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93" r:id="rId3"/>
    <p:sldId id="261" r:id="rId4"/>
    <p:sldId id="292" r:id="rId5"/>
    <p:sldId id="294" r:id="rId6"/>
    <p:sldId id="263" r:id="rId7"/>
    <p:sldId id="295" r:id="rId8"/>
    <p:sldId id="296" r:id="rId9"/>
    <p:sldId id="267" r:id="rId10"/>
    <p:sldId id="297" r:id="rId11"/>
    <p:sldId id="299" r:id="rId12"/>
    <p:sldId id="298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291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6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178" y="-102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</a:t>
            </a:r>
            <a:r>
              <a:rPr lang="cs-CZ" sz="4000" dirty="0" smtClean="0"/>
              <a:t>27.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/>
              <a:t>Vzdělávací a výcviková střediska integrovaného záchranného systému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14.4.2016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b="1" u="sng" dirty="0"/>
              <a:t>Proces kontroly zakázek v IROP:</a:t>
            </a:r>
          </a:p>
          <a:p>
            <a:pPr algn="just"/>
            <a:r>
              <a:rPr lang="cs-CZ" sz="2000" dirty="0" smtClean="0"/>
              <a:t>Pokud </a:t>
            </a:r>
          </a:p>
          <a:p>
            <a:pPr algn="just"/>
            <a:r>
              <a:rPr lang="cs-CZ" sz="2000" dirty="0" smtClean="0"/>
              <a:t>a) </a:t>
            </a:r>
            <a:r>
              <a:rPr lang="cs-CZ" sz="2000" dirty="0"/>
              <a:t>zadávací/výběrové řízení bylo zahájeno před podáním žádosti o podporu, nebo </a:t>
            </a:r>
          </a:p>
          <a:p>
            <a:pPr algn="just"/>
            <a:r>
              <a:rPr lang="cs-CZ" sz="2000" dirty="0" smtClean="0"/>
              <a:t>b) smlouva na plnění zakázky byla uzavřena před podáním žádosti o podporu, nebo </a:t>
            </a:r>
          </a:p>
          <a:p>
            <a:pPr algn="just"/>
            <a:r>
              <a:rPr lang="cs-CZ" sz="2000" dirty="0" smtClean="0"/>
              <a:t>c) dodatek ke smlouvě na plnění zakázky byl uzavřen před podáním žádosti o podporu,  </a:t>
            </a:r>
          </a:p>
          <a:p>
            <a:pPr algn="just"/>
            <a:r>
              <a:rPr lang="cs-CZ" sz="2000" b="1" dirty="0" smtClean="0"/>
              <a:t>neplatí </a:t>
            </a:r>
            <a:r>
              <a:rPr lang="cs-CZ" sz="2000" b="1" dirty="0"/>
              <a:t>povinnost </a:t>
            </a:r>
            <a:r>
              <a:rPr lang="cs-CZ" sz="2000" b="1" dirty="0" smtClean="0"/>
              <a:t>předložit </a:t>
            </a:r>
            <a:r>
              <a:rPr lang="cs-CZ" sz="2000" b="1" dirty="0"/>
              <a:t>CRR </a:t>
            </a:r>
            <a:r>
              <a:rPr lang="cs-CZ" sz="2000" b="1" dirty="0" smtClean="0"/>
              <a:t>příslušnou dokumentaci ke </a:t>
            </a:r>
            <a:r>
              <a:rPr lang="cs-CZ" sz="2000" b="1" dirty="0"/>
              <a:t>kontrole před </a:t>
            </a:r>
            <a:r>
              <a:rPr lang="cs-CZ" sz="2000" b="1" dirty="0" smtClean="0"/>
              <a:t>zahájením řízení / uzavřením smlouvy / podpisem dodatku.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pPr algn="just"/>
            <a:r>
              <a:rPr lang="cs-CZ" sz="2000" dirty="0" smtClean="0"/>
              <a:t>V takovém </a:t>
            </a:r>
            <a:r>
              <a:rPr lang="cs-CZ" sz="2000" dirty="0"/>
              <a:t>případě zadavatel přiloží </a:t>
            </a:r>
            <a:r>
              <a:rPr lang="cs-CZ" sz="2000" dirty="0" smtClean="0"/>
              <a:t>příslušnou dokumentaci k žádosti </a:t>
            </a:r>
            <a:r>
              <a:rPr lang="cs-CZ" sz="2000" dirty="0"/>
              <a:t>o </a:t>
            </a:r>
            <a:r>
              <a:rPr lang="cs-CZ" sz="2000" dirty="0" smtClean="0"/>
              <a:t>podporu</a:t>
            </a:r>
            <a:r>
              <a:rPr lang="pl-PL" sz="2000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/>
              <a:t>Mgr. </a:t>
            </a:r>
            <a:r>
              <a:rPr lang="cs-CZ" sz="2400" dirty="0" smtClean="0"/>
              <a:t>Pavel Moravčík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(duben 2016 však zcela nový zákon)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malého rozsahu (VZMR), zakázky malé hodnoty, zakázky vyšší hodnoty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endParaRPr lang="cs-CZ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1293</Words>
  <Application>Microsoft Office PowerPoint</Application>
  <PresentationFormat>Předvádění na obrazovce (4:3)</PresentationFormat>
  <Paragraphs>199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Seminář pro žadatele  k 27. výzvě IROP „Vzdělávací a výcviková střediska integrovaného záchranného systému"</vt:lpstr>
      <vt:lpstr>Zadávání veřejných zakázek</vt:lpstr>
      <vt:lpstr>Zadávání veřejných zakázek - předpisy</vt:lpstr>
      <vt:lpstr> Základní zásady zadávání zakázek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předpokládaná hodnota a cena zakázky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Děkuji za pozornost.   Mgr. Pavel Moravčík  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Moravčík Pavel</cp:lastModifiedBy>
  <cp:revision>164</cp:revision>
  <cp:lastPrinted>2015-11-05T08:47:14Z</cp:lastPrinted>
  <dcterms:created xsi:type="dcterms:W3CDTF">2014-09-16T20:50:40Z</dcterms:created>
  <dcterms:modified xsi:type="dcterms:W3CDTF">2016-04-13T12:04:19Z</dcterms:modified>
</cp:coreProperties>
</file>