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67" r:id="rId6"/>
    <p:sldId id="294" r:id="rId7"/>
    <p:sldId id="263" r:id="rId8"/>
    <p:sldId id="295" r:id="rId9"/>
    <p:sldId id="296" r:id="rId10"/>
    <p:sldId id="297" r:id="rId11"/>
    <p:sldId id="299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480" y="-12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31.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 smtClean="0"/>
              <a:t>„</a:t>
            </a:r>
            <a:r>
              <a:rPr lang="cs-CZ" sz="4000" dirty="0" smtClean="0"/>
              <a:t>Zvýšení kvality návazné péče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01.06.2016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příslušnou dokumentaci zadávacích / výběrových řízení ke kontrole nastává podáním žádosti o podporu (na úkony při zadávání zakázky provedené před podáním žádosti o podporu se povinnost nevztahuje).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V takovém případě zadavatel přiloží příslušnou dokumentaci ukončené zakázky jako součást žádosti o podporu</a:t>
            </a:r>
            <a:r>
              <a:rPr lang="pl-PL" sz="2200" dirty="0" smtClean="0"/>
              <a:t>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Ivo Lukš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1315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31. výzvě IROP  „Zvýšení kvality návazné péče"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Ivo Lukš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notebook</cp:lastModifiedBy>
  <cp:revision>164</cp:revision>
  <cp:lastPrinted>2015-11-05T08:47:14Z</cp:lastPrinted>
  <dcterms:created xsi:type="dcterms:W3CDTF">2014-09-16T20:50:40Z</dcterms:created>
  <dcterms:modified xsi:type="dcterms:W3CDTF">2016-06-01T07:54:25Z</dcterms:modified>
</cp:coreProperties>
</file>