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2" r:id="rId1"/>
  </p:sldMasterIdLst>
  <p:notesMasterIdLst>
    <p:notesMasterId r:id="rId9"/>
  </p:notesMasterIdLst>
  <p:handoutMasterIdLst>
    <p:handoutMasterId r:id="rId10"/>
  </p:handoutMasterIdLst>
  <p:sldIdLst>
    <p:sldId id="658" r:id="rId2"/>
    <p:sldId id="674" r:id="rId3"/>
    <p:sldId id="712" r:id="rId4"/>
    <p:sldId id="706" r:id="rId5"/>
    <p:sldId id="719" r:id="rId6"/>
    <p:sldId id="721" r:id="rId7"/>
    <p:sldId id="720" r:id="rId8"/>
  </p:sldIdLst>
  <p:sldSz cx="9144000" cy="6858000" type="screen4x3"/>
  <p:notesSz cx="6797675" cy="9926638"/>
  <p:defaultTextStyle>
    <a:defPPr>
      <a:defRPr lang="en-US"/>
    </a:defPPr>
    <a:lvl1pPr marL="0" algn="l" defTabSz="76794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383971" algn="l" defTabSz="76794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767942" algn="l" defTabSz="76794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151913" algn="l" defTabSz="76794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1535885" algn="l" defTabSz="76794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1919856" algn="l" defTabSz="76794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2303827" algn="l" defTabSz="76794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2687798" algn="l" defTabSz="76794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3071770" algn="l" defTabSz="76794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306">
          <p15:clr>
            <a:srgbClr val="A4A3A4"/>
          </p15:clr>
        </p15:guide>
        <p15:guide id="2" orient="horz">
          <p15:clr>
            <a:srgbClr val="A4A3A4"/>
          </p15:clr>
        </p15:guide>
        <p15:guide id="3" pos="5480">
          <p15:clr>
            <a:srgbClr val="A4A3A4"/>
          </p15:clr>
        </p15:guide>
        <p15:guide id="4" pos="2792">
          <p15:clr>
            <a:srgbClr val="A4A3A4"/>
          </p15:clr>
        </p15:guide>
        <p15:guide id="5" pos="18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635D"/>
    <a:srgbClr val="7494A4"/>
    <a:srgbClr val="77726B"/>
    <a:srgbClr val="000000"/>
    <a:srgbClr val="B78B02"/>
    <a:srgbClr val="F10F21"/>
    <a:srgbClr val="DEA902"/>
    <a:srgbClr val="D09E02"/>
    <a:srgbClr val="1E27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8" autoAdjust="0"/>
    <p:restoredTop sz="86410" autoAdjust="0"/>
  </p:normalViewPr>
  <p:slideViewPr>
    <p:cSldViewPr snapToGrid="0" snapToObjects="1">
      <p:cViewPr varScale="1">
        <p:scale>
          <a:sx n="111" d="100"/>
          <a:sy n="111" d="100"/>
        </p:scale>
        <p:origin x="-1338" y="-78"/>
      </p:cViewPr>
      <p:guideLst>
        <p:guide orient="horz" pos="4306"/>
        <p:guide orient="horz"/>
        <p:guide pos="5480"/>
        <p:guide pos="2792"/>
        <p:guide pos="18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6" d="100"/>
          <a:sy n="86" d="100"/>
        </p:scale>
        <p:origin x="3786" y="78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71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1710" baseline="0" dirty="0" smtClean="0"/>
              <a:t>Počet podaných žádostí</a:t>
            </a:r>
            <a:endParaRPr lang="de-AT" sz="1710" baseline="0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Nr. of projects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Step 1 submitted</c:v>
                </c:pt>
                <c:pt idx="1">
                  <c:v>Step 2 invited</c:v>
                </c:pt>
                <c:pt idx="2">
                  <c:v>Step 2 eligible</c:v>
                </c:pt>
                <c:pt idx="3">
                  <c:v>Approved projects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620</c:v>
                </c:pt>
                <c:pt idx="1">
                  <c:v>91</c:v>
                </c:pt>
                <c:pt idx="2">
                  <c:v>89</c:v>
                </c:pt>
                <c:pt idx="3">
                  <c:v>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8448896"/>
        <c:axId val="118474624"/>
      </c:barChart>
      <c:catAx>
        <c:axId val="118448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18474624"/>
        <c:crosses val="autoZero"/>
        <c:auto val="1"/>
        <c:lblAlgn val="ctr"/>
        <c:lblOffset val="100"/>
        <c:noMultiLvlLbl val="0"/>
      </c:catAx>
      <c:valAx>
        <c:axId val="1184746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184488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94CB2D-72F5-5C4E-93D3-E8E8F059BBA5}" type="datetimeFigureOut">
              <a:rPr lang="en-US" smtClean="0">
                <a:latin typeface="Trebuchet MS" pitchFamily="34" charset="0"/>
              </a:rPr>
              <a:t>6/20/2016</a:t>
            </a:fld>
            <a:endParaRPr lang="en-US" dirty="0">
              <a:latin typeface="Trebuchet MS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849E0F-067E-034A-A3D7-0C57F78FBA91}" type="slidenum">
              <a:rPr lang="en-US" smtClean="0">
                <a:latin typeface="Trebuchet MS" pitchFamily="34" charset="0"/>
              </a:rPr>
              <a:t>‹#›</a:t>
            </a:fld>
            <a:endParaRPr lang="en-US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9999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rebuchet MS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rebuchet MS" pitchFamily="34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6/20/2016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rebuchet MS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rebuchet MS" pitchFamily="34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83971" rtl="0" eaLnBrk="1" latinLnBrk="0" hangingPunct="1">
      <a:defRPr sz="1000" kern="1200">
        <a:solidFill>
          <a:schemeClr val="tx1"/>
        </a:solidFill>
        <a:latin typeface="Trebuchet MS" pitchFamily="34" charset="0"/>
        <a:ea typeface="+mn-ea"/>
        <a:cs typeface="+mn-cs"/>
      </a:defRPr>
    </a:lvl1pPr>
    <a:lvl2pPr marL="383971" algn="l" defTabSz="383971" rtl="0" eaLnBrk="1" latinLnBrk="0" hangingPunct="1">
      <a:defRPr sz="1000" kern="1200">
        <a:solidFill>
          <a:schemeClr val="tx1"/>
        </a:solidFill>
        <a:latin typeface="Trebuchet MS" pitchFamily="34" charset="0"/>
        <a:ea typeface="+mn-ea"/>
        <a:cs typeface="+mn-cs"/>
      </a:defRPr>
    </a:lvl2pPr>
    <a:lvl3pPr marL="767942" algn="l" defTabSz="383971" rtl="0" eaLnBrk="1" latinLnBrk="0" hangingPunct="1">
      <a:defRPr sz="1000" kern="1200">
        <a:solidFill>
          <a:schemeClr val="tx1"/>
        </a:solidFill>
        <a:latin typeface="Trebuchet MS" pitchFamily="34" charset="0"/>
        <a:ea typeface="+mn-ea"/>
        <a:cs typeface="+mn-cs"/>
      </a:defRPr>
    </a:lvl3pPr>
    <a:lvl4pPr marL="1151913" algn="l" defTabSz="383971" rtl="0" eaLnBrk="1" latinLnBrk="0" hangingPunct="1">
      <a:defRPr sz="1000" kern="1200">
        <a:solidFill>
          <a:schemeClr val="tx1"/>
        </a:solidFill>
        <a:latin typeface="Trebuchet MS" pitchFamily="34" charset="0"/>
        <a:ea typeface="+mn-ea"/>
        <a:cs typeface="+mn-cs"/>
      </a:defRPr>
    </a:lvl4pPr>
    <a:lvl5pPr marL="1535885" algn="l" defTabSz="383971" rtl="0" eaLnBrk="1" latinLnBrk="0" hangingPunct="1">
      <a:defRPr sz="1000" kern="1200">
        <a:solidFill>
          <a:schemeClr val="tx1"/>
        </a:solidFill>
        <a:latin typeface="Trebuchet MS" pitchFamily="34" charset="0"/>
        <a:ea typeface="+mn-ea"/>
        <a:cs typeface="+mn-cs"/>
      </a:defRPr>
    </a:lvl5pPr>
    <a:lvl6pPr marL="1919856" algn="l" defTabSz="38397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03827" algn="l" defTabSz="38397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687798" algn="l" defTabSz="38397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071770" algn="l" defTabSz="38397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403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ISTORAGE\-Print\MA27\Powerpoint\rep\Cover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hteck 5"/>
          <p:cNvSpPr/>
          <p:nvPr userDrawn="1"/>
        </p:nvSpPr>
        <p:spPr>
          <a:xfrm>
            <a:off x="0" y="4513081"/>
            <a:ext cx="9144000" cy="234491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" name="Freeform 2"/>
          <p:cNvSpPr>
            <a:spLocks noChangeArrowheads="1"/>
          </p:cNvSpPr>
          <p:nvPr userDrawn="1"/>
        </p:nvSpPr>
        <p:spPr bwMode="auto">
          <a:xfrm>
            <a:off x="715716" y="4857905"/>
            <a:ext cx="164475" cy="267271"/>
          </a:xfrm>
          <a:custGeom>
            <a:avLst/>
            <a:gdLst>
              <a:gd name="T0" fmla="*/ 125 w 249"/>
              <a:gd name="T1" fmla="*/ 0 h 400"/>
              <a:gd name="T2" fmla="*/ 125 w 249"/>
              <a:gd name="T3" fmla="*/ 0 h 400"/>
              <a:gd name="T4" fmla="*/ 0 w 249"/>
              <a:gd name="T5" fmla="*/ 125 h 400"/>
              <a:gd name="T6" fmla="*/ 125 w 249"/>
              <a:gd name="T7" fmla="*/ 399 h 400"/>
              <a:gd name="T8" fmla="*/ 248 w 249"/>
              <a:gd name="T9" fmla="*/ 125 h 400"/>
              <a:gd name="T10" fmla="*/ 125 w 249"/>
              <a:gd name="T11" fmla="*/ 0 h 400"/>
              <a:gd name="T12" fmla="*/ 125 w 249"/>
              <a:gd name="T13" fmla="*/ 196 h 400"/>
              <a:gd name="T14" fmla="*/ 125 w 249"/>
              <a:gd name="T15" fmla="*/ 196 h 400"/>
              <a:gd name="T16" fmla="*/ 53 w 249"/>
              <a:gd name="T17" fmla="*/ 125 h 400"/>
              <a:gd name="T18" fmla="*/ 125 w 249"/>
              <a:gd name="T19" fmla="*/ 54 h 400"/>
              <a:gd name="T20" fmla="*/ 195 w 249"/>
              <a:gd name="T21" fmla="*/ 125 h 400"/>
              <a:gd name="T22" fmla="*/ 125 w 249"/>
              <a:gd name="T23" fmla="*/ 196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49" h="400">
                <a:moveTo>
                  <a:pt x="125" y="0"/>
                </a:moveTo>
                <a:lnTo>
                  <a:pt x="125" y="0"/>
                </a:lnTo>
                <a:cubicBezTo>
                  <a:pt x="53" y="0"/>
                  <a:pt x="0" y="54"/>
                  <a:pt x="0" y="125"/>
                </a:cubicBezTo>
                <a:cubicBezTo>
                  <a:pt x="0" y="240"/>
                  <a:pt x="125" y="399"/>
                  <a:pt x="125" y="399"/>
                </a:cubicBezTo>
                <a:cubicBezTo>
                  <a:pt x="125" y="399"/>
                  <a:pt x="248" y="240"/>
                  <a:pt x="248" y="125"/>
                </a:cubicBezTo>
                <a:cubicBezTo>
                  <a:pt x="248" y="54"/>
                  <a:pt x="195" y="0"/>
                  <a:pt x="125" y="0"/>
                </a:cubicBezTo>
                <a:close/>
                <a:moveTo>
                  <a:pt x="125" y="196"/>
                </a:moveTo>
                <a:lnTo>
                  <a:pt x="125" y="196"/>
                </a:lnTo>
                <a:cubicBezTo>
                  <a:pt x="88" y="196"/>
                  <a:pt x="53" y="160"/>
                  <a:pt x="53" y="125"/>
                </a:cubicBezTo>
                <a:cubicBezTo>
                  <a:pt x="53" y="89"/>
                  <a:pt x="88" y="54"/>
                  <a:pt x="125" y="54"/>
                </a:cubicBezTo>
                <a:cubicBezTo>
                  <a:pt x="159" y="54"/>
                  <a:pt x="195" y="89"/>
                  <a:pt x="195" y="125"/>
                </a:cubicBezTo>
                <a:cubicBezTo>
                  <a:pt x="195" y="160"/>
                  <a:pt x="159" y="196"/>
                  <a:pt x="125" y="196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5" name="AutoShape 71"/>
          <p:cNvSpPr>
            <a:spLocks/>
          </p:cNvSpPr>
          <p:nvPr userDrawn="1"/>
        </p:nvSpPr>
        <p:spPr bwMode="auto">
          <a:xfrm>
            <a:off x="634536" y="5560295"/>
            <a:ext cx="326835" cy="335440"/>
          </a:xfrm>
          <a:custGeom>
            <a:avLst/>
            <a:gdLst>
              <a:gd name="T0" fmla="*/ 10800 w 21600"/>
              <a:gd name="T1" fmla="*/ 10794 h 21588"/>
              <a:gd name="T2" fmla="*/ 10800 w 21600"/>
              <a:gd name="T3" fmla="*/ 10794 h 21588"/>
              <a:gd name="T4" fmla="*/ 10800 w 21600"/>
              <a:gd name="T5" fmla="*/ 10794 h 21588"/>
              <a:gd name="T6" fmla="*/ 10800 w 21600"/>
              <a:gd name="T7" fmla="*/ 10794 h 215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588">
                <a:moveTo>
                  <a:pt x="10794" y="0"/>
                </a:moveTo>
                <a:cubicBezTo>
                  <a:pt x="12288" y="0"/>
                  <a:pt x="13689" y="251"/>
                  <a:pt x="14997" y="750"/>
                </a:cubicBezTo>
                <a:cubicBezTo>
                  <a:pt x="16304" y="1249"/>
                  <a:pt x="17445" y="1929"/>
                  <a:pt x="18422" y="2781"/>
                </a:cubicBezTo>
                <a:cubicBezTo>
                  <a:pt x="19399" y="3639"/>
                  <a:pt x="20173" y="4640"/>
                  <a:pt x="20743" y="5783"/>
                </a:cubicBezTo>
                <a:cubicBezTo>
                  <a:pt x="21315" y="6926"/>
                  <a:pt x="21599" y="8156"/>
                  <a:pt x="21599" y="9468"/>
                </a:cubicBezTo>
                <a:cubicBezTo>
                  <a:pt x="21599" y="10774"/>
                  <a:pt x="21315" y="12002"/>
                  <a:pt x="20743" y="13141"/>
                </a:cubicBezTo>
                <a:cubicBezTo>
                  <a:pt x="20173" y="14287"/>
                  <a:pt x="19399" y="15288"/>
                  <a:pt x="18422" y="16149"/>
                </a:cubicBezTo>
                <a:cubicBezTo>
                  <a:pt x="17445" y="17007"/>
                  <a:pt x="16304" y="17686"/>
                  <a:pt x="14997" y="18180"/>
                </a:cubicBezTo>
                <a:cubicBezTo>
                  <a:pt x="13689" y="18677"/>
                  <a:pt x="12288" y="18922"/>
                  <a:pt x="10794" y="18922"/>
                </a:cubicBezTo>
                <a:cubicBezTo>
                  <a:pt x="10104" y="18922"/>
                  <a:pt x="9426" y="18869"/>
                  <a:pt x="8767" y="18761"/>
                </a:cubicBezTo>
                <a:cubicBezTo>
                  <a:pt x="7444" y="20014"/>
                  <a:pt x="5900" y="20877"/>
                  <a:pt x="4135" y="21354"/>
                </a:cubicBezTo>
                <a:cubicBezTo>
                  <a:pt x="3947" y="21391"/>
                  <a:pt x="3758" y="21430"/>
                  <a:pt x="3565" y="21467"/>
                </a:cubicBezTo>
                <a:cubicBezTo>
                  <a:pt x="3375" y="21509"/>
                  <a:pt x="3170" y="21549"/>
                  <a:pt x="2951" y="21583"/>
                </a:cubicBezTo>
                <a:cubicBezTo>
                  <a:pt x="2831" y="21600"/>
                  <a:pt x="2727" y="21571"/>
                  <a:pt x="2643" y="21495"/>
                </a:cubicBezTo>
                <a:cubicBezTo>
                  <a:pt x="2556" y="21419"/>
                  <a:pt x="2497" y="21309"/>
                  <a:pt x="2466" y="21165"/>
                </a:cubicBezTo>
                <a:cubicBezTo>
                  <a:pt x="2438" y="21021"/>
                  <a:pt x="2457" y="20900"/>
                  <a:pt x="2523" y="20807"/>
                </a:cubicBezTo>
                <a:cubicBezTo>
                  <a:pt x="2591" y="20714"/>
                  <a:pt x="2666" y="20621"/>
                  <a:pt x="2749" y="20530"/>
                </a:cubicBezTo>
                <a:cubicBezTo>
                  <a:pt x="2920" y="20324"/>
                  <a:pt x="3083" y="20124"/>
                  <a:pt x="3233" y="19929"/>
                </a:cubicBezTo>
                <a:cubicBezTo>
                  <a:pt x="3384" y="19737"/>
                  <a:pt x="3521" y="19506"/>
                  <a:pt x="3645" y="19241"/>
                </a:cubicBezTo>
                <a:cubicBezTo>
                  <a:pt x="3768" y="18976"/>
                  <a:pt x="3881" y="18662"/>
                  <a:pt x="3982" y="18301"/>
                </a:cubicBezTo>
                <a:cubicBezTo>
                  <a:pt x="4083" y="17940"/>
                  <a:pt x="4173" y="17506"/>
                  <a:pt x="4248" y="16992"/>
                </a:cubicBezTo>
                <a:cubicBezTo>
                  <a:pt x="2942" y="16109"/>
                  <a:pt x="1906" y="15020"/>
                  <a:pt x="1143" y="13731"/>
                </a:cubicBezTo>
                <a:cubicBezTo>
                  <a:pt x="381" y="12436"/>
                  <a:pt x="0" y="11017"/>
                  <a:pt x="0" y="9468"/>
                </a:cubicBezTo>
                <a:cubicBezTo>
                  <a:pt x="0" y="8164"/>
                  <a:pt x="284" y="6937"/>
                  <a:pt x="856" y="5789"/>
                </a:cubicBezTo>
                <a:cubicBezTo>
                  <a:pt x="1428" y="4640"/>
                  <a:pt x="2200" y="3639"/>
                  <a:pt x="3177" y="2781"/>
                </a:cubicBezTo>
                <a:cubicBezTo>
                  <a:pt x="4154" y="1929"/>
                  <a:pt x="5293" y="1249"/>
                  <a:pt x="6597" y="750"/>
                </a:cubicBezTo>
                <a:cubicBezTo>
                  <a:pt x="7901" y="251"/>
                  <a:pt x="9299" y="0"/>
                  <a:pt x="10794" y="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7" name="AutoShape 128"/>
          <p:cNvSpPr>
            <a:spLocks/>
          </p:cNvSpPr>
          <p:nvPr userDrawn="1"/>
        </p:nvSpPr>
        <p:spPr bwMode="auto">
          <a:xfrm>
            <a:off x="692929" y="6321461"/>
            <a:ext cx="210048" cy="23018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3980" y="10851"/>
                </a:moveTo>
                <a:cubicBezTo>
                  <a:pt x="14231" y="10892"/>
                  <a:pt x="14582" y="10935"/>
                  <a:pt x="15043" y="10992"/>
                </a:cubicBezTo>
                <a:cubicBezTo>
                  <a:pt x="15500" y="11044"/>
                  <a:pt x="15978" y="11105"/>
                  <a:pt x="16477" y="11168"/>
                </a:cubicBezTo>
                <a:cubicBezTo>
                  <a:pt x="16972" y="11234"/>
                  <a:pt x="17436" y="11300"/>
                  <a:pt x="17868" y="11369"/>
                </a:cubicBezTo>
                <a:cubicBezTo>
                  <a:pt x="18297" y="11439"/>
                  <a:pt x="18610" y="11502"/>
                  <a:pt x="18803" y="11554"/>
                </a:cubicBezTo>
                <a:cubicBezTo>
                  <a:pt x="19123" y="11646"/>
                  <a:pt x="19451" y="11842"/>
                  <a:pt x="19777" y="12133"/>
                </a:cubicBezTo>
                <a:cubicBezTo>
                  <a:pt x="20102" y="12429"/>
                  <a:pt x="20404" y="12769"/>
                  <a:pt x="20678" y="13152"/>
                </a:cubicBezTo>
                <a:cubicBezTo>
                  <a:pt x="20954" y="13538"/>
                  <a:pt x="21176" y="13935"/>
                  <a:pt x="21343" y="14352"/>
                </a:cubicBezTo>
                <a:cubicBezTo>
                  <a:pt x="21516" y="14761"/>
                  <a:pt x="21599" y="15138"/>
                  <a:pt x="21599" y="15481"/>
                </a:cubicBezTo>
                <a:lnTo>
                  <a:pt x="21599" y="20813"/>
                </a:lnTo>
                <a:cubicBezTo>
                  <a:pt x="21507" y="20854"/>
                  <a:pt x="21407" y="20914"/>
                  <a:pt x="21291" y="21006"/>
                </a:cubicBezTo>
                <a:cubicBezTo>
                  <a:pt x="21176" y="21101"/>
                  <a:pt x="21052" y="21188"/>
                  <a:pt x="20920" y="21277"/>
                </a:cubicBezTo>
                <a:cubicBezTo>
                  <a:pt x="20785" y="21363"/>
                  <a:pt x="20658" y="21441"/>
                  <a:pt x="20540" y="21504"/>
                </a:cubicBezTo>
                <a:cubicBezTo>
                  <a:pt x="20419" y="21571"/>
                  <a:pt x="20318" y="21599"/>
                  <a:pt x="20237" y="21599"/>
                </a:cubicBezTo>
                <a:lnTo>
                  <a:pt x="1350" y="21599"/>
                </a:lnTo>
                <a:cubicBezTo>
                  <a:pt x="1028" y="21599"/>
                  <a:pt x="786" y="21502"/>
                  <a:pt x="619" y="21303"/>
                </a:cubicBezTo>
                <a:cubicBezTo>
                  <a:pt x="452" y="21107"/>
                  <a:pt x="247" y="20943"/>
                  <a:pt x="0" y="20813"/>
                </a:cubicBezTo>
                <a:lnTo>
                  <a:pt x="0" y="15481"/>
                </a:lnTo>
                <a:cubicBezTo>
                  <a:pt x="0" y="15138"/>
                  <a:pt x="83" y="14761"/>
                  <a:pt x="253" y="14352"/>
                </a:cubicBezTo>
                <a:cubicBezTo>
                  <a:pt x="426" y="13935"/>
                  <a:pt x="645" y="13543"/>
                  <a:pt x="915" y="13166"/>
                </a:cubicBezTo>
                <a:cubicBezTo>
                  <a:pt x="1186" y="12789"/>
                  <a:pt x="1485" y="12449"/>
                  <a:pt x="1817" y="12144"/>
                </a:cubicBezTo>
                <a:cubicBezTo>
                  <a:pt x="2145" y="11845"/>
                  <a:pt x="2473" y="11643"/>
                  <a:pt x="2796" y="11551"/>
                </a:cubicBezTo>
                <a:cubicBezTo>
                  <a:pt x="2960" y="11499"/>
                  <a:pt x="3262" y="11436"/>
                  <a:pt x="3703" y="11367"/>
                </a:cubicBezTo>
                <a:cubicBezTo>
                  <a:pt x="4143" y="11297"/>
                  <a:pt x="4616" y="11231"/>
                  <a:pt x="5117" y="11165"/>
                </a:cubicBezTo>
                <a:cubicBezTo>
                  <a:pt x="5618" y="11102"/>
                  <a:pt x="6096" y="11041"/>
                  <a:pt x="6556" y="10990"/>
                </a:cubicBezTo>
                <a:cubicBezTo>
                  <a:pt x="7014" y="10932"/>
                  <a:pt x="7368" y="10889"/>
                  <a:pt x="7616" y="10848"/>
                </a:cubicBezTo>
                <a:cubicBezTo>
                  <a:pt x="6772" y="10307"/>
                  <a:pt x="6113" y="9602"/>
                  <a:pt x="5626" y="8735"/>
                </a:cubicBezTo>
                <a:cubicBezTo>
                  <a:pt x="5142" y="7866"/>
                  <a:pt x="4903" y="6921"/>
                  <a:pt x="4903" y="5899"/>
                </a:cubicBezTo>
                <a:cubicBezTo>
                  <a:pt x="4903" y="5093"/>
                  <a:pt x="5059" y="4330"/>
                  <a:pt x="5370" y="3619"/>
                </a:cubicBezTo>
                <a:cubicBezTo>
                  <a:pt x="5681" y="2908"/>
                  <a:pt x="6104" y="2283"/>
                  <a:pt x="6631" y="1744"/>
                </a:cubicBezTo>
                <a:cubicBezTo>
                  <a:pt x="7161" y="1209"/>
                  <a:pt x="7777" y="783"/>
                  <a:pt x="8492" y="472"/>
                </a:cubicBezTo>
                <a:cubicBezTo>
                  <a:pt x="9203" y="158"/>
                  <a:pt x="9963" y="0"/>
                  <a:pt x="10772" y="0"/>
                </a:cubicBezTo>
                <a:cubicBezTo>
                  <a:pt x="11581" y="0"/>
                  <a:pt x="12347" y="158"/>
                  <a:pt x="13061" y="472"/>
                </a:cubicBezTo>
                <a:cubicBezTo>
                  <a:pt x="13778" y="783"/>
                  <a:pt x="14406" y="1209"/>
                  <a:pt x="14942" y="1744"/>
                </a:cubicBezTo>
                <a:cubicBezTo>
                  <a:pt x="15480" y="2283"/>
                  <a:pt x="15901" y="2908"/>
                  <a:pt x="16209" y="3619"/>
                </a:cubicBezTo>
                <a:cubicBezTo>
                  <a:pt x="16514" y="4330"/>
                  <a:pt x="16670" y="5093"/>
                  <a:pt x="16670" y="5899"/>
                </a:cubicBezTo>
                <a:cubicBezTo>
                  <a:pt x="16670" y="6904"/>
                  <a:pt x="16431" y="7843"/>
                  <a:pt x="15953" y="8721"/>
                </a:cubicBezTo>
                <a:cubicBezTo>
                  <a:pt x="15489" y="9599"/>
                  <a:pt x="14827" y="10310"/>
                  <a:pt x="13980" y="10851"/>
                </a:cubicBezTo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2" name="Textplatzhalter 2"/>
          <p:cNvSpPr>
            <a:spLocks noGrp="1"/>
          </p:cNvSpPr>
          <p:nvPr>
            <p:ph type="body" sz="quarter" idx="12" hasCustomPrompt="1"/>
          </p:nvPr>
        </p:nvSpPr>
        <p:spPr>
          <a:xfrm>
            <a:off x="1104926" y="4732402"/>
            <a:ext cx="7754912" cy="573246"/>
          </a:xfrm>
        </p:spPr>
        <p:txBody>
          <a:bodyPr wrap="square" lIns="0" tIns="0" rIns="0" bIns="0" anchor="ctr" anchorCtr="0">
            <a:noAutofit/>
          </a:bodyPr>
          <a:lstStyle>
            <a:lvl1pPr marL="0" indent="0">
              <a:buFontTx/>
              <a:buNone/>
              <a:defRPr sz="14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Meeting </a:t>
            </a:r>
            <a:r>
              <a:rPr lang="de-DE" dirty="0" err="1" smtClean="0"/>
              <a:t>xy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Place | DD </a:t>
            </a:r>
            <a:r>
              <a:rPr lang="de-DE" dirty="0" err="1" smtClean="0"/>
              <a:t>Month</a:t>
            </a:r>
            <a:r>
              <a:rPr lang="de-DE" dirty="0" smtClean="0"/>
              <a:t> YYYY</a:t>
            </a:r>
            <a:endParaRPr lang="de-AT" dirty="0"/>
          </a:p>
        </p:txBody>
      </p:sp>
      <p:sp>
        <p:nvSpPr>
          <p:cNvPr id="13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1104926" y="5464598"/>
            <a:ext cx="7754912" cy="712920"/>
          </a:xfrm>
        </p:spPr>
        <p:txBody>
          <a:bodyPr wrap="square" lIns="0" tIns="0" rIns="0" bIns="0" anchor="ctr" anchorCtr="0">
            <a:normAutofit/>
          </a:bodyPr>
          <a:lstStyle>
            <a:lvl1pPr marL="0" indent="0">
              <a:lnSpc>
                <a:spcPts val="2500"/>
              </a:lnSpc>
              <a:buFontTx/>
              <a:buNone/>
              <a:defRPr sz="2600" b="1"/>
            </a:lvl1pPr>
          </a:lstStyle>
          <a:p>
            <a:pPr lvl="0"/>
            <a:r>
              <a:rPr lang="de-DE" dirty="0" smtClean="0"/>
              <a:t>Headline</a:t>
            </a:r>
          </a:p>
        </p:txBody>
      </p:sp>
      <p:sp>
        <p:nvSpPr>
          <p:cNvPr id="14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1104926" y="6307559"/>
            <a:ext cx="7754912" cy="275990"/>
          </a:xfrm>
        </p:spPr>
        <p:txBody>
          <a:bodyPr wrap="square" lIns="0" tIns="0" rIns="0" bIns="0" anchor="ctr" anchorCtr="0">
            <a:noAutofit/>
          </a:bodyPr>
          <a:lstStyle>
            <a:lvl1pPr marL="0" indent="0" eaLnBrk="1" hangingPunct="1">
              <a:spcBef>
                <a:spcPct val="50000"/>
              </a:spcBef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pPr eaLnBrk="1" hangingPunct="1">
              <a:spcBef>
                <a:spcPct val="50000"/>
              </a:spcBef>
            </a:pPr>
            <a:r>
              <a:rPr lang="en-US" altLang="de-DE" sz="1400" dirty="0" err="1" smtClean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  <a:cs typeface="Arial" charset="0"/>
              </a:rPr>
              <a:t>Interreg</a:t>
            </a:r>
            <a:r>
              <a:rPr lang="en-US" altLang="de-DE" sz="1400" dirty="0" smtClean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  <a:cs typeface="Arial" charset="0"/>
              </a:rPr>
              <a:t> CENTRAL EUROPE | Joint Secretariat | Frank Schneider</a:t>
            </a:r>
            <a:endParaRPr lang="en-US" altLang="de-DE" sz="1400" dirty="0">
              <a:solidFill>
                <a:schemeClr val="accent6">
                  <a:lumMod val="75000"/>
                </a:schemeClr>
              </a:solidFill>
              <a:latin typeface="Trebuchet MS" pitchFamily="34" charset="0"/>
              <a:cs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_Image &gt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2"/>
          <p:cNvSpPr>
            <a:spLocks noGrp="1"/>
          </p:cNvSpPr>
          <p:nvPr>
            <p:ph type="pic" sz="quarter" idx="13"/>
          </p:nvPr>
        </p:nvSpPr>
        <p:spPr>
          <a:xfrm>
            <a:off x="300039" y="1286539"/>
            <a:ext cx="2475058" cy="18181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300">
                <a:latin typeface="Raleway Light"/>
                <a:cs typeface="Raleway Light"/>
              </a:defRPr>
            </a:lvl1pPr>
          </a:lstStyle>
          <a:p>
            <a:endParaRPr lang="id-ID" dirty="0"/>
          </a:p>
        </p:txBody>
      </p:sp>
      <p:sp>
        <p:nvSpPr>
          <p:cNvPr id="5" name="Titelplatzhalter 3"/>
          <p:cNvSpPr>
            <a:spLocks noGrp="1"/>
          </p:cNvSpPr>
          <p:nvPr>
            <p:ph type="title"/>
          </p:nvPr>
        </p:nvSpPr>
        <p:spPr>
          <a:xfrm>
            <a:off x="-4761" y="149225"/>
            <a:ext cx="6639478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</a:t>
            </a:r>
            <a:endParaRPr lang="de-AT" dirty="0"/>
          </a:p>
        </p:txBody>
      </p:sp>
      <p:sp>
        <p:nvSpPr>
          <p:cNvPr id="4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2955851" y="1286540"/>
            <a:ext cx="5903987" cy="1818168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Text</a:t>
            </a:r>
            <a:endParaRPr lang="de-AT" dirty="0"/>
          </a:p>
        </p:txBody>
      </p:sp>
      <p:sp>
        <p:nvSpPr>
          <p:cNvPr id="6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296234" y="3296093"/>
            <a:ext cx="8542338" cy="2200940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Text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53208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gt; SMA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platzhalter 3"/>
          <p:cNvSpPr>
            <a:spLocks noGrp="1"/>
          </p:cNvSpPr>
          <p:nvPr>
            <p:ph type="title"/>
          </p:nvPr>
        </p:nvSpPr>
        <p:spPr>
          <a:xfrm>
            <a:off x="-4762" y="149225"/>
            <a:ext cx="6533153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</a:t>
            </a:r>
            <a:endParaRPr lang="de-AT" dirty="0"/>
          </a:p>
        </p:txBody>
      </p:sp>
      <p:sp>
        <p:nvSpPr>
          <p:cNvPr id="6" name="Picture Placeholder 22"/>
          <p:cNvSpPr>
            <a:spLocks noGrp="1"/>
          </p:cNvSpPr>
          <p:nvPr>
            <p:ph type="pic" sz="quarter" idx="13"/>
          </p:nvPr>
        </p:nvSpPr>
        <p:spPr>
          <a:xfrm>
            <a:off x="6384780" y="1286539"/>
            <a:ext cx="2475058" cy="18181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300">
                <a:latin typeface="Raleway Light"/>
                <a:cs typeface="Raleway Light"/>
              </a:defRPr>
            </a:lvl1pPr>
          </a:lstStyle>
          <a:p>
            <a:endParaRPr lang="id-ID" dirty="0"/>
          </a:p>
        </p:txBody>
      </p:sp>
      <p:sp>
        <p:nvSpPr>
          <p:cNvPr id="7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296234" y="1286540"/>
            <a:ext cx="5903987" cy="1818168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Text</a:t>
            </a:r>
            <a:endParaRPr lang="de-AT" dirty="0"/>
          </a:p>
        </p:txBody>
      </p:sp>
      <p:sp>
        <p:nvSpPr>
          <p:cNvPr id="8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296234" y="3296093"/>
            <a:ext cx="8542338" cy="2200940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Text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744752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meline OVERVI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17"/>
          <p:cNvCxnSpPr/>
          <p:nvPr userDrawn="1"/>
        </p:nvCxnSpPr>
        <p:spPr>
          <a:xfrm flipH="1">
            <a:off x="4419600" y="1733097"/>
            <a:ext cx="1" cy="47846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utoShape 14"/>
          <p:cNvSpPr>
            <a:spLocks/>
          </p:cNvSpPr>
          <p:nvPr userDrawn="1"/>
        </p:nvSpPr>
        <p:spPr bwMode="auto">
          <a:xfrm>
            <a:off x="4230925" y="975585"/>
            <a:ext cx="372112" cy="59705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561" y="5503"/>
                </a:moveTo>
                <a:cubicBezTo>
                  <a:pt x="20836" y="5503"/>
                  <a:pt x="21078" y="5553"/>
                  <a:pt x="21285" y="5656"/>
                </a:cubicBezTo>
                <a:cubicBezTo>
                  <a:pt x="21498" y="5760"/>
                  <a:pt x="21599" y="5889"/>
                  <a:pt x="21599" y="6045"/>
                </a:cubicBezTo>
                <a:cubicBezTo>
                  <a:pt x="21599" y="6136"/>
                  <a:pt x="21585" y="6208"/>
                  <a:pt x="21556" y="6261"/>
                </a:cubicBezTo>
                <a:lnTo>
                  <a:pt x="8488" y="21266"/>
                </a:lnTo>
                <a:cubicBezTo>
                  <a:pt x="8333" y="21489"/>
                  <a:pt x="8000" y="21599"/>
                  <a:pt x="7493" y="21599"/>
                </a:cubicBezTo>
                <a:cubicBezTo>
                  <a:pt x="7217" y="21599"/>
                  <a:pt x="6961" y="21549"/>
                  <a:pt x="6729" y="21446"/>
                </a:cubicBezTo>
                <a:cubicBezTo>
                  <a:pt x="6497" y="21343"/>
                  <a:pt x="6381" y="21213"/>
                  <a:pt x="6381" y="21057"/>
                </a:cubicBezTo>
                <a:cubicBezTo>
                  <a:pt x="6381" y="21014"/>
                  <a:pt x="6406" y="20973"/>
                  <a:pt x="6454" y="20947"/>
                </a:cubicBezTo>
                <a:lnTo>
                  <a:pt x="11169" y="10444"/>
                </a:lnTo>
                <a:cubicBezTo>
                  <a:pt x="10985" y="10473"/>
                  <a:pt x="10613" y="10531"/>
                  <a:pt x="10058" y="10610"/>
                </a:cubicBezTo>
                <a:cubicBezTo>
                  <a:pt x="9502" y="10689"/>
                  <a:pt x="8874" y="10776"/>
                  <a:pt x="8164" y="10867"/>
                </a:cubicBezTo>
                <a:cubicBezTo>
                  <a:pt x="7454" y="10960"/>
                  <a:pt x="6705" y="11061"/>
                  <a:pt x="5922" y="11171"/>
                </a:cubicBezTo>
                <a:cubicBezTo>
                  <a:pt x="5135" y="11284"/>
                  <a:pt x="4401" y="11387"/>
                  <a:pt x="3724" y="11483"/>
                </a:cubicBezTo>
                <a:cubicBezTo>
                  <a:pt x="3043" y="11579"/>
                  <a:pt x="2459" y="11654"/>
                  <a:pt x="1966" y="11707"/>
                </a:cubicBezTo>
                <a:cubicBezTo>
                  <a:pt x="1473" y="11760"/>
                  <a:pt x="1178" y="11786"/>
                  <a:pt x="1087" y="11786"/>
                </a:cubicBezTo>
                <a:cubicBezTo>
                  <a:pt x="777" y="11786"/>
                  <a:pt x="521" y="11733"/>
                  <a:pt x="314" y="11623"/>
                </a:cubicBezTo>
                <a:cubicBezTo>
                  <a:pt x="106" y="11510"/>
                  <a:pt x="0" y="11385"/>
                  <a:pt x="0" y="11248"/>
                </a:cubicBezTo>
                <a:cubicBezTo>
                  <a:pt x="0" y="11186"/>
                  <a:pt x="14" y="11150"/>
                  <a:pt x="43" y="11133"/>
                </a:cubicBezTo>
                <a:lnTo>
                  <a:pt x="4879" y="424"/>
                </a:lnTo>
                <a:cubicBezTo>
                  <a:pt x="4942" y="302"/>
                  <a:pt x="5067" y="201"/>
                  <a:pt x="5261" y="120"/>
                </a:cubicBezTo>
                <a:cubicBezTo>
                  <a:pt x="5454" y="40"/>
                  <a:pt x="5671" y="0"/>
                  <a:pt x="5922" y="0"/>
                </a:cubicBezTo>
                <a:lnTo>
                  <a:pt x="13874" y="0"/>
                </a:lnTo>
                <a:cubicBezTo>
                  <a:pt x="14155" y="0"/>
                  <a:pt x="14396" y="52"/>
                  <a:pt x="14604" y="153"/>
                </a:cubicBezTo>
                <a:cubicBezTo>
                  <a:pt x="14812" y="256"/>
                  <a:pt x="14918" y="386"/>
                  <a:pt x="14918" y="539"/>
                </a:cubicBezTo>
                <a:cubicBezTo>
                  <a:pt x="14918" y="585"/>
                  <a:pt x="14908" y="623"/>
                  <a:pt x="14894" y="652"/>
                </a:cubicBezTo>
                <a:cubicBezTo>
                  <a:pt x="14879" y="686"/>
                  <a:pt x="14855" y="729"/>
                  <a:pt x="14821" y="779"/>
                </a:cubicBezTo>
                <a:lnTo>
                  <a:pt x="10662" y="6801"/>
                </a:lnTo>
                <a:cubicBezTo>
                  <a:pt x="10845" y="6770"/>
                  <a:pt x="11208" y="6719"/>
                  <a:pt x="11749" y="6647"/>
                </a:cubicBezTo>
                <a:cubicBezTo>
                  <a:pt x="12290" y="6573"/>
                  <a:pt x="12913" y="6491"/>
                  <a:pt x="13618" y="6398"/>
                </a:cubicBezTo>
                <a:cubicBezTo>
                  <a:pt x="14329" y="6307"/>
                  <a:pt x="15063" y="6206"/>
                  <a:pt x="15821" y="6095"/>
                </a:cubicBezTo>
                <a:cubicBezTo>
                  <a:pt x="16575" y="5983"/>
                  <a:pt x="17290" y="5884"/>
                  <a:pt x="17971" y="5800"/>
                </a:cubicBezTo>
                <a:cubicBezTo>
                  <a:pt x="18648" y="5719"/>
                  <a:pt x="19227" y="5647"/>
                  <a:pt x="19706" y="5589"/>
                </a:cubicBezTo>
                <a:cubicBezTo>
                  <a:pt x="20179" y="5534"/>
                  <a:pt x="20464" y="5503"/>
                  <a:pt x="20561" y="5503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0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917861" y="149227"/>
            <a:ext cx="6998239" cy="68600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/>
            </a:lvl1pPr>
          </a:lstStyle>
          <a:p>
            <a:r>
              <a:rPr lang="de-DE" dirty="0" smtClean="0"/>
              <a:t>Timeline </a:t>
            </a:r>
            <a:r>
              <a:rPr lang="de-DE" dirty="0" err="1" smtClean="0"/>
              <a:t>overview</a:t>
            </a:r>
            <a:endParaRPr lang="de-AT" dirty="0"/>
          </a:p>
        </p:txBody>
      </p:sp>
      <p:sp>
        <p:nvSpPr>
          <p:cNvPr id="16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343851" y="1836341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r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Text</a:t>
            </a:r>
            <a:endParaRPr lang="de-AT" dirty="0"/>
          </a:p>
        </p:txBody>
      </p:sp>
      <p:cxnSp>
        <p:nvCxnSpPr>
          <p:cNvPr id="14" name="Straight Connector 17"/>
          <p:cNvCxnSpPr/>
          <p:nvPr userDrawn="1"/>
        </p:nvCxnSpPr>
        <p:spPr>
          <a:xfrm flipH="1">
            <a:off x="4417812" y="2727278"/>
            <a:ext cx="1" cy="47846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7"/>
          <p:cNvCxnSpPr/>
          <p:nvPr userDrawn="1"/>
        </p:nvCxnSpPr>
        <p:spPr>
          <a:xfrm flipH="1">
            <a:off x="4417812" y="3721459"/>
            <a:ext cx="1" cy="47846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7"/>
          <p:cNvCxnSpPr/>
          <p:nvPr userDrawn="1"/>
        </p:nvCxnSpPr>
        <p:spPr>
          <a:xfrm flipH="1">
            <a:off x="4417812" y="5709820"/>
            <a:ext cx="1" cy="47846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17"/>
          <p:cNvCxnSpPr/>
          <p:nvPr userDrawn="1"/>
        </p:nvCxnSpPr>
        <p:spPr>
          <a:xfrm flipH="1">
            <a:off x="4417812" y="4715640"/>
            <a:ext cx="1" cy="47846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AutoShape 39"/>
          <p:cNvSpPr>
            <a:spLocks/>
          </p:cNvSpPr>
          <p:nvPr userDrawn="1"/>
        </p:nvSpPr>
        <p:spPr bwMode="auto">
          <a:xfrm>
            <a:off x="4221307" y="6239631"/>
            <a:ext cx="415390" cy="457730"/>
          </a:xfrm>
          <a:custGeom>
            <a:avLst/>
            <a:gdLst>
              <a:gd name="T0" fmla="*/ 10797 w 21595"/>
              <a:gd name="T1" fmla="*/ 10800 h 21600"/>
              <a:gd name="T2" fmla="*/ 10797 w 21595"/>
              <a:gd name="T3" fmla="*/ 10800 h 21600"/>
              <a:gd name="T4" fmla="*/ 10797 w 21595"/>
              <a:gd name="T5" fmla="*/ 10800 h 21600"/>
              <a:gd name="T6" fmla="*/ 10797 w 21595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5" h="21600">
                <a:moveTo>
                  <a:pt x="8043" y="21599"/>
                </a:moveTo>
                <a:cubicBezTo>
                  <a:pt x="7769" y="21599"/>
                  <a:pt x="7477" y="21507"/>
                  <a:pt x="7164" y="21320"/>
                </a:cubicBezTo>
                <a:cubicBezTo>
                  <a:pt x="6850" y="21132"/>
                  <a:pt x="6608" y="20916"/>
                  <a:pt x="6436" y="20665"/>
                </a:cubicBezTo>
                <a:lnTo>
                  <a:pt x="266" y="11697"/>
                </a:lnTo>
                <a:cubicBezTo>
                  <a:pt x="88" y="11439"/>
                  <a:pt x="0" y="11120"/>
                  <a:pt x="0" y="10741"/>
                </a:cubicBezTo>
                <a:cubicBezTo>
                  <a:pt x="0" y="10362"/>
                  <a:pt x="88" y="10047"/>
                  <a:pt x="266" y="9799"/>
                </a:cubicBezTo>
                <a:lnTo>
                  <a:pt x="2307" y="6831"/>
                </a:lnTo>
                <a:cubicBezTo>
                  <a:pt x="2488" y="6573"/>
                  <a:pt x="2708" y="6445"/>
                  <a:pt x="2970" y="6452"/>
                </a:cubicBezTo>
                <a:cubicBezTo>
                  <a:pt x="3233" y="6459"/>
                  <a:pt x="3448" y="6583"/>
                  <a:pt x="3622" y="6831"/>
                </a:cubicBezTo>
                <a:lnTo>
                  <a:pt x="7903" y="13022"/>
                </a:lnTo>
                <a:cubicBezTo>
                  <a:pt x="8082" y="13280"/>
                  <a:pt x="8302" y="13408"/>
                  <a:pt x="8567" y="13408"/>
                </a:cubicBezTo>
                <a:cubicBezTo>
                  <a:pt x="8827" y="13408"/>
                  <a:pt x="9045" y="13280"/>
                  <a:pt x="9221" y="13022"/>
                </a:cubicBezTo>
                <a:lnTo>
                  <a:pt x="17965" y="393"/>
                </a:lnTo>
                <a:cubicBezTo>
                  <a:pt x="18144" y="127"/>
                  <a:pt x="18364" y="0"/>
                  <a:pt x="18629" y="0"/>
                </a:cubicBezTo>
                <a:cubicBezTo>
                  <a:pt x="18888" y="0"/>
                  <a:pt x="19109" y="127"/>
                  <a:pt x="19292" y="393"/>
                </a:cubicBezTo>
                <a:lnTo>
                  <a:pt x="21333" y="3339"/>
                </a:lnTo>
                <a:cubicBezTo>
                  <a:pt x="21511" y="3601"/>
                  <a:pt x="21600" y="3920"/>
                  <a:pt x="21595" y="4299"/>
                </a:cubicBezTo>
                <a:cubicBezTo>
                  <a:pt x="21590" y="4678"/>
                  <a:pt x="21502" y="4993"/>
                  <a:pt x="21333" y="5241"/>
                </a:cubicBezTo>
                <a:lnTo>
                  <a:pt x="10664" y="20665"/>
                </a:lnTo>
                <a:cubicBezTo>
                  <a:pt x="10482" y="20930"/>
                  <a:pt x="10237" y="21146"/>
                  <a:pt x="9929" y="21330"/>
                </a:cubicBezTo>
                <a:cubicBezTo>
                  <a:pt x="9620" y="21511"/>
                  <a:pt x="9339" y="21599"/>
                  <a:pt x="9079" y="21599"/>
                </a:cubicBezTo>
                <a:lnTo>
                  <a:pt x="8043" y="2159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  <a:extLst/>
        </p:spPr>
        <p:txBody>
          <a:bodyPr lIns="42663" tIns="42663" rIns="42663" bIns="42663" anchor="ctr"/>
          <a:lstStyle/>
          <a:p>
            <a:pPr defTabSz="383962">
              <a:defRPr/>
            </a:pPr>
            <a:endParaRPr lang="es-ES" sz="2400" dirty="0">
              <a:solidFill>
                <a:schemeClr val="accent5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2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343851" y="2833741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r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Text</a:t>
            </a:r>
            <a:endParaRPr lang="de-AT" dirty="0"/>
          </a:p>
        </p:txBody>
      </p:sp>
      <p:sp>
        <p:nvSpPr>
          <p:cNvPr id="24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343851" y="3831141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r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Text</a:t>
            </a:r>
            <a:endParaRPr lang="de-AT" dirty="0"/>
          </a:p>
        </p:txBody>
      </p:sp>
      <p:sp>
        <p:nvSpPr>
          <p:cNvPr id="25" name="Textplatzhalter 2"/>
          <p:cNvSpPr>
            <a:spLocks noGrp="1"/>
          </p:cNvSpPr>
          <p:nvPr>
            <p:ph type="body" sz="quarter" idx="15"/>
          </p:nvPr>
        </p:nvSpPr>
        <p:spPr>
          <a:xfrm>
            <a:off x="343851" y="4828541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r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Text</a:t>
            </a:r>
            <a:endParaRPr lang="de-AT" dirty="0"/>
          </a:p>
        </p:txBody>
      </p:sp>
      <p:sp>
        <p:nvSpPr>
          <p:cNvPr id="26" name="Textplatzhalter 2"/>
          <p:cNvSpPr>
            <a:spLocks noGrp="1"/>
          </p:cNvSpPr>
          <p:nvPr>
            <p:ph type="body" sz="quarter" idx="16"/>
          </p:nvPr>
        </p:nvSpPr>
        <p:spPr>
          <a:xfrm>
            <a:off x="343851" y="5825941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r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Text</a:t>
            </a:r>
            <a:endParaRPr lang="de-AT" dirty="0"/>
          </a:p>
        </p:txBody>
      </p:sp>
      <p:sp>
        <p:nvSpPr>
          <p:cNvPr id="27" name="Textplatzhalter 2"/>
          <p:cNvSpPr>
            <a:spLocks noGrp="1"/>
          </p:cNvSpPr>
          <p:nvPr>
            <p:ph type="body" sz="quarter" idx="17"/>
          </p:nvPr>
        </p:nvSpPr>
        <p:spPr>
          <a:xfrm>
            <a:off x="4602428" y="2330659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l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Text</a:t>
            </a:r>
            <a:endParaRPr lang="de-AT" dirty="0"/>
          </a:p>
        </p:txBody>
      </p:sp>
      <p:sp>
        <p:nvSpPr>
          <p:cNvPr id="28" name="Textplatzhalter 2"/>
          <p:cNvSpPr>
            <a:spLocks noGrp="1"/>
          </p:cNvSpPr>
          <p:nvPr>
            <p:ph type="body" sz="quarter" idx="18"/>
          </p:nvPr>
        </p:nvSpPr>
        <p:spPr>
          <a:xfrm>
            <a:off x="4602428" y="3337197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l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Text</a:t>
            </a:r>
            <a:endParaRPr lang="de-AT" dirty="0"/>
          </a:p>
        </p:txBody>
      </p:sp>
      <p:sp>
        <p:nvSpPr>
          <p:cNvPr id="29" name="Textplatzhalter 2"/>
          <p:cNvSpPr>
            <a:spLocks noGrp="1"/>
          </p:cNvSpPr>
          <p:nvPr>
            <p:ph type="body" sz="quarter" idx="19"/>
          </p:nvPr>
        </p:nvSpPr>
        <p:spPr>
          <a:xfrm>
            <a:off x="4602428" y="4343735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l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Text</a:t>
            </a:r>
            <a:endParaRPr lang="de-AT" dirty="0"/>
          </a:p>
        </p:txBody>
      </p:sp>
      <p:sp>
        <p:nvSpPr>
          <p:cNvPr id="30" name="Textplatzhalter 2"/>
          <p:cNvSpPr>
            <a:spLocks noGrp="1"/>
          </p:cNvSpPr>
          <p:nvPr>
            <p:ph type="body" sz="quarter" idx="20"/>
          </p:nvPr>
        </p:nvSpPr>
        <p:spPr>
          <a:xfrm>
            <a:off x="4602428" y="5350272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l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Text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186196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2" grpId="0" animBg="1"/>
      <p:bldP spid="23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4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5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6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9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0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meline 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8"/>
          <p:cNvCxnSpPr/>
          <p:nvPr userDrawn="1"/>
        </p:nvCxnSpPr>
        <p:spPr>
          <a:xfrm>
            <a:off x="4416983" y="5078355"/>
            <a:ext cx="0" cy="181428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17"/>
          <p:cNvCxnSpPr/>
          <p:nvPr userDrawn="1"/>
        </p:nvCxnSpPr>
        <p:spPr>
          <a:xfrm flipH="1">
            <a:off x="4416983" y="1977656"/>
            <a:ext cx="2617" cy="218146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utoShape 14"/>
          <p:cNvSpPr>
            <a:spLocks/>
          </p:cNvSpPr>
          <p:nvPr userDrawn="1"/>
        </p:nvSpPr>
        <p:spPr bwMode="auto">
          <a:xfrm>
            <a:off x="4230925" y="943686"/>
            <a:ext cx="372112" cy="59705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561" y="5503"/>
                </a:moveTo>
                <a:cubicBezTo>
                  <a:pt x="20836" y="5503"/>
                  <a:pt x="21078" y="5553"/>
                  <a:pt x="21285" y="5656"/>
                </a:cubicBezTo>
                <a:cubicBezTo>
                  <a:pt x="21498" y="5760"/>
                  <a:pt x="21599" y="5889"/>
                  <a:pt x="21599" y="6045"/>
                </a:cubicBezTo>
                <a:cubicBezTo>
                  <a:pt x="21599" y="6136"/>
                  <a:pt x="21585" y="6208"/>
                  <a:pt x="21556" y="6261"/>
                </a:cubicBezTo>
                <a:lnTo>
                  <a:pt x="8488" y="21266"/>
                </a:lnTo>
                <a:cubicBezTo>
                  <a:pt x="8333" y="21489"/>
                  <a:pt x="8000" y="21599"/>
                  <a:pt x="7493" y="21599"/>
                </a:cubicBezTo>
                <a:cubicBezTo>
                  <a:pt x="7217" y="21599"/>
                  <a:pt x="6961" y="21549"/>
                  <a:pt x="6729" y="21446"/>
                </a:cubicBezTo>
                <a:cubicBezTo>
                  <a:pt x="6497" y="21343"/>
                  <a:pt x="6381" y="21213"/>
                  <a:pt x="6381" y="21057"/>
                </a:cubicBezTo>
                <a:cubicBezTo>
                  <a:pt x="6381" y="21014"/>
                  <a:pt x="6406" y="20973"/>
                  <a:pt x="6454" y="20947"/>
                </a:cubicBezTo>
                <a:lnTo>
                  <a:pt x="11169" y="10444"/>
                </a:lnTo>
                <a:cubicBezTo>
                  <a:pt x="10985" y="10473"/>
                  <a:pt x="10613" y="10531"/>
                  <a:pt x="10058" y="10610"/>
                </a:cubicBezTo>
                <a:cubicBezTo>
                  <a:pt x="9502" y="10689"/>
                  <a:pt x="8874" y="10776"/>
                  <a:pt x="8164" y="10867"/>
                </a:cubicBezTo>
                <a:cubicBezTo>
                  <a:pt x="7454" y="10960"/>
                  <a:pt x="6705" y="11061"/>
                  <a:pt x="5922" y="11171"/>
                </a:cubicBezTo>
                <a:cubicBezTo>
                  <a:pt x="5135" y="11284"/>
                  <a:pt x="4401" y="11387"/>
                  <a:pt x="3724" y="11483"/>
                </a:cubicBezTo>
                <a:cubicBezTo>
                  <a:pt x="3043" y="11579"/>
                  <a:pt x="2459" y="11654"/>
                  <a:pt x="1966" y="11707"/>
                </a:cubicBezTo>
                <a:cubicBezTo>
                  <a:pt x="1473" y="11760"/>
                  <a:pt x="1178" y="11786"/>
                  <a:pt x="1087" y="11786"/>
                </a:cubicBezTo>
                <a:cubicBezTo>
                  <a:pt x="777" y="11786"/>
                  <a:pt x="521" y="11733"/>
                  <a:pt x="314" y="11623"/>
                </a:cubicBezTo>
                <a:cubicBezTo>
                  <a:pt x="106" y="11510"/>
                  <a:pt x="0" y="11385"/>
                  <a:pt x="0" y="11248"/>
                </a:cubicBezTo>
                <a:cubicBezTo>
                  <a:pt x="0" y="11186"/>
                  <a:pt x="14" y="11150"/>
                  <a:pt x="43" y="11133"/>
                </a:cubicBezTo>
                <a:lnTo>
                  <a:pt x="4879" y="424"/>
                </a:lnTo>
                <a:cubicBezTo>
                  <a:pt x="4942" y="302"/>
                  <a:pt x="5067" y="201"/>
                  <a:pt x="5261" y="120"/>
                </a:cubicBezTo>
                <a:cubicBezTo>
                  <a:pt x="5454" y="40"/>
                  <a:pt x="5671" y="0"/>
                  <a:pt x="5922" y="0"/>
                </a:cubicBezTo>
                <a:lnTo>
                  <a:pt x="13874" y="0"/>
                </a:lnTo>
                <a:cubicBezTo>
                  <a:pt x="14155" y="0"/>
                  <a:pt x="14396" y="52"/>
                  <a:pt x="14604" y="153"/>
                </a:cubicBezTo>
                <a:cubicBezTo>
                  <a:pt x="14812" y="256"/>
                  <a:pt x="14918" y="386"/>
                  <a:pt x="14918" y="539"/>
                </a:cubicBezTo>
                <a:cubicBezTo>
                  <a:pt x="14918" y="585"/>
                  <a:pt x="14908" y="623"/>
                  <a:pt x="14894" y="652"/>
                </a:cubicBezTo>
                <a:cubicBezTo>
                  <a:pt x="14879" y="686"/>
                  <a:pt x="14855" y="729"/>
                  <a:pt x="14821" y="779"/>
                </a:cubicBezTo>
                <a:lnTo>
                  <a:pt x="10662" y="6801"/>
                </a:lnTo>
                <a:cubicBezTo>
                  <a:pt x="10845" y="6770"/>
                  <a:pt x="11208" y="6719"/>
                  <a:pt x="11749" y="6647"/>
                </a:cubicBezTo>
                <a:cubicBezTo>
                  <a:pt x="12290" y="6573"/>
                  <a:pt x="12913" y="6491"/>
                  <a:pt x="13618" y="6398"/>
                </a:cubicBezTo>
                <a:cubicBezTo>
                  <a:pt x="14329" y="6307"/>
                  <a:pt x="15063" y="6206"/>
                  <a:pt x="15821" y="6095"/>
                </a:cubicBezTo>
                <a:cubicBezTo>
                  <a:pt x="16575" y="5983"/>
                  <a:pt x="17290" y="5884"/>
                  <a:pt x="17971" y="5800"/>
                </a:cubicBezTo>
                <a:cubicBezTo>
                  <a:pt x="18648" y="5719"/>
                  <a:pt x="19227" y="5647"/>
                  <a:pt x="19706" y="5589"/>
                </a:cubicBezTo>
                <a:cubicBezTo>
                  <a:pt x="20179" y="5534"/>
                  <a:pt x="20464" y="5503"/>
                  <a:pt x="20561" y="5503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0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917861" y="149227"/>
            <a:ext cx="6998239" cy="68600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/>
            </a:lvl1pPr>
          </a:lstStyle>
          <a:p>
            <a:r>
              <a:rPr lang="de-DE" dirty="0" smtClean="0"/>
              <a:t>Timeline</a:t>
            </a:r>
            <a:endParaRPr lang="de-AT" dirty="0"/>
          </a:p>
        </p:txBody>
      </p:sp>
      <p:sp>
        <p:nvSpPr>
          <p:cNvPr id="11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4603038" y="5199999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Text</a:t>
            </a:r>
            <a:endParaRPr lang="de-AT" dirty="0"/>
          </a:p>
        </p:txBody>
      </p:sp>
      <p:sp>
        <p:nvSpPr>
          <p:cNvPr id="13" name="Textplatzhalter 2"/>
          <p:cNvSpPr>
            <a:spLocks noGrp="1"/>
          </p:cNvSpPr>
          <p:nvPr>
            <p:ph type="body" sz="quarter" idx="11" hasCustomPrompt="1"/>
          </p:nvPr>
        </p:nvSpPr>
        <p:spPr>
          <a:xfrm>
            <a:off x="4603038" y="4360031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de-DE" dirty="0" smtClean="0"/>
              <a:t>Headline</a:t>
            </a:r>
            <a:endParaRPr lang="de-AT" dirty="0"/>
          </a:p>
        </p:txBody>
      </p:sp>
      <p:sp>
        <p:nvSpPr>
          <p:cNvPr id="16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4603038" y="2270862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Text</a:t>
            </a:r>
            <a:endParaRPr lang="de-AT" dirty="0"/>
          </a:p>
        </p:txBody>
      </p:sp>
      <p:sp>
        <p:nvSpPr>
          <p:cNvPr id="17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4603038" y="1430894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de-DE" dirty="0" smtClean="0"/>
              <a:t>Headline</a:t>
            </a:r>
            <a:endParaRPr lang="de-AT" dirty="0"/>
          </a:p>
        </p:txBody>
      </p:sp>
      <p:sp>
        <p:nvSpPr>
          <p:cNvPr id="18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306657" y="4090625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 algn="r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Text</a:t>
            </a:r>
            <a:endParaRPr lang="de-AT" dirty="0"/>
          </a:p>
        </p:txBody>
      </p:sp>
      <p:sp>
        <p:nvSpPr>
          <p:cNvPr id="19" name="Textplatzhalt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06657" y="3250657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 algn="r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de-DE" dirty="0" smtClean="0"/>
              <a:t>Headline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276202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6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7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8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9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meline midd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Straight Connector 8"/>
          <p:cNvCxnSpPr/>
          <p:nvPr userDrawn="1"/>
        </p:nvCxnSpPr>
        <p:spPr>
          <a:xfrm>
            <a:off x="4416983" y="2741186"/>
            <a:ext cx="2617" cy="1981664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17"/>
          <p:cNvCxnSpPr/>
          <p:nvPr userDrawn="1"/>
        </p:nvCxnSpPr>
        <p:spPr>
          <a:xfrm flipH="1">
            <a:off x="4416983" y="-203806"/>
            <a:ext cx="2617" cy="218146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4603038" y="5199999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Text</a:t>
            </a:r>
            <a:endParaRPr lang="de-AT" dirty="0"/>
          </a:p>
        </p:txBody>
      </p:sp>
      <p:sp>
        <p:nvSpPr>
          <p:cNvPr id="31" name="Textplatzhalter 2"/>
          <p:cNvSpPr>
            <a:spLocks noGrp="1"/>
          </p:cNvSpPr>
          <p:nvPr>
            <p:ph type="body" sz="quarter" idx="11" hasCustomPrompt="1"/>
          </p:nvPr>
        </p:nvSpPr>
        <p:spPr>
          <a:xfrm>
            <a:off x="4603038" y="4360031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de-DE" dirty="0" smtClean="0"/>
              <a:t>Headline</a:t>
            </a:r>
            <a:endParaRPr lang="de-AT" dirty="0"/>
          </a:p>
        </p:txBody>
      </p:sp>
      <p:sp>
        <p:nvSpPr>
          <p:cNvPr id="32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4603038" y="2270862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Text</a:t>
            </a:r>
            <a:endParaRPr lang="de-AT" dirty="0"/>
          </a:p>
        </p:txBody>
      </p:sp>
      <p:sp>
        <p:nvSpPr>
          <p:cNvPr id="33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4603038" y="1430894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de-DE" dirty="0" smtClean="0"/>
              <a:t>Headline</a:t>
            </a:r>
            <a:endParaRPr lang="de-AT" dirty="0"/>
          </a:p>
        </p:txBody>
      </p:sp>
      <p:sp>
        <p:nvSpPr>
          <p:cNvPr id="34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306657" y="4090625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 algn="r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Text</a:t>
            </a:r>
            <a:endParaRPr lang="de-AT" dirty="0"/>
          </a:p>
        </p:txBody>
      </p:sp>
      <p:sp>
        <p:nvSpPr>
          <p:cNvPr id="35" name="Textplatzhalt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06657" y="3250657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 algn="r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de-DE" dirty="0" smtClean="0"/>
              <a:t>Headline</a:t>
            </a:r>
            <a:endParaRPr lang="de-AT" dirty="0"/>
          </a:p>
        </p:txBody>
      </p:sp>
      <p:cxnSp>
        <p:nvCxnSpPr>
          <p:cNvPr id="36" name="Straight Connector 8"/>
          <p:cNvCxnSpPr/>
          <p:nvPr userDrawn="1"/>
        </p:nvCxnSpPr>
        <p:spPr>
          <a:xfrm>
            <a:off x="4416983" y="5950857"/>
            <a:ext cx="0" cy="181428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62235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1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2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3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4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5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meline 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AutoShape 39"/>
          <p:cNvSpPr>
            <a:spLocks/>
          </p:cNvSpPr>
          <p:nvPr userDrawn="1"/>
        </p:nvSpPr>
        <p:spPr bwMode="auto">
          <a:xfrm>
            <a:off x="4221307" y="6239631"/>
            <a:ext cx="415390" cy="457730"/>
          </a:xfrm>
          <a:custGeom>
            <a:avLst/>
            <a:gdLst>
              <a:gd name="T0" fmla="*/ 10797 w 21595"/>
              <a:gd name="T1" fmla="*/ 10800 h 21600"/>
              <a:gd name="T2" fmla="*/ 10797 w 21595"/>
              <a:gd name="T3" fmla="*/ 10800 h 21600"/>
              <a:gd name="T4" fmla="*/ 10797 w 21595"/>
              <a:gd name="T5" fmla="*/ 10800 h 21600"/>
              <a:gd name="T6" fmla="*/ 10797 w 21595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5" h="21600">
                <a:moveTo>
                  <a:pt x="8043" y="21599"/>
                </a:moveTo>
                <a:cubicBezTo>
                  <a:pt x="7769" y="21599"/>
                  <a:pt x="7477" y="21507"/>
                  <a:pt x="7164" y="21320"/>
                </a:cubicBezTo>
                <a:cubicBezTo>
                  <a:pt x="6850" y="21132"/>
                  <a:pt x="6608" y="20916"/>
                  <a:pt x="6436" y="20665"/>
                </a:cubicBezTo>
                <a:lnTo>
                  <a:pt x="266" y="11697"/>
                </a:lnTo>
                <a:cubicBezTo>
                  <a:pt x="88" y="11439"/>
                  <a:pt x="0" y="11120"/>
                  <a:pt x="0" y="10741"/>
                </a:cubicBezTo>
                <a:cubicBezTo>
                  <a:pt x="0" y="10362"/>
                  <a:pt x="88" y="10047"/>
                  <a:pt x="266" y="9799"/>
                </a:cubicBezTo>
                <a:lnTo>
                  <a:pt x="2307" y="6831"/>
                </a:lnTo>
                <a:cubicBezTo>
                  <a:pt x="2488" y="6573"/>
                  <a:pt x="2708" y="6445"/>
                  <a:pt x="2970" y="6452"/>
                </a:cubicBezTo>
                <a:cubicBezTo>
                  <a:pt x="3233" y="6459"/>
                  <a:pt x="3448" y="6583"/>
                  <a:pt x="3622" y="6831"/>
                </a:cubicBezTo>
                <a:lnTo>
                  <a:pt x="7903" y="13022"/>
                </a:lnTo>
                <a:cubicBezTo>
                  <a:pt x="8082" y="13280"/>
                  <a:pt x="8302" y="13408"/>
                  <a:pt x="8567" y="13408"/>
                </a:cubicBezTo>
                <a:cubicBezTo>
                  <a:pt x="8827" y="13408"/>
                  <a:pt x="9045" y="13280"/>
                  <a:pt x="9221" y="13022"/>
                </a:cubicBezTo>
                <a:lnTo>
                  <a:pt x="17965" y="393"/>
                </a:lnTo>
                <a:cubicBezTo>
                  <a:pt x="18144" y="127"/>
                  <a:pt x="18364" y="0"/>
                  <a:pt x="18629" y="0"/>
                </a:cubicBezTo>
                <a:cubicBezTo>
                  <a:pt x="18888" y="0"/>
                  <a:pt x="19109" y="127"/>
                  <a:pt x="19292" y="393"/>
                </a:cubicBezTo>
                <a:lnTo>
                  <a:pt x="21333" y="3339"/>
                </a:lnTo>
                <a:cubicBezTo>
                  <a:pt x="21511" y="3601"/>
                  <a:pt x="21600" y="3920"/>
                  <a:pt x="21595" y="4299"/>
                </a:cubicBezTo>
                <a:cubicBezTo>
                  <a:pt x="21590" y="4678"/>
                  <a:pt x="21502" y="4993"/>
                  <a:pt x="21333" y="5241"/>
                </a:cubicBezTo>
                <a:lnTo>
                  <a:pt x="10664" y="20665"/>
                </a:lnTo>
                <a:cubicBezTo>
                  <a:pt x="10482" y="20930"/>
                  <a:pt x="10237" y="21146"/>
                  <a:pt x="9929" y="21330"/>
                </a:cubicBezTo>
                <a:cubicBezTo>
                  <a:pt x="9620" y="21511"/>
                  <a:pt x="9339" y="21599"/>
                  <a:pt x="9079" y="21599"/>
                </a:cubicBezTo>
                <a:lnTo>
                  <a:pt x="8043" y="2159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  <a:extLst/>
        </p:spPr>
        <p:txBody>
          <a:bodyPr lIns="42663" tIns="42663" rIns="42663" bIns="42663" anchor="ctr"/>
          <a:lstStyle/>
          <a:p>
            <a:pPr defTabSz="383962">
              <a:defRPr/>
            </a:pPr>
            <a:endParaRPr lang="es-ES" sz="2400" dirty="0">
              <a:solidFill>
                <a:schemeClr val="accent5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cxnSp>
        <p:nvCxnSpPr>
          <p:cNvPr id="29" name="Straight Connector 8"/>
          <p:cNvCxnSpPr/>
          <p:nvPr userDrawn="1"/>
        </p:nvCxnSpPr>
        <p:spPr>
          <a:xfrm flipH="1">
            <a:off x="4409888" y="4121385"/>
            <a:ext cx="7096" cy="211824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17"/>
          <p:cNvCxnSpPr/>
          <p:nvPr userDrawn="1"/>
        </p:nvCxnSpPr>
        <p:spPr>
          <a:xfrm flipH="1">
            <a:off x="4416983" y="-1054446"/>
            <a:ext cx="2617" cy="218146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4603038" y="4349359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Text</a:t>
            </a:r>
            <a:endParaRPr lang="de-AT" dirty="0"/>
          </a:p>
        </p:txBody>
      </p:sp>
      <p:sp>
        <p:nvSpPr>
          <p:cNvPr id="32" name="Textplatzhalter 2"/>
          <p:cNvSpPr>
            <a:spLocks noGrp="1"/>
          </p:cNvSpPr>
          <p:nvPr>
            <p:ph type="body" sz="quarter" idx="11" hasCustomPrompt="1"/>
          </p:nvPr>
        </p:nvSpPr>
        <p:spPr>
          <a:xfrm>
            <a:off x="4603038" y="3509391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de-DE" dirty="0" smtClean="0"/>
              <a:t>Headline</a:t>
            </a:r>
            <a:endParaRPr lang="de-AT" dirty="0"/>
          </a:p>
        </p:txBody>
      </p:sp>
      <p:sp>
        <p:nvSpPr>
          <p:cNvPr id="33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4603038" y="1420222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Text</a:t>
            </a:r>
            <a:endParaRPr lang="de-AT" dirty="0"/>
          </a:p>
        </p:txBody>
      </p:sp>
      <p:sp>
        <p:nvSpPr>
          <p:cNvPr id="34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4603038" y="580254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de-DE" dirty="0" smtClean="0"/>
              <a:t>Headline</a:t>
            </a:r>
            <a:endParaRPr lang="de-AT" dirty="0"/>
          </a:p>
        </p:txBody>
      </p:sp>
      <p:sp>
        <p:nvSpPr>
          <p:cNvPr id="35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306657" y="3239985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 algn="r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Text</a:t>
            </a:r>
            <a:endParaRPr lang="de-AT" dirty="0"/>
          </a:p>
        </p:txBody>
      </p:sp>
      <p:sp>
        <p:nvSpPr>
          <p:cNvPr id="36" name="Textplatzhalt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06657" y="2400017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 algn="r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de-DE" dirty="0" smtClean="0"/>
              <a:t>Headline</a:t>
            </a:r>
            <a:endParaRPr lang="de-AT" dirty="0"/>
          </a:p>
        </p:txBody>
      </p:sp>
      <p:cxnSp>
        <p:nvCxnSpPr>
          <p:cNvPr id="37" name="Straight Connector 8"/>
          <p:cNvCxnSpPr/>
          <p:nvPr userDrawn="1"/>
        </p:nvCxnSpPr>
        <p:spPr>
          <a:xfrm>
            <a:off x="4409888" y="1849461"/>
            <a:ext cx="0" cy="181428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21644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31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2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3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4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5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6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lay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icture Placeholder 24"/>
          <p:cNvSpPr>
            <a:spLocks noGrp="1" noChangeAspect="1"/>
          </p:cNvSpPr>
          <p:nvPr>
            <p:ph type="pic" sz="quarter" idx="13"/>
          </p:nvPr>
        </p:nvSpPr>
        <p:spPr>
          <a:xfrm>
            <a:off x="294794" y="1658672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endParaRPr lang="id-ID" dirty="0"/>
          </a:p>
        </p:txBody>
      </p:sp>
      <p:sp>
        <p:nvSpPr>
          <p:cNvPr id="26" name="Picture Placeholder 24"/>
          <p:cNvSpPr>
            <a:spLocks noGrp="1" noChangeAspect="1"/>
          </p:cNvSpPr>
          <p:nvPr>
            <p:ph type="pic" sz="quarter" idx="14"/>
          </p:nvPr>
        </p:nvSpPr>
        <p:spPr>
          <a:xfrm>
            <a:off x="1925220" y="3509423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endParaRPr lang="id-ID"/>
          </a:p>
        </p:txBody>
      </p:sp>
      <p:sp>
        <p:nvSpPr>
          <p:cNvPr id="37" name="Picture Placeholder 24"/>
          <p:cNvSpPr>
            <a:spLocks noGrp="1" noChangeAspect="1"/>
          </p:cNvSpPr>
          <p:nvPr>
            <p:ph type="pic" sz="quarter" idx="15"/>
          </p:nvPr>
        </p:nvSpPr>
        <p:spPr>
          <a:xfrm>
            <a:off x="3589272" y="1658672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endParaRPr lang="id-ID"/>
          </a:p>
        </p:txBody>
      </p:sp>
      <p:sp>
        <p:nvSpPr>
          <p:cNvPr id="38" name="Picture Placeholder 24"/>
          <p:cNvSpPr>
            <a:spLocks noGrp="1" noChangeAspect="1"/>
          </p:cNvSpPr>
          <p:nvPr>
            <p:ph type="pic" sz="quarter" idx="16"/>
          </p:nvPr>
        </p:nvSpPr>
        <p:spPr>
          <a:xfrm>
            <a:off x="5246234" y="3509423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endParaRPr lang="id-ID"/>
          </a:p>
        </p:txBody>
      </p:sp>
      <p:sp>
        <p:nvSpPr>
          <p:cNvPr id="41" name="Picture Placeholder 24"/>
          <p:cNvSpPr>
            <a:spLocks noGrp="1" noChangeAspect="1"/>
          </p:cNvSpPr>
          <p:nvPr>
            <p:ph type="pic" sz="quarter" idx="17"/>
          </p:nvPr>
        </p:nvSpPr>
        <p:spPr>
          <a:xfrm>
            <a:off x="6883750" y="1658672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endParaRPr lang="id-ID"/>
          </a:p>
        </p:txBody>
      </p:sp>
      <p:sp>
        <p:nvSpPr>
          <p:cNvPr id="8" name="Titelplatzhalter 3"/>
          <p:cNvSpPr>
            <a:spLocks noGrp="1"/>
          </p:cNvSpPr>
          <p:nvPr>
            <p:ph type="title"/>
          </p:nvPr>
        </p:nvSpPr>
        <p:spPr>
          <a:xfrm>
            <a:off x="-4762" y="149225"/>
            <a:ext cx="6575683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404548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ygroun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icture Placeholder 24"/>
          <p:cNvSpPr>
            <a:spLocks noGrp="1" noChangeAspect="1"/>
          </p:cNvSpPr>
          <p:nvPr>
            <p:ph type="pic" sz="quarter" idx="13"/>
          </p:nvPr>
        </p:nvSpPr>
        <p:spPr>
          <a:xfrm>
            <a:off x="294794" y="1658672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endParaRPr lang="id-ID" dirty="0"/>
          </a:p>
        </p:txBody>
      </p:sp>
      <p:sp>
        <p:nvSpPr>
          <p:cNvPr id="37" name="Picture Placeholder 24"/>
          <p:cNvSpPr>
            <a:spLocks noGrp="1" noChangeAspect="1"/>
          </p:cNvSpPr>
          <p:nvPr>
            <p:ph type="pic" sz="quarter" idx="15"/>
          </p:nvPr>
        </p:nvSpPr>
        <p:spPr>
          <a:xfrm>
            <a:off x="2491113" y="1658672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endParaRPr lang="id-ID"/>
          </a:p>
        </p:txBody>
      </p:sp>
      <p:sp>
        <p:nvSpPr>
          <p:cNvPr id="41" name="Picture Placeholder 24"/>
          <p:cNvSpPr>
            <a:spLocks noGrp="1" noChangeAspect="1"/>
          </p:cNvSpPr>
          <p:nvPr>
            <p:ph type="pic" sz="quarter" idx="17"/>
          </p:nvPr>
        </p:nvSpPr>
        <p:spPr>
          <a:xfrm>
            <a:off x="4687432" y="1658672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endParaRPr lang="id-ID"/>
          </a:p>
        </p:txBody>
      </p:sp>
      <p:sp>
        <p:nvSpPr>
          <p:cNvPr id="8" name="Titelplatzhalter 3"/>
          <p:cNvSpPr>
            <a:spLocks noGrp="1"/>
          </p:cNvSpPr>
          <p:nvPr>
            <p:ph type="title"/>
          </p:nvPr>
        </p:nvSpPr>
        <p:spPr>
          <a:xfrm>
            <a:off x="-4762" y="149225"/>
            <a:ext cx="6575683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</a:t>
            </a:r>
            <a:endParaRPr lang="de-AT" dirty="0"/>
          </a:p>
        </p:txBody>
      </p:sp>
      <p:sp>
        <p:nvSpPr>
          <p:cNvPr id="9" name="Picture Placeholder 24"/>
          <p:cNvSpPr>
            <a:spLocks noGrp="1" noChangeAspect="1"/>
          </p:cNvSpPr>
          <p:nvPr>
            <p:ph type="pic" sz="quarter" idx="18"/>
          </p:nvPr>
        </p:nvSpPr>
        <p:spPr>
          <a:xfrm>
            <a:off x="294794" y="3509423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endParaRPr lang="id-ID" dirty="0"/>
          </a:p>
        </p:txBody>
      </p:sp>
      <p:sp>
        <p:nvSpPr>
          <p:cNvPr id="10" name="Picture Placeholder 24"/>
          <p:cNvSpPr>
            <a:spLocks noGrp="1" noChangeAspect="1"/>
          </p:cNvSpPr>
          <p:nvPr>
            <p:ph type="pic" sz="quarter" idx="19"/>
          </p:nvPr>
        </p:nvSpPr>
        <p:spPr>
          <a:xfrm>
            <a:off x="2491113" y="3509423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endParaRPr lang="id-ID"/>
          </a:p>
        </p:txBody>
      </p:sp>
      <p:sp>
        <p:nvSpPr>
          <p:cNvPr id="11" name="Picture Placeholder 24"/>
          <p:cNvSpPr>
            <a:spLocks noGrp="1" noChangeAspect="1"/>
          </p:cNvSpPr>
          <p:nvPr>
            <p:ph type="pic" sz="quarter" idx="20"/>
          </p:nvPr>
        </p:nvSpPr>
        <p:spPr>
          <a:xfrm>
            <a:off x="4687432" y="3509423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endParaRPr lang="id-ID"/>
          </a:p>
        </p:txBody>
      </p:sp>
      <p:sp>
        <p:nvSpPr>
          <p:cNvPr id="12" name="Picture Placeholder 24"/>
          <p:cNvSpPr>
            <a:spLocks noGrp="1" noChangeAspect="1"/>
          </p:cNvSpPr>
          <p:nvPr>
            <p:ph type="pic" sz="quarter" idx="21"/>
          </p:nvPr>
        </p:nvSpPr>
        <p:spPr>
          <a:xfrm>
            <a:off x="6883750" y="1658672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endParaRPr lang="id-ID"/>
          </a:p>
        </p:txBody>
      </p:sp>
      <p:sp>
        <p:nvSpPr>
          <p:cNvPr id="13" name="Picture Placeholder 24"/>
          <p:cNvSpPr>
            <a:spLocks noGrp="1" noChangeAspect="1"/>
          </p:cNvSpPr>
          <p:nvPr>
            <p:ph type="pic" sz="quarter" idx="22"/>
          </p:nvPr>
        </p:nvSpPr>
        <p:spPr>
          <a:xfrm>
            <a:off x="6883750" y="3509423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72436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itelplatzhalter 3"/>
          <p:cNvSpPr>
            <a:spLocks noGrp="1"/>
          </p:cNvSpPr>
          <p:nvPr>
            <p:ph type="title"/>
          </p:nvPr>
        </p:nvSpPr>
        <p:spPr>
          <a:xfrm>
            <a:off x="-4761" y="149225"/>
            <a:ext cx="6565050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</a:t>
            </a:r>
            <a:endParaRPr lang="de-AT" dirty="0"/>
          </a:p>
        </p:txBody>
      </p:sp>
      <p:sp>
        <p:nvSpPr>
          <p:cNvPr id="37" name="Textplatzhalter 2"/>
          <p:cNvSpPr>
            <a:spLocks noGrp="1"/>
          </p:cNvSpPr>
          <p:nvPr>
            <p:ph type="body" sz="quarter" idx="11" hasCustomPrompt="1"/>
          </p:nvPr>
        </p:nvSpPr>
        <p:spPr>
          <a:xfrm>
            <a:off x="285601" y="1329278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Part 1 Title…</a:t>
            </a:r>
          </a:p>
        </p:txBody>
      </p:sp>
      <p:sp>
        <p:nvSpPr>
          <p:cNvPr id="38" name="Textplatzhalter 2"/>
          <p:cNvSpPr>
            <a:spLocks noGrp="1"/>
          </p:cNvSpPr>
          <p:nvPr>
            <p:ph type="body" sz="quarter" idx="12" hasCustomPrompt="1"/>
          </p:nvPr>
        </p:nvSpPr>
        <p:spPr>
          <a:xfrm>
            <a:off x="2479622" y="1329278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Part 2 Title…</a:t>
            </a:r>
          </a:p>
        </p:txBody>
      </p:sp>
      <p:sp>
        <p:nvSpPr>
          <p:cNvPr id="39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4673643" y="1323253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Part 3 Title…</a:t>
            </a:r>
          </a:p>
        </p:txBody>
      </p:sp>
      <p:sp>
        <p:nvSpPr>
          <p:cNvPr id="40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6867664" y="1323253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Part 4 Title…</a:t>
            </a:r>
          </a:p>
        </p:txBody>
      </p:sp>
      <p:sp>
        <p:nvSpPr>
          <p:cNvPr id="42" name="Textplatzhalter 2"/>
          <p:cNvSpPr>
            <a:spLocks noGrp="1"/>
          </p:cNvSpPr>
          <p:nvPr>
            <p:ph type="body" sz="quarter" idx="16" hasCustomPrompt="1"/>
          </p:nvPr>
        </p:nvSpPr>
        <p:spPr>
          <a:xfrm>
            <a:off x="2479622" y="3462068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Part 5 Title…</a:t>
            </a:r>
          </a:p>
        </p:txBody>
      </p:sp>
      <p:sp>
        <p:nvSpPr>
          <p:cNvPr id="43" name="Textplatzhalter 2"/>
          <p:cNvSpPr>
            <a:spLocks noGrp="1"/>
          </p:cNvSpPr>
          <p:nvPr>
            <p:ph type="body" sz="quarter" idx="17" hasCustomPrompt="1"/>
          </p:nvPr>
        </p:nvSpPr>
        <p:spPr>
          <a:xfrm>
            <a:off x="4673643" y="3456043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Part 6 Title…</a:t>
            </a:r>
          </a:p>
        </p:txBody>
      </p:sp>
      <p:sp>
        <p:nvSpPr>
          <p:cNvPr id="44" name="Textplatzhalter 2"/>
          <p:cNvSpPr>
            <a:spLocks noGrp="1"/>
          </p:cNvSpPr>
          <p:nvPr>
            <p:ph type="body" sz="quarter" idx="18" hasCustomPrompt="1"/>
          </p:nvPr>
        </p:nvSpPr>
        <p:spPr>
          <a:xfrm>
            <a:off x="6867664" y="3456043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Part 7 Title…</a:t>
            </a:r>
          </a:p>
        </p:txBody>
      </p:sp>
    </p:spTree>
    <p:extLst>
      <p:ext uri="{BB962C8B-B14F-4D97-AF65-F5344CB8AC3E}">
        <p14:creationId xmlns:p14="http://schemas.microsoft.com/office/powerpoint/2010/main" val="1749415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s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platzhalter 3"/>
          <p:cNvSpPr>
            <a:spLocks noGrp="1"/>
          </p:cNvSpPr>
          <p:nvPr>
            <p:ph type="title"/>
          </p:nvPr>
        </p:nvSpPr>
        <p:spPr>
          <a:xfrm>
            <a:off x="-4761" y="149225"/>
            <a:ext cx="6596948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 dirty="0" err="1" smtClean="0"/>
              <a:t>Titelmasterformat</a:t>
            </a:r>
            <a:endParaRPr lang="en-GB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296864" y="2264735"/>
            <a:ext cx="8562974" cy="3211032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Text</a:t>
            </a:r>
            <a:endParaRPr lang="de-AT" dirty="0"/>
          </a:p>
        </p:txBody>
      </p:sp>
      <p:sp>
        <p:nvSpPr>
          <p:cNvPr id="4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296863" y="1335217"/>
            <a:ext cx="8562975" cy="750724"/>
          </a:xfrm>
        </p:spPr>
        <p:txBody>
          <a:bodyPr wrap="square" lIns="0" tIns="0" rIns="0" bIns="0">
            <a:noAutofit/>
          </a:bodyPr>
          <a:lstStyle>
            <a:lvl1pPr marL="0" indent="0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de-DE" dirty="0" smtClean="0"/>
              <a:t>Headlines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203612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platzhalter 3"/>
          <p:cNvSpPr>
            <a:spLocks noGrp="1"/>
          </p:cNvSpPr>
          <p:nvPr>
            <p:ph type="title"/>
          </p:nvPr>
        </p:nvSpPr>
        <p:spPr>
          <a:xfrm>
            <a:off x="-4762" y="149225"/>
            <a:ext cx="6607581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 dirty="0" err="1" smtClean="0"/>
              <a:t>Titelmasterformat</a:t>
            </a:r>
            <a:endParaRPr lang="en-GB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296864" y="1307806"/>
            <a:ext cx="8562974" cy="4167962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Text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65452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platzhalter 3"/>
          <p:cNvSpPr>
            <a:spLocks noGrp="1"/>
          </p:cNvSpPr>
          <p:nvPr>
            <p:ph type="title"/>
          </p:nvPr>
        </p:nvSpPr>
        <p:spPr>
          <a:xfrm>
            <a:off x="-4761" y="149225"/>
            <a:ext cx="6596948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</a:t>
            </a:r>
            <a:endParaRPr lang="de-AT" dirty="0"/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1116013"/>
            <a:ext cx="9143999" cy="441325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de-AT" smtClean="0"/>
              <a:t>FULL Image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2661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&gt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grammplatzhalter 2"/>
          <p:cNvSpPr>
            <a:spLocks noGrp="1"/>
          </p:cNvSpPr>
          <p:nvPr>
            <p:ph type="chart" sz="quarter" idx="14"/>
          </p:nvPr>
        </p:nvSpPr>
        <p:spPr>
          <a:xfrm>
            <a:off x="296234" y="1285875"/>
            <a:ext cx="4102100" cy="4381500"/>
          </a:xfrm>
        </p:spPr>
        <p:txBody>
          <a:bodyPr/>
          <a:lstStyle/>
          <a:p>
            <a:endParaRPr lang="de-AT"/>
          </a:p>
        </p:txBody>
      </p:sp>
      <p:sp>
        <p:nvSpPr>
          <p:cNvPr id="5" name="Titelplatzhalter 3"/>
          <p:cNvSpPr>
            <a:spLocks noGrp="1"/>
          </p:cNvSpPr>
          <p:nvPr>
            <p:ph type="title"/>
          </p:nvPr>
        </p:nvSpPr>
        <p:spPr>
          <a:xfrm>
            <a:off x="-4762" y="149225"/>
            <a:ext cx="6618213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</a:t>
            </a:r>
            <a:endParaRPr lang="de-AT" dirty="0"/>
          </a:p>
        </p:txBody>
      </p:sp>
      <p:sp>
        <p:nvSpPr>
          <p:cNvPr id="4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4508205" y="1286539"/>
            <a:ext cx="4351633" cy="4040373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Text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116552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gt;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platzhalter 3"/>
          <p:cNvSpPr>
            <a:spLocks noGrp="1"/>
          </p:cNvSpPr>
          <p:nvPr>
            <p:ph type="title"/>
          </p:nvPr>
        </p:nvSpPr>
        <p:spPr>
          <a:xfrm>
            <a:off x="-4761" y="149225"/>
            <a:ext cx="6596948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</a:t>
            </a:r>
            <a:endParaRPr lang="de-AT" dirty="0"/>
          </a:p>
        </p:txBody>
      </p:sp>
      <p:sp>
        <p:nvSpPr>
          <p:cNvPr id="4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296235" y="1286539"/>
            <a:ext cx="4102100" cy="4401880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Text</a:t>
            </a:r>
            <a:endParaRPr lang="de-AT" dirty="0"/>
          </a:p>
        </p:txBody>
      </p:sp>
      <p:sp>
        <p:nvSpPr>
          <p:cNvPr id="6" name="Diagrammplatzhalter 2"/>
          <p:cNvSpPr>
            <a:spLocks noGrp="1"/>
          </p:cNvSpPr>
          <p:nvPr>
            <p:ph type="chart" sz="quarter" idx="14"/>
          </p:nvPr>
        </p:nvSpPr>
        <p:spPr>
          <a:xfrm>
            <a:off x="4518837" y="1285875"/>
            <a:ext cx="4330368" cy="4009139"/>
          </a:xfrm>
        </p:spPr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19329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&gt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2"/>
          <p:cNvSpPr>
            <a:spLocks noGrp="1"/>
          </p:cNvSpPr>
          <p:nvPr>
            <p:ph type="pic" sz="quarter" idx="13"/>
          </p:nvPr>
        </p:nvSpPr>
        <p:spPr>
          <a:xfrm>
            <a:off x="300039" y="1286539"/>
            <a:ext cx="4098296" cy="438061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300">
                <a:latin typeface="Raleway Light"/>
                <a:cs typeface="Raleway Light"/>
              </a:defRPr>
            </a:lvl1pPr>
          </a:lstStyle>
          <a:p>
            <a:endParaRPr lang="id-ID" dirty="0"/>
          </a:p>
        </p:txBody>
      </p:sp>
      <p:sp>
        <p:nvSpPr>
          <p:cNvPr id="5" name="Titelplatzhalter 3"/>
          <p:cNvSpPr>
            <a:spLocks noGrp="1"/>
          </p:cNvSpPr>
          <p:nvPr>
            <p:ph type="title"/>
          </p:nvPr>
        </p:nvSpPr>
        <p:spPr>
          <a:xfrm>
            <a:off x="-4761" y="149225"/>
            <a:ext cx="6596948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</a:t>
            </a:r>
            <a:endParaRPr lang="de-AT" dirty="0"/>
          </a:p>
        </p:txBody>
      </p:sp>
      <p:sp>
        <p:nvSpPr>
          <p:cNvPr id="4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4508205" y="1286539"/>
            <a:ext cx="4351633" cy="4040373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Text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074574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gt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2"/>
          <p:cNvSpPr>
            <a:spLocks noGrp="1"/>
          </p:cNvSpPr>
          <p:nvPr>
            <p:ph type="pic" sz="quarter" idx="13"/>
          </p:nvPr>
        </p:nvSpPr>
        <p:spPr>
          <a:xfrm>
            <a:off x="4540102" y="1286539"/>
            <a:ext cx="4319736" cy="404037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300">
                <a:latin typeface="Raleway Light"/>
                <a:cs typeface="Raleway Light"/>
              </a:defRPr>
            </a:lvl1pPr>
          </a:lstStyle>
          <a:p>
            <a:endParaRPr lang="id-ID" dirty="0"/>
          </a:p>
        </p:txBody>
      </p:sp>
      <p:sp>
        <p:nvSpPr>
          <p:cNvPr id="5" name="Titelplatzhalter 3"/>
          <p:cNvSpPr>
            <a:spLocks noGrp="1"/>
          </p:cNvSpPr>
          <p:nvPr>
            <p:ph type="title"/>
          </p:nvPr>
        </p:nvSpPr>
        <p:spPr>
          <a:xfrm>
            <a:off x="-4762" y="149225"/>
            <a:ext cx="6586315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</a:t>
            </a:r>
            <a:endParaRPr lang="de-AT" dirty="0"/>
          </a:p>
        </p:txBody>
      </p:sp>
      <p:sp>
        <p:nvSpPr>
          <p:cNvPr id="4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296235" y="1286539"/>
            <a:ext cx="4102100" cy="4401880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Text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274748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emf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6.emf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5.emf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4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erade Verbindung 3"/>
          <p:cNvCxnSpPr/>
          <p:nvPr userDrawn="1"/>
        </p:nvCxnSpPr>
        <p:spPr>
          <a:xfrm>
            <a:off x="-6889" y="6382282"/>
            <a:ext cx="4578525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hteck 1"/>
          <p:cNvSpPr/>
          <p:nvPr userDrawn="1"/>
        </p:nvSpPr>
        <p:spPr>
          <a:xfrm>
            <a:off x="-1" y="1"/>
            <a:ext cx="9143275" cy="10096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9" name="Textplatzhalter 2"/>
          <p:cNvSpPr>
            <a:spLocks noGrp="1"/>
          </p:cNvSpPr>
          <p:nvPr>
            <p:ph type="body" idx="1"/>
          </p:nvPr>
        </p:nvSpPr>
        <p:spPr>
          <a:xfrm>
            <a:off x="299805" y="1296613"/>
            <a:ext cx="8064216" cy="4051148"/>
          </a:xfrm>
          <a:prstGeom prst="rect">
            <a:avLst/>
          </a:prstGeom>
        </p:spPr>
        <p:txBody>
          <a:bodyPr vert="horz" lIns="217590" tIns="108794" rIns="217590" bIns="108794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12" name="TextBox 35"/>
          <p:cNvSpPr txBox="1"/>
          <p:nvPr/>
        </p:nvSpPr>
        <p:spPr>
          <a:xfrm>
            <a:off x="3551950" y="6199434"/>
            <a:ext cx="428783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AT" sz="1500" b="0" kern="1200" spc="50" baseline="0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TAKING </a:t>
            </a:r>
            <a:r>
              <a:rPr lang="de-AT" sz="1500" b="1" kern="1200" spc="50" baseline="0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COOPERATION</a:t>
            </a:r>
            <a:r>
              <a:rPr lang="de-AT" sz="1500" b="0" kern="1200" spc="50" baseline="0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FORWARD</a:t>
            </a:r>
            <a:endParaRPr lang="id-ID" sz="1500" b="0" kern="1200" spc="50" baseline="0" dirty="0">
              <a:solidFill>
                <a:schemeClr val="accent1"/>
              </a:solidFill>
              <a:latin typeface="Trebuchet MS" pitchFamily="34" charset="0"/>
              <a:cs typeface="Lato Light"/>
            </a:endParaRPr>
          </a:p>
        </p:txBody>
      </p:sp>
      <p:pic>
        <p:nvPicPr>
          <p:cNvPr id="13" name="Picture 2" descr="\\ISTORAGE\-Print\MA27\Report_DOC\LogoOffice.emf"/>
          <p:cNvPicPr>
            <a:picLocks noChangeAspect="1" noChangeArrowheads="1"/>
          </p:cNvPicPr>
          <p:nvPr/>
        </p:nvPicPr>
        <p:blipFill>
          <a:blip r:embed="rId1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2490" y="220455"/>
            <a:ext cx="2177348" cy="548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3" descr="\\ISTORAGE\-Print\MA27\Report_DOC\gfx.png"/>
          <p:cNvPicPr>
            <a:picLocks noChangeAspect="1" noChangeArrowheads="1"/>
          </p:cNvPicPr>
          <p:nvPr/>
        </p:nvPicPr>
        <p:blipFill>
          <a:blip r:embed="rId2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5949" y="5353818"/>
            <a:ext cx="1457325" cy="1507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27"/>
          <p:cNvSpPr txBox="1"/>
          <p:nvPr/>
        </p:nvSpPr>
        <p:spPr>
          <a:xfrm>
            <a:off x="8220448" y="6154602"/>
            <a:ext cx="674149" cy="369296"/>
          </a:xfrm>
          <a:prstGeom prst="rect">
            <a:avLst/>
          </a:prstGeom>
          <a:noFill/>
        </p:spPr>
        <p:txBody>
          <a:bodyPr wrap="none" lIns="182843" tIns="91422" rIns="182843" bIns="91422" rtlCol="0">
            <a:spAutoFit/>
          </a:bodyPr>
          <a:lstStyle/>
          <a:p>
            <a:pPr algn="ctr"/>
            <a:fld id="{260E2A6B-A809-4840-BF14-8648BC0BDF87}" type="slidenum">
              <a:rPr lang="id-ID" sz="1200" b="0" smtClean="0">
                <a:solidFill>
                  <a:schemeClr val="accent1"/>
                </a:solidFill>
                <a:latin typeface="Trebuchet MS" pitchFamily="34" charset="0"/>
                <a:cs typeface="Raleway Light"/>
              </a:rPr>
              <a:pPr algn="ctr"/>
              <a:t>‹#›</a:t>
            </a:fld>
            <a:endParaRPr lang="id-ID" sz="1200" b="0" dirty="0">
              <a:solidFill>
                <a:schemeClr val="accent1"/>
              </a:solidFill>
              <a:latin typeface="Trebuchet MS" pitchFamily="34" charset="0"/>
              <a:cs typeface="Raleway Light"/>
            </a:endParaRPr>
          </a:p>
        </p:txBody>
      </p:sp>
      <p:pic>
        <p:nvPicPr>
          <p:cNvPr id="49" name="Picture 10" descr="\\ISTORAGE\-Print\MA27\Powerpoint\rep\icons (7).emf"/>
          <p:cNvPicPr>
            <a:picLocks noChangeAspect="1" noChangeArrowheads="1"/>
          </p:cNvPicPr>
          <p:nvPr userDrawn="1"/>
        </p:nvPicPr>
        <p:blipFill>
          <a:blip r:embed="rId2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0880" y="6154025"/>
            <a:ext cx="480567" cy="480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4" descr="\\ISTORAGE\-Print\MA27\Powerpoint\rep\icons (1).emf"/>
          <p:cNvPicPr>
            <a:picLocks noChangeAspect="1" noChangeArrowheads="1"/>
          </p:cNvPicPr>
          <p:nvPr userDrawn="1"/>
        </p:nvPicPr>
        <p:blipFill>
          <a:blip r:embed="rId2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147" y="6154025"/>
            <a:ext cx="485294" cy="480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11" descr="\\ISTORAGE\-Print\MA27\Powerpoint\rep\icons (8).emf"/>
          <p:cNvPicPr>
            <a:picLocks noChangeAspect="1" noChangeArrowheads="1"/>
          </p:cNvPicPr>
          <p:nvPr userDrawn="1"/>
        </p:nvPicPr>
        <p:blipFill>
          <a:blip r:embed="rId2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671" y="6154025"/>
            <a:ext cx="486082" cy="480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5" descr="\\ISTORAGE\-Print\MA27\Powerpoint\rep\icons (2).emf"/>
          <p:cNvPicPr>
            <a:picLocks noChangeAspect="1" noChangeArrowheads="1"/>
          </p:cNvPicPr>
          <p:nvPr userDrawn="1"/>
        </p:nvPicPr>
        <p:blipFill>
          <a:blip r:embed="rId2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051" y="6153426"/>
            <a:ext cx="486082" cy="480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" name="Titelplatzhalter 3"/>
          <p:cNvSpPr>
            <a:spLocks noGrp="1"/>
          </p:cNvSpPr>
          <p:nvPr>
            <p:ph type="title"/>
          </p:nvPr>
        </p:nvSpPr>
        <p:spPr>
          <a:xfrm>
            <a:off x="-6888" y="149227"/>
            <a:ext cx="6588442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581459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6" r:id="rId1"/>
    <p:sldLayoutId id="2147483849" r:id="rId2"/>
    <p:sldLayoutId id="2147483859" r:id="rId3"/>
    <p:sldLayoutId id="2147483850" r:id="rId4"/>
    <p:sldLayoutId id="2147483861" r:id="rId5"/>
    <p:sldLayoutId id="2147483847" r:id="rId6"/>
    <p:sldLayoutId id="2147483855" r:id="rId7"/>
    <p:sldLayoutId id="2147483854" r:id="rId8"/>
    <p:sldLayoutId id="2147483851" r:id="rId9"/>
    <p:sldLayoutId id="2147483852" r:id="rId10"/>
    <p:sldLayoutId id="2147483853" r:id="rId11"/>
    <p:sldLayoutId id="2147483856" r:id="rId12"/>
    <p:sldLayoutId id="2147483860" r:id="rId13"/>
    <p:sldLayoutId id="2147483857" r:id="rId14"/>
    <p:sldLayoutId id="2147483858" r:id="rId15"/>
    <p:sldLayoutId id="2147483800" r:id="rId16"/>
    <p:sldLayoutId id="2147483862" r:id="rId17"/>
  </p:sldLayoutIdLst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marL="216000" algn="l" defTabSz="913878" rtl="0" eaLnBrk="1" latinLnBrk="0" hangingPunct="1">
        <a:spcBef>
          <a:spcPct val="0"/>
        </a:spcBef>
        <a:buNone/>
        <a:defRPr sz="2800" b="1" kern="1200" cap="all" normalizeH="0" baseline="0">
          <a:solidFill>
            <a:schemeClr val="accent3">
              <a:lumMod val="75000"/>
            </a:schemeClr>
          </a:solidFill>
          <a:latin typeface="Trebuchet MS" pitchFamily="34" charset="0"/>
          <a:ea typeface="+mj-ea"/>
          <a:cs typeface="+mj-cs"/>
        </a:defRPr>
      </a:lvl1pPr>
    </p:titleStyle>
    <p:bodyStyle>
      <a:lvl1pPr marL="342705" indent="-342705" algn="l" defTabSz="913878" rtl="0" eaLnBrk="1" latinLnBrk="0" hangingPunct="1">
        <a:spcBef>
          <a:spcPct val="20000"/>
        </a:spcBef>
        <a:buClr>
          <a:schemeClr val="accent1"/>
        </a:buClr>
        <a:buSzPct val="80000"/>
        <a:buFont typeface="Wingdings 2" pitchFamily="18" charset="2"/>
        <a:buChar char=""/>
        <a:defRPr sz="2400" kern="1200">
          <a:solidFill>
            <a:schemeClr val="accent1"/>
          </a:solidFill>
          <a:latin typeface="Trebuchet MS" pitchFamily="34" charset="0"/>
          <a:ea typeface="+mn-ea"/>
          <a:cs typeface="+mn-cs"/>
        </a:defRPr>
      </a:lvl1pPr>
      <a:lvl2pPr marL="742527" indent="-285588" algn="l" defTabSz="913878" rtl="0" eaLnBrk="1" latinLnBrk="0" hangingPunct="1">
        <a:spcBef>
          <a:spcPct val="20000"/>
        </a:spcBef>
        <a:buClr>
          <a:schemeClr val="accent1"/>
        </a:buClr>
        <a:buSzPct val="80000"/>
        <a:buFont typeface="Wingdings" pitchFamily="2" charset="2"/>
        <a:buChar char=""/>
        <a:defRPr sz="2000" kern="1200">
          <a:solidFill>
            <a:schemeClr val="accent6">
              <a:lumMod val="50000"/>
            </a:schemeClr>
          </a:solidFill>
          <a:latin typeface="Trebuchet MS" pitchFamily="34" charset="0"/>
          <a:ea typeface="+mn-ea"/>
          <a:cs typeface="+mn-cs"/>
        </a:defRPr>
      </a:lvl2pPr>
      <a:lvl3pPr marL="1142349" indent="-228470" algn="l" defTabSz="913878" rtl="0" eaLnBrk="1" latinLnBrk="0" hangingPunct="1">
        <a:spcBef>
          <a:spcPct val="20000"/>
        </a:spcBef>
        <a:buClr>
          <a:schemeClr val="accent1"/>
        </a:buClr>
        <a:buSzPct val="100000"/>
        <a:buFont typeface="Trebuchet MS" pitchFamily="34" charset="0"/>
        <a:buChar char="&gt;"/>
        <a:defRPr sz="1800" kern="1200">
          <a:solidFill>
            <a:schemeClr val="accent6">
              <a:lumMod val="50000"/>
            </a:schemeClr>
          </a:solidFill>
          <a:latin typeface="Trebuchet MS" pitchFamily="34" charset="0"/>
          <a:ea typeface="+mn-ea"/>
          <a:cs typeface="+mn-cs"/>
        </a:defRPr>
      </a:lvl3pPr>
      <a:lvl4pPr marL="1599288" indent="-228470" algn="l" defTabSz="913878" rtl="0" eaLnBrk="1" latinLnBrk="0" hangingPunct="1">
        <a:spcBef>
          <a:spcPct val="20000"/>
        </a:spcBef>
        <a:buClr>
          <a:schemeClr val="accent1"/>
        </a:buClr>
        <a:buFont typeface="Trebuchet MS" pitchFamily="34" charset="0"/>
        <a:buChar char="&gt;"/>
        <a:defRPr sz="1800" kern="1200">
          <a:solidFill>
            <a:schemeClr val="accent6">
              <a:lumMod val="50000"/>
            </a:schemeClr>
          </a:solidFill>
          <a:latin typeface="Trebuchet MS" pitchFamily="34" charset="0"/>
          <a:ea typeface="+mn-ea"/>
          <a:cs typeface="+mn-cs"/>
        </a:defRPr>
      </a:lvl4pPr>
      <a:lvl5pPr marL="2056227" indent="-228470" algn="l" defTabSz="913878" rtl="0" eaLnBrk="1" latinLnBrk="0" hangingPunct="1">
        <a:spcBef>
          <a:spcPct val="20000"/>
        </a:spcBef>
        <a:buClr>
          <a:schemeClr val="accent1"/>
        </a:buClr>
        <a:buFont typeface="Trebuchet MS" pitchFamily="34" charset="0"/>
        <a:buChar char="&gt;"/>
        <a:defRPr sz="1800" kern="1200">
          <a:solidFill>
            <a:schemeClr val="accent6">
              <a:lumMod val="50000"/>
            </a:schemeClr>
          </a:solidFill>
          <a:latin typeface="Trebuchet MS" pitchFamily="34" charset="0"/>
          <a:ea typeface="+mn-ea"/>
          <a:cs typeface="+mn-cs"/>
        </a:defRPr>
      </a:lvl5pPr>
      <a:lvl6pPr marL="2513167" indent="-228470" algn="l" defTabSz="9138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106" indent="-228470" algn="l" defTabSz="9138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047" indent="-228470" algn="l" defTabSz="9138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3986" indent="-228470" algn="l" defTabSz="9138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39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878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817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758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698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637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576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515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1.emf"/><Relationship Id="rId4" Type="http://schemas.openxmlformats.org/officeDocument/2006/relationships/image" Target="../media/image20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Interreg_CZ" TargetMode="External"/><Relationship Id="rId2" Type="http://schemas.openxmlformats.org/officeDocument/2006/relationships/hyperlink" Target="http://www.dotaceeu.cz/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4.emf"/><Relationship Id="rId5" Type="http://schemas.openxmlformats.org/officeDocument/2006/relationships/image" Target="../media/image23.emf"/><Relationship Id="rId4" Type="http://schemas.openxmlformats.org/officeDocument/2006/relationships/image" Target="../media/image2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s-CZ" dirty="0" smtClean="0"/>
              <a:t>Finanční seminář</a:t>
            </a:r>
            <a:r>
              <a:rPr lang="de-AT" dirty="0" smtClean="0"/>
              <a:t> </a:t>
            </a:r>
            <a:r>
              <a:rPr lang="cs-CZ" dirty="0" smtClean="0"/>
              <a:t>pro příjemce z 1. výzvy</a:t>
            </a:r>
            <a:endParaRPr lang="de-AT" dirty="0" smtClean="0"/>
          </a:p>
          <a:p>
            <a:r>
              <a:rPr lang="de-AT" dirty="0" smtClean="0"/>
              <a:t>2</a:t>
            </a:r>
            <a:r>
              <a:rPr lang="cs-CZ" dirty="0" smtClean="0"/>
              <a:t>3. </a:t>
            </a:r>
            <a:r>
              <a:rPr lang="cs-CZ" dirty="0"/>
              <a:t>č</a:t>
            </a:r>
            <a:r>
              <a:rPr lang="cs-CZ" dirty="0" smtClean="0"/>
              <a:t>erven </a:t>
            </a:r>
            <a:r>
              <a:rPr lang="de-AT" dirty="0" smtClean="0"/>
              <a:t>2016, </a:t>
            </a:r>
            <a:r>
              <a:rPr lang="de-AT" dirty="0" err="1" smtClean="0"/>
              <a:t>Pra</a:t>
            </a:r>
            <a:r>
              <a:rPr lang="cs-CZ" dirty="0" smtClean="0"/>
              <a:t>ha, Konferenční centrum</a:t>
            </a:r>
            <a:endParaRPr lang="de-AT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Úvodní informace</a:t>
            </a:r>
            <a:endParaRPr lang="de-AT" sz="3200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4"/>
          </p:nvPr>
        </p:nvSpPr>
        <p:spPr>
          <a:xfrm>
            <a:off x="1104926" y="6336468"/>
            <a:ext cx="7754912" cy="275990"/>
          </a:xfrm>
        </p:spPr>
        <p:txBody>
          <a:bodyPr/>
          <a:lstStyle/>
          <a:p>
            <a:r>
              <a:rPr lang="cs-CZ" dirty="0" smtClean="0"/>
              <a:t>Ministerstvo pro místní rozvoj</a:t>
            </a:r>
            <a:r>
              <a:rPr lang="de-AT" dirty="0" smtClean="0"/>
              <a:t>|</a:t>
            </a:r>
            <a:r>
              <a:rPr lang="cs-CZ" dirty="0" smtClean="0"/>
              <a:t> Odbor </a:t>
            </a:r>
            <a:r>
              <a:rPr lang="cs-CZ" dirty="0" err="1" smtClean="0"/>
              <a:t>evr</a:t>
            </a:r>
            <a:r>
              <a:rPr lang="cs-CZ" dirty="0" smtClean="0"/>
              <a:t>. </a:t>
            </a:r>
            <a:r>
              <a:rPr lang="cs-CZ" dirty="0"/>
              <a:t>ú</a:t>
            </a:r>
            <a:r>
              <a:rPr lang="cs-CZ" dirty="0" smtClean="0"/>
              <a:t>zemní spolupráce- Národní kontaktní místo v ČR</a:t>
            </a:r>
          </a:p>
        </p:txBody>
      </p:sp>
    </p:spTree>
    <p:extLst>
      <p:ext uri="{BB962C8B-B14F-4D97-AF65-F5344CB8AC3E}">
        <p14:creationId xmlns:p14="http://schemas.microsoft.com/office/powerpoint/2010/main" val="843689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Placeholder 8"/>
          <p:cNvGraphicFramePr>
            <a:graphicFrameLocks noGrp="1"/>
          </p:cNvGraphicFramePr>
          <p:nvPr>
            <p:ph type="chart" sz="quarter" idx="14"/>
            <p:extLst>
              <p:ext uri="{D42A27DB-BD31-4B8C-83A1-F6EECF244321}">
                <p14:modId xmlns:p14="http://schemas.microsoft.com/office/powerpoint/2010/main" val="2706310538"/>
              </p:ext>
            </p:extLst>
          </p:nvPr>
        </p:nvGraphicFramePr>
        <p:xfrm>
          <a:off x="296863" y="1285875"/>
          <a:ext cx="4102100" cy="4381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4054" y="1402079"/>
            <a:ext cx="3378793" cy="4169045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Výsledky 1. výzvy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098339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Výsledky 1. výzvy</a:t>
            </a:r>
            <a:endParaRPr lang="de-AT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25" y="1033462"/>
            <a:ext cx="9048750" cy="479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667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Výsledky 1. výzvy</a:t>
            </a:r>
            <a:endParaRPr lang="de-AT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187852"/>
            <a:ext cx="4176713" cy="286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9380" y="835231"/>
            <a:ext cx="3173413" cy="286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937" y="3921953"/>
            <a:ext cx="3173413" cy="233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12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556" y="3458292"/>
            <a:ext cx="3751262" cy="276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7609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Dokumenty pro </a:t>
            </a:r>
            <a:r>
              <a:rPr lang="cs-CZ" dirty="0" err="1" smtClean="0"/>
              <a:t>přÍJEMCe</a:t>
            </a:r>
            <a:endParaRPr lang="de-AT" dirty="0"/>
          </a:p>
        </p:txBody>
      </p:sp>
      <p:pic>
        <p:nvPicPr>
          <p:cNvPr id="13" name="Picture 2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155" y="4068143"/>
            <a:ext cx="5051605" cy="2065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C:\Users\horste\Desktop\Výstřižek1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128" y="1028520"/>
            <a:ext cx="2119953" cy="2808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horste\Desktop\Výstřižek2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8956" y="1458123"/>
            <a:ext cx="5992135" cy="2378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horste\Desktop\Výstřižek3.PN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0475" y="3336053"/>
            <a:ext cx="3244487" cy="1464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platzhalter 5"/>
          <p:cNvSpPr txBox="1">
            <a:spLocks/>
          </p:cNvSpPr>
          <p:nvPr/>
        </p:nvSpPr>
        <p:spPr>
          <a:xfrm>
            <a:off x="5219732" y="5100707"/>
            <a:ext cx="3924268" cy="900848"/>
          </a:xfrm>
          <a:prstGeom prst="rect">
            <a:avLst/>
          </a:prstGeom>
        </p:spPr>
        <p:txBody>
          <a:bodyPr/>
          <a:lstStyle>
            <a:lvl1pPr marL="342705" indent="-342705" algn="l" defTabSz="913878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"/>
              <a:defRPr sz="2400" kern="1200">
                <a:solidFill>
                  <a:schemeClr val="accent1"/>
                </a:solidFill>
                <a:latin typeface="Trebuchet MS" pitchFamily="34" charset="0"/>
                <a:ea typeface="+mn-ea"/>
                <a:cs typeface="+mn-cs"/>
              </a:defRPr>
            </a:lvl1pPr>
            <a:lvl2pPr marL="742527" indent="-285588" algn="l" defTabSz="913878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Char char=""/>
              <a:defRPr sz="2000" kern="120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  <a:ea typeface="+mn-ea"/>
                <a:cs typeface="+mn-cs"/>
              </a:defRPr>
            </a:lvl2pPr>
            <a:lvl3pPr marL="1142349" indent="-228470" algn="l" defTabSz="913878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Trebuchet MS" pitchFamily="34" charset="0"/>
              <a:buChar char="&gt;"/>
              <a:defRPr sz="1800" kern="120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  <a:ea typeface="+mn-ea"/>
                <a:cs typeface="+mn-cs"/>
              </a:defRPr>
            </a:lvl3pPr>
            <a:lvl4pPr marL="1599288" indent="-228470" algn="l" defTabSz="913878" rtl="0" eaLnBrk="1" latinLnBrk="0" hangingPunct="1">
              <a:spcBef>
                <a:spcPct val="20000"/>
              </a:spcBef>
              <a:buClr>
                <a:schemeClr val="accent1"/>
              </a:buClr>
              <a:buFont typeface="Trebuchet MS" pitchFamily="34" charset="0"/>
              <a:buChar char="&gt;"/>
              <a:defRPr sz="1800" kern="120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  <a:ea typeface="+mn-ea"/>
                <a:cs typeface="+mn-cs"/>
              </a:defRPr>
            </a:lvl4pPr>
            <a:lvl5pPr marL="2056227" indent="-228470" algn="l" defTabSz="913878" rtl="0" eaLnBrk="1" latinLnBrk="0" hangingPunct="1">
              <a:spcBef>
                <a:spcPct val="20000"/>
              </a:spcBef>
              <a:buClr>
                <a:schemeClr val="accent1"/>
              </a:buClr>
              <a:buFont typeface="Trebuchet MS" pitchFamily="34" charset="0"/>
              <a:buChar char="&gt;"/>
              <a:defRPr sz="1800" kern="120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  <a:ea typeface="+mn-ea"/>
                <a:cs typeface="+mn-cs"/>
              </a:defRPr>
            </a:lvl5pPr>
            <a:lvl6pPr marL="2513167" indent="-228470" algn="l" defTabSz="9138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106" indent="-228470" algn="l" defTabSz="9138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047" indent="-228470" algn="l" defTabSz="9138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3986" indent="-228470" algn="l" defTabSz="9138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AT" sz="1800" dirty="0" smtClean="0"/>
              <a:t>2</a:t>
            </a:r>
            <a:r>
              <a:rPr lang="cs-CZ" sz="1800" dirty="0" smtClean="0"/>
              <a:t>1.-22. září</a:t>
            </a:r>
            <a:r>
              <a:rPr lang="de-AT" sz="1800" dirty="0" smtClean="0"/>
              <a:t>: </a:t>
            </a:r>
            <a:endParaRPr lang="cs-CZ" sz="1800" dirty="0"/>
          </a:p>
          <a:p>
            <a:pPr marL="0" indent="0">
              <a:buNone/>
            </a:pPr>
            <a:r>
              <a:rPr lang="cs-CZ" sz="1800" dirty="0" smtClean="0"/>
              <a:t>     Project </a:t>
            </a:r>
            <a:r>
              <a:rPr lang="cs-CZ" sz="1800" dirty="0" err="1" smtClean="0"/>
              <a:t>implementation</a:t>
            </a:r>
            <a:r>
              <a:rPr lang="cs-CZ" sz="1800" dirty="0" smtClean="0"/>
              <a:t> </a:t>
            </a:r>
            <a:r>
              <a:rPr lang="cs-CZ" sz="1800" dirty="0" err="1" smtClean="0"/>
              <a:t>training</a:t>
            </a:r>
            <a:r>
              <a:rPr lang="de-AT" sz="1800" dirty="0" smtClean="0"/>
              <a:t> </a:t>
            </a:r>
            <a:endParaRPr lang="de-AT" sz="1800" dirty="0"/>
          </a:p>
        </p:txBody>
      </p:sp>
    </p:spTree>
    <p:extLst>
      <p:ext uri="{BB962C8B-B14F-4D97-AF65-F5344CB8AC3E}">
        <p14:creationId xmlns:p14="http://schemas.microsoft.com/office/powerpoint/2010/main" val="2465910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rámec pro 2. výzvu</a:t>
            </a:r>
            <a:endParaRPr lang="de-AT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>
          <a:xfrm>
            <a:off x="279499" y="1335217"/>
            <a:ext cx="8562975" cy="750724"/>
          </a:xfrm>
        </p:spPr>
        <p:txBody>
          <a:bodyPr/>
          <a:lstStyle/>
          <a:p>
            <a:pPr algn="just"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de-DE" sz="1400" dirty="0" smtClean="0">
                <a:solidFill>
                  <a:schemeClr val="tx1"/>
                </a:solidFill>
                <a:ea typeface="ＭＳ Ｐゴシック" panose="020B0600070205080204" pitchFamily="34" charset="-128"/>
              </a:rPr>
              <a:t>Navazuje na zkušenosti z 1. výzvy</a:t>
            </a:r>
            <a:r>
              <a:rPr lang="sk-SK" altLang="de-DE" sz="1400" dirty="0" smtClean="0">
                <a:solidFill>
                  <a:schemeClr val="tx1"/>
                </a:solidFill>
                <a:ea typeface="ＭＳ Ｐゴシック" panose="020B0600070205080204" pitchFamily="34" charset="-128"/>
              </a:rPr>
              <a:t>, </a:t>
            </a:r>
            <a:r>
              <a:rPr lang="cs-CZ" altLang="de-DE" sz="1400" dirty="0" smtClean="0">
                <a:solidFill>
                  <a:schemeClr val="tx1"/>
                </a:solidFill>
                <a:ea typeface="ＭＳ Ｐゴシック" panose="020B0600070205080204" pitchFamily="34" charset="-128"/>
              </a:rPr>
              <a:t>má snížit administrativní zátěž</a:t>
            </a:r>
            <a:r>
              <a:rPr lang="sk-SK" altLang="de-DE" sz="1400" dirty="0" smtClean="0">
                <a:solidFill>
                  <a:schemeClr val="tx1"/>
                </a:solidFill>
                <a:ea typeface="ＭＳ Ｐゴシック" panose="020B0600070205080204" pitchFamily="34" charset="-128"/>
              </a:rPr>
              <a:t> a dát </a:t>
            </a:r>
            <a:r>
              <a:rPr lang="sk-SK" altLang="de-DE" sz="1400" dirty="0" err="1" smtClean="0">
                <a:solidFill>
                  <a:schemeClr val="tx1"/>
                </a:solidFill>
                <a:ea typeface="ＭＳ Ｐゴシック" panose="020B0600070205080204" pitchFamily="34" charset="-128"/>
              </a:rPr>
              <a:t>příležitost</a:t>
            </a:r>
            <a:r>
              <a:rPr lang="sk-SK" altLang="de-DE" sz="1400" dirty="0" smtClean="0">
                <a:solidFill>
                  <a:schemeClr val="tx1"/>
                </a:solidFill>
                <a:ea typeface="ＭＳ Ｐゴシック" panose="020B0600070205080204" pitchFamily="34" charset="-128"/>
              </a:rPr>
              <a:t> </a:t>
            </a:r>
            <a:r>
              <a:rPr lang="sk-SK" altLang="de-DE" sz="1400" dirty="0" err="1" smtClean="0">
                <a:solidFill>
                  <a:schemeClr val="tx1"/>
                </a:solidFill>
                <a:ea typeface="ＭＳ Ｐゴシック" panose="020B0600070205080204" pitchFamily="34" charset="-128"/>
              </a:rPr>
              <a:t>žadatelům</a:t>
            </a:r>
            <a:r>
              <a:rPr lang="sk-SK" altLang="de-DE" sz="1400" dirty="0" smtClean="0">
                <a:solidFill>
                  <a:schemeClr val="tx1"/>
                </a:solidFill>
                <a:ea typeface="ＭＳ Ｐゴシック" panose="020B0600070205080204" pitchFamily="34" charset="-128"/>
              </a:rPr>
              <a:t> z 1. výzvy, aby </a:t>
            </a:r>
            <a:r>
              <a:rPr lang="sk-SK" altLang="de-DE" sz="1400" dirty="0" err="1" smtClean="0">
                <a:solidFill>
                  <a:schemeClr val="tx1"/>
                </a:solidFill>
                <a:ea typeface="ＭＳ Ｐゴシック" panose="020B0600070205080204" pitchFamily="34" charset="-128"/>
              </a:rPr>
              <a:t>předložili</a:t>
            </a:r>
            <a:r>
              <a:rPr lang="sk-SK" altLang="de-DE" sz="14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 </a:t>
            </a:r>
            <a:r>
              <a:rPr lang="sk-SK" altLang="de-DE" sz="1400" dirty="0" smtClean="0">
                <a:solidFill>
                  <a:schemeClr val="tx1"/>
                </a:solidFill>
                <a:ea typeface="ＭＳ Ｐゴシック" panose="020B0600070205080204" pitchFamily="34" charset="-128"/>
              </a:rPr>
              <a:t>aktualizované </a:t>
            </a:r>
            <a:r>
              <a:rPr lang="sk-SK" altLang="de-DE" sz="1400" dirty="0" err="1" smtClean="0">
                <a:solidFill>
                  <a:schemeClr val="tx1"/>
                </a:solidFill>
                <a:ea typeface="ＭＳ Ｐゴシック" panose="020B0600070205080204" pitchFamily="34" charset="-128"/>
              </a:rPr>
              <a:t>žádosti</a:t>
            </a:r>
            <a:endParaRPr lang="de-AT" sz="1400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970547" y="2299347"/>
            <a:ext cx="914912" cy="94436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794" tIns="38397" rIns="76794" bIns="38397" rtlCol="0" anchor="ctr"/>
          <a:lstStyle/>
          <a:p>
            <a:pPr algn="ctr"/>
            <a:r>
              <a:rPr lang="sk-SK" altLang="de-DE" sz="36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€</a:t>
            </a:r>
            <a:endParaRPr lang="id-ID" sz="3600" dirty="0">
              <a:solidFill>
                <a:schemeClr val="bg1"/>
              </a:solidFill>
              <a:latin typeface="Raleway Light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6953291" y="4198958"/>
            <a:ext cx="914912" cy="944361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794" tIns="38397" rIns="76794" bIns="38397" rtlCol="0" anchor="ctr"/>
          <a:lstStyle/>
          <a:p>
            <a:pPr algn="ctr"/>
            <a:endParaRPr lang="id-ID" sz="1200" dirty="0">
              <a:latin typeface="Trebuchet MS" pitchFamily="34" charset="0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5116491" y="4216849"/>
            <a:ext cx="914912" cy="94436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794" tIns="38397" rIns="76794" bIns="38397" rtlCol="0" anchor="ctr"/>
          <a:lstStyle/>
          <a:p>
            <a:pPr algn="ctr"/>
            <a:endParaRPr lang="id-ID" sz="1200" dirty="0">
              <a:latin typeface="Raleway Light"/>
            </a:endParaRPr>
          </a:p>
        </p:txBody>
      </p:sp>
      <p:sp>
        <p:nvSpPr>
          <p:cNvPr id="48" name="Oval 47"/>
          <p:cNvSpPr/>
          <p:nvPr/>
        </p:nvSpPr>
        <p:spPr>
          <a:xfrm>
            <a:off x="2985703" y="4244259"/>
            <a:ext cx="914912" cy="944361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794" tIns="38397" rIns="76794" bIns="38397" rtlCol="0" anchor="ctr"/>
          <a:lstStyle/>
          <a:p>
            <a:pPr algn="ctr"/>
            <a:endParaRPr lang="id-ID" sz="1200" dirty="0">
              <a:latin typeface="Trebuchet MS" pitchFamily="34" charset="0"/>
            </a:endParaRPr>
          </a:p>
        </p:txBody>
      </p:sp>
      <p:sp>
        <p:nvSpPr>
          <p:cNvPr id="49" name="Oval 48"/>
          <p:cNvSpPr/>
          <p:nvPr/>
        </p:nvSpPr>
        <p:spPr>
          <a:xfrm>
            <a:off x="5033321" y="2250456"/>
            <a:ext cx="914912" cy="94436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794" tIns="38397" rIns="76794" bIns="38397" rtlCol="0" anchor="ctr"/>
          <a:lstStyle/>
          <a:p>
            <a:pPr algn="ctr"/>
            <a:endParaRPr lang="id-ID" sz="1200" dirty="0">
              <a:latin typeface="Raleway Light"/>
            </a:endParaRPr>
          </a:p>
        </p:txBody>
      </p:sp>
      <p:sp>
        <p:nvSpPr>
          <p:cNvPr id="50" name="Oval 49"/>
          <p:cNvSpPr/>
          <p:nvPr/>
        </p:nvSpPr>
        <p:spPr>
          <a:xfrm>
            <a:off x="912921" y="4253925"/>
            <a:ext cx="914912" cy="94436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794" tIns="38397" rIns="76794" bIns="38397" rtlCol="0" anchor="ctr"/>
          <a:lstStyle/>
          <a:p>
            <a:pPr algn="ctr"/>
            <a:endParaRPr lang="id-ID" sz="1200" dirty="0">
              <a:latin typeface="Trebuchet MS" pitchFamily="34" charset="0"/>
            </a:endParaRPr>
          </a:p>
        </p:txBody>
      </p:sp>
      <p:grpSp>
        <p:nvGrpSpPr>
          <p:cNvPr id="51" name="Group 50"/>
          <p:cNvGrpSpPr/>
          <p:nvPr/>
        </p:nvGrpSpPr>
        <p:grpSpPr>
          <a:xfrm>
            <a:off x="1162155" y="4543017"/>
            <a:ext cx="419542" cy="378481"/>
            <a:chOff x="8296275" y="8293096"/>
            <a:chExt cx="1385888" cy="1211261"/>
          </a:xfrm>
          <a:solidFill>
            <a:schemeClr val="bg1"/>
          </a:solidFill>
        </p:grpSpPr>
        <p:sp>
          <p:nvSpPr>
            <p:cNvPr id="52" name="Freeform 8"/>
            <p:cNvSpPr>
              <a:spLocks noEditPoints="1"/>
            </p:cNvSpPr>
            <p:nvPr/>
          </p:nvSpPr>
          <p:spPr bwMode="auto">
            <a:xfrm>
              <a:off x="8296275" y="8293096"/>
              <a:ext cx="1385888" cy="1211261"/>
            </a:xfrm>
            <a:custGeom>
              <a:avLst/>
              <a:gdLst>
                <a:gd name="T0" fmla="*/ 368 w 369"/>
                <a:gd name="T1" fmla="*/ 190 h 323"/>
                <a:gd name="T2" fmla="*/ 322 w 369"/>
                <a:gd name="T3" fmla="*/ 17 h 323"/>
                <a:gd name="T4" fmla="*/ 299 w 369"/>
                <a:gd name="T5" fmla="*/ 0 h 323"/>
                <a:gd name="T6" fmla="*/ 184 w 369"/>
                <a:gd name="T7" fmla="*/ 0 h 323"/>
                <a:gd name="T8" fmla="*/ 69 w 369"/>
                <a:gd name="T9" fmla="*/ 0 h 323"/>
                <a:gd name="T10" fmla="*/ 47 w 369"/>
                <a:gd name="T11" fmla="*/ 17 h 323"/>
                <a:gd name="T12" fmla="*/ 1 w 369"/>
                <a:gd name="T13" fmla="*/ 190 h 323"/>
                <a:gd name="T14" fmla="*/ 0 w 369"/>
                <a:gd name="T15" fmla="*/ 196 h 323"/>
                <a:gd name="T16" fmla="*/ 0 w 369"/>
                <a:gd name="T17" fmla="*/ 276 h 323"/>
                <a:gd name="T18" fmla="*/ 46 w 369"/>
                <a:gd name="T19" fmla="*/ 323 h 323"/>
                <a:gd name="T20" fmla="*/ 323 w 369"/>
                <a:gd name="T21" fmla="*/ 323 h 323"/>
                <a:gd name="T22" fmla="*/ 369 w 369"/>
                <a:gd name="T23" fmla="*/ 276 h 323"/>
                <a:gd name="T24" fmla="*/ 369 w 369"/>
                <a:gd name="T25" fmla="*/ 196 h 323"/>
                <a:gd name="T26" fmla="*/ 368 w 369"/>
                <a:gd name="T27" fmla="*/ 190 h 323"/>
                <a:gd name="T28" fmla="*/ 346 w 369"/>
                <a:gd name="T29" fmla="*/ 276 h 323"/>
                <a:gd name="T30" fmla="*/ 323 w 369"/>
                <a:gd name="T31" fmla="*/ 299 h 323"/>
                <a:gd name="T32" fmla="*/ 46 w 369"/>
                <a:gd name="T33" fmla="*/ 299 h 323"/>
                <a:gd name="T34" fmla="*/ 23 w 369"/>
                <a:gd name="T35" fmla="*/ 276 h 323"/>
                <a:gd name="T36" fmla="*/ 23 w 369"/>
                <a:gd name="T37" fmla="*/ 196 h 323"/>
                <a:gd name="T38" fmla="*/ 69 w 369"/>
                <a:gd name="T39" fmla="*/ 23 h 323"/>
                <a:gd name="T40" fmla="*/ 299 w 369"/>
                <a:gd name="T41" fmla="*/ 23 h 323"/>
                <a:gd name="T42" fmla="*/ 346 w 369"/>
                <a:gd name="T43" fmla="*/ 196 h 323"/>
                <a:gd name="T44" fmla="*/ 346 w 369"/>
                <a:gd name="T45" fmla="*/ 27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69" h="323">
                  <a:moveTo>
                    <a:pt x="368" y="190"/>
                  </a:moveTo>
                  <a:cubicBezTo>
                    <a:pt x="322" y="17"/>
                    <a:pt x="322" y="17"/>
                    <a:pt x="322" y="17"/>
                  </a:cubicBezTo>
                  <a:cubicBezTo>
                    <a:pt x="319" y="7"/>
                    <a:pt x="310" y="0"/>
                    <a:pt x="299" y="0"/>
                  </a:cubicBezTo>
                  <a:cubicBezTo>
                    <a:pt x="184" y="0"/>
                    <a:pt x="184" y="0"/>
                    <a:pt x="184" y="0"/>
                  </a:cubicBezTo>
                  <a:cubicBezTo>
                    <a:pt x="69" y="0"/>
                    <a:pt x="69" y="0"/>
                    <a:pt x="69" y="0"/>
                  </a:cubicBezTo>
                  <a:cubicBezTo>
                    <a:pt x="59" y="0"/>
                    <a:pt x="50" y="7"/>
                    <a:pt x="47" y="17"/>
                  </a:cubicBezTo>
                  <a:cubicBezTo>
                    <a:pt x="1" y="190"/>
                    <a:pt x="1" y="190"/>
                    <a:pt x="1" y="190"/>
                  </a:cubicBezTo>
                  <a:cubicBezTo>
                    <a:pt x="0" y="192"/>
                    <a:pt x="0" y="194"/>
                    <a:pt x="0" y="196"/>
                  </a:cubicBezTo>
                  <a:cubicBezTo>
                    <a:pt x="0" y="276"/>
                    <a:pt x="0" y="276"/>
                    <a:pt x="0" y="276"/>
                  </a:cubicBezTo>
                  <a:cubicBezTo>
                    <a:pt x="0" y="302"/>
                    <a:pt x="21" y="323"/>
                    <a:pt x="46" y="323"/>
                  </a:cubicBezTo>
                  <a:cubicBezTo>
                    <a:pt x="323" y="323"/>
                    <a:pt x="323" y="323"/>
                    <a:pt x="323" y="323"/>
                  </a:cubicBezTo>
                  <a:cubicBezTo>
                    <a:pt x="348" y="323"/>
                    <a:pt x="369" y="302"/>
                    <a:pt x="369" y="276"/>
                  </a:cubicBezTo>
                  <a:cubicBezTo>
                    <a:pt x="369" y="196"/>
                    <a:pt x="369" y="196"/>
                    <a:pt x="369" y="196"/>
                  </a:cubicBezTo>
                  <a:cubicBezTo>
                    <a:pt x="369" y="194"/>
                    <a:pt x="368" y="192"/>
                    <a:pt x="368" y="190"/>
                  </a:cubicBezTo>
                  <a:close/>
                  <a:moveTo>
                    <a:pt x="346" y="276"/>
                  </a:moveTo>
                  <a:cubicBezTo>
                    <a:pt x="346" y="289"/>
                    <a:pt x="335" y="299"/>
                    <a:pt x="323" y="299"/>
                  </a:cubicBezTo>
                  <a:cubicBezTo>
                    <a:pt x="46" y="299"/>
                    <a:pt x="46" y="299"/>
                    <a:pt x="46" y="299"/>
                  </a:cubicBezTo>
                  <a:cubicBezTo>
                    <a:pt x="34" y="299"/>
                    <a:pt x="23" y="289"/>
                    <a:pt x="23" y="276"/>
                  </a:cubicBezTo>
                  <a:cubicBezTo>
                    <a:pt x="23" y="196"/>
                    <a:pt x="23" y="196"/>
                    <a:pt x="23" y="196"/>
                  </a:cubicBezTo>
                  <a:cubicBezTo>
                    <a:pt x="69" y="23"/>
                    <a:pt x="69" y="23"/>
                    <a:pt x="69" y="23"/>
                  </a:cubicBezTo>
                  <a:cubicBezTo>
                    <a:pt x="299" y="23"/>
                    <a:pt x="299" y="23"/>
                    <a:pt x="299" y="23"/>
                  </a:cubicBezTo>
                  <a:cubicBezTo>
                    <a:pt x="346" y="196"/>
                    <a:pt x="346" y="196"/>
                    <a:pt x="346" y="196"/>
                  </a:cubicBezTo>
                  <a:lnTo>
                    <a:pt x="346" y="2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200" dirty="0">
                <a:latin typeface="Trebuchet MS" pitchFamily="34" charset="0"/>
              </a:endParaRPr>
            </a:p>
          </p:txBody>
        </p:sp>
        <p:sp>
          <p:nvSpPr>
            <p:cNvPr id="53" name="Freeform 9"/>
            <p:cNvSpPr>
              <a:spLocks noEditPoints="1"/>
            </p:cNvSpPr>
            <p:nvPr/>
          </p:nvSpPr>
          <p:spPr bwMode="auto">
            <a:xfrm>
              <a:off x="8461376" y="8466137"/>
              <a:ext cx="1055689" cy="776288"/>
            </a:xfrm>
            <a:custGeom>
              <a:avLst/>
              <a:gdLst>
                <a:gd name="T0" fmla="*/ 229 w 281"/>
                <a:gd name="T1" fmla="*/ 0 h 207"/>
                <a:gd name="T2" fmla="*/ 51 w 281"/>
                <a:gd name="T3" fmla="*/ 0 h 207"/>
                <a:gd name="T4" fmla="*/ 40 w 281"/>
                <a:gd name="T5" fmla="*/ 9 h 207"/>
                <a:gd name="T6" fmla="*/ 0 w 281"/>
                <a:gd name="T7" fmla="*/ 147 h 207"/>
                <a:gd name="T8" fmla="*/ 2 w 281"/>
                <a:gd name="T9" fmla="*/ 157 h 207"/>
                <a:gd name="T10" fmla="*/ 12 w 281"/>
                <a:gd name="T11" fmla="*/ 161 h 207"/>
                <a:gd name="T12" fmla="*/ 45 w 281"/>
                <a:gd name="T13" fmla="*/ 161 h 207"/>
                <a:gd name="T14" fmla="*/ 58 w 281"/>
                <a:gd name="T15" fmla="*/ 161 h 207"/>
                <a:gd name="T16" fmla="*/ 64 w 281"/>
                <a:gd name="T17" fmla="*/ 161 h 207"/>
                <a:gd name="T18" fmla="*/ 81 w 281"/>
                <a:gd name="T19" fmla="*/ 195 h 207"/>
                <a:gd name="T20" fmla="*/ 101 w 281"/>
                <a:gd name="T21" fmla="*/ 207 h 207"/>
                <a:gd name="T22" fmla="*/ 179 w 281"/>
                <a:gd name="T23" fmla="*/ 207 h 207"/>
                <a:gd name="T24" fmla="*/ 200 w 281"/>
                <a:gd name="T25" fmla="*/ 195 h 207"/>
                <a:gd name="T26" fmla="*/ 217 w 281"/>
                <a:gd name="T27" fmla="*/ 161 h 207"/>
                <a:gd name="T28" fmla="*/ 223 w 281"/>
                <a:gd name="T29" fmla="*/ 161 h 207"/>
                <a:gd name="T30" fmla="*/ 236 w 281"/>
                <a:gd name="T31" fmla="*/ 161 h 207"/>
                <a:gd name="T32" fmla="*/ 269 w 281"/>
                <a:gd name="T33" fmla="*/ 161 h 207"/>
                <a:gd name="T34" fmla="*/ 278 w 281"/>
                <a:gd name="T35" fmla="*/ 157 h 207"/>
                <a:gd name="T36" fmla="*/ 280 w 281"/>
                <a:gd name="T37" fmla="*/ 147 h 207"/>
                <a:gd name="T38" fmla="*/ 241 w 281"/>
                <a:gd name="T39" fmla="*/ 9 h 207"/>
                <a:gd name="T40" fmla="*/ 229 w 281"/>
                <a:gd name="T41" fmla="*/ 0 h 207"/>
                <a:gd name="T42" fmla="*/ 236 w 281"/>
                <a:gd name="T43" fmla="*/ 138 h 207"/>
                <a:gd name="T44" fmla="*/ 217 w 281"/>
                <a:gd name="T45" fmla="*/ 138 h 207"/>
                <a:gd name="T46" fmla="*/ 196 w 281"/>
                <a:gd name="T47" fmla="*/ 151 h 207"/>
                <a:gd name="T48" fmla="*/ 179 w 281"/>
                <a:gd name="T49" fmla="*/ 184 h 207"/>
                <a:gd name="T50" fmla="*/ 101 w 281"/>
                <a:gd name="T51" fmla="*/ 184 h 207"/>
                <a:gd name="T52" fmla="*/ 85 w 281"/>
                <a:gd name="T53" fmla="*/ 151 h 207"/>
                <a:gd name="T54" fmla="*/ 64 w 281"/>
                <a:gd name="T55" fmla="*/ 138 h 207"/>
                <a:gd name="T56" fmla="*/ 45 w 281"/>
                <a:gd name="T57" fmla="*/ 138 h 207"/>
                <a:gd name="T58" fmla="*/ 18 w 281"/>
                <a:gd name="T59" fmla="*/ 138 h 207"/>
                <a:gd name="T60" fmla="*/ 51 w 281"/>
                <a:gd name="T61" fmla="*/ 12 h 207"/>
                <a:gd name="T62" fmla="*/ 229 w 281"/>
                <a:gd name="T63" fmla="*/ 12 h 207"/>
                <a:gd name="T64" fmla="*/ 263 w 281"/>
                <a:gd name="T65" fmla="*/ 138 h 207"/>
                <a:gd name="T66" fmla="*/ 236 w 281"/>
                <a:gd name="T67" fmla="*/ 138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81" h="207">
                  <a:moveTo>
                    <a:pt x="229" y="0"/>
                  </a:moveTo>
                  <a:cubicBezTo>
                    <a:pt x="51" y="0"/>
                    <a:pt x="51" y="0"/>
                    <a:pt x="51" y="0"/>
                  </a:cubicBezTo>
                  <a:cubicBezTo>
                    <a:pt x="46" y="0"/>
                    <a:pt x="41" y="4"/>
                    <a:pt x="40" y="9"/>
                  </a:cubicBezTo>
                  <a:cubicBezTo>
                    <a:pt x="0" y="147"/>
                    <a:pt x="0" y="147"/>
                    <a:pt x="0" y="147"/>
                  </a:cubicBezTo>
                  <a:cubicBezTo>
                    <a:pt x="0" y="150"/>
                    <a:pt x="0" y="154"/>
                    <a:pt x="2" y="157"/>
                  </a:cubicBezTo>
                  <a:cubicBezTo>
                    <a:pt x="5" y="160"/>
                    <a:pt x="8" y="161"/>
                    <a:pt x="12" y="161"/>
                  </a:cubicBezTo>
                  <a:cubicBezTo>
                    <a:pt x="45" y="161"/>
                    <a:pt x="45" y="161"/>
                    <a:pt x="45" y="161"/>
                  </a:cubicBezTo>
                  <a:cubicBezTo>
                    <a:pt x="58" y="161"/>
                    <a:pt x="58" y="161"/>
                    <a:pt x="58" y="161"/>
                  </a:cubicBezTo>
                  <a:cubicBezTo>
                    <a:pt x="64" y="161"/>
                    <a:pt x="64" y="161"/>
                    <a:pt x="64" y="161"/>
                  </a:cubicBezTo>
                  <a:cubicBezTo>
                    <a:pt x="81" y="195"/>
                    <a:pt x="81" y="195"/>
                    <a:pt x="81" y="195"/>
                  </a:cubicBezTo>
                  <a:cubicBezTo>
                    <a:pt x="85" y="203"/>
                    <a:pt x="93" y="207"/>
                    <a:pt x="101" y="207"/>
                  </a:cubicBezTo>
                  <a:cubicBezTo>
                    <a:pt x="179" y="207"/>
                    <a:pt x="179" y="207"/>
                    <a:pt x="179" y="207"/>
                  </a:cubicBezTo>
                  <a:cubicBezTo>
                    <a:pt x="188" y="207"/>
                    <a:pt x="196" y="203"/>
                    <a:pt x="200" y="195"/>
                  </a:cubicBezTo>
                  <a:cubicBezTo>
                    <a:pt x="217" y="161"/>
                    <a:pt x="217" y="161"/>
                    <a:pt x="217" y="161"/>
                  </a:cubicBezTo>
                  <a:cubicBezTo>
                    <a:pt x="223" y="161"/>
                    <a:pt x="223" y="161"/>
                    <a:pt x="223" y="161"/>
                  </a:cubicBezTo>
                  <a:cubicBezTo>
                    <a:pt x="236" y="161"/>
                    <a:pt x="236" y="161"/>
                    <a:pt x="236" y="161"/>
                  </a:cubicBezTo>
                  <a:cubicBezTo>
                    <a:pt x="269" y="161"/>
                    <a:pt x="269" y="161"/>
                    <a:pt x="269" y="161"/>
                  </a:cubicBezTo>
                  <a:cubicBezTo>
                    <a:pt x="273" y="161"/>
                    <a:pt x="276" y="160"/>
                    <a:pt x="278" y="157"/>
                  </a:cubicBezTo>
                  <a:cubicBezTo>
                    <a:pt x="280" y="154"/>
                    <a:pt x="281" y="150"/>
                    <a:pt x="280" y="147"/>
                  </a:cubicBezTo>
                  <a:cubicBezTo>
                    <a:pt x="241" y="9"/>
                    <a:pt x="241" y="9"/>
                    <a:pt x="241" y="9"/>
                  </a:cubicBezTo>
                  <a:cubicBezTo>
                    <a:pt x="239" y="4"/>
                    <a:pt x="235" y="0"/>
                    <a:pt x="229" y="0"/>
                  </a:cubicBezTo>
                  <a:close/>
                  <a:moveTo>
                    <a:pt x="236" y="138"/>
                  </a:moveTo>
                  <a:cubicBezTo>
                    <a:pt x="217" y="138"/>
                    <a:pt x="217" y="138"/>
                    <a:pt x="217" y="138"/>
                  </a:cubicBezTo>
                  <a:cubicBezTo>
                    <a:pt x="208" y="138"/>
                    <a:pt x="200" y="143"/>
                    <a:pt x="196" y="151"/>
                  </a:cubicBezTo>
                  <a:cubicBezTo>
                    <a:pt x="179" y="184"/>
                    <a:pt x="179" y="184"/>
                    <a:pt x="179" y="184"/>
                  </a:cubicBezTo>
                  <a:cubicBezTo>
                    <a:pt x="101" y="184"/>
                    <a:pt x="101" y="184"/>
                    <a:pt x="101" y="184"/>
                  </a:cubicBezTo>
                  <a:cubicBezTo>
                    <a:pt x="85" y="151"/>
                    <a:pt x="85" y="151"/>
                    <a:pt x="85" y="151"/>
                  </a:cubicBezTo>
                  <a:cubicBezTo>
                    <a:pt x="81" y="143"/>
                    <a:pt x="73" y="138"/>
                    <a:pt x="64" y="138"/>
                  </a:cubicBezTo>
                  <a:cubicBezTo>
                    <a:pt x="45" y="138"/>
                    <a:pt x="45" y="138"/>
                    <a:pt x="45" y="138"/>
                  </a:cubicBezTo>
                  <a:cubicBezTo>
                    <a:pt x="18" y="138"/>
                    <a:pt x="18" y="138"/>
                    <a:pt x="18" y="138"/>
                  </a:cubicBezTo>
                  <a:cubicBezTo>
                    <a:pt x="51" y="12"/>
                    <a:pt x="51" y="12"/>
                    <a:pt x="51" y="12"/>
                  </a:cubicBezTo>
                  <a:cubicBezTo>
                    <a:pt x="229" y="12"/>
                    <a:pt x="229" y="12"/>
                    <a:pt x="229" y="12"/>
                  </a:cubicBezTo>
                  <a:cubicBezTo>
                    <a:pt x="263" y="138"/>
                    <a:pt x="263" y="138"/>
                    <a:pt x="263" y="138"/>
                  </a:cubicBezTo>
                  <a:lnTo>
                    <a:pt x="236" y="13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200" dirty="0">
                <a:latin typeface="Trebuchet MS" pitchFamily="34" charset="0"/>
              </a:endParaRPr>
            </a:p>
          </p:txBody>
        </p:sp>
      </p:grpSp>
      <p:sp>
        <p:nvSpPr>
          <p:cNvPr id="54" name="Oval 53"/>
          <p:cNvSpPr/>
          <p:nvPr/>
        </p:nvSpPr>
        <p:spPr>
          <a:xfrm>
            <a:off x="2973841" y="2293251"/>
            <a:ext cx="914912" cy="944361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794" tIns="38397" rIns="76794" bIns="38397" rtlCol="0" anchor="ctr"/>
          <a:lstStyle/>
          <a:p>
            <a:pPr algn="ctr"/>
            <a:endParaRPr lang="id-ID" sz="1200" dirty="0">
              <a:latin typeface="Raleway Light"/>
            </a:endParaRPr>
          </a:p>
        </p:txBody>
      </p:sp>
      <p:sp>
        <p:nvSpPr>
          <p:cNvPr id="55" name="Oval 54"/>
          <p:cNvSpPr/>
          <p:nvPr/>
        </p:nvSpPr>
        <p:spPr>
          <a:xfrm>
            <a:off x="6926906" y="2250456"/>
            <a:ext cx="914912" cy="94436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794" tIns="38397" rIns="76794" bIns="38397" rtlCol="0" anchor="ctr"/>
          <a:lstStyle/>
          <a:p>
            <a:pPr algn="ctr"/>
            <a:endParaRPr lang="id-ID" sz="1200" dirty="0">
              <a:latin typeface="Trebuchet MS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733919" y="3279285"/>
            <a:ext cx="1381173" cy="262210"/>
          </a:xfrm>
          <a:prstGeom prst="rect">
            <a:avLst/>
          </a:prstGeom>
          <a:noFill/>
        </p:spPr>
        <p:txBody>
          <a:bodyPr wrap="square" lIns="76794" tIns="38397" rIns="76794" bIns="38397" rtlCol="0">
            <a:spAutoFit/>
          </a:bodyPr>
          <a:lstStyle/>
          <a:p>
            <a:pPr algn="ctr"/>
            <a:r>
              <a:rPr lang="sk-SK" sz="1200" b="1" dirty="0" smtClean="0">
                <a:solidFill>
                  <a:schemeClr val="tx2"/>
                </a:solidFill>
                <a:latin typeface="Trebuchet MS" pitchFamily="34" charset="0"/>
                <a:cs typeface="Raleway"/>
              </a:rPr>
              <a:t>Rozpočet</a:t>
            </a:r>
            <a:endParaRPr lang="id-ID" sz="1200" b="1" dirty="0">
              <a:solidFill>
                <a:schemeClr val="tx2"/>
              </a:solidFill>
              <a:latin typeface="Trebuchet MS" pitchFamily="34" charset="0"/>
              <a:cs typeface="Raleway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728035" y="3536925"/>
            <a:ext cx="1579418" cy="610510"/>
          </a:xfrm>
          <a:prstGeom prst="rect">
            <a:avLst/>
          </a:prstGeom>
          <a:noFill/>
        </p:spPr>
        <p:txBody>
          <a:bodyPr wrap="square" lIns="76794" tIns="38397" rIns="76794" bIns="38397" rtlCol="0">
            <a:spAutoFit/>
          </a:bodyPr>
          <a:lstStyle/>
          <a:p>
            <a:pPr algn="ctr" defTabSz="271979">
              <a:lnSpc>
                <a:spcPct val="120000"/>
              </a:lnSpc>
              <a:spcBef>
                <a:spcPts val="714"/>
              </a:spcBef>
              <a:defRPr/>
            </a:pPr>
            <a:r>
              <a:rPr lang="sk-SK" sz="1200" dirty="0" err="1" smtClean="0">
                <a:latin typeface="Trebuchet MS" pitchFamily="34" charset="0"/>
                <a:cs typeface="Raleway Light"/>
              </a:rPr>
              <a:t>Odhadem</a:t>
            </a:r>
            <a:r>
              <a:rPr lang="sk-SK" sz="1200" dirty="0" smtClean="0">
                <a:latin typeface="Trebuchet MS" pitchFamily="34" charset="0"/>
                <a:cs typeface="Raleway Light"/>
              </a:rPr>
              <a:t> do výše </a:t>
            </a:r>
          </a:p>
          <a:p>
            <a:pPr algn="ctr" defTabSz="271979">
              <a:lnSpc>
                <a:spcPct val="120000"/>
              </a:lnSpc>
              <a:spcBef>
                <a:spcPts val="714"/>
              </a:spcBef>
              <a:defRPr/>
            </a:pPr>
            <a:r>
              <a:rPr lang="sk-SK" sz="1200" dirty="0" smtClean="0">
                <a:latin typeface="Trebuchet MS" pitchFamily="34" charset="0"/>
                <a:cs typeface="Raleway Light"/>
              </a:rPr>
              <a:t>90 </a:t>
            </a:r>
            <a:r>
              <a:rPr lang="sk-SK" sz="1200" dirty="0" err="1" smtClean="0">
                <a:latin typeface="Trebuchet MS" pitchFamily="34" charset="0"/>
                <a:cs typeface="Raleway Light"/>
              </a:rPr>
              <a:t>Mio</a:t>
            </a:r>
            <a:r>
              <a:rPr lang="sk-SK" sz="1200" dirty="0" smtClean="0">
                <a:latin typeface="Trebuchet MS" pitchFamily="34" charset="0"/>
                <a:cs typeface="Raleway Light"/>
              </a:rPr>
              <a:t> EUR</a:t>
            </a:r>
            <a:endParaRPr lang="es-ES" sz="1200" dirty="0">
              <a:latin typeface="Trebuchet MS" pitchFamily="34" charset="0"/>
              <a:cs typeface="Raleway Light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133426" y="5188620"/>
            <a:ext cx="875786" cy="262210"/>
          </a:xfrm>
          <a:prstGeom prst="rect">
            <a:avLst/>
          </a:prstGeom>
          <a:noFill/>
        </p:spPr>
        <p:txBody>
          <a:bodyPr wrap="square" lIns="76794" tIns="38397" rIns="76794" bIns="38397" rtlCol="0">
            <a:spAutoFit/>
          </a:bodyPr>
          <a:lstStyle/>
          <a:p>
            <a:pPr algn="ctr"/>
            <a:r>
              <a:rPr lang="sk-SK" sz="1200" b="1" dirty="0" smtClean="0">
                <a:solidFill>
                  <a:schemeClr val="tx2"/>
                </a:solidFill>
                <a:latin typeface="Trebuchet MS" pitchFamily="34" charset="0"/>
                <a:cs typeface="Raleway"/>
              </a:rPr>
              <a:t>eMS</a:t>
            </a:r>
            <a:endParaRPr lang="id-ID" sz="1200" b="1" dirty="0">
              <a:solidFill>
                <a:schemeClr val="tx2"/>
              </a:solidFill>
              <a:latin typeface="Trebuchet MS" pitchFamily="34" charset="0"/>
              <a:cs typeface="Raleway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873267" y="5446260"/>
            <a:ext cx="1579418" cy="520742"/>
          </a:xfrm>
          <a:prstGeom prst="rect">
            <a:avLst/>
          </a:prstGeom>
          <a:noFill/>
        </p:spPr>
        <p:txBody>
          <a:bodyPr wrap="square" lIns="76794" tIns="38397" rIns="76794" bIns="38397" rtlCol="0">
            <a:spAutoFit/>
          </a:bodyPr>
          <a:lstStyle/>
          <a:p>
            <a:pPr algn="ctr" defTabSz="271979">
              <a:lnSpc>
                <a:spcPct val="120000"/>
              </a:lnSpc>
              <a:spcBef>
                <a:spcPts val="714"/>
              </a:spcBef>
              <a:defRPr/>
            </a:pPr>
            <a:r>
              <a:rPr lang="sk-SK" sz="1200" dirty="0" smtClean="0">
                <a:latin typeface="Trebuchet MS" pitchFamily="34" charset="0"/>
                <a:cs typeface="Raleway Light"/>
              </a:rPr>
              <a:t>Elektronicky podané </a:t>
            </a:r>
            <a:r>
              <a:rPr lang="sk-SK" sz="1200" dirty="0" err="1" smtClean="0">
                <a:latin typeface="Trebuchet MS" pitchFamily="34" charset="0"/>
                <a:cs typeface="Raleway Light"/>
              </a:rPr>
              <a:t>žádosti</a:t>
            </a:r>
            <a:endParaRPr lang="es-ES" sz="1200" dirty="0">
              <a:latin typeface="Trebuchet MS" pitchFamily="34" charset="0"/>
              <a:cs typeface="Raleway Light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2872199" y="3265022"/>
            <a:ext cx="1108626" cy="262210"/>
          </a:xfrm>
          <a:prstGeom prst="rect">
            <a:avLst/>
          </a:prstGeom>
          <a:noFill/>
        </p:spPr>
        <p:txBody>
          <a:bodyPr wrap="square" lIns="76794" tIns="38397" rIns="76794" bIns="38397" rtlCol="0">
            <a:spAutoFit/>
          </a:bodyPr>
          <a:lstStyle/>
          <a:p>
            <a:pPr algn="ctr"/>
            <a:r>
              <a:rPr lang="sk-SK" sz="1200" b="1" dirty="0" smtClean="0">
                <a:solidFill>
                  <a:schemeClr val="tx2"/>
                </a:solidFill>
                <a:latin typeface="Trebuchet MS" pitchFamily="34" charset="0"/>
                <a:cs typeface="Raleway"/>
              </a:rPr>
              <a:t>Priority</a:t>
            </a:r>
            <a:endParaRPr lang="id-ID" sz="1200" b="1" dirty="0">
              <a:solidFill>
                <a:schemeClr val="tx2"/>
              </a:solidFill>
              <a:latin typeface="Trebuchet MS" pitchFamily="34" charset="0"/>
              <a:cs typeface="Raleway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2628542" y="3522662"/>
            <a:ext cx="1680063" cy="520742"/>
          </a:xfrm>
          <a:prstGeom prst="rect">
            <a:avLst/>
          </a:prstGeom>
          <a:noFill/>
        </p:spPr>
        <p:txBody>
          <a:bodyPr wrap="square" lIns="76794" tIns="38397" rIns="76794" bIns="38397" rtlCol="0">
            <a:spAutoFit/>
          </a:bodyPr>
          <a:lstStyle/>
          <a:p>
            <a:pPr algn="ctr" defTabSz="271979">
              <a:lnSpc>
                <a:spcPct val="120000"/>
              </a:lnSpc>
              <a:spcBef>
                <a:spcPts val="714"/>
              </a:spcBef>
              <a:defRPr/>
            </a:pPr>
            <a:r>
              <a:rPr lang="sk-SK" sz="1200" dirty="0" err="1" smtClean="0">
                <a:latin typeface="Trebuchet MS" pitchFamily="34" charset="0"/>
                <a:cs typeface="Raleway Light"/>
              </a:rPr>
              <a:t>Otevřena</a:t>
            </a:r>
            <a:r>
              <a:rPr lang="sk-SK" sz="1200" dirty="0" smtClean="0">
                <a:latin typeface="Trebuchet MS" pitchFamily="34" charset="0"/>
                <a:cs typeface="Raleway Light"/>
              </a:rPr>
              <a:t> </a:t>
            </a:r>
            <a:r>
              <a:rPr lang="sk-SK" sz="1200" dirty="0" err="1" smtClean="0">
                <a:latin typeface="Trebuchet MS" pitchFamily="34" charset="0"/>
                <a:cs typeface="Raleway Light"/>
              </a:rPr>
              <a:t>pro</a:t>
            </a:r>
            <a:r>
              <a:rPr lang="sk-SK" sz="1200" dirty="0" smtClean="0">
                <a:latin typeface="Trebuchet MS" pitchFamily="34" charset="0"/>
                <a:cs typeface="Raleway Light"/>
              </a:rPr>
              <a:t> </a:t>
            </a:r>
            <a:r>
              <a:rPr lang="sk-SK" sz="1200" dirty="0" err="1" smtClean="0">
                <a:latin typeface="Trebuchet MS" pitchFamily="34" charset="0"/>
                <a:cs typeface="Raleway Light"/>
              </a:rPr>
              <a:t>všechny</a:t>
            </a:r>
            <a:r>
              <a:rPr lang="sk-SK" sz="1200" dirty="0" smtClean="0">
                <a:latin typeface="Trebuchet MS" pitchFamily="34" charset="0"/>
                <a:cs typeface="Raleway Light"/>
              </a:rPr>
              <a:t> 4 priority</a:t>
            </a:r>
            <a:endParaRPr lang="es-ES" sz="1200" dirty="0">
              <a:latin typeface="Trebuchet MS" pitchFamily="34" charset="0"/>
              <a:cs typeface="Raleway Light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4663869" y="3206844"/>
            <a:ext cx="1511197" cy="262210"/>
          </a:xfrm>
          <a:prstGeom prst="rect">
            <a:avLst/>
          </a:prstGeom>
          <a:noFill/>
        </p:spPr>
        <p:txBody>
          <a:bodyPr wrap="square" lIns="76794" tIns="38397" rIns="76794" bIns="38397" rtlCol="0">
            <a:spAutoFit/>
          </a:bodyPr>
          <a:lstStyle/>
          <a:p>
            <a:pPr algn="ctr"/>
            <a:r>
              <a:rPr lang="sk-SK" sz="1200" b="1" dirty="0" err="1" smtClean="0">
                <a:solidFill>
                  <a:schemeClr val="tx2"/>
                </a:solidFill>
                <a:latin typeface="Trebuchet MS" pitchFamily="34" charset="0"/>
                <a:cs typeface="Raleway"/>
              </a:rPr>
              <a:t>Témat</a:t>
            </a:r>
            <a:endParaRPr lang="id-ID" sz="1200" b="1" dirty="0">
              <a:solidFill>
                <a:schemeClr val="tx2"/>
              </a:solidFill>
              <a:latin typeface="Trebuchet MS" pitchFamily="34" charset="0"/>
              <a:cs typeface="Raleway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4663869" y="3469054"/>
            <a:ext cx="1787234" cy="520742"/>
          </a:xfrm>
          <a:prstGeom prst="rect">
            <a:avLst/>
          </a:prstGeom>
          <a:noFill/>
        </p:spPr>
        <p:txBody>
          <a:bodyPr wrap="square" lIns="76794" tIns="38397" rIns="76794" bIns="38397" rtlCol="0">
            <a:spAutoFit/>
          </a:bodyPr>
          <a:lstStyle/>
          <a:p>
            <a:pPr algn="ctr" defTabSz="271979">
              <a:lnSpc>
                <a:spcPct val="120000"/>
              </a:lnSpc>
              <a:spcBef>
                <a:spcPts val="714"/>
              </a:spcBef>
              <a:defRPr/>
            </a:pPr>
            <a:r>
              <a:rPr lang="sk-SK" sz="1200" dirty="0" err="1">
                <a:latin typeface="Trebuchet MS" pitchFamily="34" charset="0"/>
                <a:cs typeface="Raleway Light"/>
              </a:rPr>
              <a:t>Otevřena</a:t>
            </a:r>
            <a:r>
              <a:rPr lang="sk-SK" sz="1200" dirty="0">
                <a:latin typeface="Trebuchet MS" pitchFamily="34" charset="0"/>
                <a:cs typeface="Raleway Light"/>
              </a:rPr>
              <a:t> </a:t>
            </a:r>
            <a:r>
              <a:rPr lang="sk-SK" sz="1200" dirty="0" err="1">
                <a:latin typeface="Trebuchet MS" pitchFamily="34" charset="0"/>
                <a:cs typeface="Raleway Light"/>
              </a:rPr>
              <a:t>pro</a:t>
            </a:r>
            <a:r>
              <a:rPr lang="sk-SK" sz="1200" dirty="0">
                <a:latin typeface="Trebuchet MS" pitchFamily="34" charset="0"/>
                <a:cs typeface="Raleway Light"/>
              </a:rPr>
              <a:t> </a:t>
            </a:r>
            <a:r>
              <a:rPr lang="sk-SK" sz="1200" dirty="0" err="1">
                <a:latin typeface="Trebuchet MS" pitchFamily="34" charset="0"/>
                <a:cs typeface="Raleway Light"/>
              </a:rPr>
              <a:t>všechny</a:t>
            </a:r>
            <a:r>
              <a:rPr lang="sk-SK" sz="1200" dirty="0">
                <a:latin typeface="Trebuchet MS" pitchFamily="34" charset="0"/>
                <a:cs typeface="Raleway Light"/>
              </a:rPr>
              <a:t> 4 </a:t>
            </a:r>
            <a:r>
              <a:rPr lang="sk-SK" sz="1200" dirty="0" err="1" smtClean="0">
                <a:latin typeface="Trebuchet MS" pitchFamily="34" charset="0"/>
                <a:cs typeface="Raleway Light"/>
              </a:rPr>
              <a:t>specifické</a:t>
            </a:r>
            <a:r>
              <a:rPr lang="sk-SK" sz="1200" dirty="0" smtClean="0">
                <a:latin typeface="Trebuchet MS" pitchFamily="34" charset="0"/>
                <a:cs typeface="Raleway Light"/>
              </a:rPr>
              <a:t> </a:t>
            </a:r>
            <a:r>
              <a:rPr lang="sk-SK" sz="1200" dirty="0" err="1" smtClean="0">
                <a:latin typeface="Trebuchet MS" pitchFamily="34" charset="0"/>
                <a:cs typeface="Raleway Light"/>
              </a:rPr>
              <a:t>cíle</a:t>
            </a:r>
            <a:endParaRPr lang="es-ES" sz="1200" dirty="0">
              <a:latin typeface="Trebuchet MS" pitchFamily="34" charset="0"/>
              <a:cs typeface="Raleway Light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7110256" y="5128766"/>
            <a:ext cx="600980" cy="262210"/>
          </a:xfrm>
          <a:prstGeom prst="rect">
            <a:avLst/>
          </a:prstGeom>
          <a:noFill/>
        </p:spPr>
        <p:txBody>
          <a:bodyPr wrap="none" lIns="76794" tIns="38397" rIns="76794" bIns="38397" rtlCol="0">
            <a:spAutoFit/>
          </a:bodyPr>
          <a:lstStyle/>
          <a:p>
            <a:pPr algn="ctr"/>
            <a:r>
              <a:rPr lang="sk-SK" sz="1200" b="1" dirty="0" err="1" smtClean="0">
                <a:solidFill>
                  <a:schemeClr val="tx2"/>
                </a:solidFill>
                <a:latin typeface="Trebuchet MS" pitchFamily="34" charset="0"/>
                <a:cs typeface="Raleway"/>
              </a:rPr>
              <a:t>Trvání</a:t>
            </a:r>
            <a:endParaRPr lang="id-ID" sz="1200" b="1" dirty="0">
              <a:solidFill>
                <a:schemeClr val="tx2"/>
              </a:solidFill>
              <a:latin typeface="Trebuchet MS" pitchFamily="34" charset="0"/>
              <a:cs typeface="Raleway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6710779" y="5406520"/>
            <a:ext cx="1579418" cy="520742"/>
          </a:xfrm>
          <a:prstGeom prst="rect">
            <a:avLst/>
          </a:prstGeom>
          <a:noFill/>
        </p:spPr>
        <p:txBody>
          <a:bodyPr wrap="square" lIns="76794" tIns="38397" rIns="76794" bIns="38397" rtlCol="0">
            <a:spAutoFit/>
          </a:bodyPr>
          <a:lstStyle/>
          <a:p>
            <a:pPr algn="ctr" defTabSz="271979">
              <a:lnSpc>
                <a:spcPct val="120000"/>
              </a:lnSpc>
              <a:spcBef>
                <a:spcPts val="714"/>
              </a:spcBef>
              <a:defRPr/>
            </a:pPr>
            <a:r>
              <a:rPr lang="sk-SK" sz="1200" dirty="0" err="1" smtClean="0">
                <a:latin typeface="Trebuchet MS" pitchFamily="34" charset="0"/>
                <a:cs typeface="Raleway Light"/>
              </a:rPr>
              <a:t>Otevřena</a:t>
            </a:r>
            <a:r>
              <a:rPr lang="sk-SK" sz="1200" dirty="0" smtClean="0">
                <a:latin typeface="Trebuchet MS" pitchFamily="34" charset="0"/>
                <a:cs typeface="Raleway Light"/>
              </a:rPr>
              <a:t> 8 </a:t>
            </a:r>
            <a:r>
              <a:rPr lang="sk-SK" sz="1200" dirty="0" err="1" smtClean="0">
                <a:latin typeface="Trebuchet MS" pitchFamily="34" charset="0"/>
                <a:cs typeface="Raleway Light"/>
              </a:rPr>
              <a:t>týdnů</a:t>
            </a:r>
            <a:r>
              <a:rPr lang="sk-SK" sz="1200" dirty="0" smtClean="0">
                <a:latin typeface="Trebuchet MS" pitchFamily="34" charset="0"/>
                <a:cs typeface="Raleway Light"/>
              </a:rPr>
              <a:t> do 23. </a:t>
            </a:r>
            <a:r>
              <a:rPr lang="sk-SK" sz="1200" dirty="0" err="1" smtClean="0">
                <a:latin typeface="Trebuchet MS" pitchFamily="34" charset="0"/>
                <a:cs typeface="Raleway Light"/>
              </a:rPr>
              <a:t>června</a:t>
            </a:r>
            <a:r>
              <a:rPr lang="sk-SK" sz="1200" dirty="0" smtClean="0">
                <a:latin typeface="Trebuchet MS" pitchFamily="34" charset="0"/>
                <a:cs typeface="Raleway Light"/>
              </a:rPr>
              <a:t> </a:t>
            </a:r>
            <a:endParaRPr lang="es-ES" sz="1200" dirty="0">
              <a:latin typeface="Trebuchet MS" pitchFamily="34" charset="0"/>
              <a:cs typeface="Raleway Light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3154180" y="5165899"/>
            <a:ext cx="631950" cy="262210"/>
          </a:xfrm>
          <a:prstGeom prst="rect">
            <a:avLst/>
          </a:prstGeom>
          <a:noFill/>
        </p:spPr>
        <p:txBody>
          <a:bodyPr wrap="none" lIns="76794" tIns="38397" rIns="76794" bIns="38397" rtlCol="0">
            <a:spAutoFit/>
          </a:bodyPr>
          <a:lstStyle/>
          <a:p>
            <a:pPr algn="ctr"/>
            <a:r>
              <a:rPr lang="sk-SK" sz="1200" b="1" dirty="0" smtClean="0">
                <a:solidFill>
                  <a:schemeClr val="tx2"/>
                </a:solidFill>
                <a:latin typeface="Trebuchet MS" pitchFamily="34" charset="0"/>
                <a:cs typeface="Raleway"/>
              </a:rPr>
              <a:t>Postup</a:t>
            </a:r>
            <a:endParaRPr lang="id-ID" sz="1200" b="1" dirty="0">
              <a:solidFill>
                <a:schemeClr val="tx2"/>
              </a:solidFill>
              <a:latin typeface="Trebuchet MS" pitchFamily="34" charset="0"/>
              <a:cs typeface="Raleway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2741656" y="5450079"/>
            <a:ext cx="1579418" cy="610510"/>
          </a:xfrm>
          <a:prstGeom prst="rect">
            <a:avLst/>
          </a:prstGeom>
          <a:noFill/>
        </p:spPr>
        <p:txBody>
          <a:bodyPr wrap="square" lIns="76794" tIns="38397" rIns="76794" bIns="38397" rtlCol="0">
            <a:spAutoFit/>
          </a:bodyPr>
          <a:lstStyle/>
          <a:p>
            <a:pPr algn="ctr" defTabSz="271979">
              <a:lnSpc>
                <a:spcPct val="120000"/>
              </a:lnSpc>
              <a:spcBef>
                <a:spcPts val="714"/>
              </a:spcBef>
              <a:defRPr/>
            </a:pPr>
            <a:r>
              <a:rPr lang="sk-SK" sz="1200" dirty="0" smtClean="0">
                <a:latin typeface="Trebuchet MS" pitchFamily="34" charset="0"/>
                <a:cs typeface="Raleway Light"/>
              </a:rPr>
              <a:t>1-kolová výzva</a:t>
            </a:r>
          </a:p>
          <a:p>
            <a:pPr algn="ctr" defTabSz="271979">
              <a:lnSpc>
                <a:spcPct val="120000"/>
              </a:lnSpc>
              <a:spcBef>
                <a:spcPts val="714"/>
              </a:spcBef>
              <a:defRPr/>
            </a:pPr>
            <a:r>
              <a:rPr lang="sk-SK" sz="1200" dirty="0" smtClean="0">
                <a:latin typeface="Trebuchet MS" pitchFamily="34" charset="0"/>
                <a:cs typeface="Raleway Light"/>
              </a:rPr>
              <a:t>(+</a:t>
            </a:r>
            <a:r>
              <a:rPr lang="sk-SK" sz="1200" dirty="0" err="1" smtClean="0">
                <a:latin typeface="Trebuchet MS" pitchFamily="34" charset="0"/>
                <a:cs typeface="Raleway Light"/>
              </a:rPr>
              <a:t>filtr</a:t>
            </a:r>
            <a:r>
              <a:rPr lang="sk-SK" sz="1200" dirty="0" smtClean="0">
                <a:latin typeface="Trebuchet MS" pitchFamily="34" charset="0"/>
                <a:cs typeface="Raleway Light"/>
              </a:rPr>
              <a:t> u </a:t>
            </a:r>
            <a:r>
              <a:rPr lang="sk-SK" sz="1200" dirty="0" err="1" smtClean="0">
                <a:latin typeface="Trebuchet MS" pitchFamily="34" charset="0"/>
                <a:cs typeface="Raleway Light"/>
              </a:rPr>
              <a:t>hodnocení</a:t>
            </a:r>
            <a:r>
              <a:rPr lang="sk-SK" sz="1200" dirty="0" smtClean="0">
                <a:latin typeface="Trebuchet MS" pitchFamily="34" charset="0"/>
                <a:cs typeface="Raleway Light"/>
              </a:rPr>
              <a:t>)</a:t>
            </a:r>
            <a:endParaRPr lang="es-ES" sz="1200" dirty="0">
              <a:latin typeface="Trebuchet MS" pitchFamily="34" charset="0"/>
              <a:cs typeface="Raleway Light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7057361" y="3172096"/>
            <a:ext cx="788275" cy="262210"/>
          </a:xfrm>
          <a:prstGeom prst="rect">
            <a:avLst/>
          </a:prstGeom>
          <a:noFill/>
        </p:spPr>
        <p:txBody>
          <a:bodyPr wrap="none" lIns="76794" tIns="38397" rIns="76794" bIns="38397" rtlCol="0">
            <a:spAutoFit/>
          </a:bodyPr>
          <a:lstStyle/>
          <a:p>
            <a:pPr algn="ctr"/>
            <a:r>
              <a:rPr lang="sk-SK" sz="1200" b="1" dirty="0" smtClean="0">
                <a:solidFill>
                  <a:schemeClr val="tx2"/>
                </a:solidFill>
                <a:latin typeface="Trebuchet MS" pitchFamily="34" charset="0"/>
                <a:cs typeface="Raleway"/>
              </a:rPr>
              <a:t>Výsledky</a:t>
            </a:r>
            <a:endParaRPr lang="id-ID" sz="1200" b="1" dirty="0">
              <a:solidFill>
                <a:schemeClr val="tx2"/>
              </a:solidFill>
              <a:latin typeface="Trebuchet MS" pitchFamily="34" charset="0"/>
              <a:cs typeface="Raleway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6681430" y="3456276"/>
            <a:ext cx="1579418" cy="520742"/>
          </a:xfrm>
          <a:prstGeom prst="rect">
            <a:avLst/>
          </a:prstGeom>
          <a:noFill/>
        </p:spPr>
        <p:txBody>
          <a:bodyPr wrap="square" lIns="76794" tIns="38397" rIns="76794" bIns="38397" rtlCol="0">
            <a:spAutoFit/>
          </a:bodyPr>
          <a:lstStyle/>
          <a:p>
            <a:pPr algn="ctr" defTabSz="271979">
              <a:lnSpc>
                <a:spcPct val="120000"/>
              </a:lnSpc>
              <a:spcBef>
                <a:spcPts val="714"/>
              </a:spcBef>
              <a:defRPr/>
            </a:pPr>
            <a:r>
              <a:rPr lang="sk-SK" sz="1200" dirty="0" err="1" smtClean="0">
                <a:latin typeface="Trebuchet MS" pitchFamily="34" charset="0"/>
                <a:cs typeface="Raleway Light"/>
              </a:rPr>
              <a:t>Důraz</a:t>
            </a:r>
            <a:r>
              <a:rPr lang="sk-SK" sz="1200" dirty="0" smtClean="0">
                <a:latin typeface="Trebuchet MS" pitchFamily="34" charset="0"/>
                <a:cs typeface="Raleway Light"/>
              </a:rPr>
              <a:t> na </a:t>
            </a:r>
            <a:r>
              <a:rPr lang="sk-SK" sz="1200" dirty="0" err="1" smtClean="0">
                <a:latin typeface="Trebuchet MS" pitchFamily="34" charset="0"/>
                <a:cs typeface="Raleway Light"/>
              </a:rPr>
              <a:t>orientaci</a:t>
            </a:r>
            <a:r>
              <a:rPr lang="sk-SK" sz="1200" dirty="0" smtClean="0">
                <a:latin typeface="Trebuchet MS" pitchFamily="34" charset="0"/>
                <a:cs typeface="Raleway Light"/>
              </a:rPr>
              <a:t> </a:t>
            </a:r>
            <a:r>
              <a:rPr lang="sk-SK" sz="1200" dirty="0" err="1" smtClean="0">
                <a:latin typeface="Trebuchet MS" pitchFamily="34" charset="0"/>
                <a:cs typeface="Raleway Light"/>
              </a:rPr>
              <a:t>na</a:t>
            </a:r>
            <a:r>
              <a:rPr lang="sk-SK" sz="1200" dirty="0" smtClean="0">
                <a:latin typeface="Trebuchet MS" pitchFamily="34" charset="0"/>
                <a:cs typeface="Raleway Light"/>
              </a:rPr>
              <a:t> výsledky</a:t>
            </a:r>
            <a:endParaRPr lang="es-ES" sz="1200" dirty="0">
              <a:latin typeface="Trebuchet MS" pitchFamily="34" charset="0"/>
              <a:cs typeface="Raleway Light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782369" y="5199277"/>
            <a:ext cx="1272297" cy="262210"/>
          </a:xfrm>
          <a:prstGeom prst="rect">
            <a:avLst/>
          </a:prstGeom>
          <a:noFill/>
        </p:spPr>
        <p:txBody>
          <a:bodyPr wrap="square" lIns="76794" tIns="38397" rIns="76794" bIns="38397" rtlCol="0">
            <a:spAutoFit/>
          </a:bodyPr>
          <a:lstStyle/>
          <a:p>
            <a:pPr algn="ctr"/>
            <a:r>
              <a:rPr lang="sk-SK" sz="1200" b="1" dirty="0" err="1" smtClean="0">
                <a:solidFill>
                  <a:schemeClr val="tx2"/>
                </a:solidFill>
                <a:latin typeface="Trebuchet MS" pitchFamily="34" charset="0"/>
                <a:cs typeface="Raleway"/>
              </a:rPr>
              <a:t>Inovativnost</a:t>
            </a:r>
            <a:endParaRPr lang="id-ID" sz="1200" b="1" dirty="0">
              <a:solidFill>
                <a:schemeClr val="tx2"/>
              </a:solidFill>
              <a:latin typeface="Trebuchet MS" pitchFamily="34" charset="0"/>
              <a:cs typeface="Raleway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675153" y="5469980"/>
            <a:ext cx="1579418" cy="299143"/>
          </a:xfrm>
          <a:prstGeom prst="rect">
            <a:avLst/>
          </a:prstGeom>
          <a:noFill/>
        </p:spPr>
        <p:txBody>
          <a:bodyPr wrap="square" lIns="76794" tIns="38397" rIns="76794" bIns="38397" rtlCol="0">
            <a:spAutoFit/>
          </a:bodyPr>
          <a:lstStyle/>
          <a:p>
            <a:pPr algn="ctr" defTabSz="271979">
              <a:lnSpc>
                <a:spcPct val="120000"/>
              </a:lnSpc>
              <a:spcBef>
                <a:spcPts val="714"/>
              </a:spcBef>
              <a:defRPr/>
            </a:pPr>
            <a:r>
              <a:rPr lang="sk-SK" sz="1200" dirty="0" err="1" smtClean="0">
                <a:latin typeface="Trebuchet MS" pitchFamily="34" charset="0"/>
                <a:cs typeface="Raleway Light"/>
              </a:rPr>
              <a:t>Více</a:t>
            </a:r>
            <a:r>
              <a:rPr lang="sk-SK" sz="1200" dirty="0" smtClean="0">
                <a:latin typeface="Trebuchet MS" pitchFamily="34" charset="0"/>
                <a:cs typeface="Raleway Light"/>
              </a:rPr>
              <a:t> </a:t>
            </a:r>
            <a:r>
              <a:rPr lang="sk-SK" sz="1200" dirty="0" err="1" smtClean="0">
                <a:latin typeface="Trebuchet MS" pitchFamily="34" charset="0"/>
                <a:cs typeface="Raleway Light"/>
              </a:rPr>
              <a:t>zdůrazněna</a:t>
            </a:r>
            <a:r>
              <a:rPr lang="sk-SK" sz="1200" dirty="0" smtClean="0">
                <a:latin typeface="Trebuchet MS" pitchFamily="34" charset="0"/>
                <a:cs typeface="Raleway Light"/>
              </a:rPr>
              <a:t>  </a:t>
            </a:r>
            <a:endParaRPr lang="es-ES" sz="1200" dirty="0">
              <a:latin typeface="Trebuchet MS" pitchFamily="34" charset="0"/>
              <a:cs typeface="Raleway Light"/>
            </a:endParaRPr>
          </a:p>
        </p:txBody>
      </p:sp>
      <p:sp>
        <p:nvSpPr>
          <p:cNvPr id="98" name="Freeform 4"/>
          <p:cNvSpPr>
            <a:spLocks noChangeArrowheads="1"/>
          </p:cNvSpPr>
          <p:nvPr/>
        </p:nvSpPr>
        <p:spPr bwMode="auto">
          <a:xfrm>
            <a:off x="5420921" y="4515099"/>
            <a:ext cx="334481" cy="341423"/>
          </a:xfrm>
          <a:custGeom>
            <a:avLst/>
            <a:gdLst>
              <a:gd name="T0" fmla="*/ 372 w 498"/>
              <a:gd name="T1" fmla="*/ 337 h 391"/>
              <a:gd name="T2" fmla="*/ 372 w 498"/>
              <a:gd name="T3" fmla="*/ 337 h 391"/>
              <a:gd name="T4" fmla="*/ 53 w 498"/>
              <a:gd name="T5" fmla="*/ 337 h 391"/>
              <a:gd name="T6" fmla="*/ 53 w 498"/>
              <a:gd name="T7" fmla="*/ 116 h 391"/>
              <a:gd name="T8" fmla="*/ 116 w 498"/>
              <a:gd name="T9" fmla="*/ 116 h 391"/>
              <a:gd name="T10" fmla="*/ 169 w 498"/>
              <a:gd name="T11" fmla="*/ 71 h 391"/>
              <a:gd name="T12" fmla="*/ 27 w 498"/>
              <a:gd name="T13" fmla="*/ 71 h 391"/>
              <a:gd name="T14" fmla="*/ 0 w 498"/>
              <a:gd name="T15" fmla="*/ 89 h 391"/>
              <a:gd name="T16" fmla="*/ 0 w 498"/>
              <a:gd name="T17" fmla="*/ 363 h 391"/>
              <a:gd name="T18" fmla="*/ 27 w 498"/>
              <a:gd name="T19" fmla="*/ 390 h 391"/>
              <a:gd name="T20" fmla="*/ 399 w 498"/>
              <a:gd name="T21" fmla="*/ 390 h 391"/>
              <a:gd name="T22" fmla="*/ 426 w 498"/>
              <a:gd name="T23" fmla="*/ 363 h 391"/>
              <a:gd name="T24" fmla="*/ 426 w 498"/>
              <a:gd name="T25" fmla="*/ 275 h 391"/>
              <a:gd name="T26" fmla="*/ 372 w 498"/>
              <a:gd name="T27" fmla="*/ 310 h 391"/>
              <a:gd name="T28" fmla="*/ 372 w 498"/>
              <a:gd name="T29" fmla="*/ 337 h 391"/>
              <a:gd name="T30" fmla="*/ 328 w 498"/>
              <a:gd name="T31" fmla="*/ 169 h 391"/>
              <a:gd name="T32" fmla="*/ 328 w 498"/>
              <a:gd name="T33" fmla="*/ 169 h 391"/>
              <a:gd name="T34" fmla="*/ 328 w 498"/>
              <a:gd name="T35" fmla="*/ 257 h 391"/>
              <a:gd name="T36" fmla="*/ 497 w 498"/>
              <a:gd name="T37" fmla="*/ 125 h 391"/>
              <a:gd name="T38" fmla="*/ 328 w 498"/>
              <a:gd name="T39" fmla="*/ 0 h 391"/>
              <a:gd name="T40" fmla="*/ 328 w 498"/>
              <a:gd name="T41" fmla="*/ 80 h 391"/>
              <a:gd name="T42" fmla="*/ 133 w 498"/>
              <a:gd name="T43" fmla="*/ 275 h 391"/>
              <a:gd name="T44" fmla="*/ 328 w 498"/>
              <a:gd name="T45" fmla="*/ 169 h 3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98" h="391">
                <a:moveTo>
                  <a:pt x="372" y="337"/>
                </a:moveTo>
                <a:lnTo>
                  <a:pt x="372" y="337"/>
                </a:lnTo>
                <a:cubicBezTo>
                  <a:pt x="53" y="337"/>
                  <a:pt x="53" y="337"/>
                  <a:pt x="53" y="337"/>
                </a:cubicBezTo>
                <a:cubicBezTo>
                  <a:pt x="53" y="116"/>
                  <a:pt x="53" y="116"/>
                  <a:pt x="53" y="116"/>
                </a:cubicBezTo>
                <a:cubicBezTo>
                  <a:pt x="116" y="116"/>
                  <a:pt x="116" y="116"/>
                  <a:pt x="116" y="116"/>
                </a:cubicBezTo>
                <a:cubicBezTo>
                  <a:pt x="116" y="116"/>
                  <a:pt x="133" y="98"/>
                  <a:pt x="169" y="71"/>
                </a:cubicBezTo>
                <a:cubicBezTo>
                  <a:pt x="27" y="71"/>
                  <a:pt x="27" y="71"/>
                  <a:pt x="27" y="71"/>
                </a:cubicBezTo>
                <a:cubicBezTo>
                  <a:pt x="9" y="71"/>
                  <a:pt x="0" y="80"/>
                  <a:pt x="0" y="89"/>
                </a:cubicBezTo>
                <a:cubicBezTo>
                  <a:pt x="0" y="363"/>
                  <a:pt x="0" y="363"/>
                  <a:pt x="0" y="363"/>
                </a:cubicBezTo>
                <a:cubicBezTo>
                  <a:pt x="0" y="382"/>
                  <a:pt x="9" y="390"/>
                  <a:pt x="27" y="390"/>
                </a:cubicBezTo>
                <a:cubicBezTo>
                  <a:pt x="399" y="390"/>
                  <a:pt x="399" y="390"/>
                  <a:pt x="399" y="390"/>
                </a:cubicBezTo>
                <a:cubicBezTo>
                  <a:pt x="408" y="390"/>
                  <a:pt x="426" y="382"/>
                  <a:pt x="426" y="363"/>
                </a:cubicBezTo>
                <a:cubicBezTo>
                  <a:pt x="426" y="275"/>
                  <a:pt x="426" y="275"/>
                  <a:pt x="426" y="275"/>
                </a:cubicBezTo>
                <a:cubicBezTo>
                  <a:pt x="372" y="310"/>
                  <a:pt x="372" y="310"/>
                  <a:pt x="372" y="310"/>
                </a:cubicBezTo>
                <a:lnTo>
                  <a:pt x="372" y="337"/>
                </a:lnTo>
                <a:close/>
                <a:moveTo>
                  <a:pt x="328" y="169"/>
                </a:moveTo>
                <a:lnTo>
                  <a:pt x="328" y="169"/>
                </a:lnTo>
                <a:cubicBezTo>
                  <a:pt x="328" y="257"/>
                  <a:pt x="328" y="257"/>
                  <a:pt x="328" y="257"/>
                </a:cubicBezTo>
                <a:cubicBezTo>
                  <a:pt x="497" y="125"/>
                  <a:pt x="497" y="125"/>
                  <a:pt x="497" y="125"/>
                </a:cubicBezTo>
                <a:cubicBezTo>
                  <a:pt x="328" y="0"/>
                  <a:pt x="328" y="0"/>
                  <a:pt x="328" y="0"/>
                </a:cubicBezTo>
                <a:cubicBezTo>
                  <a:pt x="328" y="80"/>
                  <a:pt x="328" y="80"/>
                  <a:pt x="328" y="80"/>
                </a:cubicBezTo>
                <a:cubicBezTo>
                  <a:pt x="133" y="80"/>
                  <a:pt x="133" y="275"/>
                  <a:pt x="133" y="275"/>
                </a:cubicBezTo>
                <a:cubicBezTo>
                  <a:pt x="186" y="187"/>
                  <a:pt x="222" y="169"/>
                  <a:pt x="328" y="16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170287" y="2450186"/>
            <a:ext cx="665177" cy="508431"/>
          </a:xfrm>
          <a:prstGeom prst="rect">
            <a:avLst/>
          </a:prstGeom>
          <a:noFill/>
        </p:spPr>
        <p:txBody>
          <a:bodyPr wrap="square" lIns="76794" tIns="38397" rIns="76794" bIns="38397" rtlCol="0">
            <a:spAutoFit/>
          </a:bodyPr>
          <a:lstStyle/>
          <a:p>
            <a:r>
              <a:rPr lang="sk-SK" sz="2800" b="1" dirty="0" smtClean="0">
                <a:solidFill>
                  <a:schemeClr val="bg1"/>
                </a:solidFill>
                <a:latin typeface="Trebuchet MS" pitchFamily="34" charset="0"/>
                <a:cs typeface="Raleway"/>
              </a:rPr>
              <a:t>10</a:t>
            </a:r>
            <a:endParaRPr lang="de-AT" sz="2800" b="1" dirty="0" smtClean="0">
              <a:solidFill>
                <a:schemeClr val="bg1"/>
              </a:solidFill>
              <a:latin typeface="Trebuchet MS" pitchFamily="34" charset="0"/>
              <a:cs typeface="Raleway"/>
            </a:endParaRPr>
          </a:p>
        </p:txBody>
      </p:sp>
      <p:sp>
        <p:nvSpPr>
          <p:cNvPr id="101" name="Freeform 116"/>
          <p:cNvSpPr>
            <a:spLocks noChangeArrowheads="1"/>
          </p:cNvSpPr>
          <p:nvPr/>
        </p:nvSpPr>
        <p:spPr bwMode="auto">
          <a:xfrm>
            <a:off x="7227509" y="4458989"/>
            <a:ext cx="356109" cy="419439"/>
          </a:xfrm>
          <a:custGeom>
            <a:avLst/>
            <a:gdLst>
              <a:gd name="T0" fmla="*/ 400 w 445"/>
              <a:gd name="T1" fmla="*/ 159 h 462"/>
              <a:gd name="T2" fmla="*/ 400 w 445"/>
              <a:gd name="T3" fmla="*/ 159 h 462"/>
              <a:gd name="T4" fmla="*/ 266 w 445"/>
              <a:gd name="T5" fmla="*/ 8 h 462"/>
              <a:gd name="T6" fmla="*/ 36 w 445"/>
              <a:gd name="T7" fmla="*/ 248 h 462"/>
              <a:gd name="T8" fmla="*/ 9 w 445"/>
              <a:gd name="T9" fmla="*/ 319 h 462"/>
              <a:gd name="T10" fmla="*/ 81 w 445"/>
              <a:gd name="T11" fmla="*/ 355 h 462"/>
              <a:gd name="T12" fmla="*/ 98 w 445"/>
              <a:gd name="T13" fmla="*/ 346 h 462"/>
              <a:gd name="T14" fmla="*/ 134 w 445"/>
              <a:gd name="T15" fmla="*/ 372 h 462"/>
              <a:gd name="T16" fmla="*/ 160 w 445"/>
              <a:gd name="T17" fmla="*/ 434 h 462"/>
              <a:gd name="T18" fmla="*/ 187 w 445"/>
              <a:gd name="T19" fmla="*/ 452 h 462"/>
              <a:gd name="T20" fmla="*/ 240 w 445"/>
              <a:gd name="T21" fmla="*/ 434 h 462"/>
              <a:gd name="T22" fmla="*/ 249 w 445"/>
              <a:gd name="T23" fmla="*/ 416 h 462"/>
              <a:gd name="T24" fmla="*/ 231 w 445"/>
              <a:gd name="T25" fmla="*/ 390 h 462"/>
              <a:gd name="T26" fmla="*/ 204 w 445"/>
              <a:gd name="T27" fmla="*/ 337 h 462"/>
              <a:gd name="T28" fmla="*/ 231 w 445"/>
              <a:gd name="T29" fmla="*/ 310 h 462"/>
              <a:gd name="T30" fmla="*/ 417 w 445"/>
              <a:gd name="T31" fmla="*/ 355 h 462"/>
              <a:gd name="T32" fmla="*/ 400 w 445"/>
              <a:gd name="T33" fmla="*/ 159 h 462"/>
              <a:gd name="T34" fmla="*/ 390 w 445"/>
              <a:gd name="T35" fmla="*/ 310 h 462"/>
              <a:gd name="T36" fmla="*/ 390 w 445"/>
              <a:gd name="T37" fmla="*/ 310 h 462"/>
              <a:gd name="T38" fmla="*/ 302 w 445"/>
              <a:gd name="T39" fmla="*/ 204 h 462"/>
              <a:gd name="T40" fmla="*/ 284 w 445"/>
              <a:gd name="T41" fmla="*/ 62 h 462"/>
              <a:gd name="T42" fmla="*/ 364 w 445"/>
              <a:gd name="T43" fmla="*/ 177 h 462"/>
              <a:gd name="T44" fmla="*/ 390 w 445"/>
              <a:gd name="T45" fmla="*/ 310 h 4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45" h="462">
                <a:moveTo>
                  <a:pt x="400" y="159"/>
                </a:moveTo>
                <a:lnTo>
                  <a:pt x="400" y="159"/>
                </a:lnTo>
                <a:cubicBezTo>
                  <a:pt x="364" y="71"/>
                  <a:pt x="302" y="0"/>
                  <a:pt x="266" y="8"/>
                </a:cubicBezTo>
                <a:cubicBezTo>
                  <a:pt x="213" y="36"/>
                  <a:pt x="302" y="142"/>
                  <a:pt x="36" y="248"/>
                </a:cubicBezTo>
                <a:cubicBezTo>
                  <a:pt x="9" y="257"/>
                  <a:pt x="0" y="292"/>
                  <a:pt x="9" y="319"/>
                </a:cubicBezTo>
                <a:cubicBezTo>
                  <a:pt x="18" y="337"/>
                  <a:pt x="53" y="363"/>
                  <a:pt x="81" y="355"/>
                </a:cubicBezTo>
                <a:lnTo>
                  <a:pt x="98" y="346"/>
                </a:lnTo>
                <a:cubicBezTo>
                  <a:pt x="116" y="372"/>
                  <a:pt x="134" y="355"/>
                  <a:pt x="134" y="372"/>
                </a:cubicBezTo>
                <a:cubicBezTo>
                  <a:pt x="143" y="390"/>
                  <a:pt x="160" y="425"/>
                  <a:pt x="160" y="434"/>
                </a:cubicBezTo>
                <a:cubicBezTo>
                  <a:pt x="169" y="443"/>
                  <a:pt x="178" y="461"/>
                  <a:pt x="187" y="452"/>
                </a:cubicBezTo>
                <a:cubicBezTo>
                  <a:pt x="196" y="452"/>
                  <a:pt x="231" y="443"/>
                  <a:pt x="240" y="434"/>
                </a:cubicBezTo>
                <a:cubicBezTo>
                  <a:pt x="257" y="434"/>
                  <a:pt x="257" y="425"/>
                  <a:pt x="249" y="416"/>
                </a:cubicBezTo>
                <a:cubicBezTo>
                  <a:pt x="249" y="408"/>
                  <a:pt x="231" y="399"/>
                  <a:pt x="231" y="390"/>
                </a:cubicBezTo>
                <a:cubicBezTo>
                  <a:pt x="222" y="381"/>
                  <a:pt x="213" y="346"/>
                  <a:pt x="204" y="337"/>
                </a:cubicBezTo>
                <a:cubicBezTo>
                  <a:pt x="196" y="328"/>
                  <a:pt x="213" y="310"/>
                  <a:pt x="231" y="310"/>
                </a:cubicBezTo>
                <a:cubicBezTo>
                  <a:pt x="355" y="302"/>
                  <a:pt x="373" y="372"/>
                  <a:pt x="417" y="355"/>
                </a:cubicBezTo>
                <a:cubicBezTo>
                  <a:pt x="444" y="346"/>
                  <a:pt x="444" y="248"/>
                  <a:pt x="400" y="159"/>
                </a:cubicBezTo>
                <a:close/>
                <a:moveTo>
                  <a:pt x="390" y="310"/>
                </a:moveTo>
                <a:lnTo>
                  <a:pt x="390" y="310"/>
                </a:lnTo>
                <a:cubicBezTo>
                  <a:pt x="381" y="310"/>
                  <a:pt x="328" y="275"/>
                  <a:pt x="302" y="204"/>
                </a:cubicBezTo>
                <a:cubicBezTo>
                  <a:pt x="275" y="133"/>
                  <a:pt x="275" y="62"/>
                  <a:pt x="284" y="62"/>
                </a:cubicBezTo>
                <a:cubicBezTo>
                  <a:pt x="293" y="62"/>
                  <a:pt x="337" y="106"/>
                  <a:pt x="364" y="177"/>
                </a:cubicBezTo>
                <a:cubicBezTo>
                  <a:pt x="400" y="248"/>
                  <a:pt x="390" y="302"/>
                  <a:pt x="390" y="31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102" name="Freeform 146"/>
          <p:cNvSpPr>
            <a:spLocks noChangeArrowheads="1"/>
          </p:cNvSpPr>
          <p:nvPr/>
        </p:nvSpPr>
        <p:spPr bwMode="auto">
          <a:xfrm>
            <a:off x="3254677" y="4447139"/>
            <a:ext cx="369562" cy="452124"/>
          </a:xfrm>
          <a:custGeom>
            <a:avLst/>
            <a:gdLst>
              <a:gd name="T0" fmla="*/ 318 w 356"/>
              <a:gd name="T1" fmla="*/ 54 h 497"/>
              <a:gd name="T2" fmla="*/ 318 w 356"/>
              <a:gd name="T3" fmla="*/ 54 h 497"/>
              <a:gd name="T4" fmla="*/ 283 w 356"/>
              <a:gd name="T5" fmla="*/ 124 h 497"/>
              <a:gd name="T6" fmla="*/ 71 w 356"/>
              <a:gd name="T7" fmla="*/ 124 h 497"/>
              <a:gd name="T8" fmla="*/ 36 w 356"/>
              <a:gd name="T9" fmla="*/ 54 h 497"/>
              <a:gd name="T10" fmla="*/ 0 w 356"/>
              <a:gd name="T11" fmla="*/ 89 h 497"/>
              <a:gd name="T12" fmla="*/ 0 w 356"/>
              <a:gd name="T13" fmla="*/ 461 h 497"/>
              <a:gd name="T14" fmla="*/ 36 w 356"/>
              <a:gd name="T15" fmla="*/ 496 h 497"/>
              <a:gd name="T16" fmla="*/ 318 w 356"/>
              <a:gd name="T17" fmla="*/ 496 h 497"/>
              <a:gd name="T18" fmla="*/ 355 w 356"/>
              <a:gd name="T19" fmla="*/ 461 h 497"/>
              <a:gd name="T20" fmla="*/ 355 w 356"/>
              <a:gd name="T21" fmla="*/ 89 h 497"/>
              <a:gd name="T22" fmla="*/ 318 w 356"/>
              <a:gd name="T23" fmla="*/ 54 h 497"/>
              <a:gd name="T24" fmla="*/ 265 w 356"/>
              <a:gd name="T25" fmla="*/ 98 h 497"/>
              <a:gd name="T26" fmla="*/ 265 w 356"/>
              <a:gd name="T27" fmla="*/ 98 h 497"/>
              <a:gd name="T28" fmla="*/ 292 w 356"/>
              <a:gd name="T29" fmla="*/ 54 h 497"/>
              <a:gd name="T30" fmla="*/ 230 w 356"/>
              <a:gd name="T31" fmla="*/ 54 h 497"/>
              <a:gd name="T32" fmla="*/ 212 w 356"/>
              <a:gd name="T33" fmla="*/ 0 h 497"/>
              <a:gd name="T34" fmla="*/ 133 w 356"/>
              <a:gd name="T35" fmla="*/ 0 h 497"/>
              <a:gd name="T36" fmla="*/ 115 w 356"/>
              <a:gd name="T37" fmla="*/ 54 h 497"/>
              <a:gd name="T38" fmla="*/ 61 w 356"/>
              <a:gd name="T39" fmla="*/ 54 h 497"/>
              <a:gd name="T40" fmla="*/ 89 w 356"/>
              <a:gd name="T41" fmla="*/ 98 h 497"/>
              <a:gd name="T42" fmla="*/ 265 w 356"/>
              <a:gd name="T43" fmla="*/ 98 h 4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356" h="497">
                <a:moveTo>
                  <a:pt x="318" y="54"/>
                </a:moveTo>
                <a:lnTo>
                  <a:pt x="318" y="54"/>
                </a:lnTo>
                <a:cubicBezTo>
                  <a:pt x="283" y="124"/>
                  <a:pt x="283" y="124"/>
                  <a:pt x="283" y="124"/>
                </a:cubicBezTo>
                <a:cubicBezTo>
                  <a:pt x="71" y="124"/>
                  <a:pt x="71" y="124"/>
                  <a:pt x="71" y="124"/>
                </a:cubicBezTo>
                <a:cubicBezTo>
                  <a:pt x="36" y="54"/>
                  <a:pt x="36" y="54"/>
                  <a:pt x="36" y="54"/>
                </a:cubicBezTo>
                <a:cubicBezTo>
                  <a:pt x="17" y="54"/>
                  <a:pt x="0" y="71"/>
                  <a:pt x="0" y="89"/>
                </a:cubicBezTo>
                <a:cubicBezTo>
                  <a:pt x="0" y="461"/>
                  <a:pt x="0" y="461"/>
                  <a:pt x="0" y="461"/>
                </a:cubicBezTo>
                <a:cubicBezTo>
                  <a:pt x="0" y="487"/>
                  <a:pt x="17" y="496"/>
                  <a:pt x="36" y="496"/>
                </a:cubicBezTo>
                <a:cubicBezTo>
                  <a:pt x="318" y="496"/>
                  <a:pt x="318" y="496"/>
                  <a:pt x="318" y="496"/>
                </a:cubicBezTo>
                <a:cubicBezTo>
                  <a:pt x="336" y="496"/>
                  <a:pt x="355" y="487"/>
                  <a:pt x="355" y="461"/>
                </a:cubicBezTo>
                <a:cubicBezTo>
                  <a:pt x="355" y="89"/>
                  <a:pt x="355" y="89"/>
                  <a:pt x="355" y="89"/>
                </a:cubicBezTo>
                <a:cubicBezTo>
                  <a:pt x="355" y="71"/>
                  <a:pt x="336" y="54"/>
                  <a:pt x="318" y="54"/>
                </a:cubicBezTo>
                <a:close/>
                <a:moveTo>
                  <a:pt x="265" y="98"/>
                </a:moveTo>
                <a:lnTo>
                  <a:pt x="265" y="98"/>
                </a:lnTo>
                <a:cubicBezTo>
                  <a:pt x="292" y="54"/>
                  <a:pt x="292" y="54"/>
                  <a:pt x="292" y="54"/>
                </a:cubicBezTo>
                <a:cubicBezTo>
                  <a:pt x="230" y="54"/>
                  <a:pt x="230" y="54"/>
                  <a:pt x="230" y="54"/>
                </a:cubicBezTo>
                <a:cubicBezTo>
                  <a:pt x="212" y="0"/>
                  <a:pt x="212" y="0"/>
                  <a:pt x="212" y="0"/>
                </a:cubicBezTo>
                <a:cubicBezTo>
                  <a:pt x="133" y="0"/>
                  <a:pt x="133" y="0"/>
                  <a:pt x="133" y="0"/>
                </a:cubicBezTo>
                <a:cubicBezTo>
                  <a:pt x="115" y="54"/>
                  <a:pt x="115" y="54"/>
                  <a:pt x="115" y="54"/>
                </a:cubicBezTo>
                <a:cubicBezTo>
                  <a:pt x="61" y="54"/>
                  <a:pt x="61" y="54"/>
                  <a:pt x="61" y="54"/>
                </a:cubicBezTo>
                <a:cubicBezTo>
                  <a:pt x="89" y="98"/>
                  <a:pt x="89" y="98"/>
                  <a:pt x="89" y="98"/>
                </a:cubicBezTo>
                <a:lnTo>
                  <a:pt x="265" y="9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/>
        </p:spPr>
        <p:txBody>
          <a:bodyPr wrap="none" anchor="ctr"/>
          <a:lstStyle/>
          <a:p>
            <a:pPr marL="0" marR="0" lvl="0" indent="0" defTabSz="182843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0" cap="none" spc="0" normalizeH="0" baseline="0" noProof="0" dirty="0" smtClean="0">
              <a:ln>
                <a:noFill/>
              </a:ln>
              <a:solidFill>
                <a:srgbClr val="0C0C0C"/>
              </a:solidFill>
              <a:effectLst/>
              <a:uLnTx/>
              <a:uFillTx/>
            </a:endParaRPr>
          </a:p>
        </p:txBody>
      </p:sp>
      <p:sp>
        <p:nvSpPr>
          <p:cNvPr id="103" name="AutoShape 48"/>
          <p:cNvSpPr>
            <a:spLocks/>
          </p:cNvSpPr>
          <p:nvPr/>
        </p:nvSpPr>
        <p:spPr bwMode="auto">
          <a:xfrm>
            <a:off x="7187061" y="2528303"/>
            <a:ext cx="380120" cy="358664"/>
          </a:xfrm>
          <a:custGeom>
            <a:avLst/>
            <a:gdLst>
              <a:gd name="T0" fmla="+- 0 10794 37"/>
              <a:gd name="T1" fmla="*/ T0 w 21514"/>
              <a:gd name="T2" fmla="+- 0 10805 11"/>
              <a:gd name="T3" fmla="*/ 10805 h 21589"/>
              <a:gd name="T4" fmla="+- 0 10794 37"/>
              <a:gd name="T5" fmla="*/ T4 w 21514"/>
              <a:gd name="T6" fmla="+- 0 10805 11"/>
              <a:gd name="T7" fmla="*/ 10805 h 21589"/>
              <a:gd name="T8" fmla="+- 0 10794 37"/>
              <a:gd name="T9" fmla="*/ T8 w 21514"/>
              <a:gd name="T10" fmla="+- 0 10805 11"/>
              <a:gd name="T11" fmla="*/ 10805 h 21589"/>
              <a:gd name="T12" fmla="+- 0 10794 37"/>
              <a:gd name="T13" fmla="*/ T12 w 21514"/>
              <a:gd name="T14" fmla="+- 0 10805 11"/>
              <a:gd name="T15" fmla="*/ 10805 h 2158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21514" h="21589">
                <a:moveTo>
                  <a:pt x="21361" y="20641"/>
                </a:moveTo>
                <a:cubicBezTo>
                  <a:pt x="21548" y="20866"/>
                  <a:pt x="21562" y="21109"/>
                  <a:pt x="21408" y="21357"/>
                </a:cubicBezTo>
                <a:cubicBezTo>
                  <a:pt x="21319" y="21501"/>
                  <a:pt x="21195" y="21577"/>
                  <a:pt x="21038" y="21589"/>
                </a:cubicBezTo>
                <a:cubicBezTo>
                  <a:pt x="20963" y="21589"/>
                  <a:pt x="20895" y="21560"/>
                  <a:pt x="20836" y="21507"/>
                </a:cubicBezTo>
                <a:lnTo>
                  <a:pt x="15037" y="17552"/>
                </a:lnTo>
                <a:cubicBezTo>
                  <a:pt x="14487" y="18272"/>
                  <a:pt x="13903" y="18878"/>
                  <a:pt x="13294" y="19374"/>
                </a:cubicBezTo>
                <a:cubicBezTo>
                  <a:pt x="12685" y="19871"/>
                  <a:pt x="12081" y="20235"/>
                  <a:pt x="11482" y="20460"/>
                </a:cubicBezTo>
                <a:cubicBezTo>
                  <a:pt x="10887" y="20692"/>
                  <a:pt x="10320" y="20779"/>
                  <a:pt x="9786" y="20725"/>
                </a:cubicBezTo>
                <a:cubicBezTo>
                  <a:pt x="9249" y="20669"/>
                  <a:pt x="8774" y="20460"/>
                  <a:pt x="8355" y="20091"/>
                </a:cubicBezTo>
                <a:cubicBezTo>
                  <a:pt x="7788" y="19594"/>
                  <a:pt x="7432" y="18884"/>
                  <a:pt x="7291" y="17947"/>
                </a:cubicBezTo>
                <a:cubicBezTo>
                  <a:pt x="7148" y="17016"/>
                  <a:pt x="7181" y="15992"/>
                  <a:pt x="7392" y="14861"/>
                </a:cubicBezTo>
                <a:lnTo>
                  <a:pt x="3996" y="11855"/>
                </a:lnTo>
                <a:cubicBezTo>
                  <a:pt x="3427" y="12151"/>
                  <a:pt x="2883" y="12295"/>
                  <a:pt x="2366" y="12283"/>
                </a:cubicBezTo>
                <a:cubicBezTo>
                  <a:pt x="1843" y="12278"/>
                  <a:pt x="1387" y="12097"/>
                  <a:pt x="991" y="11745"/>
                </a:cubicBezTo>
                <a:cubicBezTo>
                  <a:pt x="609" y="11392"/>
                  <a:pt x="340" y="10924"/>
                  <a:pt x="178" y="10334"/>
                </a:cubicBezTo>
                <a:cubicBezTo>
                  <a:pt x="16" y="9745"/>
                  <a:pt x="-37" y="9085"/>
                  <a:pt x="26" y="8346"/>
                </a:cubicBezTo>
                <a:cubicBezTo>
                  <a:pt x="87" y="7607"/>
                  <a:pt x="253" y="6831"/>
                  <a:pt x="532" y="6022"/>
                </a:cubicBezTo>
                <a:cubicBezTo>
                  <a:pt x="808" y="5212"/>
                  <a:pt x="1180" y="4417"/>
                  <a:pt x="1654" y="3647"/>
                </a:cubicBezTo>
                <a:cubicBezTo>
                  <a:pt x="2124" y="2868"/>
                  <a:pt x="2644" y="2208"/>
                  <a:pt x="3214" y="1653"/>
                </a:cubicBezTo>
                <a:cubicBezTo>
                  <a:pt x="3780" y="1100"/>
                  <a:pt x="4347" y="682"/>
                  <a:pt x="4919" y="400"/>
                </a:cubicBezTo>
                <a:cubicBezTo>
                  <a:pt x="5485" y="127"/>
                  <a:pt x="6031" y="-11"/>
                  <a:pt x="6549" y="0"/>
                </a:cubicBezTo>
                <a:cubicBezTo>
                  <a:pt x="7069" y="5"/>
                  <a:pt x="7523" y="186"/>
                  <a:pt x="7912" y="539"/>
                </a:cubicBezTo>
                <a:cubicBezTo>
                  <a:pt x="8308" y="908"/>
                  <a:pt x="8582" y="1393"/>
                  <a:pt x="8736" y="1988"/>
                </a:cubicBezTo>
                <a:cubicBezTo>
                  <a:pt x="8889" y="2589"/>
                  <a:pt x="8936" y="3255"/>
                  <a:pt x="8877" y="3994"/>
                </a:cubicBezTo>
                <a:lnTo>
                  <a:pt x="12252" y="7034"/>
                </a:lnTo>
                <a:cubicBezTo>
                  <a:pt x="13081" y="6467"/>
                  <a:pt x="13885" y="6137"/>
                  <a:pt x="14662" y="6047"/>
                </a:cubicBezTo>
                <a:cubicBezTo>
                  <a:pt x="15440" y="5960"/>
                  <a:pt x="16112" y="6168"/>
                  <a:pt x="16679" y="6682"/>
                </a:cubicBezTo>
                <a:cubicBezTo>
                  <a:pt x="17091" y="7051"/>
                  <a:pt x="17391" y="7542"/>
                  <a:pt x="17583" y="8148"/>
                </a:cubicBezTo>
                <a:cubicBezTo>
                  <a:pt x="17773" y="8752"/>
                  <a:pt x="17859" y="9432"/>
                  <a:pt x="17845" y="10179"/>
                </a:cubicBezTo>
                <a:cubicBezTo>
                  <a:pt x="17829" y="10929"/>
                  <a:pt x="17717" y="11722"/>
                  <a:pt x="17503" y="12571"/>
                </a:cubicBezTo>
                <a:cubicBezTo>
                  <a:pt x="17290" y="13414"/>
                  <a:pt x="16979" y="14263"/>
                  <a:pt x="16569" y="15110"/>
                </a:cubicBezTo>
                <a:lnTo>
                  <a:pt x="21361" y="20641"/>
                </a:lnTo>
                <a:close/>
                <a:moveTo>
                  <a:pt x="2087" y="9948"/>
                </a:moveTo>
                <a:cubicBezTo>
                  <a:pt x="2244" y="10075"/>
                  <a:pt x="2431" y="10143"/>
                  <a:pt x="2649" y="10143"/>
                </a:cubicBezTo>
                <a:cubicBezTo>
                  <a:pt x="2881" y="10143"/>
                  <a:pt x="3125" y="10058"/>
                  <a:pt x="3382" y="9906"/>
                </a:cubicBezTo>
                <a:cubicBezTo>
                  <a:pt x="3637" y="9745"/>
                  <a:pt x="3907" y="9536"/>
                  <a:pt x="4183" y="9282"/>
                </a:cubicBezTo>
                <a:cubicBezTo>
                  <a:pt x="4460" y="9023"/>
                  <a:pt x="4731" y="8727"/>
                  <a:pt x="4998" y="8385"/>
                </a:cubicBezTo>
                <a:cubicBezTo>
                  <a:pt x="5263" y="8041"/>
                  <a:pt x="5511" y="7683"/>
                  <a:pt x="5743" y="7316"/>
                </a:cubicBezTo>
                <a:cubicBezTo>
                  <a:pt x="5813" y="7189"/>
                  <a:pt x="5844" y="7051"/>
                  <a:pt x="5820" y="6902"/>
                </a:cubicBezTo>
                <a:cubicBezTo>
                  <a:pt x="5797" y="6758"/>
                  <a:pt x="5743" y="6637"/>
                  <a:pt x="5652" y="6549"/>
                </a:cubicBezTo>
                <a:cubicBezTo>
                  <a:pt x="5549" y="6456"/>
                  <a:pt x="5434" y="6417"/>
                  <a:pt x="5310" y="6434"/>
                </a:cubicBezTo>
                <a:cubicBezTo>
                  <a:pt x="5186" y="6445"/>
                  <a:pt x="5083" y="6521"/>
                  <a:pt x="5001" y="6654"/>
                </a:cubicBezTo>
                <a:cubicBezTo>
                  <a:pt x="4417" y="7590"/>
                  <a:pt x="3902" y="8236"/>
                  <a:pt x="3455" y="8588"/>
                </a:cubicBezTo>
                <a:cubicBezTo>
                  <a:pt x="3005" y="8935"/>
                  <a:pt x="2736" y="9093"/>
                  <a:pt x="2647" y="9057"/>
                </a:cubicBezTo>
                <a:cubicBezTo>
                  <a:pt x="2541" y="8969"/>
                  <a:pt x="2424" y="8935"/>
                  <a:pt x="2298" y="8964"/>
                </a:cubicBezTo>
                <a:cubicBezTo>
                  <a:pt x="2171" y="8989"/>
                  <a:pt x="2070" y="9057"/>
                  <a:pt x="1996" y="9167"/>
                </a:cubicBezTo>
                <a:cubicBezTo>
                  <a:pt x="1923" y="9294"/>
                  <a:pt x="1895" y="9432"/>
                  <a:pt x="1918" y="9578"/>
                </a:cubicBezTo>
                <a:cubicBezTo>
                  <a:pt x="1942" y="9728"/>
                  <a:pt x="1998" y="9849"/>
                  <a:pt x="2087" y="9948"/>
                </a:cubicBezTo>
                <a:moveTo>
                  <a:pt x="9299" y="14647"/>
                </a:moveTo>
                <a:cubicBezTo>
                  <a:pt x="9357" y="14720"/>
                  <a:pt x="9444" y="14757"/>
                  <a:pt x="9554" y="14757"/>
                </a:cubicBezTo>
                <a:cubicBezTo>
                  <a:pt x="9704" y="14757"/>
                  <a:pt x="9828" y="14681"/>
                  <a:pt x="9924" y="14526"/>
                </a:cubicBezTo>
                <a:cubicBezTo>
                  <a:pt x="9999" y="14399"/>
                  <a:pt x="10029" y="14266"/>
                  <a:pt x="10011" y="14131"/>
                </a:cubicBezTo>
                <a:cubicBezTo>
                  <a:pt x="9999" y="13993"/>
                  <a:pt x="9940" y="13877"/>
                  <a:pt x="9835" y="13784"/>
                </a:cubicBezTo>
                <a:lnTo>
                  <a:pt x="5945" y="10301"/>
                </a:lnTo>
                <a:cubicBezTo>
                  <a:pt x="5825" y="10428"/>
                  <a:pt x="5701" y="10549"/>
                  <a:pt x="5579" y="10670"/>
                </a:cubicBezTo>
                <a:cubicBezTo>
                  <a:pt x="5457" y="10791"/>
                  <a:pt x="5333" y="10901"/>
                  <a:pt x="5216" y="10989"/>
                </a:cubicBezTo>
                <a:lnTo>
                  <a:pt x="9299" y="14647"/>
                </a:lnTo>
                <a:close/>
                <a:moveTo>
                  <a:pt x="14353" y="15028"/>
                </a:moveTo>
                <a:cubicBezTo>
                  <a:pt x="14428" y="14918"/>
                  <a:pt x="14459" y="14791"/>
                  <a:pt x="14444" y="14641"/>
                </a:cubicBezTo>
                <a:cubicBezTo>
                  <a:pt x="14428" y="14495"/>
                  <a:pt x="14370" y="14373"/>
                  <a:pt x="14264" y="14283"/>
                </a:cubicBezTo>
                <a:cubicBezTo>
                  <a:pt x="14175" y="14196"/>
                  <a:pt x="14067" y="14156"/>
                  <a:pt x="13943" y="14173"/>
                </a:cubicBezTo>
                <a:cubicBezTo>
                  <a:pt x="13821" y="14196"/>
                  <a:pt x="13718" y="14266"/>
                  <a:pt x="13648" y="14393"/>
                </a:cubicBezTo>
                <a:cubicBezTo>
                  <a:pt x="13266" y="15005"/>
                  <a:pt x="12882" y="15530"/>
                  <a:pt x="12498" y="15959"/>
                </a:cubicBezTo>
                <a:cubicBezTo>
                  <a:pt x="12114" y="16387"/>
                  <a:pt x="11758" y="16731"/>
                  <a:pt x="11428" y="16977"/>
                </a:cubicBezTo>
                <a:cubicBezTo>
                  <a:pt x="11097" y="17225"/>
                  <a:pt x="10807" y="17386"/>
                  <a:pt x="10554" y="17462"/>
                </a:cubicBezTo>
                <a:cubicBezTo>
                  <a:pt x="10299" y="17541"/>
                  <a:pt x="10118" y="17518"/>
                  <a:pt x="10013" y="17403"/>
                </a:cubicBezTo>
                <a:cubicBezTo>
                  <a:pt x="9910" y="17315"/>
                  <a:pt x="9800" y="17281"/>
                  <a:pt x="9685" y="17310"/>
                </a:cubicBezTo>
                <a:cubicBezTo>
                  <a:pt x="9568" y="17335"/>
                  <a:pt x="9472" y="17420"/>
                  <a:pt x="9399" y="17552"/>
                </a:cubicBezTo>
                <a:cubicBezTo>
                  <a:pt x="9324" y="17662"/>
                  <a:pt x="9292" y="17789"/>
                  <a:pt x="9303" y="17936"/>
                </a:cubicBezTo>
                <a:cubicBezTo>
                  <a:pt x="9315" y="18085"/>
                  <a:pt x="9376" y="18207"/>
                  <a:pt x="9488" y="18294"/>
                </a:cubicBezTo>
                <a:cubicBezTo>
                  <a:pt x="9706" y="18503"/>
                  <a:pt x="9961" y="18604"/>
                  <a:pt x="10261" y="18604"/>
                </a:cubicBezTo>
                <a:cubicBezTo>
                  <a:pt x="10568" y="18604"/>
                  <a:pt x="10898" y="18508"/>
                  <a:pt x="11254" y="18317"/>
                </a:cubicBezTo>
                <a:cubicBezTo>
                  <a:pt x="11610" y="18125"/>
                  <a:pt x="11964" y="17865"/>
                  <a:pt x="12325" y="17541"/>
                </a:cubicBezTo>
                <a:cubicBezTo>
                  <a:pt x="12683" y="17214"/>
                  <a:pt x="13034" y="16836"/>
                  <a:pt x="13379" y="16399"/>
                </a:cubicBezTo>
                <a:cubicBezTo>
                  <a:pt x="13721" y="15959"/>
                  <a:pt x="14046" y="15502"/>
                  <a:pt x="14353" y="15028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pic>
        <p:nvPicPr>
          <p:cNvPr id="104" name="Picture 6" descr="\\ISTORAGE\-Print\MA27\Powerpoint\rep\icons (3).e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6113" y="2778590"/>
            <a:ext cx="468003" cy="468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" name="Picture 7" descr="\\ISTORAGE\-Print\MA27\Powerpoint\rep\icons (4).em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3841" y="2477542"/>
            <a:ext cx="450215" cy="455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" name="Picture 8" descr="\\ISTORAGE\-Print\MA27\Powerpoint\rep\icons (5).emf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0174" y="2635820"/>
            <a:ext cx="438579" cy="439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" name="Picture 9" descr="\\ISTORAGE\-Print\MA27\Powerpoint\rep\icons (6).emf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5279" y="2317396"/>
            <a:ext cx="386308" cy="386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0308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Box 14"/>
          <p:cNvSpPr txBox="1">
            <a:spLocks noChangeArrowheads="1"/>
          </p:cNvSpPr>
          <p:nvPr/>
        </p:nvSpPr>
        <p:spPr bwMode="auto">
          <a:xfrm>
            <a:off x="2154238" y="1320266"/>
            <a:ext cx="6629400" cy="1723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766763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766763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766763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766763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766763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cs-CZ" altLang="de-DE" sz="1600" dirty="0">
                <a:solidFill>
                  <a:srgbClr val="4D4D4E"/>
                </a:solidFill>
                <a:latin typeface="Trebuchet MS" pitchFamily="34" charset="0"/>
                <a:ea typeface="Tahoma" pitchFamily="34" charset="0"/>
                <a:cs typeface="Raleway"/>
              </a:rPr>
              <a:t>Národní kontaktní místo – Ministerstvo pro místní </a:t>
            </a:r>
            <a:r>
              <a:rPr lang="cs-CZ" altLang="de-DE" sz="1600" dirty="0" smtClean="0">
                <a:solidFill>
                  <a:srgbClr val="4D4D4E"/>
                </a:solidFill>
                <a:latin typeface="Trebuchet MS" pitchFamily="34" charset="0"/>
                <a:ea typeface="Tahoma" pitchFamily="34" charset="0"/>
                <a:cs typeface="Raleway"/>
              </a:rPr>
              <a:t>rozvoj </a:t>
            </a:r>
          </a:p>
          <a:p>
            <a:pPr eaLnBrk="1" hangingPunct="1"/>
            <a:r>
              <a:rPr lang="cs-CZ" altLang="de-DE" sz="1600" dirty="0" smtClean="0">
                <a:solidFill>
                  <a:srgbClr val="4D4D4E"/>
                </a:solidFill>
                <a:latin typeface="Trebuchet MS" pitchFamily="34" charset="0"/>
                <a:ea typeface="Tahoma" pitchFamily="34" charset="0"/>
                <a:cs typeface="Raleway"/>
              </a:rPr>
              <a:t>Odbor </a:t>
            </a:r>
            <a:r>
              <a:rPr lang="cs-CZ" altLang="de-DE" sz="1600" dirty="0">
                <a:solidFill>
                  <a:srgbClr val="4D4D4E"/>
                </a:solidFill>
                <a:latin typeface="Trebuchet MS" pitchFamily="34" charset="0"/>
                <a:ea typeface="Tahoma" pitchFamily="34" charset="0"/>
                <a:cs typeface="Raleway"/>
              </a:rPr>
              <a:t>evropské územní spolupráce, </a:t>
            </a:r>
            <a:endParaRPr lang="cs-CZ" altLang="de-DE" sz="1600" dirty="0" smtClean="0">
              <a:solidFill>
                <a:srgbClr val="4D4D4E"/>
              </a:solidFill>
              <a:latin typeface="Trebuchet MS" pitchFamily="34" charset="0"/>
              <a:ea typeface="Tahoma" pitchFamily="34" charset="0"/>
              <a:cs typeface="Raleway"/>
            </a:endParaRPr>
          </a:p>
          <a:p>
            <a:pPr eaLnBrk="1" hangingPunct="1"/>
            <a:r>
              <a:rPr lang="cs-CZ" altLang="de-DE" sz="1600" dirty="0" smtClean="0">
                <a:solidFill>
                  <a:srgbClr val="4D4D4E"/>
                </a:solidFill>
                <a:latin typeface="Trebuchet MS" pitchFamily="34" charset="0"/>
                <a:ea typeface="Tahoma" pitchFamily="34" charset="0"/>
                <a:cs typeface="Raleway"/>
              </a:rPr>
              <a:t>kancelář</a:t>
            </a:r>
            <a:r>
              <a:rPr lang="cs-CZ" altLang="de-DE" sz="1600" dirty="0">
                <a:solidFill>
                  <a:srgbClr val="4D4D4E"/>
                </a:solidFill>
                <a:latin typeface="Trebuchet MS" pitchFamily="34" charset="0"/>
                <a:ea typeface="Tahoma" pitchFamily="34" charset="0"/>
                <a:cs typeface="Raleway"/>
              </a:rPr>
              <a:t>: Letenská 3, Praha</a:t>
            </a:r>
            <a:endParaRPr lang="de-DE" altLang="de-DE" sz="1600" dirty="0">
              <a:solidFill>
                <a:srgbClr val="4D4D4E"/>
              </a:solidFill>
              <a:latin typeface="Trebuchet MS" pitchFamily="34" charset="0"/>
              <a:ea typeface="Tahoma" pitchFamily="34" charset="0"/>
              <a:cs typeface="Raleway"/>
            </a:endParaRPr>
          </a:p>
          <a:p>
            <a:pPr eaLnBrk="1" hangingPunct="1"/>
            <a:r>
              <a:rPr lang="de-DE" altLang="de-DE" sz="1600" dirty="0">
                <a:solidFill>
                  <a:srgbClr val="4D4D4E"/>
                </a:solidFill>
                <a:latin typeface="Trebuchet MS" pitchFamily="34" charset="0"/>
                <a:ea typeface="Tahoma" pitchFamily="34" charset="0"/>
                <a:cs typeface="Raleway"/>
              </a:rPr>
              <a:t>Phone	</a:t>
            </a:r>
            <a:r>
              <a:rPr lang="sk-SK" altLang="de-DE" sz="1600" dirty="0">
                <a:solidFill>
                  <a:srgbClr val="4D4D4E"/>
                </a:solidFill>
                <a:latin typeface="Trebuchet MS" pitchFamily="34" charset="0"/>
                <a:ea typeface="Tahoma" pitchFamily="34" charset="0"/>
                <a:cs typeface="Raleway"/>
              </a:rPr>
              <a:t> </a:t>
            </a:r>
            <a:r>
              <a:rPr lang="de-AT" altLang="de-DE" sz="1600" dirty="0">
                <a:solidFill>
                  <a:srgbClr val="4D4D4E"/>
                </a:solidFill>
                <a:latin typeface="Trebuchet MS" pitchFamily="34" charset="0"/>
                <a:ea typeface="Tahoma" pitchFamily="34" charset="0"/>
                <a:cs typeface="Raleway"/>
              </a:rPr>
              <a:t>+4</a:t>
            </a:r>
            <a:r>
              <a:rPr lang="cs-CZ" altLang="de-DE" sz="1600" dirty="0">
                <a:solidFill>
                  <a:srgbClr val="4D4D4E"/>
                </a:solidFill>
                <a:latin typeface="Trebuchet MS" pitchFamily="34" charset="0"/>
                <a:ea typeface="Tahoma" pitchFamily="34" charset="0"/>
                <a:cs typeface="Raleway"/>
              </a:rPr>
              <a:t>2</a:t>
            </a:r>
            <a:r>
              <a:rPr lang="de-AT" altLang="de-DE" sz="1600" dirty="0">
                <a:solidFill>
                  <a:srgbClr val="4D4D4E"/>
                </a:solidFill>
                <a:latin typeface="Trebuchet MS" pitchFamily="34" charset="0"/>
                <a:ea typeface="Tahoma" pitchFamily="34" charset="0"/>
                <a:cs typeface="Raleway"/>
              </a:rPr>
              <a:t> (0)</a:t>
            </a:r>
            <a:r>
              <a:rPr lang="cs-CZ" altLang="de-DE" sz="1600" dirty="0">
                <a:solidFill>
                  <a:srgbClr val="4D4D4E"/>
                </a:solidFill>
                <a:latin typeface="Trebuchet MS" pitchFamily="34" charset="0"/>
                <a:ea typeface="Tahoma" pitchFamily="34" charset="0"/>
                <a:cs typeface="Raleway"/>
              </a:rPr>
              <a:t> </a:t>
            </a:r>
            <a:r>
              <a:rPr lang="cs-CZ" altLang="cs-CZ" sz="1600" dirty="0">
                <a:solidFill>
                  <a:srgbClr val="4D4D4E"/>
                </a:solidFill>
                <a:latin typeface="Trebuchet MS" pitchFamily="34" charset="0"/>
                <a:ea typeface="Tahoma" pitchFamily="34" charset="0"/>
                <a:cs typeface="Raleway"/>
              </a:rPr>
              <a:t>224 862 213, </a:t>
            </a:r>
            <a:r>
              <a:rPr lang="de-AT" altLang="de-DE" sz="1600" dirty="0">
                <a:solidFill>
                  <a:srgbClr val="4D4D4E"/>
                </a:solidFill>
                <a:latin typeface="Trebuchet MS" pitchFamily="34" charset="0"/>
                <a:ea typeface="Tahoma" pitchFamily="34" charset="0"/>
                <a:cs typeface="Raleway"/>
              </a:rPr>
              <a:t>+4</a:t>
            </a:r>
            <a:r>
              <a:rPr lang="cs-CZ" altLang="de-DE" sz="1600" dirty="0">
                <a:solidFill>
                  <a:srgbClr val="4D4D4E"/>
                </a:solidFill>
                <a:latin typeface="Trebuchet MS" pitchFamily="34" charset="0"/>
                <a:ea typeface="Tahoma" pitchFamily="34" charset="0"/>
                <a:cs typeface="Raleway"/>
              </a:rPr>
              <a:t>2</a:t>
            </a:r>
            <a:r>
              <a:rPr lang="de-AT" altLang="de-DE" sz="1600" dirty="0">
                <a:solidFill>
                  <a:srgbClr val="4D4D4E"/>
                </a:solidFill>
                <a:latin typeface="Trebuchet MS" pitchFamily="34" charset="0"/>
                <a:ea typeface="Tahoma" pitchFamily="34" charset="0"/>
                <a:cs typeface="Raleway"/>
              </a:rPr>
              <a:t> (0)</a:t>
            </a:r>
            <a:r>
              <a:rPr lang="cs-CZ" altLang="de-DE" sz="1600" dirty="0">
                <a:solidFill>
                  <a:srgbClr val="4D4D4E"/>
                </a:solidFill>
                <a:latin typeface="Trebuchet MS" pitchFamily="34" charset="0"/>
                <a:ea typeface="Tahoma" pitchFamily="34" charset="0"/>
                <a:cs typeface="Raleway"/>
              </a:rPr>
              <a:t> </a:t>
            </a:r>
            <a:r>
              <a:rPr lang="cs-CZ" altLang="cs-CZ" sz="1600" dirty="0">
                <a:solidFill>
                  <a:srgbClr val="4D4D4E"/>
                </a:solidFill>
                <a:latin typeface="Trebuchet MS" pitchFamily="34" charset="0"/>
                <a:ea typeface="Tahoma" pitchFamily="34" charset="0"/>
                <a:cs typeface="Raleway"/>
              </a:rPr>
              <a:t>224 862 260</a:t>
            </a:r>
            <a:endParaRPr lang="de-DE" altLang="de-DE" sz="1600" dirty="0">
              <a:solidFill>
                <a:srgbClr val="4D4D4E"/>
              </a:solidFill>
              <a:latin typeface="Trebuchet MS" pitchFamily="34" charset="0"/>
              <a:ea typeface="Tahoma" pitchFamily="34" charset="0"/>
              <a:cs typeface="Raleway"/>
            </a:endParaRPr>
          </a:p>
          <a:p>
            <a:pPr eaLnBrk="1" hangingPunct="1"/>
            <a:r>
              <a:rPr lang="de-DE" altLang="de-DE" sz="1600" dirty="0">
                <a:solidFill>
                  <a:srgbClr val="4D4D4E"/>
                </a:solidFill>
                <a:latin typeface="Trebuchet MS" pitchFamily="34" charset="0"/>
                <a:ea typeface="Tahoma" pitchFamily="34" charset="0"/>
                <a:cs typeface="Raleway"/>
              </a:rPr>
              <a:t>Mail	</a:t>
            </a:r>
            <a:r>
              <a:rPr lang="sk-SK" altLang="de-DE" sz="1600" dirty="0">
                <a:solidFill>
                  <a:srgbClr val="4D4D4E"/>
                </a:solidFill>
                <a:latin typeface="Trebuchet MS" pitchFamily="34" charset="0"/>
                <a:ea typeface="Tahoma" pitchFamily="34" charset="0"/>
                <a:cs typeface="Raleway"/>
              </a:rPr>
              <a:t>  </a:t>
            </a:r>
            <a:r>
              <a:rPr lang="cs-CZ" altLang="de-DE" sz="1600" dirty="0" err="1">
                <a:solidFill>
                  <a:srgbClr val="4D4D4E"/>
                </a:solidFill>
                <a:latin typeface="Trebuchet MS" pitchFamily="34" charset="0"/>
                <a:ea typeface="Tahoma" pitchFamily="34" charset="0"/>
                <a:cs typeface="Raleway"/>
              </a:rPr>
              <a:t>nadnarodni</a:t>
            </a:r>
            <a:r>
              <a:rPr lang="de-DE" altLang="de-DE" sz="1600" dirty="0">
                <a:solidFill>
                  <a:srgbClr val="4D4D4E"/>
                </a:solidFill>
                <a:latin typeface="Trebuchet MS" pitchFamily="34" charset="0"/>
                <a:ea typeface="Tahoma" pitchFamily="34" charset="0"/>
                <a:cs typeface="Raleway"/>
              </a:rPr>
              <a:t>@</a:t>
            </a:r>
            <a:r>
              <a:rPr lang="cs-CZ" altLang="de-DE" sz="1600" dirty="0">
                <a:solidFill>
                  <a:srgbClr val="4D4D4E"/>
                </a:solidFill>
                <a:latin typeface="Trebuchet MS" pitchFamily="34" charset="0"/>
                <a:ea typeface="Tahoma" pitchFamily="34" charset="0"/>
                <a:cs typeface="Raleway"/>
              </a:rPr>
              <a:t>mmr.cz</a:t>
            </a:r>
            <a:endParaRPr lang="de-DE" altLang="de-DE" sz="1600" dirty="0">
              <a:solidFill>
                <a:srgbClr val="4D4D4E"/>
              </a:solidFill>
              <a:latin typeface="Trebuchet MS" pitchFamily="34" charset="0"/>
              <a:ea typeface="Tahoma" pitchFamily="34" charset="0"/>
              <a:cs typeface="Raleway"/>
            </a:endParaRPr>
          </a:p>
          <a:p>
            <a:pPr eaLnBrk="1" hangingPunct="1"/>
            <a:r>
              <a:rPr lang="de-DE" altLang="de-DE" sz="1600" dirty="0">
                <a:solidFill>
                  <a:srgbClr val="4D4D4E"/>
                </a:solidFill>
                <a:latin typeface="Trebuchet MS" pitchFamily="34" charset="0"/>
                <a:ea typeface="Tahoma" pitchFamily="34" charset="0"/>
                <a:cs typeface="Raleway"/>
              </a:rPr>
              <a:t>Web	</a:t>
            </a:r>
            <a:r>
              <a:rPr lang="sk-SK" altLang="de-DE" sz="1600" dirty="0">
                <a:solidFill>
                  <a:srgbClr val="4D4D4E"/>
                </a:solidFill>
                <a:latin typeface="Trebuchet MS" pitchFamily="34" charset="0"/>
                <a:ea typeface="Tahoma" pitchFamily="34" charset="0"/>
                <a:cs typeface="Raleway"/>
              </a:rPr>
              <a:t>  </a:t>
            </a:r>
            <a:r>
              <a:rPr lang="de-DE" altLang="de-DE" sz="1600" dirty="0">
                <a:solidFill>
                  <a:srgbClr val="4D4D4E"/>
                </a:solidFill>
                <a:latin typeface="Trebuchet MS" pitchFamily="34" charset="0"/>
                <a:ea typeface="Tahoma" pitchFamily="34" charset="0"/>
                <a:cs typeface="Raleway"/>
                <a:hlinkClick r:id="rId2"/>
              </a:rPr>
              <a:t>www.</a:t>
            </a:r>
            <a:r>
              <a:rPr lang="cs-CZ" altLang="de-DE" sz="1600" dirty="0" err="1">
                <a:solidFill>
                  <a:srgbClr val="4D4D4E"/>
                </a:solidFill>
                <a:latin typeface="Trebuchet MS" pitchFamily="34" charset="0"/>
                <a:ea typeface="Tahoma" pitchFamily="34" charset="0"/>
                <a:cs typeface="Raleway"/>
                <a:hlinkClick r:id="rId2"/>
              </a:rPr>
              <a:t>dotaceEU</a:t>
            </a:r>
            <a:r>
              <a:rPr lang="de-DE" altLang="de-DE" sz="1600" dirty="0">
                <a:solidFill>
                  <a:srgbClr val="4D4D4E"/>
                </a:solidFill>
                <a:latin typeface="Trebuchet MS" pitchFamily="34" charset="0"/>
                <a:ea typeface="Tahoma" pitchFamily="34" charset="0"/>
                <a:cs typeface="Raleway"/>
                <a:hlinkClick r:id="rId2"/>
              </a:rPr>
              <a:t>.</a:t>
            </a:r>
            <a:r>
              <a:rPr lang="cs-CZ" altLang="de-DE" sz="1600" dirty="0" err="1">
                <a:solidFill>
                  <a:srgbClr val="4D4D4E"/>
                </a:solidFill>
                <a:latin typeface="Trebuchet MS" pitchFamily="34" charset="0"/>
                <a:ea typeface="Tahoma" pitchFamily="34" charset="0"/>
                <a:cs typeface="Raleway"/>
                <a:hlinkClick r:id="rId2"/>
              </a:rPr>
              <a:t>cz</a:t>
            </a:r>
            <a:r>
              <a:rPr lang="cs-CZ" altLang="de-DE" sz="1600" dirty="0">
                <a:solidFill>
                  <a:srgbClr val="4D4D4E"/>
                </a:solidFill>
                <a:latin typeface="Trebuchet MS" pitchFamily="34" charset="0"/>
                <a:ea typeface="Tahoma" pitchFamily="34" charset="0"/>
                <a:cs typeface="Raleway"/>
                <a:hlinkClick r:id="rId2"/>
              </a:rPr>
              <a:t>/</a:t>
            </a:r>
            <a:r>
              <a:rPr lang="cs-CZ" altLang="de-DE" sz="1600" dirty="0">
                <a:solidFill>
                  <a:srgbClr val="4D4D4E"/>
                </a:solidFill>
                <a:latin typeface="Trebuchet MS" pitchFamily="34" charset="0"/>
                <a:ea typeface="Tahoma" pitchFamily="34" charset="0"/>
                <a:cs typeface="Raleway"/>
              </a:rPr>
              <a:t> Programové období 2014-2020</a:t>
            </a:r>
            <a:r>
              <a:rPr lang="de-DE" altLang="de-DE" sz="1600" dirty="0">
                <a:solidFill>
                  <a:srgbClr val="4D4D4E"/>
                </a:solidFill>
                <a:latin typeface="Trebuchet MS" pitchFamily="34" charset="0"/>
                <a:ea typeface="Tahoma" pitchFamily="34" charset="0"/>
                <a:cs typeface="Raleway"/>
              </a:rPr>
              <a:t> </a:t>
            </a:r>
            <a:r>
              <a:rPr lang="cs-CZ" altLang="de-DE" sz="1600" dirty="0">
                <a:solidFill>
                  <a:srgbClr val="4D4D4E"/>
                </a:solidFill>
                <a:latin typeface="Trebuchet MS" pitchFamily="34" charset="0"/>
                <a:ea typeface="Tahoma" pitchFamily="34" charset="0"/>
                <a:cs typeface="Raleway"/>
              </a:rPr>
              <a:t>/ Programy</a:t>
            </a:r>
            <a:endParaRPr lang="de-DE" altLang="de-DE" sz="1600" dirty="0">
              <a:solidFill>
                <a:srgbClr val="4D4D4E"/>
              </a:solidFill>
              <a:latin typeface="Trebuchet MS" pitchFamily="34" charset="0"/>
              <a:ea typeface="Tahoma" pitchFamily="34" charset="0"/>
              <a:cs typeface="Raleway"/>
            </a:endParaRPr>
          </a:p>
          <a:p>
            <a:pPr eaLnBrk="1" hangingPunct="1"/>
            <a:r>
              <a:rPr lang="en-US" altLang="de-DE" sz="1600" dirty="0">
                <a:solidFill>
                  <a:srgbClr val="4D4D4E"/>
                </a:solidFill>
                <a:latin typeface="Trebuchet MS" pitchFamily="34" charset="0"/>
                <a:ea typeface="Tahoma" pitchFamily="34" charset="0"/>
                <a:cs typeface="Raleway"/>
              </a:rPr>
              <a:t>Twitter </a:t>
            </a:r>
            <a:r>
              <a:rPr lang="sk-SK" altLang="de-DE" sz="1600" dirty="0">
                <a:solidFill>
                  <a:srgbClr val="4D4D4E"/>
                </a:solidFill>
                <a:latin typeface="Trebuchet MS" pitchFamily="34" charset="0"/>
                <a:ea typeface="Tahoma" pitchFamily="34" charset="0"/>
                <a:cs typeface="Raleway"/>
              </a:rPr>
              <a:t>	  </a:t>
            </a:r>
            <a:r>
              <a:rPr lang="cs-CZ" altLang="cs-CZ" sz="1600" dirty="0">
                <a:solidFill>
                  <a:srgbClr val="4D4D4E"/>
                </a:solidFill>
                <a:latin typeface="Trebuchet MS" pitchFamily="34" charset="0"/>
                <a:ea typeface="Tahoma" pitchFamily="34" charset="0"/>
                <a:cs typeface="Raleway"/>
                <a:hlinkClick r:id="rId3"/>
              </a:rPr>
              <a:t>@</a:t>
            </a:r>
            <a:r>
              <a:rPr lang="cs-CZ" altLang="cs-CZ" sz="1600" dirty="0" err="1">
                <a:solidFill>
                  <a:srgbClr val="4D4D4E"/>
                </a:solidFill>
                <a:latin typeface="Trebuchet MS" pitchFamily="34" charset="0"/>
                <a:ea typeface="Tahoma" pitchFamily="34" charset="0"/>
                <a:cs typeface="Raleway"/>
                <a:hlinkClick r:id="rId3"/>
              </a:rPr>
              <a:t>Interreg_CZ</a:t>
            </a:r>
            <a:endParaRPr lang="cs-CZ" altLang="cs-CZ" sz="1600" dirty="0">
              <a:solidFill>
                <a:srgbClr val="4D4D4E"/>
              </a:solidFill>
              <a:latin typeface="Trebuchet MS" pitchFamily="34" charset="0"/>
              <a:ea typeface="Tahoma" pitchFamily="34" charset="0"/>
              <a:cs typeface="Raleway"/>
            </a:endParaRPr>
          </a:p>
        </p:txBody>
      </p:sp>
      <p:sp>
        <p:nvSpPr>
          <p:cNvPr id="43011" name="TextBox 16"/>
          <p:cNvSpPr txBox="1">
            <a:spLocks noChangeArrowheads="1"/>
          </p:cNvSpPr>
          <p:nvPr/>
        </p:nvSpPr>
        <p:spPr bwMode="auto">
          <a:xfrm>
            <a:off x="2154238" y="4041775"/>
            <a:ext cx="3278188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766763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766763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766763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766763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766763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cs-CZ" altLang="cs-CZ" sz="1600" dirty="0"/>
              <a:t>+43 (0) 1 8908 088 - 2403</a:t>
            </a:r>
            <a:endParaRPr lang="en-JM" altLang="cs-CZ" sz="1600" dirty="0">
              <a:solidFill>
                <a:srgbClr val="4D4D4E"/>
              </a:solidFill>
              <a:latin typeface="Trebuchet MS" pitchFamily="34" charset="0"/>
              <a:ea typeface="Raleway"/>
              <a:cs typeface="Raleway"/>
            </a:endParaRPr>
          </a:p>
        </p:txBody>
      </p:sp>
      <p:sp>
        <p:nvSpPr>
          <p:cNvPr id="43012" name="TextBox 17"/>
          <p:cNvSpPr txBox="1">
            <a:spLocks noChangeArrowheads="1"/>
          </p:cNvSpPr>
          <p:nvPr/>
        </p:nvSpPr>
        <p:spPr bwMode="auto">
          <a:xfrm>
            <a:off x="2154238" y="3645694"/>
            <a:ext cx="33782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766763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766763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766763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766763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766763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cs-CZ" altLang="cs-CZ" sz="1600" dirty="0" err="1">
                <a:solidFill>
                  <a:srgbClr val="4D4D4E"/>
                </a:solidFill>
                <a:latin typeface="Trebuchet MS" pitchFamily="34" charset="0"/>
                <a:ea typeface="Tahoma" pitchFamily="34" charset="0"/>
                <a:cs typeface="Raleway"/>
              </a:rPr>
              <a:t>info</a:t>
            </a:r>
            <a:r>
              <a:rPr lang="de-AT" altLang="cs-CZ" sz="1600" dirty="0">
                <a:solidFill>
                  <a:srgbClr val="4D4D4E"/>
                </a:solidFill>
                <a:latin typeface="Trebuchet MS" pitchFamily="34" charset="0"/>
                <a:ea typeface="Tahoma" pitchFamily="34" charset="0"/>
                <a:cs typeface="Raleway"/>
              </a:rPr>
              <a:t>@interreg-central.eu</a:t>
            </a:r>
            <a:endParaRPr lang="en-JM" altLang="cs-CZ" sz="1600" dirty="0">
              <a:solidFill>
                <a:srgbClr val="4D4D4E"/>
              </a:solidFill>
              <a:latin typeface="Trebuchet MS" pitchFamily="34" charset="0"/>
              <a:ea typeface="Tahoma" pitchFamily="34" charset="0"/>
              <a:cs typeface="Raleway"/>
            </a:endParaRPr>
          </a:p>
        </p:txBody>
      </p:sp>
      <p:sp>
        <p:nvSpPr>
          <p:cNvPr id="43015" name="TextBox 20"/>
          <p:cNvSpPr txBox="1">
            <a:spLocks noChangeArrowheads="1"/>
          </p:cNvSpPr>
          <p:nvPr/>
        </p:nvSpPr>
        <p:spPr bwMode="auto">
          <a:xfrm>
            <a:off x="2190748" y="3265488"/>
            <a:ext cx="327818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766763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766763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766763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766763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766763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de-AT" altLang="cs-CZ" sz="1600" dirty="0">
                <a:solidFill>
                  <a:srgbClr val="4D4D4E"/>
                </a:solidFill>
                <a:latin typeface="Trebuchet MS" pitchFamily="34" charset="0"/>
                <a:ea typeface="Tahoma" pitchFamily="34" charset="0"/>
                <a:cs typeface="Raleway"/>
              </a:rPr>
              <a:t>www.interreg-central.eu</a:t>
            </a:r>
            <a:endParaRPr lang="en-JM" altLang="cs-CZ" sz="1600" dirty="0">
              <a:solidFill>
                <a:srgbClr val="4D4D4E"/>
              </a:solidFill>
              <a:latin typeface="Trebuchet MS" pitchFamily="34" charset="0"/>
              <a:ea typeface="Tahoma" pitchFamily="34" charset="0"/>
              <a:cs typeface="Raleway"/>
            </a:endParaRPr>
          </a:p>
        </p:txBody>
      </p:sp>
      <p:sp>
        <p:nvSpPr>
          <p:cNvPr id="43016" name="Freeform 21"/>
          <p:cNvSpPr>
            <a:spLocks noEditPoints="1"/>
          </p:cNvSpPr>
          <p:nvPr/>
        </p:nvSpPr>
        <p:spPr bwMode="auto">
          <a:xfrm>
            <a:off x="1533896" y="1428305"/>
            <a:ext cx="357188" cy="361950"/>
          </a:xfrm>
          <a:custGeom>
            <a:avLst/>
            <a:gdLst>
              <a:gd name="T0" fmla="*/ 2147483647 w 1500"/>
              <a:gd name="T1" fmla="*/ 2147483647 h 1500"/>
              <a:gd name="T2" fmla="*/ 2147483647 w 1500"/>
              <a:gd name="T3" fmla="*/ 2147483647 h 1500"/>
              <a:gd name="T4" fmla="*/ 2147483647 w 1500"/>
              <a:gd name="T5" fmla="*/ 0 h 1500"/>
              <a:gd name="T6" fmla="*/ 2147483647 w 1500"/>
              <a:gd name="T7" fmla="*/ 2147483647 h 1500"/>
              <a:gd name="T8" fmla="*/ 2147483647 w 1500"/>
              <a:gd name="T9" fmla="*/ 2147483647 h 1500"/>
              <a:gd name="T10" fmla="*/ 0 w 1500"/>
              <a:gd name="T11" fmla="*/ 2147483647 h 1500"/>
              <a:gd name="T12" fmla="*/ 2147483647 w 1500"/>
              <a:gd name="T13" fmla="*/ 2147483647 h 1500"/>
              <a:gd name="T14" fmla="*/ 2147483647 w 1500"/>
              <a:gd name="T15" fmla="*/ 2147483647 h 1500"/>
              <a:gd name="T16" fmla="*/ 2147483647 w 1500"/>
              <a:gd name="T17" fmla="*/ 2147483647 h 1500"/>
              <a:gd name="T18" fmla="*/ 2147483647 w 1500"/>
              <a:gd name="T19" fmla="*/ 2147483647 h 1500"/>
              <a:gd name="T20" fmla="*/ 2147483647 w 1500"/>
              <a:gd name="T21" fmla="*/ 2147483647 h 1500"/>
              <a:gd name="T22" fmla="*/ 2147483647 w 1500"/>
              <a:gd name="T23" fmla="*/ 2147483647 h 1500"/>
              <a:gd name="T24" fmla="*/ 2147483647 w 1500"/>
              <a:gd name="T25" fmla="*/ 2147483647 h 1500"/>
              <a:gd name="T26" fmla="*/ 2147483647 w 1500"/>
              <a:gd name="T27" fmla="*/ 2147483647 h 1500"/>
              <a:gd name="T28" fmla="*/ 2147483647 w 1500"/>
              <a:gd name="T29" fmla="*/ 2147483647 h 1500"/>
              <a:gd name="T30" fmla="*/ 2147483647 w 1500"/>
              <a:gd name="T31" fmla="*/ 2147483647 h 1500"/>
              <a:gd name="T32" fmla="*/ 2147483647 w 1500"/>
              <a:gd name="T33" fmla="*/ 2147483647 h 1500"/>
              <a:gd name="T34" fmla="*/ 2147483647 w 1500"/>
              <a:gd name="T35" fmla="*/ 2147483647 h 1500"/>
              <a:gd name="T36" fmla="*/ 2147483647 w 1500"/>
              <a:gd name="T37" fmla="*/ 2147483647 h 1500"/>
              <a:gd name="T38" fmla="*/ 2147483647 w 1500"/>
              <a:gd name="T39" fmla="*/ 2147483647 h 1500"/>
              <a:gd name="T40" fmla="*/ 2147483647 w 1500"/>
              <a:gd name="T41" fmla="*/ 2147483647 h 1500"/>
              <a:gd name="T42" fmla="*/ 2147483647 w 1500"/>
              <a:gd name="T43" fmla="*/ 2147483647 h 1500"/>
              <a:gd name="T44" fmla="*/ 2147483647 w 1500"/>
              <a:gd name="T45" fmla="*/ 2147483647 h 1500"/>
              <a:gd name="T46" fmla="*/ 2147483647 w 1500"/>
              <a:gd name="T47" fmla="*/ 2147483647 h 1500"/>
              <a:gd name="T48" fmla="*/ 2147483647 w 1500"/>
              <a:gd name="T49" fmla="*/ 2147483647 h 1500"/>
              <a:gd name="T50" fmla="*/ 2147483647 w 1500"/>
              <a:gd name="T51" fmla="*/ 2147483647 h 1500"/>
              <a:gd name="T52" fmla="*/ 2147483647 w 1500"/>
              <a:gd name="T53" fmla="*/ 2147483647 h 1500"/>
              <a:gd name="T54" fmla="*/ 2147483647 w 1500"/>
              <a:gd name="T55" fmla="*/ 2147483647 h 1500"/>
              <a:gd name="T56" fmla="*/ 2147483647 w 1500"/>
              <a:gd name="T57" fmla="*/ 2147483647 h 1500"/>
              <a:gd name="T58" fmla="*/ 2147483647 w 1500"/>
              <a:gd name="T59" fmla="*/ 2147483647 h 1500"/>
              <a:gd name="T60" fmla="*/ 2147483647 w 1500"/>
              <a:gd name="T61" fmla="*/ 2147483647 h 1500"/>
              <a:gd name="T62" fmla="*/ 2147483647 w 1500"/>
              <a:gd name="T63" fmla="*/ 2147483647 h 1500"/>
              <a:gd name="T64" fmla="*/ 2147483647 w 1500"/>
              <a:gd name="T65" fmla="*/ 2147483647 h 1500"/>
              <a:gd name="T66" fmla="*/ 2147483647 w 1500"/>
              <a:gd name="T67" fmla="*/ 2147483647 h 1500"/>
              <a:gd name="T68" fmla="*/ 2147483647 w 1500"/>
              <a:gd name="T69" fmla="*/ 2147483647 h 1500"/>
              <a:gd name="T70" fmla="*/ 2147483647 w 1500"/>
              <a:gd name="T71" fmla="*/ 2147483647 h 1500"/>
              <a:gd name="T72" fmla="*/ 2147483647 w 1500"/>
              <a:gd name="T73" fmla="*/ 2147483647 h 1500"/>
              <a:gd name="T74" fmla="*/ 2147483647 w 1500"/>
              <a:gd name="T75" fmla="*/ 2147483647 h 1500"/>
              <a:gd name="T76" fmla="*/ 2147483647 w 1500"/>
              <a:gd name="T77" fmla="*/ 2147483647 h 1500"/>
              <a:gd name="T78" fmla="*/ 2147483647 w 1500"/>
              <a:gd name="T79" fmla="*/ 2147483647 h 1500"/>
              <a:gd name="T80" fmla="*/ 2147483647 w 1500"/>
              <a:gd name="T81" fmla="*/ 2147483647 h 1500"/>
              <a:gd name="T82" fmla="*/ 2147483647 w 1500"/>
              <a:gd name="T83" fmla="*/ 2147483647 h 1500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1500" h="1500">
                <a:moveTo>
                  <a:pt x="1472" y="525"/>
                </a:moveTo>
                <a:cubicBezTo>
                  <a:pt x="1331" y="338"/>
                  <a:pt x="1331" y="338"/>
                  <a:pt x="1331" y="338"/>
                </a:cubicBezTo>
                <a:cubicBezTo>
                  <a:pt x="1326" y="330"/>
                  <a:pt x="1319" y="324"/>
                  <a:pt x="1312" y="318"/>
                </a:cubicBezTo>
                <a:cubicBezTo>
                  <a:pt x="1312" y="94"/>
                  <a:pt x="1312" y="94"/>
                  <a:pt x="1312" y="94"/>
                </a:cubicBezTo>
                <a:cubicBezTo>
                  <a:pt x="1312" y="42"/>
                  <a:pt x="1271" y="0"/>
                  <a:pt x="1219" y="0"/>
                </a:cubicBezTo>
                <a:cubicBezTo>
                  <a:pt x="281" y="0"/>
                  <a:pt x="281" y="0"/>
                  <a:pt x="281" y="0"/>
                </a:cubicBezTo>
                <a:cubicBezTo>
                  <a:pt x="229" y="0"/>
                  <a:pt x="187" y="42"/>
                  <a:pt x="187" y="94"/>
                </a:cubicBezTo>
                <a:cubicBezTo>
                  <a:pt x="187" y="318"/>
                  <a:pt x="187" y="318"/>
                  <a:pt x="187" y="318"/>
                </a:cubicBezTo>
                <a:cubicBezTo>
                  <a:pt x="181" y="324"/>
                  <a:pt x="174" y="330"/>
                  <a:pt x="169" y="338"/>
                </a:cubicBezTo>
                <a:cubicBezTo>
                  <a:pt x="28" y="525"/>
                  <a:pt x="28" y="525"/>
                  <a:pt x="28" y="525"/>
                </a:cubicBezTo>
                <a:cubicBezTo>
                  <a:pt x="10" y="549"/>
                  <a:pt x="0" y="579"/>
                  <a:pt x="0" y="609"/>
                </a:cubicBezTo>
                <a:cubicBezTo>
                  <a:pt x="0" y="656"/>
                  <a:pt x="0" y="656"/>
                  <a:pt x="0" y="656"/>
                </a:cubicBezTo>
                <a:cubicBezTo>
                  <a:pt x="0" y="734"/>
                  <a:pt x="63" y="797"/>
                  <a:pt x="141" y="797"/>
                </a:cubicBezTo>
                <a:cubicBezTo>
                  <a:pt x="141" y="797"/>
                  <a:pt x="141" y="797"/>
                  <a:pt x="141" y="797"/>
                </a:cubicBezTo>
                <a:cubicBezTo>
                  <a:pt x="141" y="1406"/>
                  <a:pt x="141" y="1406"/>
                  <a:pt x="141" y="1406"/>
                </a:cubicBezTo>
                <a:cubicBezTo>
                  <a:pt x="141" y="1458"/>
                  <a:pt x="183" y="1500"/>
                  <a:pt x="234" y="1500"/>
                </a:cubicBezTo>
                <a:cubicBezTo>
                  <a:pt x="1266" y="1500"/>
                  <a:pt x="1266" y="1500"/>
                  <a:pt x="1266" y="1500"/>
                </a:cubicBezTo>
                <a:cubicBezTo>
                  <a:pt x="1317" y="1500"/>
                  <a:pt x="1359" y="1458"/>
                  <a:pt x="1359" y="1406"/>
                </a:cubicBezTo>
                <a:cubicBezTo>
                  <a:pt x="1359" y="797"/>
                  <a:pt x="1359" y="797"/>
                  <a:pt x="1359" y="797"/>
                </a:cubicBezTo>
                <a:cubicBezTo>
                  <a:pt x="1359" y="797"/>
                  <a:pt x="1359" y="797"/>
                  <a:pt x="1359" y="797"/>
                </a:cubicBezTo>
                <a:cubicBezTo>
                  <a:pt x="1437" y="797"/>
                  <a:pt x="1500" y="734"/>
                  <a:pt x="1500" y="656"/>
                </a:cubicBezTo>
                <a:cubicBezTo>
                  <a:pt x="1500" y="609"/>
                  <a:pt x="1500" y="609"/>
                  <a:pt x="1500" y="609"/>
                </a:cubicBezTo>
                <a:cubicBezTo>
                  <a:pt x="1500" y="579"/>
                  <a:pt x="1490" y="549"/>
                  <a:pt x="1472" y="525"/>
                </a:cubicBezTo>
                <a:close/>
                <a:moveTo>
                  <a:pt x="1219" y="94"/>
                </a:moveTo>
                <a:cubicBezTo>
                  <a:pt x="1219" y="281"/>
                  <a:pt x="1219" y="281"/>
                  <a:pt x="1219" y="281"/>
                </a:cubicBezTo>
                <a:cubicBezTo>
                  <a:pt x="281" y="281"/>
                  <a:pt x="281" y="281"/>
                  <a:pt x="281" y="281"/>
                </a:cubicBezTo>
                <a:cubicBezTo>
                  <a:pt x="281" y="281"/>
                  <a:pt x="281" y="281"/>
                  <a:pt x="281" y="281"/>
                </a:cubicBezTo>
                <a:cubicBezTo>
                  <a:pt x="281" y="94"/>
                  <a:pt x="281" y="94"/>
                  <a:pt x="281" y="94"/>
                </a:cubicBezTo>
                <a:lnTo>
                  <a:pt x="1219" y="94"/>
                </a:lnTo>
                <a:close/>
                <a:moveTo>
                  <a:pt x="478" y="703"/>
                </a:moveTo>
                <a:cubicBezTo>
                  <a:pt x="281" y="703"/>
                  <a:pt x="281" y="703"/>
                  <a:pt x="281" y="703"/>
                </a:cubicBezTo>
                <a:cubicBezTo>
                  <a:pt x="469" y="375"/>
                  <a:pt x="469" y="375"/>
                  <a:pt x="469" y="375"/>
                </a:cubicBezTo>
                <a:cubicBezTo>
                  <a:pt x="572" y="375"/>
                  <a:pt x="572" y="375"/>
                  <a:pt x="572" y="375"/>
                </a:cubicBezTo>
                <a:lnTo>
                  <a:pt x="478" y="703"/>
                </a:lnTo>
                <a:close/>
                <a:moveTo>
                  <a:pt x="620" y="375"/>
                </a:moveTo>
                <a:cubicBezTo>
                  <a:pt x="727" y="375"/>
                  <a:pt x="727" y="375"/>
                  <a:pt x="727" y="375"/>
                </a:cubicBezTo>
                <a:cubicBezTo>
                  <a:pt x="727" y="703"/>
                  <a:pt x="727" y="703"/>
                  <a:pt x="727" y="703"/>
                </a:cubicBezTo>
                <a:cubicBezTo>
                  <a:pt x="527" y="703"/>
                  <a:pt x="527" y="703"/>
                  <a:pt x="527" y="703"/>
                </a:cubicBezTo>
                <a:lnTo>
                  <a:pt x="620" y="375"/>
                </a:lnTo>
                <a:close/>
                <a:moveTo>
                  <a:pt x="773" y="375"/>
                </a:moveTo>
                <a:cubicBezTo>
                  <a:pt x="880" y="375"/>
                  <a:pt x="880" y="375"/>
                  <a:pt x="880" y="375"/>
                </a:cubicBezTo>
                <a:cubicBezTo>
                  <a:pt x="973" y="703"/>
                  <a:pt x="973" y="703"/>
                  <a:pt x="973" y="703"/>
                </a:cubicBezTo>
                <a:cubicBezTo>
                  <a:pt x="773" y="703"/>
                  <a:pt x="773" y="703"/>
                  <a:pt x="773" y="703"/>
                </a:cubicBezTo>
                <a:lnTo>
                  <a:pt x="773" y="375"/>
                </a:lnTo>
                <a:close/>
                <a:moveTo>
                  <a:pt x="928" y="375"/>
                </a:moveTo>
                <a:cubicBezTo>
                  <a:pt x="1031" y="375"/>
                  <a:pt x="1031" y="375"/>
                  <a:pt x="1031" y="375"/>
                </a:cubicBezTo>
                <a:cubicBezTo>
                  <a:pt x="1219" y="703"/>
                  <a:pt x="1219" y="703"/>
                  <a:pt x="1219" y="703"/>
                </a:cubicBezTo>
                <a:cubicBezTo>
                  <a:pt x="1022" y="703"/>
                  <a:pt x="1022" y="703"/>
                  <a:pt x="1022" y="703"/>
                </a:cubicBezTo>
                <a:lnTo>
                  <a:pt x="928" y="375"/>
                </a:lnTo>
                <a:close/>
                <a:moveTo>
                  <a:pt x="94" y="656"/>
                </a:moveTo>
                <a:cubicBezTo>
                  <a:pt x="94" y="609"/>
                  <a:pt x="94" y="609"/>
                  <a:pt x="94" y="609"/>
                </a:cubicBezTo>
                <a:cubicBezTo>
                  <a:pt x="94" y="599"/>
                  <a:pt x="97" y="589"/>
                  <a:pt x="103" y="581"/>
                </a:cubicBezTo>
                <a:cubicBezTo>
                  <a:pt x="244" y="394"/>
                  <a:pt x="244" y="394"/>
                  <a:pt x="244" y="394"/>
                </a:cubicBezTo>
                <a:cubicBezTo>
                  <a:pt x="253" y="382"/>
                  <a:pt x="266" y="375"/>
                  <a:pt x="281" y="375"/>
                </a:cubicBezTo>
                <a:cubicBezTo>
                  <a:pt x="415" y="375"/>
                  <a:pt x="415" y="375"/>
                  <a:pt x="415" y="375"/>
                </a:cubicBezTo>
                <a:cubicBezTo>
                  <a:pt x="227" y="703"/>
                  <a:pt x="227" y="703"/>
                  <a:pt x="227" y="703"/>
                </a:cubicBezTo>
                <a:cubicBezTo>
                  <a:pt x="141" y="703"/>
                  <a:pt x="141" y="703"/>
                  <a:pt x="141" y="703"/>
                </a:cubicBezTo>
                <a:cubicBezTo>
                  <a:pt x="115" y="703"/>
                  <a:pt x="94" y="682"/>
                  <a:pt x="94" y="656"/>
                </a:cubicBezTo>
                <a:close/>
                <a:moveTo>
                  <a:pt x="937" y="1406"/>
                </a:moveTo>
                <a:cubicBezTo>
                  <a:pt x="586" y="1406"/>
                  <a:pt x="586" y="1406"/>
                  <a:pt x="586" y="1406"/>
                </a:cubicBezTo>
                <a:cubicBezTo>
                  <a:pt x="586" y="938"/>
                  <a:pt x="586" y="938"/>
                  <a:pt x="586" y="938"/>
                </a:cubicBezTo>
                <a:cubicBezTo>
                  <a:pt x="937" y="938"/>
                  <a:pt x="937" y="938"/>
                  <a:pt x="937" y="938"/>
                </a:cubicBezTo>
                <a:lnTo>
                  <a:pt x="937" y="1406"/>
                </a:lnTo>
                <a:close/>
                <a:moveTo>
                  <a:pt x="1266" y="1406"/>
                </a:moveTo>
                <a:cubicBezTo>
                  <a:pt x="984" y="1406"/>
                  <a:pt x="984" y="1406"/>
                  <a:pt x="984" y="1406"/>
                </a:cubicBezTo>
                <a:cubicBezTo>
                  <a:pt x="984" y="938"/>
                  <a:pt x="984" y="938"/>
                  <a:pt x="984" y="938"/>
                </a:cubicBezTo>
                <a:cubicBezTo>
                  <a:pt x="984" y="912"/>
                  <a:pt x="963" y="891"/>
                  <a:pt x="937" y="891"/>
                </a:cubicBezTo>
                <a:cubicBezTo>
                  <a:pt x="586" y="891"/>
                  <a:pt x="586" y="891"/>
                  <a:pt x="586" y="891"/>
                </a:cubicBezTo>
                <a:cubicBezTo>
                  <a:pt x="560" y="891"/>
                  <a:pt x="539" y="912"/>
                  <a:pt x="539" y="938"/>
                </a:cubicBezTo>
                <a:cubicBezTo>
                  <a:pt x="539" y="1406"/>
                  <a:pt x="539" y="1406"/>
                  <a:pt x="539" y="1406"/>
                </a:cubicBezTo>
                <a:cubicBezTo>
                  <a:pt x="234" y="1406"/>
                  <a:pt x="234" y="1406"/>
                  <a:pt x="234" y="1406"/>
                </a:cubicBezTo>
                <a:cubicBezTo>
                  <a:pt x="234" y="797"/>
                  <a:pt x="234" y="797"/>
                  <a:pt x="234" y="797"/>
                </a:cubicBezTo>
                <a:cubicBezTo>
                  <a:pt x="1266" y="797"/>
                  <a:pt x="1266" y="797"/>
                  <a:pt x="1266" y="797"/>
                </a:cubicBezTo>
                <a:lnTo>
                  <a:pt x="1266" y="1406"/>
                </a:lnTo>
                <a:close/>
                <a:moveTo>
                  <a:pt x="1406" y="656"/>
                </a:moveTo>
                <a:cubicBezTo>
                  <a:pt x="1406" y="682"/>
                  <a:pt x="1385" y="703"/>
                  <a:pt x="1359" y="703"/>
                </a:cubicBezTo>
                <a:cubicBezTo>
                  <a:pt x="1273" y="703"/>
                  <a:pt x="1273" y="703"/>
                  <a:pt x="1273" y="703"/>
                </a:cubicBezTo>
                <a:cubicBezTo>
                  <a:pt x="1085" y="375"/>
                  <a:pt x="1085" y="375"/>
                  <a:pt x="1085" y="375"/>
                </a:cubicBezTo>
                <a:cubicBezTo>
                  <a:pt x="1219" y="375"/>
                  <a:pt x="1219" y="375"/>
                  <a:pt x="1219" y="375"/>
                </a:cubicBezTo>
                <a:cubicBezTo>
                  <a:pt x="1219" y="375"/>
                  <a:pt x="1219" y="375"/>
                  <a:pt x="1219" y="375"/>
                </a:cubicBezTo>
                <a:cubicBezTo>
                  <a:pt x="1234" y="375"/>
                  <a:pt x="1247" y="382"/>
                  <a:pt x="1256" y="394"/>
                </a:cubicBezTo>
                <a:cubicBezTo>
                  <a:pt x="1397" y="581"/>
                  <a:pt x="1397" y="581"/>
                  <a:pt x="1397" y="581"/>
                </a:cubicBezTo>
                <a:cubicBezTo>
                  <a:pt x="1403" y="589"/>
                  <a:pt x="1406" y="599"/>
                  <a:pt x="1406" y="609"/>
                </a:cubicBezTo>
                <a:lnTo>
                  <a:pt x="1406" y="65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38405" tIns="19202" rIns="38405" bIns="19202"/>
          <a:lstStyle/>
          <a:p>
            <a:endParaRPr lang="cs-CZ"/>
          </a:p>
        </p:txBody>
      </p:sp>
      <p:grpSp>
        <p:nvGrpSpPr>
          <p:cNvPr id="3" name="Skupina 2"/>
          <p:cNvGrpSpPr/>
          <p:nvPr/>
        </p:nvGrpSpPr>
        <p:grpSpPr>
          <a:xfrm>
            <a:off x="1608138" y="3265488"/>
            <a:ext cx="255587" cy="1041400"/>
            <a:chOff x="1608138" y="2776538"/>
            <a:chExt cx="255587" cy="1041400"/>
          </a:xfrm>
        </p:grpSpPr>
        <p:sp>
          <p:nvSpPr>
            <p:cNvPr id="43013" name="Freeform 27"/>
            <p:cNvSpPr>
              <a:spLocks noEditPoints="1"/>
            </p:cNvSpPr>
            <p:nvPr/>
          </p:nvSpPr>
          <p:spPr bwMode="auto">
            <a:xfrm>
              <a:off x="1627188" y="3211513"/>
              <a:ext cx="223837" cy="136525"/>
            </a:xfrm>
            <a:custGeom>
              <a:avLst/>
              <a:gdLst>
                <a:gd name="T0" fmla="*/ 0 w 229"/>
                <a:gd name="T1" fmla="*/ 0 h 137"/>
                <a:gd name="T2" fmla="*/ 0 w 229"/>
                <a:gd name="T3" fmla="*/ 2147483647 h 137"/>
                <a:gd name="T4" fmla="*/ 0 w 229"/>
                <a:gd name="T5" fmla="*/ 2147483647 h 137"/>
                <a:gd name="T6" fmla="*/ 0 w 229"/>
                <a:gd name="T7" fmla="*/ 2147483647 h 137"/>
                <a:gd name="T8" fmla="*/ 2147483647 w 229"/>
                <a:gd name="T9" fmla="*/ 2147483647 h 137"/>
                <a:gd name="T10" fmla="*/ 2147483647 w 229"/>
                <a:gd name="T11" fmla="*/ 2147483647 h 137"/>
                <a:gd name="T12" fmla="*/ 2147483647 w 229"/>
                <a:gd name="T13" fmla="*/ 2147483647 h 137"/>
                <a:gd name="T14" fmla="*/ 2147483647 w 229"/>
                <a:gd name="T15" fmla="*/ 0 h 137"/>
                <a:gd name="T16" fmla="*/ 0 w 229"/>
                <a:gd name="T17" fmla="*/ 0 h 137"/>
                <a:gd name="T18" fmla="*/ 2147483647 w 229"/>
                <a:gd name="T19" fmla="*/ 2147483647 h 137"/>
                <a:gd name="T20" fmla="*/ 2147483647 w 229"/>
                <a:gd name="T21" fmla="*/ 2147483647 h 137"/>
                <a:gd name="T22" fmla="*/ 2147483647 w 229"/>
                <a:gd name="T23" fmla="*/ 2147483647 h 137"/>
                <a:gd name="T24" fmla="*/ 2147483647 w 229"/>
                <a:gd name="T25" fmla="*/ 2147483647 h 137"/>
                <a:gd name="T26" fmla="*/ 2147483647 w 229"/>
                <a:gd name="T27" fmla="*/ 2147483647 h 137"/>
                <a:gd name="T28" fmla="*/ 2147483647 w 229"/>
                <a:gd name="T29" fmla="*/ 2147483647 h 137"/>
                <a:gd name="T30" fmla="*/ 2147483647 w 229"/>
                <a:gd name="T31" fmla="*/ 2147483647 h 137"/>
                <a:gd name="T32" fmla="*/ 2147483647 w 229"/>
                <a:gd name="T33" fmla="*/ 2147483647 h 137"/>
                <a:gd name="T34" fmla="*/ 2147483647 w 229"/>
                <a:gd name="T35" fmla="*/ 2147483647 h 137"/>
                <a:gd name="T36" fmla="*/ 2147483647 w 229"/>
                <a:gd name="T37" fmla="*/ 2147483647 h 137"/>
                <a:gd name="T38" fmla="*/ 2147483647 w 229"/>
                <a:gd name="T39" fmla="*/ 2147483647 h 137"/>
                <a:gd name="T40" fmla="*/ 2147483647 w 229"/>
                <a:gd name="T41" fmla="*/ 2147483647 h 137"/>
                <a:gd name="T42" fmla="*/ 2147483647 w 229"/>
                <a:gd name="T43" fmla="*/ 2147483647 h 137"/>
                <a:gd name="T44" fmla="*/ 2147483647 w 229"/>
                <a:gd name="T45" fmla="*/ 2147483647 h 137"/>
                <a:gd name="T46" fmla="*/ 2147483647 w 229"/>
                <a:gd name="T47" fmla="*/ 2147483647 h 137"/>
                <a:gd name="T48" fmla="*/ 2147483647 w 229"/>
                <a:gd name="T49" fmla="*/ 2147483647 h 137"/>
                <a:gd name="T50" fmla="*/ 2147483647 w 229"/>
                <a:gd name="T51" fmla="*/ 2147483647 h 137"/>
                <a:gd name="T52" fmla="*/ 2147483647 w 229"/>
                <a:gd name="T53" fmla="*/ 2147483647 h 137"/>
                <a:gd name="T54" fmla="*/ 2147483647 w 229"/>
                <a:gd name="T55" fmla="*/ 2147483647 h 137"/>
                <a:gd name="T56" fmla="*/ 2147483647 w 229"/>
                <a:gd name="T57" fmla="*/ 2147483647 h 137"/>
                <a:gd name="T58" fmla="*/ 2147483647 w 229"/>
                <a:gd name="T59" fmla="*/ 2147483647 h 137"/>
                <a:gd name="T60" fmla="*/ 2147483647 w 229"/>
                <a:gd name="T61" fmla="*/ 2147483647 h 137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229" h="137">
                  <a:moveTo>
                    <a:pt x="0" y="0"/>
                  </a:moveTo>
                  <a:lnTo>
                    <a:pt x="0" y="3"/>
                  </a:lnTo>
                  <a:lnTo>
                    <a:pt x="0" y="134"/>
                  </a:lnTo>
                  <a:lnTo>
                    <a:pt x="0" y="137"/>
                  </a:lnTo>
                  <a:lnTo>
                    <a:pt x="229" y="137"/>
                  </a:lnTo>
                  <a:lnTo>
                    <a:pt x="229" y="134"/>
                  </a:lnTo>
                  <a:lnTo>
                    <a:pt x="229" y="3"/>
                  </a:lnTo>
                  <a:lnTo>
                    <a:pt x="229" y="0"/>
                  </a:lnTo>
                  <a:lnTo>
                    <a:pt x="0" y="0"/>
                  </a:lnTo>
                  <a:close/>
                  <a:moveTo>
                    <a:pt x="209" y="121"/>
                  </a:moveTo>
                  <a:lnTo>
                    <a:pt x="153" y="69"/>
                  </a:lnTo>
                  <a:lnTo>
                    <a:pt x="209" y="16"/>
                  </a:lnTo>
                  <a:lnTo>
                    <a:pt x="209" y="121"/>
                  </a:lnTo>
                  <a:close/>
                  <a:moveTo>
                    <a:pt x="16" y="16"/>
                  </a:moveTo>
                  <a:lnTo>
                    <a:pt x="72" y="69"/>
                  </a:lnTo>
                  <a:lnTo>
                    <a:pt x="16" y="121"/>
                  </a:lnTo>
                  <a:lnTo>
                    <a:pt x="16" y="16"/>
                  </a:lnTo>
                  <a:close/>
                  <a:moveTo>
                    <a:pt x="42" y="121"/>
                  </a:moveTo>
                  <a:lnTo>
                    <a:pt x="88" y="78"/>
                  </a:lnTo>
                  <a:lnTo>
                    <a:pt x="117" y="108"/>
                  </a:lnTo>
                  <a:lnTo>
                    <a:pt x="144" y="78"/>
                  </a:lnTo>
                  <a:lnTo>
                    <a:pt x="190" y="121"/>
                  </a:lnTo>
                  <a:lnTo>
                    <a:pt x="42" y="121"/>
                  </a:lnTo>
                  <a:close/>
                  <a:moveTo>
                    <a:pt x="134" y="69"/>
                  </a:moveTo>
                  <a:lnTo>
                    <a:pt x="117" y="85"/>
                  </a:lnTo>
                  <a:lnTo>
                    <a:pt x="101" y="69"/>
                  </a:lnTo>
                  <a:lnTo>
                    <a:pt x="88" y="59"/>
                  </a:lnTo>
                  <a:lnTo>
                    <a:pt x="42" y="16"/>
                  </a:lnTo>
                  <a:lnTo>
                    <a:pt x="190" y="16"/>
                  </a:lnTo>
                  <a:lnTo>
                    <a:pt x="144" y="59"/>
                  </a:lnTo>
                  <a:lnTo>
                    <a:pt x="134" y="6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76794" tIns="38397" rIns="76794" bIns="38397"/>
            <a:lstStyle/>
            <a:p>
              <a:endParaRPr lang="cs-CZ"/>
            </a:p>
          </p:txBody>
        </p:sp>
        <p:sp>
          <p:nvSpPr>
            <p:cNvPr id="43014" name="Freeform 130"/>
            <p:cNvSpPr>
              <a:spLocks noEditPoints="1"/>
            </p:cNvSpPr>
            <p:nvPr/>
          </p:nvSpPr>
          <p:spPr bwMode="auto">
            <a:xfrm>
              <a:off x="1608138" y="2776538"/>
              <a:ext cx="255587" cy="260350"/>
            </a:xfrm>
            <a:custGeom>
              <a:avLst/>
              <a:gdLst>
                <a:gd name="T0" fmla="*/ 0 w 67"/>
                <a:gd name="T1" fmla="*/ 2147483647 h 67"/>
                <a:gd name="T2" fmla="*/ 2147483647 w 67"/>
                <a:gd name="T3" fmla="*/ 2147483647 h 67"/>
                <a:gd name="T4" fmla="*/ 2147483647 w 67"/>
                <a:gd name="T5" fmla="*/ 2147483647 h 67"/>
                <a:gd name="T6" fmla="*/ 2147483647 w 67"/>
                <a:gd name="T7" fmla="*/ 2147483647 h 67"/>
                <a:gd name="T8" fmla="*/ 2147483647 w 67"/>
                <a:gd name="T9" fmla="*/ 2147483647 h 67"/>
                <a:gd name="T10" fmla="*/ 2147483647 w 67"/>
                <a:gd name="T11" fmla="*/ 2147483647 h 67"/>
                <a:gd name="T12" fmla="*/ 2147483647 w 67"/>
                <a:gd name="T13" fmla="*/ 2147483647 h 67"/>
                <a:gd name="T14" fmla="*/ 2147483647 w 67"/>
                <a:gd name="T15" fmla="*/ 2147483647 h 67"/>
                <a:gd name="T16" fmla="*/ 2147483647 w 67"/>
                <a:gd name="T17" fmla="*/ 2147483647 h 67"/>
                <a:gd name="T18" fmla="*/ 2147483647 w 67"/>
                <a:gd name="T19" fmla="*/ 2147483647 h 67"/>
                <a:gd name="T20" fmla="*/ 2147483647 w 67"/>
                <a:gd name="T21" fmla="*/ 2147483647 h 67"/>
                <a:gd name="T22" fmla="*/ 2147483647 w 67"/>
                <a:gd name="T23" fmla="*/ 2147483647 h 67"/>
                <a:gd name="T24" fmla="*/ 2147483647 w 67"/>
                <a:gd name="T25" fmla="*/ 2147483647 h 67"/>
                <a:gd name="T26" fmla="*/ 2147483647 w 67"/>
                <a:gd name="T27" fmla="*/ 2147483647 h 67"/>
                <a:gd name="T28" fmla="*/ 2147483647 w 67"/>
                <a:gd name="T29" fmla="*/ 2147483647 h 67"/>
                <a:gd name="T30" fmla="*/ 2147483647 w 67"/>
                <a:gd name="T31" fmla="*/ 2147483647 h 67"/>
                <a:gd name="T32" fmla="*/ 2147483647 w 67"/>
                <a:gd name="T33" fmla="*/ 2147483647 h 67"/>
                <a:gd name="T34" fmla="*/ 2147483647 w 67"/>
                <a:gd name="T35" fmla="*/ 2147483647 h 67"/>
                <a:gd name="T36" fmla="*/ 2147483647 w 67"/>
                <a:gd name="T37" fmla="*/ 2147483647 h 67"/>
                <a:gd name="T38" fmla="*/ 2147483647 w 67"/>
                <a:gd name="T39" fmla="*/ 2147483647 h 67"/>
                <a:gd name="T40" fmla="*/ 2147483647 w 67"/>
                <a:gd name="T41" fmla="*/ 2147483647 h 67"/>
                <a:gd name="T42" fmla="*/ 2147483647 w 67"/>
                <a:gd name="T43" fmla="*/ 2147483647 h 67"/>
                <a:gd name="T44" fmla="*/ 2147483647 w 67"/>
                <a:gd name="T45" fmla="*/ 2147483647 h 67"/>
                <a:gd name="T46" fmla="*/ 2147483647 w 67"/>
                <a:gd name="T47" fmla="*/ 2147483647 h 67"/>
                <a:gd name="T48" fmla="*/ 2147483647 w 67"/>
                <a:gd name="T49" fmla="*/ 2147483647 h 67"/>
                <a:gd name="T50" fmla="*/ 2147483647 w 67"/>
                <a:gd name="T51" fmla="*/ 2147483647 h 67"/>
                <a:gd name="T52" fmla="*/ 2147483647 w 67"/>
                <a:gd name="T53" fmla="*/ 2147483647 h 67"/>
                <a:gd name="T54" fmla="*/ 2147483647 w 67"/>
                <a:gd name="T55" fmla="*/ 2147483647 h 67"/>
                <a:gd name="T56" fmla="*/ 2147483647 w 67"/>
                <a:gd name="T57" fmla="*/ 2147483647 h 67"/>
                <a:gd name="T58" fmla="*/ 2147483647 w 67"/>
                <a:gd name="T59" fmla="*/ 2147483647 h 67"/>
                <a:gd name="T60" fmla="*/ 2147483647 w 67"/>
                <a:gd name="T61" fmla="*/ 2147483647 h 67"/>
                <a:gd name="T62" fmla="*/ 2147483647 w 67"/>
                <a:gd name="T63" fmla="*/ 2147483647 h 6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67" h="67">
                  <a:moveTo>
                    <a:pt x="34" y="0"/>
                  </a:moveTo>
                  <a:cubicBezTo>
                    <a:pt x="15" y="0"/>
                    <a:pt x="0" y="15"/>
                    <a:pt x="0" y="34"/>
                  </a:cubicBezTo>
                  <a:cubicBezTo>
                    <a:pt x="0" y="52"/>
                    <a:pt x="15" y="67"/>
                    <a:pt x="34" y="67"/>
                  </a:cubicBezTo>
                  <a:cubicBezTo>
                    <a:pt x="52" y="67"/>
                    <a:pt x="67" y="52"/>
                    <a:pt x="67" y="34"/>
                  </a:cubicBezTo>
                  <a:cubicBezTo>
                    <a:pt x="67" y="15"/>
                    <a:pt x="52" y="0"/>
                    <a:pt x="34" y="0"/>
                  </a:cubicBezTo>
                  <a:close/>
                  <a:moveTo>
                    <a:pt x="34" y="63"/>
                  </a:moveTo>
                  <a:cubicBezTo>
                    <a:pt x="29" y="60"/>
                    <a:pt x="25" y="56"/>
                    <a:pt x="22" y="51"/>
                  </a:cubicBezTo>
                  <a:cubicBezTo>
                    <a:pt x="26" y="50"/>
                    <a:pt x="30" y="49"/>
                    <a:pt x="34" y="49"/>
                  </a:cubicBezTo>
                  <a:cubicBezTo>
                    <a:pt x="38" y="49"/>
                    <a:pt x="42" y="50"/>
                    <a:pt x="46" y="51"/>
                  </a:cubicBezTo>
                  <a:cubicBezTo>
                    <a:pt x="43" y="56"/>
                    <a:pt x="40" y="60"/>
                    <a:pt x="35" y="63"/>
                  </a:cubicBezTo>
                  <a:cubicBezTo>
                    <a:pt x="35" y="63"/>
                    <a:pt x="34" y="63"/>
                    <a:pt x="34" y="63"/>
                  </a:cubicBezTo>
                  <a:close/>
                  <a:moveTo>
                    <a:pt x="26" y="62"/>
                  </a:moveTo>
                  <a:cubicBezTo>
                    <a:pt x="21" y="61"/>
                    <a:pt x="17" y="59"/>
                    <a:pt x="13" y="55"/>
                  </a:cubicBezTo>
                  <a:cubicBezTo>
                    <a:pt x="15" y="54"/>
                    <a:pt x="17" y="53"/>
                    <a:pt x="19" y="53"/>
                  </a:cubicBezTo>
                  <a:cubicBezTo>
                    <a:pt x="21" y="56"/>
                    <a:pt x="23" y="60"/>
                    <a:pt x="26" y="62"/>
                  </a:cubicBezTo>
                  <a:close/>
                  <a:moveTo>
                    <a:pt x="4" y="32"/>
                  </a:moveTo>
                  <a:cubicBezTo>
                    <a:pt x="4" y="25"/>
                    <a:pt x="7" y="19"/>
                    <a:pt x="10" y="15"/>
                  </a:cubicBezTo>
                  <a:cubicBezTo>
                    <a:pt x="12" y="16"/>
                    <a:pt x="14" y="18"/>
                    <a:pt x="17" y="19"/>
                  </a:cubicBezTo>
                  <a:cubicBezTo>
                    <a:pt x="15" y="23"/>
                    <a:pt x="14" y="27"/>
                    <a:pt x="14" y="32"/>
                  </a:cubicBezTo>
                  <a:lnTo>
                    <a:pt x="4" y="32"/>
                  </a:lnTo>
                  <a:close/>
                  <a:moveTo>
                    <a:pt x="35" y="4"/>
                  </a:moveTo>
                  <a:cubicBezTo>
                    <a:pt x="40" y="7"/>
                    <a:pt x="44" y="12"/>
                    <a:pt x="46" y="17"/>
                  </a:cubicBezTo>
                  <a:cubicBezTo>
                    <a:pt x="42" y="18"/>
                    <a:pt x="38" y="19"/>
                    <a:pt x="34" y="19"/>
                  </a:cubicBezTo>
                  <a:cubicBezTo>
                    <a:pt x="30" y="19"/>
                    <a:pt x="26" y="18"/>
                    <a:pt x="22" y="17"/>
                  </a:cubicBezTo>
                  <a:cubicBezTo>
                    <a:pt x="25" y="11"/>
                    <a:pt x="29" y="7"/>
                    <a:pt x="34" y="4"/>
                  </a:cubicBezTo>
                  <a:cubicBezTo>
                    <a:pt x="34" y="4"/>
                    <a:pt x="35" y="4"/>
                    <a:pt x="35" y="4"/>
                  </a:cubicBezTo>
                  <a:close/>
                  <a:moveTo>
                    <a:pt x="43" y="5"/>
                  </a:moveTo>
                  <a:cubicBezTo>
                    <a:pt x="47" y="7"/>
                    <a:pt x="51" y="9"/>
                    <a:pt x="54" y="12"/>
                  </a:cubicBezTo>
                  <a:cubicBezTo>
                    <a:pt x="53" y="13"/>
                    <a:pt x="52" y="14"/>
                    <a:pt x="50" y="15"/>
                  </a:cubicBezTo>
                  <a:cubicBezTo>
                    <a:pt x="48" y="11"/>
                    <a:pt x="46" y="8"/>
                    <a:pt x="43" y="5"/>
                  </a:cubicBezTo>
                  <a:close/>
                  <a:moveTo>
                    <a:pt x="18" y="15"/>
                  </a:moveTo>
                  <a:cubicBezTo>
                    <a:pt x="16" y="14"/>
                    <a:pt x="15" y="13"/>
                    <a:pt x="13" y="12"/>
                  </a:cubicBezTo>
                  <a:cubicBezTo>
                    <a:pt x="17" y="8"/>
                    <a:pt x="21" y="6"/>
                    <a:pt x="26" y="5"/>
                  </a:cubicBezTo>
                  <a:cubicBezTo>
                    <a:pt x="23" y="8"/>
                    <a:pt x="20" y="11"/>
                    <a:pt x="18" y="15"/>
                  </a:cubicBezTo>
                  <a:close/>
                  <a:moveTo>
                    <a:pt x="20" y="20"/>
                  </a:moveTo>
                  <a:cubicBezTo>
                    <a:pt x="25" y="22"/>
                    <a:pt x="29" y="23"/>
                    <a:pt x="34" y="23"/>
                  </a:cubicBezTo>
                  <a:cubicBezTo>
                    <a:pt x="39" y="23"/>
                    <a:pt x="44" y="22"/>
                    <a:pt x="48" y="20"/>
                  </a:cubicBezTo>
                  <a:cubicBezTo>
                    <a:pt x="49" y="24"/>
                    <a:pt x="50" y="28"/>
                    <a:pt x="50" y="32"/>
                  </a:cubicBezTo>
                  <a:cubicBezTo>
                    <a:pt x="18" y="32"/>
                    <a:pt x="18" y="32"/>
                    <a:pt x="18" y="32"/>
                  </a:cubicBezTo>
                  <a:cubicBezTo>
                    <a:pt x="18" y="28"/>
                    <a:pt x="19" y="24"/>
                    <a:pt x="20" y="20"/>
                  </a:cubicBezTo>
                  <a:close/>
                  <a:moveTo>
                    <a:pt x="50" y="36"/>
                  </a:moveTo>
                  <a:cubicBezTo>
                    <a:pt x="50" y="40"/>
                    <a:pt x="49" y="44"/>
                    <a:pt x="48" y="47"/>
                  </a:cubicBezTo>
                  <a:cubicBezTo>
                    <a:pt x="43" y="46"/>
                    <a:pt x="39" y="45"/>
                    <a:pt x="34" y="45"/>
                  </a:cubicBezTo>
                  <a:cubicBezTo>
                    <a:pt x="29" y="45"/>
                    <a:pt x="25" y="46"/>
                    <a:pt x="21" y="47"/>
                  </a:cubicBezTo>
                  <a:cubicBezTo>
                    <a:pt x="19" y="44"/>
                    <a:pt x="18" y="40"/>
                    <a:pt x="18" y="36"/>
                  </a:cubicBezTo>
                  <a:lnTo>
                    <a:pt x="50" y="36"/>
                  </a:lnTo>
                  <a:close/>
                  <a:moveTo>
                    <a:pt x="50" y="53"/>
                  </a:moveTo>
                  <a:cubicBezTo>
                    <a:pt x="51" y="53"/>
                    <a:pt x="53" y="54"/>
                    <a:pt x="54" y="55"/>
                  </a:cubicBezTo>
                  <a:cubicBezTo>
                    <a:pt x="51" y="58"/>
                    <a:pt x="47" y="60"/>
                    <a:pt x="43" y="62"/>
                  </a:cubicBezTo>
                  <a:cubicBezTo>
                    <a:pt x="46" y="59"/>
                    <a:pt x="48" y="56"/>
                    <a:pt x="50" y="53"/>
                  </a:cubicBezTo>
                  <a:close/>
                  <a:moveTo>
                    <a:pt x="51" y="49"/>
                  </a:moveTo>
                  <a:cubicBezTo>
                    <a:pt x="53" y="45"/>
                    <a:pt x="54" y="40"/>
                    <a:pt x="54" y="36"/>
                  </a:cubicBezTo>
                  <a:cubicBezTo>
                    <a:pt x="63" y="36"/>
                    <a:pt x="63" y="36"/>
                    <a:pt x="63" y="36"/>
                  </a:cubicBezTo>
                  <a:cubicBezTo>
                    <a:pt x="63" y="42"/>
                    <a:pt x="61" y="48"/>
                    <a:pt x="57" y="52"/>
                  </a:cubicBezTo>
                  <a:cubicBezTo>
                    <a:pt x="55" y="51"/>
                    <a:pt x="53" y="50"/>
                    <a:pt x="51" y="49"/>
                  </a:cubicBezTo>
                  <a:close/>
                  <a:moveTo>
                    <a:pt x="54" y="32"/>
                  </a:moveTo>
                  <a:cubicBezTo>
                    <a:pt x="54" y="27"/>
                    <a:pt x="53" y="23"/>
                    <a:pt x="52" y="19"/>
                  </a:cubicBezTo>
                  <a:cubicBezTo>
                    <a:pt x="54" y="18"/>
                    <a:pt x="55" y="17"/>
                    <a:pt x="57" y="15"/>
                  </a:cubicBezTo>
                  <a:cubicBezTo>
                    <a:pt x="61" y="20"/>
                    <a:pt x="63" y="25"/>
                    <a:pt x="63" y="32"/>
                  </a:cubicBezTo>
                  <a:lnTo>
                    <a:pt x="54" y="32"/>
                  </a:lnTo>
                  <a:close/>
                  <a:moveTo>
                    <a:pt x="4" y="36"/>
                  </a:moveTo>
                  <a:cubicBezTo>
                    <a:pt x="14" y="36"/>
                    <a:pt x="14" y="36"/>
                    <a:pt x="14" y="36"/>
                  </a:cubicBezTo>
                  <a:cubicBezTo>
                    <a:pt x="14" y="40"/>
                    <a:pt x="15" y="45"/>
                    <a:pt x="17" y="49"/>
                  </a:cubicBezTo>
                  <a:cubicBezTo>
                    <a:pt x="15" y="50"/>
                    <a:pt x="13" y="51"/>
                    <a:pt x="11" y="53"/>
                  </a:cubicBezTo>
                  <a:cubicBezTo>
                    <a:pt x="7" y="48"/>
                    <a:pt x="4" y="42"/>
                    <a:pt x="4" y="3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76794" tIns="38397" rIns="76794" bIns="38397"/>
            <a:lstStyle/>
            <a:p>
              <a:endParaRPr lang="cs-CZ"/>
            </a:p>
          </p:txBody>
        </p:sp>
        <p:sp>
          <p:nvSpPr>
            <p:cNvPr id="43017" name="Freeform 76"/>
            <p:cNvSpPr>
              <a:spLocks noChangeArrowheads="1"/>
            </p:cNvSpPr>
            <p:nvPr/>
          </p:nvSpPr>
          <p:spPr bwMode="auto">
            <a:xfrm>
              <a:off x="1674813" y="3552825"/>
              <a:ext cx="150812" cy="265113"/>
            </a:xfrm>
            <a:custGeom>
              <a:avLst/>
              <a:gdLst>
                <a:gd name="T0" fmla="*/ 2147483647 w 283"/>
                <a:gd name="T1" fmla="*/ 0 h 489"/>
                <a:gd name="T2" fmla="*/ 2147483647 w 283"/>
                <a:gd name="T3" fmla="*/ 0 h 489"/>
                <a:gd name="T4" fmla="*/ 2147483647 w 283"/>
                <a:gd name="T5" fmla="*/ 0 h 489"/>
                <a:gd name="T6" fmla="*/ 0 w 283"/>
                <a:gd name="T7" fmla="*/ 2147483647 h 489"/>
                <a:gd name="T8" fmla="*/ 0 w 283"/>
                <a:gd name="T9" fmla="*/ 2147483647 h 489"/>
                <a:gd name="T10" fmla="*/ 2147483647 w 283"/>
                <a:gd name="T11" fmla="*/ 2147483647 h 489"/>
                <a:gd name="T12" fmla="*/ 2147483647 w 283"/>
                <a:gd name="T13" fmla="*/ 2147483647 h 489"/>
                <a:gd name="T14" fmla="*/ 2147483647 w 283"/>
                <a:gd name="T15" fmla="*/ 2147483647 h 489"/>
                <a:gd name="T16" fmla="*/ 2147483647 w 283"/>
                <a:gd name="T17" fmla="*/ 2147483647 h 489"/>
                <a:gd name="T18" fmla="*/ 2147483647 w 283"/>
                <a:gd name="T19" fmla="*/ 0 h 489"/>
                <a:gd name="T20" fmla="*/ 2147483647 w 283"/>
                <a:gd name="T21" fmla="*/ 2147483647 h 489"/>
                <a:gd name="T22" fmla="*/ 2147483647 w 283"/>
                <a:gd name="T23" fmla="*/ 2147483647 h 489"/>
                <a:gd name="T24" fmla="*/ 2147483647 w 283"/>
                <a:gd name="T25" fmla="*/ 2147483647 h 489"/>
                <a:gd name="T26" fmla="*/ 2147483647 w 283"/>
                <a:gd name="T27" fmla="*/ 2147483647 h 489"/>
                <a:gd name="T28" fmla="*/ 2147483647 w 283"/>
                <a:gd name="T29" fmla="*/ 2147483647 h 489"/>
                <a:gd name="T30" fmla="*/ 2147483647 w 283"/>
                <a:gd name="T31" fmla="*/ 2147483647 h 489"/>
                <a:gd name="T32" fmla="*/ 2147483647 w 283"/>
                <a:gd name="T33" fmla="*/ 2147483647 h 489"/>
                <a:gd name="T34" fmla="*/ 2147483647 w 283"/>
                <a:gd name="T35" fmla="*/ 2147483647 h 489"/>
                <a:gd name="T36" fmla="*/ 2147483647 w 283"/>
                <a:gd name="T37" fmla="*/ 2147483647 h 489"/>
                <a:gd name="T38" fmla="*/ 2147483647 w 283"/>
                <a:gd name="T39" fmla="*/ 2147483647 h 489"/>
                <a:gd name="T40" fmla="*/ 2147483647 w 283"/>
                <a:gd name="T41" fmla="*/ 2147483647 h 489"/>
                <a:gd name="T42" fmla="*/ 2147483647 w 283"/>
                <a:gd name="T43" fmla="*/ 2147483647 h 48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83" h="489">
                  <a:moveTo>
                    <a:pt x="238" y="0"/>
                  </a:moveTo>
                  <a:lnTo>
                    <a:pt x="238" y="0"/>
                  </a:lnTo>
                  <a:cubicBezTo>
                    <a:pt x="44" y="0"/>
                    <a:pt x="44" y="0"/>
                    <a:pt x="44" y="0"/>
                  </a:cubicBezTo>
                  <a:cubicBezTo>
                    <a:pt x="17" y="0"/>
                    <a:pt x="0" y="18"/>
                    <a:pt x="0" y="44"/>
                  </a:cubicBezTo>
                  <a:cubicBezTo>
                    <a:pt x="0" y="434"/>
                    <a:pt x="0" y="434"/>
                    <a:pt x="0" y="434"/>
                  </a:cubicBezTo>
                  <a:cubicBezTo>
                    <a:pt x="0" y="460"/>
                    <a:pt x="17" y="488"/>
                    <a:pt x="44" y="488"/>
                  </a:cubicBezTo>
                  <a:cubicBezTo>
                    <a:pt x="238" y="488"/>
                    <a:pt x="238" y="488"/>
                    <a:pt x="238" y="488"/>
                  </a:cubicBezTo>
                  <a:cubicBezTo>
                    <a:pt x="265" y="488"/>
                    <a:pt x="282" y="460"/>
                    <a:pt x="282" y="434"/>
                  </a:cubicBezTo>
                  <a:cubicBezTo>
                    <a:pt x="282" y="44"/>
                    <a:pt x="282" y="44"/>
                    <a:pt x="282" y="44"/>
                  </a:cubicBezTo>
                  <a:cubicBezTo>
                    <a:pt x="282" y="18"/>
                    <a:pt x="265" y="0"/>
                    <a:pt x="238" y="0"/>
                  </a:cubicBezTo>
                  <a:close/>
                  <a:moveTo>
                    <a:pt x="141" y="460"/>
                  </a:moveTo>
                  <a:lnTo>
                    <a:pt x="141" y="460"/>
                  </a:lnTo>
                  <a:cubicBezTo>
                    <a:pt x="123" y="460"/>
                    <a:pt x="106" y="451"/>
                    <a:pt x="106" y="443"/>
                  </a:cubicBezTo>
                  <a:cubicBezTo>
                    <a:pt x="106" y="425"/>
                    <a:pt x="123" y="416"/>
                    <a:pt x="141" y="416"/>
                  </a:cubicBezTo>
                  <a:cubicBezTo>
                    <a:pt x="159" y="416"/>
                    <a:pt x="176" y="425"/>
                    <a:pt x="176" y="443"/>
                  </a:cubicBezTo>
                  <a:cubicBezTo>
                    <a:pt x="176" y="451"/>
                    <a:pt x="159" y="460"/>
                    <a:pt x="141" y="460"/>
                  </a:cubicBezTo>
                  <a:close/>
                  <a:moveTo>
                    <a:pt x="247" y="390"/>
                  </a:moveTo>
                  <a:lnTo>
                    <a:pt x="247" y="390"/>
                  </a:lnTo>
                  <a:cubicBezTo>
                    <a:pt x="35" y="390"/>
                    <a:pt x="35" y="390"/>
                    <a:pt x="35" y="390"/>
                  </a:cubicBezTo>
                  <a:cubicBezTo>
                    <a:pt x="35" y="62"/>
                    <a:pt x="35" y="62"/>
                    <a:pt x="35" y="62"/>
                  </a:cubicBezTo>
                  <a:cubicBezTo>
                    <a:pt x="247" y="62"/>
                    <a:pt x="247" y="62"/>
                    <a:pt x="247" y="62"/>
                  </a:cubicBezTo>
                  <a:lnTo>
                    <a:pt x="247" y="39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38405" tIns="19202" rIns="38405" bIns="19202" anchor="ctr"/>
            <a:lstStyle/>
            <a:p>
              <a:endParaRPr lang="cs-CZ"/>
            </a:p>
          </p:txBody>
        </p: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-4763" y="149225"/>
            <a:ext cx="6618288" cy="685800"/>
          </a:xfrm>
        </p:spPr>
        <p:txBody>
          <a:bodyPr/>
          <a:lstStyle/>
          <a:p>
            <a:pPr marL="216000" indent="0" defTabSz="913878"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Kontakty </a:t>
            </a:r>
            <a:endParaRPr lang="de-AT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3019" name="TextBox 16"/>
          <p:cNvSpPr txBox="1">
            <a:spLocks noChangeArrowheads="1"/>
          </p:cNvSpPr>
          <p:nvPr/>
        </p:nvSpPr>
        <p:spPr bwMode="auto">
          <a:xfrm>
            <a:off x="2190748" y="4727574"/>
            <a:ext cx="533876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766763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766763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766763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766763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766763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de-AT" altLang="cs-CZ" sz="1600" dirty="0">
                <a:solidFill>
                  <a:srgbClr val="4D4D4E"/>
                </a:solidFill>
                <a:latin typeface="Trebuchet MS" pitchFamily="34" charset="0"/>
                <a:ea typeface="Raleway"/>
                <a:cs typeface="Raleway"/>
              </a:rPr>
              <a:t>facebook.com/</a:t>
            </a:r>
            <a:r>
              <a:rPr lang="de-AT" altLang="cs-CZ" sz="1600" dirty="0" err="1">
                <a:solidFill>
                  <a:srgbClr val="4D4D4E"/>
                </a:solidFill>
                <a:latin typeface="Trebuchet MS" pitchFamily="34" charset="0"/>
                <a:ea typeface="Raleway"/>
                <a:cs typeface="Raleway"/>
              </a:rPr>
              <a:t>CentralEuropeProgramme</a:t>
            </a:r>
            <a:endParaRPr lang="de-AT" altLang="cs-CZ" sz="1600" dirty="0">
              <a:solidFill>
                <a:srgbClr val="4D4D4E"/>
              </a:solidFill>
              <a:latin typeface="Trebuchet MS" pitchFamily="34" charset="0"/>
              <a:ea typeface="Raleway"/>
              <a:cs typeface="Raleway"/>
            </a:endParaRPr>
          </a:p>
        </p:txBody>
      </p:sp>
      <p:sp>
        <p:nvSpPr>
          <p:cNvPr id="43020" name="TextBox 16"/>
          <p:cNvSpPr txBox="1">
            <a:spLocks noChangeArrowheads="1"/>
          </p:cNvSpPr>
          <p:nvPr/>
        </p:nvSpPr>
        <p:spPr bwMode="auto">
          <a:xfrm>
            <a:off x="2190750" y="5087937"/>
            <a:ext cx="5338763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766763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766763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766763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766763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766763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de-AT" altLang="cs-CZ" sz="1600" dirty="0">
                <a:solidFill>
                  <a:srgbClr val="4D4D4E"/>
                </a:solidFill>
                <a:latin typeface="Trebuchet MS" pitchFamily="34" charset="0"/>
                <a:ea typeface="Raleway"/>
                <a:cs typeface="Raleway"/>
              </a:rPr>
              <a:t>linkedin.com/in/</a:t>
            </a:r>
            <a:r>
              <a:rPr lang="de-AT" altLang="cs-CZ" sz="1600" dirty="0" err="1">
                <a:solidFill>
                  <a:srgbClr val="4D4D4E"/>
                </a:solidFill>
                <a:latin typeface="Trebuchet MS" pitchFamily="34" charset="0"/>
                <a:ea typeface="Raleway"/>
                <a:cs typeface="Raleway"/>
              </a:rPr>
              <a:t>centraleuropeprogramme</a:t>
            </a:r>
            <a:endParaRPr lang="de-AT" altLang="cs-CZ" sz="1600" dirty="0">
              <a:solidFill>
                <a:srgbClr val="4D4D4E"/>
              </a:solidFill>
              <a:latin typeface="Trebuchet MS" pitchFamily="34" charset="0"/>
              <a:ea typeface="Raleway"/>
              <a:cs typeface="Raleway"/>
            </a:endParaRPr>
          </a:p>
        </p:txBody>
      </p:sp>
      <p:sp>
        <p:nvSpPr>
          <p:cNvPr id="43021" name="TextBox 16"/>
          <p:cNvSpPr txBox="1">
            <a:spLocks noChangeArrowheads="1"/>
          </p:cNvSpPr>
          <p:nvPr/>
        </p:nvSpPr>
        <p:spPr bwMode="auto">
          <a:xfrm>
            <a:off x="2190749" y="5472320"/>
            <a:ext cx="533876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766763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766763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766763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766763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766763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de-AT" altLang="cs-CZ" sz="1600" dirty="0">
                <a:solidFill>
                  <a:srgbClr val="4D4D4E"/>
                </a:solidFill>
                <a:latin typeface="Trebuchet MS" pitchFamily="34" charset="0"/>
                <a:ea typeface="Raleway"/>
                <a:cs typeface="Raleway"/>
              </a:rPr>
              <a:t>twitter.com/</a:t>
            </a:r>
            <a:r>
              <a:rPr lang="de-AT" altLang="cs-CZ" sz="1600" dirty="0" err="1">
                <a:solidFill>
                  <a:srgbClr val="4D4D4E"/>
                </a:solidFill>
                <a:latin typeface="Trebuchet MS" pitchFamily="34" charset="0"/>
                <a:ea typeface="Raleway"/>
                <a:cs typeface="Raleway"/>
              </a:rPr>
              <a:t>interregce</a:t>
            </a:r>
            <a:endParaRPr lang="de-AT" altLang="cs-CZ" sz="1600" dirty="0">
              <a:solidFill>
                <a:srgbClr val="4D4D4E"/>
              </a:solidFill>
              <a:latin typeface="Trebuchet MS" pitchFamily="34" charset="0"/>
              <a:ea typeface="Raleway"/>
              <a:cs typeface="Raleway"/>
            </a:endParaRPr>
          </a:p>
        </p:txBody>
      </p:sp>
      <p:grpSp>
        <p:nvGrpSpPr>
          <p:cNvPr id="4" name="Skupina 3"/>
          <p:cNvGrpSpPr/>
          <p:nvPr/>
        </p:nvGrpSpPr>
        <p:grpSpPr>
          <a:xfrm>
            <a:off x="1632321" y="4714875"/>
            <a:ext cx="269875" cy="1008062"/>
            <a:chOff x="1616075" y="4341813"/>
            <a:chExt cx="269875" cy="1008062"/>
          </a:xfrm>
        </p:grpSpPr>
        <p:pic>
          <p:nvPicPr>
            <p:cNvPr id="43022" name="Picture 12" descr="\\ISTORAGE\-Print\MA27\Powerpoint\rep\linkedin.emf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27188" y="5113338"/>
              <a:ext cx="258762" cy="2365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3023" name="Picture 13" descr="\\ISTORAGE\-Print\MA27\Powerpoint\rep\twitter.emf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6075" y="4760913"/>
              <a:ext cx="258763" cy="2016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3024" name="Picture 14" descr="\\ISTORAGE\-Print\MA27\Powerpoint\rep\facebook.emf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89100" y="4341813"/>
              <a:ext cx="123825" cy="2587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711629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entralEurope_iService">
  <a:themeElements>
    <a:clrScheme name="Central Europe">
      <a:dk1>
        <a:srgbClr val="4D4D4E"/>
      </a:dk1>
      <a:lt1>
        <a:sysClr val="window" lastClr="FFFFFF"/>
      </a:lt1>
      <a:dk2>
        <a:srgbClr val="7B7B7B"/>
      </a:dk2>
      <a:lt2>
        <a:srgbClr val="A6A6A6"/>
      </a:lt2>
      <a:accent1>
        <a:srgbClr val="7E93A5"/>
      </a:accent1>
      <a:accent2>
        <a:srgbClr val="7D8B8A"/>
      </a:accent2>
      <a:accent3>
        <a:srgbClr val="8A8A8A"/>
      </a:accent3>
      <a:accent4>
        <a:srgbClr val="90ABAB"/>
      </a:accent4>
      <a:accent5>
        <a:srgbClr val="C8D3D8"/>
      </a:accent5>
      <a:accent6>
        <a:srgbClr val="4D4933"/>
      </a:accent6>
      <a:hlink>
        <a:srgbClr val="7E93A5"/>
      </a:hlink>
      <a:folHlink>
        <a:srgbClr val="7E93A5"/>
      </a:folHlink>
    </a:clrScheme>
    <a:fontScheme name="Central Europ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76794" tIns="38397" rIns="76794" bIns="38397" rtlCol="0">
        <a:spAutoFit/>
      </a:bodyPr>
      <a:lstStyle>
        <a:defPPr>
          <a:defRPr sz="2200" b="1" dirty="0" smtClean="0">
            <a:solidFill>
              <a:schemeClr val="accent1"/>
            </a:solidFill>
            <a:latin typeface="Trebuchet MS" pitchFamily="34" charset="0"/>
            <a:cs typeface="Raleway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</TotalTime>
  <Words>184</Words>
  <Application>Microsoft Office PowerPoint</Application>
  <PresentationFormat>Předvádění na obrazovce (4:3)</PresentationFormat>
  <Paragraphs>48</Paragraphs>
  <Slides>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CentralEurope_iService</vt:lpstr>
      <vt:lpstr>Prezentace aplikace PowerPoint</vt:lpstr>
      <vt:lpstr>Výsledky 1. výzvy</vt:lpstr>
      <vt:lpstr>Výsledky 1. výzvy</vt:lpstr>
      <vt:lpstr>Výsledky 1. výzvy</vt:lpstr>
      <vt:lpstr>Dokumenty pro přÍJEMCe</vt:lpstr>
      <vt:lpstr>rámec pro 2. výzvu</vt:lpstr>
      <vt:lpstr>Kontakty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Phunk</dc:creator>
  <cp:lastModifiedBy>*</cp:lastModifiedBy>
  <cp:revision>2005</cp:revision>
  <cp:lastPrinted>2016-04-27T11:58:31Z</cp:lastPrinted>
  <dcterms:created xsi:type="dcterms:W3CDTF">2014-11-12T21:47:38Z</dcterms:created>
  <dcterms:modified xsi:type="dcterms:W3CDTF">2016-06-20T12:49:44Z</dcterms:modified>
</cp:coreProperties>
</file>