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434" r:id="rId5"/>
    <p:sldId id="425" r:id="rId6"/>
    <p:sldId id="444" r:id="rId7"/>
    <p:sldId id="443" r:id="rId8"/>
    <p:sldId id="442" r:id="rId9"/>
    <p:sldId id="438" r:id="rId10"/>
    <p:sldId id="439" r:id="rId11"/>
    <p:sldId id="440" r:id="rId12"/>
    <p:sldId id="441" r:id="rId13"/>
  </p:sldIdLst>
  <p:sldSz cx="9144000" cy="6858000" type="screen4x3"/>
  <p:notesSz cx="6805613" cy="99441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b="1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b="1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b="1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b="1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b="1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181B"/>
    <a:srgbClr val="0F5494"/>
    <a:srgbClr val="FD0119"/>
    <a:srgbClr val="3166CF"/>
    <a:srgbClr val="99CCFF"/>
    <a:srgbClr val="3366FF"/>
    <a:srgbClr val="9F052A"/>
    <a:srgbClr val="CC3300"/>
    <a:srgbClr val="09345B"/>
    <a:srgbClr val="2D5E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8" autoAdjust="0"/>
    <p:restoredTop sz="92058" autoAdjust="0"/>
  </p:normalViewPr>
  <p:slideViewPr>
    <p:cSldViewPr>
      <p:cViewPr varScale="1">
        <p:scale>
          <a:sx n="78" d="100"/>
          <a:sy n="78" d="100"/>
        </p:scale>
        <p:origin x="-1454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0" d="100"/>
        <a:sy n="160" d="100"/>
      </p:scale>
      <p:origin x="0" y="-33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B32E1E-5924-4E52-A8DA-6377A67E63B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6659A36-7ADC-44BD-A097-6A67E812AEEF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b="1" i="0" dirty="0" smtClean="0"/>
            <a:t>Competency Framework</a:t>
          </a:r>
          <a:endParaRPr lang="en-GB" dirty="0"/>
        </a:p>
      </dgm:t>
    </dgm:pt>
    <dgm:pt modelId="{CF7090F5-9FF1-4103-A7FD-62085F9F16B5}" type="parTrans" cxnId="{AB20B903-14B6-4B8F-95B2-BCBA1CB55F42}">
      <dgm:prSet/>
      <dgm:spPr/>
      <dgm:t>
        <a:bodyPr/>
        <a:lstStyle/>
        <a:p>
          <a:endParaRPr lang="en-GB"/>
        </a:p>
      </dgm:t>
    </dgm:pt>
    <dgm:pt modelId="{77757A20-5C53-41EF-9FE6-A65D4FDE88A1}" type="sibTrans" cxnId="{AB20B903-14B6-4B8F-95B2-BCBA1CB55F42}">
      <dgm:prSet/>
      <dgm:spPr/>
      <dgm:t>
        <a:bodyPr/>
        <a:lstStyle/>
        <a:p>
          <a:endParaRPr lang="en-GB"/>
        </a:p>
      </dgm:t>
    </dgm:pt>
    <dgm:pt modelId="{1592AE4E-3CCA-4F59-BD9C-E1154E3DF8DE}">
      <dgm:prSet/>
      <dgm:spPr>
        <a:solidFill>
          <a:schemeClr val="accent3">
            <a:lumMod val="85000"/>
            <a:alpha val="90000"/>
          </a:schemeClr>
        </a:solidFill>
      </dgm:spPr>
      <dgm:t>
        <a:bodyPr/>
        <a:lstStyle/>
        <a:p>
          <a:pPr rtl="0"/>
          <a:r>
            <a:rPr lang="en-GB" b="0" dirty="0" smtClean="0"/>
            <a:t>Covers all institutions involved in ERDF/CF management and implementation</a:t>
          </a:r>
          <a:endParaRPr lang="en-GB" dirty="0"/>
        </a:p>
      </dgm:t>
    </dgm:pt>
    <dgm:pt modelId="{21905B81-3D73-4D56-8EC1-839C3584B69B}" type="parTrans" cxnId="{1BA28942-06EB-412B-97B9-60DCBBE8B477}">
      <dgm:prSet/>
      <dgm:spPr/>
      <dgm:t>
        <a:bodyPr/>
        <a:lstStyle/>
        <a:p>
          <a:endParaRPr lang="en-GB"/>
        </a:p>
      </dgm:t>
    </dgm:pt>
    <dgm:pt modelId="{F9869180-1BC3-4635-B283-3347A001E6BD}" type="sibTrans" cxnId="{1BA28942-06EB-412B-97B9-60DCBBE8B477}">
      <dgm:prSet/>
      <dgm:spPr/>
      <dgm:t>
        <a:bodyPr/>
        <a:lstStyle/>
        <a:p>
          <a:endParaRPr lang="en-GB"/>
        </a:p>
      </dgm:t>
    </dgm:pt>
    <dgm:pt modelId="{D3822AAF-B152-4CBB-8EFB-803EEB03FA81}">
      <dgm:prSet/>
      <dgm:spPr>
        <a:solidFill>
          <a:schemeClr val="accent3">
            <a:lumMod val="85000"/>
            <a:alpha val="90000"/>
          </a:schemeClr>
        </a:solidFill>
      </dgm:spPr>
      <dgm:t>
        <a:bodyPr/>
        <a:lstStyle/>
        <a:p>
          <a:pPr rtl="0"/>
          <a:r>
            <a:rPr lang="en-GB" b="0" dirty="0" smtClean="0"/>
            <a:t>Reflects different practices in terms of structures</a:t>
          </a:r>
          <a:endParaRPr lang="en-GB" dirty="0"/>
        </a:p>
      </dgm:t>
    </dgm:pt>
    <dgm:pt modelId="{A469B7CC-E184-441F-B7B6-C9CD4DF85F1A}" type="parTrans" cxnId="{E3B087FF-6155-4232-9B94-BE2B73061DEA}">
      <dgm:prSet/>
      <dgm:spPr/>
      <dgm:t>
        <a:bodyPr/>
        <a:lstStyle/>
        <a:p>
          <a:endParaRPr lang="en-GB"/>
        </a:p>
      </dgm:t>
    </dgm:pt>
    <dgm:pt modelId="{405780DD-31E6-4CB2-B7CE-38128B0CC404}" type="sibTrans" cxnId="{E3B087FF-6155-4232-9B94-BE2B73061DEA}">
      <dgm:prSet/>
      <dgm:spPr/>
      <dgm:t>
        <a:bodyPr/>
        <a:lstStyle/>
        <a:p>
          <a:endParaRPr lang="en-GB"/>
        </a:p>
      </dgm:t>
    </dgm:pt>
    <dgm:pt modelId="{2DE3475B-5DA8-4212-B5CB-0710709111F7}">
      <dgm:prSet/>
      <dgm:spPr>
        <a:solidFill>
          <a:srgbClr val="8C181B"/>
        </a:solidFill>
      </dgm:spPr>
      <dgm:t>
        <a:bodyPr/>
        <a:lstStyle/>
        <a:p>
          <a:pPr rtl="0"/>
          <a:r>
            <a:rPr lang="en-GB" b="1" i="0" noProof="0" dirty="0" smtClean="0"/>
            <a:t>Self-assessment Tool</a:t>
          </a:r>
          <a:endParaRPr lang="en-GB" noProof="0" dirty="0"/>
        </a:p>
      </dgm:t>
    </dgm:pt>
    <dgm:pt modelId="{47173E14-8022-4118-BCE1-8ABA3B1CC865}" type="parTrans" cxnId="{0A912904-0114-46D8-B0FB-6C9485EBDC6D}">
      <dgm:prSet/>
      <dgm:spPr/>
      <dgm:t>
        <a:bodyPr/>
        <a:lstStyle/>
        <a:p>
          <a:endParaRPr lang="en-GB"/>
        </a:p>
      </dgm:t>
    </dgm:pt>
    <dgm:pt modelId="{8005999A-3384-4BDA-8BCD-A86EE63B54C4}" type="sibTrans" cxnId="{0A912904-0114-46D8-B0FB-6C9485EBDC6D}">
      <dgm:prSet/>
      <dgm:spPr/>
      <dgm:t>
        <a:bodyPr/>
        <a:lstStyle/>
        <a:p>
          <a:endParaRPr lang="en-GB"/>
        </a:p>
      </dgm:t>
    </dgm:pt>
    <dgm:pt modelId="{20625F32-E60A-4FFF-9160-0C50ADD0CA55}">
      <dgm:prSet/>
      <dgm:spPr>
        <a:solidFill>
          <a:schemeClr val="accent3">
            <a:lumMod val="85000"/>
            <a:alpha val="90000"/>
          </a:schemeClr>
        </a:solidFill>
      </dgm:spPr>
      <dgm:t>
        <a:bodyPr/>
        <a:lstStyle/>
        <a:p>
          <a:pPr rtl="0"/>
          <a:r>
            <a:rPr lang="en-GB" b="0" noProof="0" dirty="0" smtClean="0"/>
            <a:t>Identifies competency gaps both at individual and institutional levels</a:t>
          </a:r>
          <a:endParaRPr lang="en-GB" noProof="0" dirty="0"/>
        </a:p>
      </dgm:t>
    </dgm:pt>
    <dgm:pt modelId="{80FEA19F-93B1-41DA-B149-E64B27D78A8F}" type="parTrans" cxnId="{F56F85AB-5C54-4473-A7F8-4361227F786B}">
      <dgm:prSet/>
      <dgm:spPr/>
      <dgm:t>
        <a:bodyPr/>
        <a:lstStyle/>
        <a:p>
          <a:endParaRPr lang="en-GB"/>
        </a:p>
      </dgm:t>
    </dgm:pt>
    <dgm:pt modelId="{E407C82E-26FE-45E1-BCE9-EA2E5ED35299}" type="sibTrans" cxnId="{F56F85AB-5C54-4473-A7F8-4361227F786B}">
      <dgm:prSet/>
      <dgm:spPr/>
      <dgm:t>
        <a:bodyPr/>
        <a:lstStyle/>
        <a:p>
          <a:endParaRPr lang="en-GB"/>
        </a:p>
      </dgm:t>
    </dgm:pt>
    <dgm:pt modelId="{81433B49-8B43-40AD-B219-820C8E24E65B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b="1" i="0" noProof="0" dirty="0" smtClean="0"/>
            <a:t>Stock taking</a:t>
          </a:r>
          <a:endParaRPr lang="en-GB" noProof="0" dirty="0"/>
        </a:p>
      </dgm:t>
    </dgm:pt>
    <dgm:pt modelId="{E0A27341-EE62-4929-8089-91A212903170}" type="parTrans" cxnId="{0898468F-1659-40B4-B82D-ACB6B5DCB511}">
      <dgm:prSet/>
      <dgm:spPr/>
      <dgm:t>
        <a:bodyPr/>
        <a:lstStyle/>
        <a:p>
          <a:endParaRPr lang="en-GB"/>
        </a:p>
      </dgm:t>
    </dgm:pt>
    <dgm:pt modelId="{F260A4EE-3E2B-423F-83C3-AA4F5164A3C9}" type="sibTrans" cxnId="{0898468F-1659-40B4-B82D-ACB6B5DCB511}">
      <dgm:prSet/>
      <dgm:spPr/>
      <dgm:t>
        <a:bodyPr/>
        <a:lstStyle/>
        <a:p>
          <a:endParaRPr lang="en-GB"/>
        </a:p>
      </dgm:t>
    </dgm:pt>
    <dgm:pt modelId="{EF0092EB-F680-4403-B9F5-F837F2C8ACC6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b="1" i="0" noProof="0" dirty="0" smtClean="0"/>
            <a:t>Blueprints</a:t>
          </a:r>
          <a:endParaRPr lang="en-GB" noProof="0" dirty="0"/>
        </a:p>
      </dgm:t>
    </dgm:pt>
    <dgm:pt modelId="{FBD43B45-A534-47FD-AB09-8F63F326BE7F}" type="parTrans" cxnId="{4CFD6044-C676-4339-8880-6E8B0028B671}">
      <dgm:prSet/>
      <dgm:spPr/>
      <dgm:t>
        <a:bodyPr/>
        <a:lstStyle/>
        <a:p>
          <a:endParaRPr lang="en-GB"/>
        </a:p>
      </dgm:t>
    </dgm:pt>
    <dgm:pt modelId="{AA990674-BABB-4A32-AC97-C66FD3A8FC9D}" type="sibTrans" cxnId="{4CFD6044-C676-4339-8880-6E8B0028B671}">
      <dgm:prSet/>
      <dgm:spPr/>
      <dgm:t>
        <a:bodyPr/>
        <a:lstStyle/>
        <a:p>
          <a:endParaRPr lang="en-GB"/>
        </a:p>
      </dgm:t>
    </dgm:pt>
    <dgm:pt modelId="{8D9FE07E-5914-4BB2-878B-1D7483AE96AD}">
      <dgm:prSet/>
      <dgm:spPr>
        <a:solidFill>
          <a:schemeClr val="accent3">
            <a:lumMod val="85000"/>
          </a:schemeClr>
        </a:solidFill>
      </dgm:spPr>
      <dgm:t>
        <a:bodyPr/>
        <a:lstStyle/>
        <a:p>
          <a:pPr rtl="0"/>
          <a:r>
            <a:rPr lang="en-GB" noProof="0" dirty="0" smtClean="0"/>
            <a:t>Takes stock of structures and good practices in competency management in 8 MS (DE, ES, HR, IT, LT, PL, RO, SE)</a:t>
          </a:r>
          <a:endParaRPr lang="en-GB" noProof="0" dirty="0"/>
        </a:p>
      </dgm:t>
    </dgm:pt>
    <dgm:pt modelId="{5CBE96AD-74F9-41C8-B783-1591C72B29C7}" type="parTrans" cxnId="{C2786ABC-E05D-45DE-9469-51B2C2FFD864}">
      <dgm:prSet/>
      <dgm:spPr/>
      <dgm:t>
        <a:bodyPr/>
        <a:lstStyle/>
        <a:p>
          <a:endParaRPr lang="en-GB"/>
        </a:p>
      </dgm:t>
    </dgm:pt>
    <dgm:pt modelId="{BD4E6F82-0159-43D2-A9D8-4CD87B5F8751}" type="sibTrans" cxnId="{C2786ABC-E05D-45DE-9469-51B2C2FFD864}">
      <dgm:prSet/>
      <dgm:spPr/>
      <dgm:t>
        <a:bodyPr/>
        <a:lstStyle/>
        <a:p>
          <a:endParaRPr lang="en-GB"/>
        </a:p>
      </dgm:t>
    </dgm:pt>
    <dgm:pt modelId="{71839866-A7F4-43C6-81F3-4BEB95288CAA}">
      <dgm:prSet/>
      <dgm:spPr>
        <a:solidFill>
          <a:schemeClr val="accent3">
            <a:lumMod val="85000"/>
          </a:schemeClr>
        </a:solidFill>
      </dgm:spPr>
      <dgm:t>
        <a:bodyPr/>
        <a:lstStyle/>
        <a:p>
          <a:pPr rtl="0"/>
          <a:r>
            <a:rPr lang="en-GB" noProof="0" dirty="0" smtClean="0"/>
            <a:t>Provides inventory of existing training courses</a:t>
          </a:r>
          <a:endParaRPr lang="en-GB" noProof="0" dirty="0"/>
        </a:p>
      </dgm:t>
    </dgm:pt>
    <dgm:pt modelId="{94C0E21A-417D-4FEC-8F2E-51971AF3BB3B}" type="parTrans" cxnId="{D21A36FC-7C84-4599-A8C8-C87F2EAA82DB}">
      <dgm:prSet/>
      <dgm:spPr/>
      <dgm:t>
        <a:bodyPr/>
        <a:lstStyle/>
        <a:p>
          <a:endParaRPr lang="en-GB"/>
        </a:p>
      </dgm:t>
    </dgm:pt>
    <dgm:pt modelId="{ECAFD26F-87C0-4EEA-8DBD-62D8B39E88EB}" type="sibTrans" cxnId="{D21A36FC-7C84-4599-A8C8-C87F2EAA82DB}">
      <dgm:prSet/>
      <dgm:spPr/>
      <dgm:t>
        <a:bodyPr/>
        <a:lstStyle/>
        <a:p>
          <a:endParaRPr lang="en-GB"/>
        </a:p>
      </dgm:t>
    </dgm:pt>
    <dgm:pt modelId="{F297291E-8FA8-4E00-B66F-5E36768E9B59}">
      <dgm:prSet/>
      <dgm:spPr>
        <a:solidFill>
          <a:schemeClr val="accent3">
            <a:lumMod val="85000"/>
          </a:schemeClr>
        </a:solidFill>
      </dgm:spPr>
      <dgm:t>
        <a:bodyPr/>
        <a:lstStyle/>
        <a:p>
          <a:pPr rtl="0"/>
          <a:r>
            <a:rPr lang="en-GB" noProof="0" dirty="0" smtClean="0"/>
            <a:t>Proposes blueprints for training programmes linked to the identified competencies</a:t>
          </a:r>
          <a:endParaRPr lang="en-GB" noProof="0" dirty="0"/>
        </a:p>
      </dgm:t>
    </dgm:pt>
    <dgm:pt modelId="{806FDC57-73F2-4E41-AAAB-9F80E30962D9}" type="parTrans" cxnId="{74FC07B4-68B5-4594-9A29-F7F844889136}">
      <dgm:prSet/>
      <dgm:spPr/>
      <dgm:t>
        <a:bodyPr/>
        <a:lstStyle/>
        <a:p>
          <a:endParaRPr lang="en-GB"/>
        </a:p>
      </dgm:t>
    </dgm:pt>
    <dgm:pt modelId="{0523FEC0-6D18-4788-B273-B4EE133DDDB6}" type="sibTrans" cxnId="{74FC07B4-68B5-4594-9A29-F7F844889136}">
      <dgm:prSet/>
      <dgm:spPr/>
      <dgm:t>
        <a:bodyPr/>
        <a:lstStyle/>
        <a:p>
          <a:endParaRPr lang="en-GB"/>
        </a:p>
      </dgm:t>
    </dgm:pt>
    <dgm:pt modelId="{68C21B85-9343-4039-9A03-2258FF748F8E}" type="pres">
      <dgm:prSet presAssocID="{DFB32E1E-5924-4E52-A8DA-6377A67E63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14614E8-1EB8-4D9C-871E-462807336E0E}" type="pres">
      <dgm:prSet presAssocID="{06659A36-7ADC-44BD-A097-6A67E812AEEF}" presName="linNode" presStyleCnt="0"/>
      <dgm:spPr/>
    </dgm:pt>
    <dgm:pt modelId="{717CF78A-AF87-49BC-B85C-87B3842AC294}" type="pres">
      <dgm:prSet presAssocID="{06659A36-7ADC-44BD-A097-6A67E812AEEF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A79581-A8E7-48A9-AC8A-87F29A7D4BD8}" type="pres">
      <dgm:prSet presAssocID="{06659A36-7ADC-44BD-A097-6A67E812AEEF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B320240-CB19-4CC6-B06E-026C1D331DE6}" type="pres">
      <dgm:prSet presAssocID="{77757A20-5C53-41EF-9FE6-A65D4FDE88A1}" presName="sp" presStyleCnt="0"/>
      <dgm:spPr/>
    </dgm:pt>
    <dgm:pt modelId="{5A8EC116-E2BC-474B-8F39-AC304CC20F9D}" type="pres">
      <dgm:prSet presAssocID="{2DE3475B-5DA8-4212-B5CB-0710709111F7}" presName="linNode" presStyleCnt="0"/>
      <dgm:spPr/>
    </dgm:pt>
    <dgm:pt modelId="{5DA68EA5-918A-4A55-A5F8-8342D3FE8E33}" type="pres">
      <dgm:prSet presAssocID="{2DE3475B-5DA8-4212-B5CB-0710709111F7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258613-B036-46AD-95CE-37841C84A97F}" type="pres">
      <dgm:prSet presAssocID="{2DE3475B-5DA8-4212-B5CB-0710709111F7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2ECC970-47FA-4961-A472-65C95CB87044}" type="pres">
      <dgm:prSet presAssocID="{8005999A-3384-4BDA-8BCD-A86EE63B54C4}" presName="sp" presStyleCnt="0"/>
      <dgm:spPr/>
    </dgm:pt>
    <dgm:pt modelId="{0461D6DE-F4A4-413D-A4CD-689E5D808CF9}" type="pres">
      <dgm:prSet presAssocID="{81433B49-8B43-40AD-B219-820C8E24E65B}" presName="linNode" presStyleCnt="0"/>
      <dgm:spPr/>
    </dgm:pt>
    <dgm:pt modelId="{C415E8A3-1323-42F1-97FD-A0BB3B9D97AB}" type="pres">
      <dgm:prSet presAssocID="{81433B49-8B43-40AD-B219-820C8E24E65B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5F213A-932F-42CC-9868-E348EC7F24EC}" type="pres">
      <dgm:prSet presAssocID="{81433B49-8B43-40AD-B219-820C8E24E65B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CE1293B-A6ED-4551-B051-54A0577781CE}" type="pres">
      <dgm:prSet presAssocID="{F260A4EE-3E2B-423F-83C3-AA4F5164A3C9}" presName="sp" presStyleCnt="0"/>
      <dgm:spPr/>
    </dgm:pt>
    <dgm:pt modelId="{D6118616-E88B-4D8F-93E0-7E33A9D185C3}" type="pres">
      <dgm:prSet presAssocID="{EF0092EB-F680-4403-B9F5-F837F2C8ACC6}" presName="linNode" presStyleCnt="0"/>
      <dgm:spPr/>
    </dgm:pt>
    <dgm:pt modelId="{88697BD5-8AF3-435C-AC55-7015D1CD37EC}" type="pres">
      <dgm:prSet presAssocID="{EF0092EB-F680-4403-B9F5-F837F2C8ACC6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1FB98E0-00B5-45C7-A554-9A5CA5FC5A75}" type="pres">
      <dgm:prSet presAssocID="{EF0092EB-F680-4403-B9F5-F837F2C8ACC6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C3AB17B-7308-41ED-8293-0FC7207607BC}" type="presOf" srcId="{1592AE4E-3CCA-4F59-BD9C-E1154E3DF8DE}" destId="{A4A79581-A8E7-48A9-AC8A-87F29A7D4BD8}" srcOrd="0" destOrd="0" presId="urn:microsoft.com/office/officeart/2005/8/layout/vList5"/>
    <dgm:cxn modelId="{C44F70BB-BEC5-4C3C-8F23-D7F41AD03056}" type="presOf" srcId="{8D9FE07E-5914-4BB2-878B-1D7483AE96AD}" destId="{CB5F213A-932F-42CC-9868-E348EC7F24EC}" srcOrd="0" destOrd="0" presId="urn:microsoft.com/office/officeart/2005/8/layout/vList5"/>
    <dgm:cxn modelId="{F87CF52E-B441-42A7-B3DF-AD26FF8052F8}" type="presOf" srcId="{DFB32E1E-5924-4E52-A8DA-6377A67E63B9}" destId="{68C21B85-9343-4039-9A03-2258FF748F8E}" srcOrd="0" destOrd="0" presId="urn:microsoft.com/office/officeart/2005/8/layout/vList5"/>
    <dgm:cxn modelId="{B114209D-AE4F-466F-8BF4-142CFB2D2924}" type="presOf" srcId="{2DE3475B-5DA8-4212-B5CB-0710709111F7}" destId="{5DA68EA5-918A-4A55-A5F8-8342D3FE8E33}" srcOrd="0" destOrd="0" presId="urn:microsoft.com/office/officeart/2005/8/layout/vList5"/>
    <dgm:cxn modelId="{32C7C5B1-4C87-4ED2-9DFF-D9690B4A2818}" type="presOf" srcId="{81433B49-8B43-40AD-B219-820C8E24E65B}" destId="{C415E8A3-1323-42F1-97FD-A0BB3B9D97AB}" srcOrd="0" destOrd="0" presId="urn:microsoft.com/office/officeart/2005/8/layout/vList5"/>
    <dgm:cxn modelId="{1BA28942-06EB-412B-97B9-60DCBBE8B477}" srcId="{06659A36-7ADC-44BD-A097-6A67E812AEEF}" destId="{1592AE4E-3CCA-4F59-BD9C-E1154E3DF8DE}" srcOrd="0" destOrd="0" parTransId="{21905B81-3D73-4D56-8EC1-839C3584B69B}" sibTransId="{F9869180-1BC3-4635-B283-3347A001E6BD}"/>
    <dgm:cxn modelId="{0FE945F6-F314-4074-BADE-D5C49F99265C}" type="presOf" srcId="{20625F32-E60A-4FFF-9160-0C50ADD0CA55}" destId="{3A258613-B036-46AD-95CE-37841C84A97F}" srcOrd="0" destOrd="0" presId="urn:microsoft.com/office/officeart/2005/8/layout/vList5"/>
    <dgm:cxn modelId="{A72A5772-BB4A-4F19-A482-FD2E039B74A8}" type="presOf" srcId="{71839866-A7F4-43C6-81F3-4BEB95288CAA}" destId="{CB5F213A-932F-42CC-9868-E348EC7F24EC}" srcOrd="0" destOrd="1" presId="urn:microsoft.com/office/officeart/2005/8/layout/vList5"/>
    <dgm:cxn modelId="{FE640571-5658-48D7-9222-66680A828BD0}" type="presOf" srcId="{06659A36-7ADC-44BD-A097-6A67E812AEEF}" destId="{717CF78A-AF87-49BC-B85C-87B3842AC294}" srcOrd="0" destOrd="0" presId="urn:microsoft.com/office/officeart/2005/8/layout/vList5"/>
    <dgm:cxn modelId="{4CFD6044-C676-4339-8880-6E8B0028B671}" srcId="{DFB32E1E-5924-4E52-A8DA-6377A67E63B9}" destId="{EF0092EB-F680-4403-B9F5-F837F2C8ACC6}" srcOrd="3" destOrd="0" parTransId="{FBD43B45-A534-47FD-AB09-8F63F326BE7F}" sibTransId="{AA990674-BABB-4A32-AC97-C66FD3A8FC9D}"/>
    <dgm:cxn modelId="{C2786ABC-E05D-45DE-9469-51B2C2FFD864}" srcId="{81433B49-8B43-40AD-B219-820C8E24E65B}" destId="{8D9FE07E-5914-4BB2-878B-1D7483AE96AD}" srcOrd="0" destOrd="0" parTransId="{5CBE96AD-74F9-41C8-B783-1591C72B29C7}" sibTransId="{BD4E6F82-0159-43D2-A9D8-4CD87B5F8751}"/>
    <dgm:cxn modelId="{F56F85AB-5C54-4473-A7F8-4361227F786B}" srcId="{2DE3475B-5DA8-4212-B5CB-0710709111F7}" destId="{20625F32-E60A-4FFF-9160-0C50ADD0CA55}" srcOrd="0" destOrd="0" parTransId="{80FEA19F-93B1-41DA-B149-E64B27D78A8F}" sibTransId="{E407C82E-26FE-45E1-BCE9-EA2E5ED35299}"/>
    <dgm:cxn modelId="{AB20B903-14B6-4B8F-95B2-BCBA1CB55F42}" srcId="{DFB32E1E-5924-4E52-A8DA-6377A67E63B9}" destId="{06659A36-7ADC-44BD-A097-6A67E812AEEF}" srcOrd="0" destOrd="0" parTransId="{CF7090F5-9FF1-4103-A7FD-62085F9F16B5}" sibTransId="{77757A20-5C53-41EF-9FE6-A65D4FDE88A1}"/>
    <dgm:cxn modelId="{D21A36FC-7C84-4599-A8C8-C87F2EAA82DB}" srcId="{81433B49-8B43-40AD-B219-820C8E24E65B}" destId="{71839866-A7F4-43C6-81F3-4BEB95288CAA}" srcOrd="1" destOrd="0" parTransId="{94C0E21A-417D-4FEC-8F2E-51971AF3BB3B}" sibTransId="{ECAFD26F-87C0-4EEA-8DBD-62D8B39E88EB}"/>
    <dgm:cxn modelId="{74FC07B4-68B5-4594-9A29-F7F844889136}" srcId="{EF0092EB-F680-4403-B9F5-F837F2C8ACC6}" destId="{F297291E-8FA8-4E00-B66F-5E36768E9B59}" srcOrd="0" destOrd="0" parTransId="{806FDC57-73F2-4E41-AAAB-9F80E30962D9}" sibTransId="{0523FEC0-6D18-4788-B273-B4EE133DDDB6}"/>
    <dgm:cxn modelId="{0898468F-1659-40B4-B82D-ACB6B5DCB511}" srcId="{DFB32E1E-5924-4E52-A8DA-6377A67E63B9}" destId="{81433B49-8B43-40AD-B219-820C8E24E65B}" srcOrd="2" destOrd="0" parTransId="{E0A27341-EE62-4929-8089-91A212903170}" sibTransId="{F260A4EE-3E2B-423F-83C3-AA4F5164A3C9}"/>
    <dgm:cxn modelId="{E3B087FF-6155-4232-9B94-BE2B73061DEA}" srcId="{06659A36-7ADC-44BD-A097-6A67E812AEEF}" destId="{D3822AAF-B152-4CBB-8EFB-803EEB03FA81}" srcOrd="1" destOrd="0" parTransId="{A469B7CC-E184-441F-B7B6-C9CD4DF85F1A}" sibTransId="{405780DD-31E6-4CB2-B7CE-38128B0CC404}"/>
    <dgm:cxn modelId="{8112B211-4861-4FAC-B636-C9CCB8D54B98}" type="presOf" srcId="{EF0092EB-F680-4403-B9F5-F837F2C8ACC6}" destId="{88697BD5-8AF3-435C-AC55-7015D1CD37EC}" srcOrd="0" destOrd="0" presId="urn:microsoft.com/office/officeart/2005/8/layout/vList5"/>
    <dgm:cxn modelId="{0A912904-0114-46D8-B0FB-6C9485EBDC6D}" srcId="{DFB32E1E-5924-4E52-A8DA-6377A67E63B9}" destId="{2DE3475B-5DA8-4212-B5CB-0710709111F7}" srcOrd="1" destOrd="0" parTransId="{47173E14-8022-4118-BCE1-8ABA3B1CC865}" sibTransId="{8005999A-3384-4BDA-8BCD-A86EE63B54C4}"/>
    <dgm:cxn modelId="{DFC7B48D-831E-4E50-ADDF-446291EB878F}" type="presOf" srcId="{D3822AAF-B152-4CBB-8EFB-803EEB03FA81}" destId="{A4A79581-A8E7-48A9-AC8A-87F29A7D4BD8}" srcOrd="0" destOrd="1" presId="urn:microsoft.com/office/officeart/2005/8/layout/vList5"/>
    <dgm:cxn modelId="{F9E27197-49E9-4696-B26C-FAE71496A390}" type="presOf" srcId="{F297291E-8FA8-4E00-B66F-5E36768E9B59}" destId="{21FB98E0-00B5-45C7-A554-9A5CA5FC5A75}" srcOrd="0" destOrd="0" presId="urn:microsoft.com/office/officeart/2005/8/layout/vList5"/>
    <dgm:cxn modelId="{0198C25B-3999-4B87-9480-94B159BC1BEE}" type="presParOf" srcId="{68C21B85-9343-4039-9A03-2258FF748F8E}" destId="{F14614E8-1EB8-4D9C-871E-462807336E0E}" srcOrd="0" destOrd="0" presId="urn:microsoft.com/office/officeart/2005/8/layout/vList5"/>
    <dgm:cxn modelId="{8A60FB7C-6D0C-4211-8346-53C965F65F0C}" type="presParOf" srcId="{F14614E8-1EB8-4D9C-871E-462807336E0E}" destId="{717CF78A-AF87-49BC-B85C-87B3842AC294}" srcOrd="0" destOrd="0" presId="urn:microsoft.com/office/officeart/2005/8/layout/vList5"/>
    <dgm:cxn modelId="{189C69C7-817E-463A-A614-8093D2D8334B}" type="presParOf" srcId="{F14614E8-1EB8-4D9C-871E-462807336E0E}" destId="{A4A79581-A8E7-48A9-AC8A-87F29A7D4BD8}" srcOrd="1" destOrd="0" presId="urn:microsoft.com/office/officeart/2005/8/layout/vList5"/>
    <dgm:cxn modelId="{25368769-5EA6-45DB-B692-3A7BEE4AF8D6}" type="presParOf" srcId="{68C21B85-9343-4039-9A03-2258FF748F8E}" destId="{2B320240-CB19-4CC6-B06E-026C1D331DE6}" srcOrd="1" destOrd="0" presId="urn:microsoft.com/office/officeart/2005/8/layout/vList5"/>
    <dgm:cxn modelId="{AE6121E8-2F8E-46F5-84C2-BE188F89EC87}" type="presParOf" srcId="{68C21B85-9343-4039-9A03-2258FF748F8E}" destId="{5A8EC116-E2BC-474B-8F39-AC304CC20F9D}" srcOrd="2" destOrd="0" presId="urn:microsoft.com/office/officeart/2005/8/layout/vList5"/>
    <dgm:cxn modelId="{30A0793B-D8B1-4429-AD2D-0BB666174969}" type="presParOf" srcId="{5A8EC116-E2BC-474B-8F39-AC304CC20F9D}" destId="{5DA68EA5-918A-4A55-A5F8-8342D3FE8E33}" srcOrd="0" destOrd="0" presId="urn:microsoft.com/office/officeart/2005/8/layout/vList5"/>
    <dgm:cxn modelId="{FB80288F-7D14-4497-BAB4-DBB64BAFCD61}" type="presParOf" srcId="{5A8EC116-E2BC-474B-8F39-AC304CC20F9D}" destId="{3A258613-B036-46AD-95CE-37841C84A97F}" srcOrd="1" destOrd="0" presId="urn:microsoft.com/office/officeart/2005/8/layout/vList5"/>
    <dgm:cxn modelId="{8B3EE671-D97D-47EE-9B75-6DC7E7B2BD3B}" type="presParOf" srcId="{68C21B85-9343-4039-9A03-2258FF748F8E}" destId="{A2ECC970-47FA-4961-A472-65C95CB87044}" srcOrd="3" destOrd="0" presId="urn:microsoft.com/office/officeart/2005/8/layout/vList5"/>
    <dgm:cxn modelId="{C6064A7A-8687-48A0-996F-F602F1F1BAAC}" type="presParOf" srcId="{68C21B85-9343-4039-9A03-2258FF748F8E}" destId="{0461D6DE-F4A4-413D-A4CD-689E5D808CF9}" srcOrd="4" destOrd="0" presId="urn:microsoft.com/office/officeart/2005/8/layout/vList5"/>
    <dgm:cxn modelId="{24300B7F-FD77-4BB4-A644-FD617AC7F7F1}" type="presParOf" srcId="{0461D6DE-F4A4-413D-A4CD-689E5D808CF9}" destId="{C415E8A3-1323-42F1-97FD-A0BB3B9D97AB}" srcOrd="0" destOrd="0" presId="urn:microsoft.com/office/officeart/2005/8/layout/vList5"/>
    <dgm:cxn modelId="{E49E8A15-C448-4DAC-9757-C11D059EEFC0}" type="presParOf" srcId="{0461D6DE-F4A4-413D-A4CD-689E5D808CF9}" destId="{CB5F213A-932F-42CC-9868-E348EC7F24EC}" srcOrd="1" destOrd="0" presId="urn:microsoft.com/office/officeart/2005/8/layout/vList5"/>
    <dgm:cxn modelId="{C27D4F17-E43B-4930-9663-042189BB6699}" type="presParOf" srcId="{68C21B85-9343-4039-9A03-2258FF748F8E}" destId="{FCE1293B-A6ED-4551-B051-54A0577781CE}" srcOrd="5" destOrd="0" presId="urn:microsoft.com/office/officeart/2005/8/layout/vList5"/>
    <dgm:cxn modelId="{1CF14018-3A47-4835-812E-F57E42C26704}" type="presParOf" srcId="{68C21B85-9343-4039-9A03-2258FF748F8E}" destId="{D6118616-E88B-4D8F-93E0-7E33A9D185C3}" srcOrd="6" destOrd="0" presId="urn:microsoft.com/office/officeart/2005/8/layout/vList5"/>
    <dgm:cxn modelId="{C4A85DDF-F7FA-4A51-BEFB-27E8C172BA7F}" type="presParOf" srcId="{D6118616-E88B-4D8F-93E0-7E33A9D185C3}" destId="{88697BD5-8AF3-435C-AC55-7015D1CD37EC}" srcOrd="0" destOrd="0" presId="urn:microsoft.com/office/officeart/2005/8/layout/vList5"/>
    <dgm:cxn modelId="{293789E8-3B7C-4592-B24B-F633D7BCBEF9}" type="presParOf" srcId="{D6118616-E88B-4D8F-93E0-7E33A9D185C3}" destId="{21FB98E0-00B5-45C7-A554-9A5CA5FC5A7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44EAF6-07AE-48DB-B382-F29C1DD4DB78}" type="doc">
      <dgm:prSet loTypeId="urn:microsoft.com/office/officeart/2005/8/layout/process4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GB"/>
        </a:p>
      </dgm:t>
    </dgm:pt>
    <dgm:pt modelId="{7E8F460C-554F-44F6-ACDE-08A18EE9067F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4000" i="1" dirty="0" smtClean="0"/>
            <a:t>Developed for ERDF/CF:</a:t>
          </a:r>
          <a:endParaRPr lang="en-GB" sz="4000" dirty="0"/>
        </a:p>
      </dgm:t>
    </dgm:pt>
    <dgm:pt modelId="{0AD4A2E9-282F-4148-B327-85C1F2E14718}" type="parTrans" cxnId="{362EF262-D595-45FB-9D53-FC2814778BA8}">
      <dgm:prSet/>
      <dgm:spPr/>
      <dgm:t>
        <a:bodyPr/>
        <a:lstStyle/>
        <a:p>
          <a:endParaRPr lang="en-GB"/>
        </a:p>
      </dgm:t>
    </dgm:pt>
    <dgm:pt modelId="{00925785-8C06-42DC-B654-15B2A4F619F3}" type="sibTrans" cxnId="{362EF262-D595-45FB-9D53-FC2814778BA8}">
      <dgm:prSet/>
      <dgm:spPr/>
      <dgm:t>
        <a:bodyPr/>
        <a:lstStyle/>
        <a:p>
          <a:endParaRPr lang="en-GB"/>
        </a:p>
      </dgm:t>
    </dgm:pt>
    <dgm:pt modelId="{06E2086E-A72A-4EA9-9FFA-53FA43DD36BD}">
      <dgm:prSet/>
      <dgm:spPr>
        <a:solidFill>
          <a:schemeClr val="accent3">
            <a:lumMod val="85000"/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pPr rtl="0"/>
          <a:r>
            <a:rPr lang="en-GB" b="1" dirty="0" smtClean="0"/>
            <a:t>Coordinating Bodies</a:t>
          </a:r>
          <a:endParaRPr lang="en-GB" dirty="0"/>
        </a:p>
      </dgm:t>
    </dgm:pt>
    <dgm:pt modelId="{A09F0106-F8C2-4693-A6E4-824F3A6ECD01}" type="parTrans" cxnId="{70CF7A98-5FA8-4EA9-A045-C019914C488D}">
      <dgm:prSet/>
      <dgm:spPr/>
      <dgm:t>
        <a:bodyPr/>
        <a:lstStyle/>
        <a:p>
          <a:endParaRPr lang="en-GB"/>
        </a:p>
      </dgm:t>
    </dgm:pt>
    <dgm:pt modelId="{928E77EB-4B98-4EDA-BA11-46327428B801}" type="sibTrans" cxnId="{70CF7A98-5FA8-4EA9-A045-C019914C488D}">
      <dgm:prSet/>
      <dgm:spPr/>
      <dgm:t>
        <a:bodyPr/>
        <a:lstStyle/>
        <a:p>
          <a:endParaRPr lang="en-GB"/>
        </a:p>
      </dgm:t>
    </dgm:pt>
    <dgm:pt modelId="{4820188F-E466-4749-A2FB-429847AA5916}">
      <dgm:prSet/>
      <dgm:spPr>
        <a:solidFill>
          <a:schemeClr val="accent3">
            <a:lumMod val="85000"/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pPr rtl="0"/>
          <a:r>
            <a:rPr lang="en-GB" b="1" dirty="0" smtClean="0"/>
            <a:t>Managing Authorities</a:t>
          </a:r>
          <a:endParaRPr lang="en-GB" dirty="0"/>
        </a:p>
      </dgm:t>
    </dgm:pt>
    <dgm:pt modelId="{97F7BEF5-409F-43CC-A645-4FA632836E25}" type="parTrans" cxnId="{A28115A1-891A-4C1C-ADEB-E10CCF3EB3B0}">
      <dgm:prSet/>
      <dgm:spPr/>
      <dgm:t>
        <a:bodyPr/>
        <a:lstStyle/>
        <a:p>
          <a:endParaRPr lang="en-GB"/>
        </a:p>
      </dgm:t>
    </dgm:pt>
    <dgm:pt modelId="{A6000272-F90E-4CF8-B3AA-613FE697D56E}" type="sibTrans" cxnId="{A28115A1-891A-4C1C-ADEB-E10CCF3EB3B0}">
      <dgm:prSet/>
      <dgm:spPr/>
      <dgm:t>
        <a:bodyPr/>
        <a:lstStyle/>
        <a:p>
          <a:endParaRPr lang="en-GB"/>
        </a:p>
      </dgm:t>
    </dgm:pt>
    <dgm:pt modelId="{482004B2-B63F-4A18-84EA-992F64B06B23}">
      <dgm:prSet/>
      <dgm:spPr>
        <a:solidFill>
          <a:schemeClr val="accent3">
            <a:lumMod val="85000"/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pPr rtl="0"/>
          <a:r>
            <a:rPr lang="en-GB" b="1" dirty="0" smtClean="0"/>
            <a:t>Joint Secretariats</a:t>
          </a:r>
          <a:endParaRPr lang="en-GB" dirty="0"/>
        </a:p>
      </dgm:t>
    </dgm:pt>
    <dgm:pt modelId="{0D8EE3D7-DBBE-4650-BFC7-D19FAEDE806F}" type="parTrans" cxnId="{E167C124-AAD2-4468-B3D6-17FF7A995C5C}">
      <dgm:prSet/>
      <dgm:spPr/>
      <dgm:t>
        <a:bodyPr/>
        <a:lstStyle/>
        <a:p>
          <a:endParaRPr lang="en-GB"/>
        </a:p>
      </dgm:t>
    </dgm:pt>
    <dgm:pt modelId="{23C88C59-E70C-45FD-8D17-406F731C158D}" type="sibTrans" cxnId="{E167C124-AAD2-4468-B3D6-17FF7A995C5C}">
      <dgm:prSet/>
      <dgm:spPr/>
      <dgm:t>
        <a:bodyPr/>
        <a:lstStyle/>
        <a:p>
          <a:endParaRPr lang="en-GB"/>
        </a:p>
      </dgm:t>
    </dgm:pt>
    <dgm:pt modelId="{B1835891-C68E-4062-AD3A-5A874AA82344}">
      <dgm:prSet/>
      <dgm:spPr>
        <a:solidFill>
          <a:schemeClr val="accent3">
            <a:lumMod val="85000"/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pPr rtl="0"/>
          <a:r>
            <a:rPr lang="en-GB" b="1" dirty="0" smtClean="0"/>
            <a:t>Audit Authorities</a:t>
          </a:r>
          <a:endParaRPr lang="en-GB" dirty="0"/>
        </a:p>
      </dgm:t>
    </dgm:pt>
    <dgm:pt modelId="{5A576F56-FCCB-4FA6-825C-92E12D22009F}" type="parTrans" cxnId="{85137F55-A4C6-4CF4-822F-6F970EDD094D}">
      <dgm:prSet/>
      <dgm:spPr/>
      <dgm:t>
        <a:bodyPr/>
        <a:lstStyle/>
        <a:p>
          <a:endParaRPr lang="en-GB"/>
        </a:p>
      </dgm:t>
    </dgm:pt>
    <dgm:pt modelId="{D707143A-FAFC-4029-B078-ED6064AA0F97}" type="sibTrans" cxnId="{85137F55-A4C6-4CF4-822F-6F970EDD094D}">
      <dgm:prSet/>
      <dgm:spPr/>
      <dgm:t>
        <a:bodyPr/>
        <a:lstStyle/>
        <a:p>
          <a:endParaRPr lang="en-GB"/>
        </a:p>
      </dgm:t>
    </dgm:pt>
    <dgm:pt modelId="{97D66595-D59E-4CDD-9E5A-BEDF17DBF036}">
      <dgm:prSet/>
      <dgm:spPr>
        <a:solidFill>
          <a:schemeClr val="accent3">
            <a:lumMod val="85000"/>
            <a:alpha val="90000"/>
          </a:schemeClr>
        </a:solidFill>
        <a:ln>
          <a:solidFill>
            <a:schemeClr val="bg1">
              <a:alpha val="90000"/>
            </a:schemeClr>
          </a:solidFill>
        </a:ln>
      </dgm:spPr>
      <dgm:t>
        <a:bodyPr/>
        <a:lstStyle/>
        <a:p>
          <a:pPr rtl="0"/>
          <a:r>
            <a:rPr lang="en-GB" b="1" dirty="0" smtClean="0"/>
            <a:t>Certifying Authorities</a:t>
          </a:r>
          <a:endParaRPr lang="en-GB" dirty="0"/>
        </a:p>
      </dgm:t>
    </dgm:pt>
    <dgm:pt modelId="{C2A151DA-C566-4EC2-AF4B-AAA3A55B4A96}" type="parTrans" cxnId="{64637D3C-59E4-422C-A60E-775BD07ED33D}">
      <dgm:prSet/>
      <dgm:spPr/>
      <dgm:t>
        <a:bodyPr/>
        <a:lstStyle/>
        <a:p>
          <a:endParaRPr lang="en-GB"/>
        </a:p>
      </dgm:t>
    </dgm:pt>
    <dgm:pt modelId="{D28C54FB-FA1D-46BD-A87A-42EA4A289FD9}" type="sibTrans" cxnId="{64637D3C-59E4-422C-A60E-775BD07ED33D}">
      <dgm:prSet/>
      <dgm:spPr/>
      <dgm:t>
        <a:bodyPr/>
        <a:lstStyle/>
        <a:p>
          <a:endParaRPr lang="en-GB"/>
        </a:p>
      </dgm:t>
    </dgm:pt>
    <dgm:pt modelId="{88109996-5529-48D8-A92C-B4E8FA3F3BA9}" type="pres">
      <dgm:prSet presAssocID="{E244EAF6-07AE-48DB-B382-F29C1DD4DB7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FFE30C0-193A-429A-8C11-4B34B71EC274}" type="pres">
      <dgm:prSet presAssocID="{7E8F460C-554F-44F6-ACDE-08A18EE9067F}" presName="boxAndChildren" presStyleCnt="0"/>
      <dgm:spPr/>
    </dgm:pt>
    <dgm:pt modelId="{3E5A311B-1942-4746-AAE1-E6B9E3B1A142}" type="pres">
      <dgm:prSet presAssocID="{7E8F460C-554F-44F6-ACDE-08A18EE9067F}" presName="parentTextBox" presStyleLbl="node1" presStyleIdx="0" presStyleCnt="1"/>
      <dgm:spPr/>
      <dgm:t>
        <a:bodyPr/>
        <a:lstStyle/>
        <a:p>
          <a:endParaRPr lang="en-GB"/>
        </a:p>
      </dgm:t>
    </dgm:pt>
    <dgm:pt modelId="{C0E7A4A9-7EC5-40AA-AABE-557CF2B8BFD5}" type="pres">
      <dgm:prSet presAssocID="{7E8F460C-554F-44F6-ACDE-08A18EE9067F}" presName="entireBox" presStyleLbl="node1" presStyleIdx="0" presStyleCnt="1"/>
      <dgm:spPr/>
      <dgm:t>
        <a:bodyPr/>
        <a:lstStyle/>
        <a:p>
          <a:endParaRPr lang="en-GB"/>
        </a:p>
      </dgm:t>
    </dgm:pt>
    <dgm:pt modelId="{BC30C4A8-D2CA-4648-90CE-1CDAED6FD6E6}" type="pres">
      <dgm:prSet presAssocID="{7E8F460C-554F-44F6-ACDE-08A18EE9067F}" presName="descendantBox" presStyleCnt="0"/>
      <dgm:spPr/>
    </dgm:pt>
    <dgm:pt modelId="{F3AFD9B0-03F1-4D7D-8F70-1CF686E85D78}" type="pres">
      <dgm:prSet presAssocID="{06E2086E-A72A-4EA9-9FFA-53FA43DD36BD}" presName="childTextBox" presStyleLbl="f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0D3DA3A-1D4D-4254-A148-16B46F1EF807}" type="pres">
      <dgm:prSet presAssocID="{4820188F-E466-4749-A2FB-429847AA5916}" presName="childTextBox" presStyleLbl="f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4742100-4D0E-484D-B920-80C051D002EE}" type="pres">
      <dgm:prSet presAssocID="{482004B2-B63F-4A18-84EA-992F64B06B23}" presName="childTextBox" presStyleLbl="f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394399-2541-4498-8E01-E8601F01E0D6}" type="pres">
      <dgm:prSet presAssocID="{B1835891-C68E-4062-AD3A-5A874AA82344}" presName="childTextBox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CCDAA6-7296-429B-B4B7-D34258D9BB64}" type="pres">
      <dgm:prSet presAssocID="{97D66595-D59E-4CDD-9E5A-BEDF17DBF036}" presName="childTextBox" presStyleLbl="f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5137F55-A4C6-4CF4-822F-6F970EDD094D}" srcId="{7E8F460C-554F-44F6-ACDE-08A18EE9067F}" destId="{B1835891-C68E-4062-AD3A-5A874AA82344}" srcOrd="3" destOrd="0" parTransId="{5A576F56-FCCB-4FA6-825C-92E12D22009F}" sibTransId="{D707143A-FAFC-4029-B078-ED6064AA0F97}"/>
    <dgm:cxn modelId="{97711992-D756-4304-BB40-79E9F87C7F75}" type="presOf" srcId="{482004B2-B63F-4A18-84EA-992F64B06B23}" destId="{24742100-4D0E-484D-B920-80C051D002EE}" srcOrd="0" destOrd="0" presId="urn:microsoft.com/office/officeart/2005/8/layout/process4"/>
    <dgm:cxn modelId="{56AD0C1A-7A2C-4F31-B968-2710F73A793E}" type="presOf" srcId="{B1835891-C68E-4062-AD3A-5A874AA82344}" destId="{36394399-2541-4498-8E01-E8601F01E0D6}" srcOrd="0" destOrd="0" presId="urn:microsoft.com/office/officeart/2005/8/layout/process4"/>
    <dgm:cxn modelId="{9222414B-7366-4CDC-9BF1-FF527E8B9E83}" type="presOf" srcId="{7E8F460C-554F-44F6-ACDE-08A18EE9067F}" destId="{3E5A311B-1942-4746-AAE1-E6B9E3B1A142}" srcOrd="0" destOrd="0" presId="urn:microsoft.com/office/officeart/2005/8/layout/process4"/>
    <dgm:cxn modelId="{D55E45F3-FB46-4145-8438-B437856F9A0A}" type="presOf" srcId="{7E8F460C-554F-44F6-ACDE-08A18EE9067F}" destId="{C0E7A4A9-7EC5-40AA-AABE-557CF2B8BFD5}" srcOrd="1" destOrd="0" presId="urn:microsoft.com/office/officeart/2005/8/layout/process4"/>
    <dgm:cxn modelId="{B5F51951-6905-4B7F-9C53-65F606B045AE}" type="presOf" srcId="{4820188F-E466-4749-A2FB-429847AA5916}" destId="{70D3DA3A-1D4D-4254-A148-16B46F1EF807}" srcOrd="0" destOrd="0" presId="urn:microsoft.com/office/officeart/2005/8/layout/process4"/>
    <dgm:cxn modelId="{362EF262-D595-45FB-9D53-FC2814778BA8}" srcId="{E244EAF6-07AE-48DB-B382-F29C1DD4DB78}" destId="{7E8F460C-554F-44F6-ACDE-08A18EE9067F}" srcOrd="0" destOrd="0" parTransId="{0AD4A2E9-282F-4148-B327-85C1F2E14718}" sibTransId="{00925785-8C06-42DC-B654-15B2A4F619F3}"/>
    <dgm:cxn modelId="{E479CE34-5269-4A29-AF84-70FF838A05B2}" type="presOf" srcId="{06E2086E-A72A-4EA9-9FFA-53FA43DD36BD}" destId="{F3AFD9B0-03F1-4D7D-8F70-1CF686E85D78}" srcOrd="0" destOrd="0" presId="urn:microsoft.com/office/officeart/2005/8/layout/process4"/>
    <dgm:cxn modelId="{AB800B9E-CB1C-4F1F-A729-C4440D5373CC}" type="presOf" srcId="{97D66595-D59E-4CDD-9E5A-BEDF17DBF036}" destId="{81CCDAA6-7296-429B-B4B7-D34258D9BB64}" srcOrd="0" destOrd="0" presId="urn:microsoft.com/office/officeart/2005/8/layout/process4"/>
    <dgm:cxn modelId="{64637D3C-59E4-422C-A60E-775BD07ED33D}" srcId="{7E8F460C-554F-44F6-ACDE-08A18EE9067F}" destId="{97D66595-D59E-4CDD-9E5A-BEDF17DBF036}" srcOrd="4" destOrd="0" parTransId="{C2A151DA-C566-4EC2-AF4B-AAA3A55B4A96}" sibTransId="{D28C54FB-FA1D-46BD-A87A-42EA4A289FD9}"/>
    <dgm:cxn modelId="{A28115A1-891A-4C1C-ADEB-E10CCF3EB3B0}" srcId="{7E8F460C-554F-44F6-ACDE-08A18EE9067F}" destId="{4820188F-E466-4749-A2FB-429847AA5916}" srcOrd="1" destOrd="0" parTransId="{97F7BEF5-409F-43CC-A645-4FA632836E25}" sibTransId="{A6000272-F90E-4CF8-B3AA-613FE697D56E}"/>
    <dgm:cxn modelId="{70CF7A98-5FA8-4EA9-A045-C019914C488D}" srcId="{7E8F460C-554F-44F6-ACDE-08A18EE9067F}" destId="{06E2086E-A72A-4EA9-9FFA-53FA43DD36BD}" srcOrd="0" destOrd="0" parTransId="{A09F0106-F8C2-4693-A6E4-824F3A6ECD01}" sibTransId="{928E77EB-4B98-4EDA-BA11-46327428B801}"/>
    <dgm:cxn modelId="{E167C124-AAD2-4468-B3D6-17FF7A995C5C}" srcId="{7E8F460C-554F-44F6-ACDE-08A18EE9067F}" destId="{482004B2-B63F-4A18-84EA-992F64B06B23}" srcOrd="2" destOrd="0" parTransId="{0D8EE3D7-DBBE-4650-BFC7-D19FAEDE806F}" sibTransId="{23C88C59-E70C-45FD-8D17-406F731C158D}"/>
    <dgm:cxn modelId="{7D948868-3391-47E5-A4E4-320EFF703F83}" type="presOf" srcId="{E244EAF6-07AE-48DB-B382-F29C1DD4DB78}" destId="{88109996-5529-48D8-A92C-B4E8FA3F3BA9}" srcOrd="0" destOrd="0" presId="urn:microsoft.com/office/officeart/2005/8/layout/process4"/>
    <dgm:cxn modelId="{BBEB055F-7EE5-4288-8D6C-9493198189EE}" type="presParOf" srcId="{88109996-5529-48D8-A92C-B4E8FA3F3BA9}" destId="{1FFE30C0-193A-429A-8C11-4B34B71EC274}" srcOrd="0" destOrd="0" presId="urn:microsoft.com/office/officeart/2005/8/layout/process4"/>
    <dgm:cxn modelId="{6091F96C-0179-4D75-84CE-7D6B514DFB4C}" type="presParOf" srcId="{1FFE30C0-193A-429A-8C11-4B34B71EC274}" destId="{3E5A311B-1942-4746-AAE1-E6B9E3B1A142}" srcOrd="0" destOrd="0" presId="urn:microsoft.com/office/officeart/2005/8/layout/process4"/>
    <dgm:cxn modelId="{34E178E6-978A-4DC0-88EA-804DD65EEFD7}" type="presParOf" srcId="{1FFE30C0-193A-429A-8C11-4B34B71EC274}" destId="{C0E7A4A9-7EC5-40AA-AABE-557CF2B8BFD5}" srcOrd="1" destOrd="0" presId="urn:microsoft.com/office/officeart/2005/8/layout/process4"/>
    <dgm:cxn modelId="{E60048E8-B2DB-4B68-BA28-8455F0EFE4DF}" type="presParOf" srcId="{1FFE30C0-193A-429A-8C11-4B34B71EC274}" destId="{BC30C4A8-D2CA-4648-90CE-1CDAED6FD6E6}" srcOrd="2" destOrd="0" presId="urn:microsoft.com/office/officeart/2005/8/layout/process4"/>
    <dgm:cxn modelId="{C4B6EB0C-5888-4165-9281-75942921B1FA}" type="presParOf" srcId="{BC30C4A8-D2CA-4648-90CE-1CDAED6FD6E6}" destId="{F3AFD9B0-03F1-4D7D-8F70-1CF686E85D78}" srcOrd="0" destOrd="0" presId="urn:microsoft.com/office/officeart/2005/8/layout/process4"/>
    <dgm:cxn modelId="{EC5AABC7-B509-431A-800D-46E103C2B5BB}" type="presParOf" srcId="{BC30C4A8-D2CA-4648-90CE-1CDAED6FD6E6}" destId="{70D3DA3A-1D4D-4254-A148-16B46F1EF807}" srcOrd="1" destOrd="0" presId="urn:microsoft.com/office/officeart/2005/8/layout/process4"/>
    <dgm:cxn modelId="{70506A24-354B-4111-91DE-DC89C77A87BD}" type="presParOf" srcId="{BC30C4A8-D2CA-4648-90CE-1CDAED6FD6E6}" destId="{24742100-4D0E-484D-B920-80C051D002EE}" srcOrd="2" destOrd="0" presId="urn:microsoft.com/office/officeart/2005/8/layout/process4"/>
    <dgm:cxn modelId="{1879419E-FA16-4D01-B778-05A0BD2E6959}" type="presParOf" srcId="{BC30C4A8-D2CA-4648-90CE-1CDAED6FD6E6}" destId="{36394399-2541-4498-8E01-E8601F01E0D6}" srcOrd="3" destOrd="0" presId="urn:microsoft.com/office/officeart/2005/8/layout/process4"/>
    <dgm:cxn modelId="{49E37D57-CB79-4507-9C36-EE2EDEADC63D}" type="presParOf" srcId="{BC30C4A8-D2CA-4648-90CE-1CDAED6FD6E6}" destId="{81CCDAA6-7296-429B-B4B7-D34258D9BB64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26AD1C-F512-4EB7-9791-AFF76BEB822F}" type="doc">
      <dgm:prSet loTypeId="urn:microsoft.com/office/officeart/2005/8/layout/hProcess9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GB"/>
        </a:p>
      </dgm:t>
    </dgm:pt>
    <dgm:pt modelId="{4D2DEBBB-A9BF-40F1-96F3-C36E58FF94D5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b="1" i="0" dirty="0" smtClean="0"/>
            <a:t>Name of the member of staff + title of the programme</a:t>
          </a:r>
          <a:endParaRPr lang="en-GB" sz="1100" b="1" i="0" dirty="0"/>
        </a:p>
      </dgm:t>
    </dgm:pt>
    <dgm:pt modelId="{12517210-C2E7-4CB3-837C-04A11C454FE3}" type="parTrans" cxnId="{266741F0-04CD-4795-A593-BB84F82DC406}">
      <dgm:prSet/>
      <dgm:spPr/>
      <dgm:t>
        <a:bodyPr/>
        <a:lstStyle/>
        <a:p>
          <a:endParaRPr lang="en-GB"/>
        </a:p>
      </dgm:t>
    </dgm:pt>
    <dgm:pt modelId="{558DA9F9-16AF-4F32-A6CA-EC4EA9CE36F9}" type="sibTrans" cxnId="{266741F0-04CD-4795-A593-BB84F82DC406}">
      <dgm:prSet/>
      <dgm:spPr/>
      <dgm:t>
        <a:bodyPr/>
        <a:lstStyle/>
        <a:p>
          <a:endParaRPr lang="en-GB"/>
        </a:p>
      </dgm:t>
    </dgm:pt>
    <dgm:pt modelId="{624CF423-0571-4B11-9927-6A52F1270F5F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b="1" i="0" dirty="0" smtClean="0"/>
            <a:t>Selection of institution</a:t>
          </a:r>
          <a:endParaRPr lang="en-GB" sz="1100" b="1" i="0" dirty="0"/>
        </a:p>
      </dgm:t>
    </dgm:pt>
    <dgm:pt modelId="{391A6074-A1E3-4423-8B67-9062B1C58BA7}" type="parTrans" cxnId="{AAF12F3E-5DF9-4A57-8ED3-B9C686C160AE}">
      <dgm:prSet/>
      <dgm:spPr/>
      <dgm:t>
        <a:bodyPr/>
        <a:lstStyle/>
        <a:p>
          <a:endParaRPr lang="en-GB"/>
        </a:p>
      </dgm:t>
    </dgm:pt>
    <dgm:pt modelId="{412177B9-9DE4-4B3C-A370-11D2B88FF9EB}" type="sibTrans" cxnId="{AAF12F3E-5DF9-4A57-8ED3-B9C686C160AE}">
      <dgm:prSet/>
      <dgm:spPr/>
      <dgm:t>
        <a:bodyPr/>
        <a:lstStyle/>
        <a:p>
          <a:endParaRPr lang="en-GB"/>
        </a:p>
      </dgm:t>
    </dgm:pt>
    <dgm:pt modelId="{801758D0-EDA9-4C98-B2FB-0BC9E8345D29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dirty="0" smtClean="0"/>
            <a:t>Managing Authority</a:t>
          </a:r>
          <a:endParaRPr lang="en-GB" sz="1100" dirty="0"/>
        </a:p>
      </dgm:t>
    </dgm:pt>
    <dgm:pt modelId="{9F4DC812-B94D-459D-B793-17998B923519}" type="parTrans" cxnId="{B33D80A0-F317-4CCC-BF9B-7BE258BB06D7}">
      <dgm:prSet/>
      <dgm:spPr/>
      <dgm:t>
        <a:bodyPr/>
        <a:lstStyle/>
        <a:p>
          <a:endParaRPr lang="en-GB"/>
        </a:p>
      </dgm:t>
    </dgm:pt>
    <dgm:pt modelId="{6C8AE38C-1207-4DE2-A516-736B4B95488D}" type="sibTrans" cxnId="{B33D80A0-F317-4CCC-BF9B-7BE258BB06D7}">
      <dgm:prSet/>
      <dgm:spPr/>
      <dgm:t>
        <a:bodyPr/>
        <a:lstStyle/>
        <a:p>
          <a:endParaRPr lang="en-GB"/>
        </a:p>
      </dgm:t>
    </dgm:pt>
    <dgm:pt modelId="{6DA01D98-00A5-441F-AFA7-AE4E6E463FD5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dirty="0" smtClean="0"/>
            <a:t>Coordination body </a:t>
          </a:r>
          <a:endParaRPr lang="en-GB" sz="1100" dirty="0"/>
        </a:p>
      </dgm:t>
    </dgm:pt>
    <dgm:pt modelId="{AAA85410-C2F6-498F-9F90-E4FEE826AA8D}" type="parTrans" cxnId="{0CF2FF16-65AB-458E-AD95-21604F002332}">
      <dgm:prSet/>
      <dgm:spPr/>
      <dgm:t>
        <a:bodyPr/>
        <a:lstStyle/>
        <a:p>
          <a:endParaRPr lang="en-GB"/>
        </a:p>
      </dgm:t>
    </dgm:pt>
    <dgm:pt modelId="{B5512381-F7FE-4FF9-8FD6-F4520AAF1040}" type="sibTrans" cxnId="{0CF2FF16-65AB-458E-AD95-21604F002332}">
      <dgm:prSet/>
      <dgm:spPr/>
      <dgm:t>
        <a:bodyPr/>
        <a:lstStyle/>
        <a:p>
          <a:endParaRPr lang="en-GB"/>
        </a:p>
      </dgm:t>
    </dgm:pt>
    <dgm:pt modelId="{9344DC48-8286-41F6-8F00-5E8A19DEFA53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smtClean="0"/>
            <a:t>Joint Secretariat </a:t>
          </a:r>
          <a:endParaRPr lang="en-GB" sz="1100"/>
        </a:p>
      </dgm:t>
    </dgm:pt>
    <dgm:pt modelId="{E4F7D18A-10B4-416B-B644-2BBF10577C74}" type="parTrans" cxnId="{78B39548-7B2B-4D0A-B3F2-3517134526B5}">
      <dgm:prSet/>
      <dgm:spPr/>
      <dgm:t>
        <a:bodyPr/>
        <a:lstStyle/>
        <a:p>
          <a:endParaRPr lang="en-GB"/>
        </a:p>
      </dgm:t>
    </dgm:pt>
    <dgm:pt modelId="{4ED1D92A-5B6C-4E47-BCE3-CFADAF438385}" type="sibTrans" cxnId="{78B39548-7B2B-4D0A-B3F2-3517134526B5}">
      <dgm:prSet/>
      <dgm:spPr/>
      <dgm:t>
        <a:bodyPr/>
        <a:lstStyle/>
        <a:p>
          <a:endParaRPr lang="en-GB"/>
        </a:p>
      </dgm:t>
    </dgm:pt>
    <dgm:pt modelId="{9E58357D-830C-4241-8F3D-3EBCC338E423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smtClean="0"/>
            <a:t>Audit Authority</a:t>
          </a:r>
          <a:endParaRPr lang="en-GB" sz="1100"/>
        </a:p>
      </dgm:t>
    </dgm:pt>
    <dgm:pt modelId="{0EA73558-8587-4570-8F5C-F66880D7F51C}" type="parTrans" cxnId="{55FA6347-5435-425B-B971-706D197E48F4}">
      <dgm:prSet/>
      <dgm:spPr/>
      <dgm:t>
        <a:bodyPr/>
        <a:lstStyle/>
        <a:p>
          <a:endParaRPr lang="en-GB"/>
        </a:p>
      </dgm:t>
    </dgm:pt>
    <dgm:pt modelId="{41A14EF1-9371-4FA1-AE07-843DF928E00E}" type="sibTrans" cxnId="{55FA6347-5435-425B-B971-706D197E48F4}">
      <dgm:prSet/>
      <dgm:spPr/>
      <dgm:t>
        <a:bodyPr/>
        <a:lstStyle/>
        <a:p>
          <a:endParaRPr lang="en-GB"/>
        </a:p>
      </dgm:t>
    </dgm:pt>
    <dgm:pt modelId="{9F720923-B05F-4EB8-8088-9E2E9B1919B4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dirty="0" smtClean="0"/>
            <a:t>Certifying authority</a:t>
          </a:r>
          <a:endParaRPr lang="en-GB" sz="1100" dirty="0"/>
        </a:p>
      </dgm:t>
    </dgm:pt>
    <dgm:pt modelId="{DAE3D9DB-EC34-4236-9606-BE3C7298376F}" type="parTrans" cxnId="{1C794DB9-44ED-4920-B637-257C3405B943}">
      <dgm:prSet/>
      <dgm:spPr/>
      <dgm:t>
        <a:bodyPr/>
        <a:lstStyle/>
        <a:p>
          <a:endParaRPr lang="en-GB"/>
        </a:p>
      </dgm:t>
    </dgm:pt>
    <dgm:pt modelId="{21B9CFAA-DA0E-4C08-B96C-D5891802DDF0}" type="sibTrans" cxnId="{1C794DB9-44ED-4920-B637-257C3405B943}">
      <dgm:prSet/>
      <dgm:spPr/>
      <dgm:t>
        <a:bodyPr/>
        <a:lstStyle/>
        <a:p>
          <a:endParaRPr lang="en-GB"/>
        </a:p>
      </dgm:t>
    </dgm:pt>
    <dgm:pt modelId="{26FD72B8-05CC-45F2-9F4A-553445745F23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b="1" i="0" dirty="0" smtClean="0"/>
            <a:t>Selection of 'group of job roles'</a:t>
          </a:r>
          <a:endParaRPr lang="en-GB" sz="1100" b="1" i="0" dirty="0"/>
        </a:p>
      </dgm:t>
    </dgm:pt>
    <dgm:pt modelId="{91ADF21E-D1D8-43CD-B33D-957607A8EAEA}" type="parTrans" cxnId="{72237FD7-DF32-4875-9823-5A519B6F90D3}">
      <dgm:prSet/>
      <dgm:spPr/>
      <dgm:t>
        <a:bodyPr/>
        <a:lstStyle/>
        <a:p>
          <a:endParaRPr lang="en-GB"/>
        </a:p>
      </dgm:t>
    </dgm:pt>
    <dgm:pt modelId="{3575ABBD-12CA-4098-9B88-562119329441}" type="sibTrans" cxnId="{72237FD7-DF32-4875-9823-5A519B6F90D3}">
      <dgm:prSet/>
      <dgm:spPr/>
      <dgm:t>
        <a:bodyPr/>
        <a:lstStyle/>
        <a:p>
          <a:endParaRPr lang="en-GB"/>
        </a:p>
      </dgm:t>
    </dgm:pt>
    <dgm:pt modelId="{AABD2EC1-813A-4996-AADA-A87594B4E3D9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dirty="0" smtClean="0"/>
            <a:t>Operational level</a:t>
          </a:r>
          <a:endParaRPr lang="en-GB" sz="1100" dirty="0"/>
        </a:p>
      </dgm:t>
    </dgm:pt>
    <dgm:pt modelId="{E04CE722-5BC8-4764-B6C4-9D6417E5FE29}" type="parTrans" cxnId="{01350C78-4243-4517-B96C-05D6A353B1A7}">
      <dgm:prSet/>
      <dgm:spPr/>
      <dgm:t>
        <a:bodyPr/>
        <a:lstStyle/>
        <a:p>
          <a:endParaRPr lang="en-GB"/>
        </a:p>
      </dgm:t>
    </dgm:pt>
    <dgm:pt modelId="{C57DCED6-F04B-458E-9E57-1BF1FF0A5FBE}" type="sibTrans" cxnId="{01350C78-4243-4517-B96C-05D6A353B1A7}">
      <dgm:prSet/>
      <dgm:spPr/>
      <dgm:t>
        <a:bodyPr/>
        <a:lstStyle/>
        <a:p>
          <a:endParaRPr lang="en-GB"/>
        </a:p>
      </dgm:t>
    </dgm:pt>
    <dgm:pt modelId="{7D1AE1EC-E863-4F60-9F6F-61F21D6C4851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dirty="0" smtClean="0"/>
            <a:t>Decision making level</a:t>
          </a:r>
          <a:endParaRPr lang="en-GB" sz="1100" dirty="0"/>
        </a:p>
      </dgm:t>
    </dgm:pt>
    <dgm:pt modelId="{B301F86F-4258-473C-A980-CFA00AE1011A}" type="parTrans" cxnId="{C641EB51-4AC1-4D85-BE16-A9944855FB4D}">
      <dgm:prSet/>
      <dgm:spPr/>
      <dgm:t>
        <a:bodyPr/>
        <a:lstStyle/>
        <a:p>
          <a:endParaRPr lang="en-GB"/>
        </a:p>
      </dgm:t>
    </dgm:pt>
    <dgm:pt modelId="{A683FEEE-B5C5-4548-8214-F45C2D677C77}" type="sibTrans" cxnId="{C641EB51-4AC1-4D85-BE16-A9944855FB4D}">
      <dgm:prSet/>
      <dgm:spPr/>
      <dgm:t>
        <a:bodyPr/>
        <a:lstStyle/>
        <a:p>
          <a:endParaRPr lang="en-GB"/>
        </a:p>
      </dgm:t>
    </dgm:pt>
    <dgm:pt modelId="{A48D9BA7-BE19-4653-806A-5A2B45F90138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smtClean="0"/>
            <a:t>Supervisory level</a:t>
          </a:r>
          <a:endParaRPr lang="en-GB" sz="1100"/>
        </a:p>
      </dgm:t>
    </dgm:pt>
    <dgm:pt modelId="{7EBDE6F7-62F7-48F2-B033-9FCF2634441E}" type="parTrans" cxnId="{583B0F60-1213-4C70-AD38-211D8608C3DD}">
      <dgm:prSet/>
      <dgm:spPr/>
      <dgm:t>
        <a:bodyPr/>
        <a:lstStyle/>
        <a:p>
          <a:endParaRPr lang="en-GB"/>
        </a:p>
      </dgm:t>
    </dgm:pt>
    <dgm:pt modelId="{80A7CD01-DE13-4476-96CB-36F47FB0EE0A}" type="sibTrans" cxnId="{583B0F60-1213-4C70-AD38-211D8608C3DD}">
      <dgm:prSet/>
      <dgm:spPr/>
      <dgm:t>
        <a:bodyPr/>
        <a:lstStyle/>
        <a:p>
          <a:endParaRPr lang="en-GB"/>
        </a:p>
      </dgm:t>
    </dgm:pt>
    <dgm:pt modelId="{E0731228-B98A-45C4-8F7B-1BB293003CB0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b="1" i="0" dirty="0" smtClean="0"/>
            <a:t>Tasks – generated on the basis of previous selection</a:t>
          </a:r>
          <a:endParaRPr lang="en-GB" sz="1100" b="1" i="0" dirty="0"/>
        </a:p>
      </dgm:t>
    </dgm:pt>
    <dgm:pt modelId="{8AB71687-C60D-4910-A15C-288B777A511C}" type="parTrans" cxnId="{6E1AF84D-C6B0-4EEE-9C80-6790ACFB40FC}">
      <dgm:prSet/>
      <dgm:spPr/>
      <dgm:t>
        <a:bodyPr/>
        <a:lstStyle/>
        <a:p>
          <a:endParaRPr lang="en-GB"/>
        </a:p>
      </dgm:t>
    </dgm:pt>
    <dgm:pt modelId="{F74183B3-17E3-4000-B83B-C30BE641EA45}" type="sibTrans" cxnId="{6E1AF84D-C6B0-4EEE-9C80-6790ACFB40FC}">
      <dgm:prSet/>
      <dgm:spPr/>
      <dgm:t>
        <a:bodyPr/>
        <a:lstStyle/>
        <a:p>
          <a:endParaRPr lang="en-GB"/>
        </a:p>
      </dgm:t>
    </dgm:pt>
    <dgm:pt modelId="{170CE455-DBA0-4ECB-8EAB-E19BCD700FEB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dirty="0" smtClean="0"/>
            <a:t>Programming</a:t>
          </a:r>
          <a:endParaRPr lang="en-GB" sz="1100" dirty="0"/>
        </a:p>
      </dgm:t>
    </dgm:pt>
    <dgm:pt modelId="{E9839E4D-6456-4E69-A980-5D799508D653}" type="parTrans" cxnId="{EB4A24D1-FECF-478D-ABFB-885C36FECAC4}">
      <dgm:prSet/>
      <dgm:spPr/>
      <dgm:t>
        <a:bodyPr/>
        <a:lstStyle/>
        <a:p>
          <a:endParaRPr lang="en-GB"/>
        </a:p>
      </dgm:t>
    </dgm:pt>
    <dgm:pt modelId="{F46AF8EA-4FD9-4039-9DB4-C25D35A79070}" type="sibTrans" cxnId="{EB4A24D1-FECF-478D-ABFB-885C36FECAC4}">
      <dgm:prSet/>
      <dgm:spPr/>
      <dgm:t>
        <a:bodyPr/>
        <a:lstStyle/>
        <a:p>
          <a:endParaRPr lang="en-GB"/>
        </a:p>
      </dgm:t>
    </dgm:pt>
    <dgm:pt modelId="{287843DD-ECD8-41C7-A3BE-8AA8FB5FE9A9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smtClean="0"/>
            <a:t>Project generation</a:t>
          </a:r>
          <a:endParaRPr lang="en-GB" sz="1100"/>
        </a:p>
      </dgm:t>
    </dgm:pt>
    <dgm:pt modelId="{F5A54929-2312-4F0B-BAEA-1DCFF586DC2C}" type="parTrans" cxnId="{FE87A77B-8071-491A-8AA2-4A873F9A7EB9}">
      <dgm:prSet/>
      <dgm:spPr/>
      <dgm:t>
        <a:bodyPr/>
        <a:lstStyle/>
        <a:p>
          <a:endParaRPr lang="en-GB"/>
        </a:p>
      </dgm:t>
    </dgm:pt>
    <dgm:pt modelId="{58F5CE6A-3861-4F25-B1C3-EC5ABE817B34}" type="sibTrans" cxnId="{FE87A77B-8071-491A-8AA2-4A873F9A7EB9}">
      <dgm:prSet/>
      <dgm:spPr/>
      <dgm:t>
        <a:bodyPr/>
        <a:lstStyle/>
        <a:p>
          <a:endParaRPr lang="en-GB"/>
        </a:p>
      </dgm:t>
    </dgm:pt>
    <dgm:pt modelId="{78EFC6F2-E138-48B9-8095-4443681711A2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dirty="0" smtClean="0"/>
            <a:t>Monitoring etc.</a:t>
          </a:r>
          <a:endParaRPr lang="en-GB" sz="1100" dirty="0"/>
        </a:p>
      </dgm:t>
    </dgm:pt>
    <dgm:pt modelId="{AB2CDEE2-5F53-4F87-9677-C6C8ADEBBAB5}" type="parTrans" cxnId="{46C35923-CB19-4F46-9C4D-768175F4DB0E}">
      <dgm:prSet/>
      <dgm:spPr/>
      <dgm:t>
        <a:bodyPr/>
        <a:lstStyle/>
        <a:p>
          <a:endParaRPr lang="en-GB"/>
        </a:p>
      </dgm:t>
    </dgm:pt>
    <dgm:pt modelId="{22F9A351-5955-4EC8-9971-E3E24A60D254}" type="sibTrans" cxnId="{46C35923-CB19-4F46-9C4D-768175F4DB0E}">
      <dgm:prSet/>
      <dgm:spPr/>
      <dgm:t>
        <a:bodyPr/>
        <a:lstStyle/>
        <a:p>
          <a:endParaRPr lang="en-GB"/>
        </a:p>
      </dgm:t>
    </dgm:pt>
    <dgm:pt modelId="{A7B0AAC5-6E43-4E42-8FEE-34E8BECD45AD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b="1" i="0" dirty="0" smtClean="0"/>
            <a:t>Sub-tasks</a:t>
          </a:r>
          <a:endParaRPr lang="en-GB" sz="1100" b="1" i="0" dirty="0"/>
        </a:p>
      </dgm:t>
    </dgm:pt>
    <dgm:pt modelId="{34572A77-05DA-45F1-BF89-87E6ED980DBE}" type="parTrans" cxnId="{0E845FF7-1976-4A15-BF98-EF9E8DD09042}">
      <dgm:prSet/>
      <dgm:spPr/>
      <dgm:t>
        <a:bodyPr/>
        <a:lstStyle/>
        <a:p>
          <a:endParaRPr lang="en-GB"/>
        </a:p>
      </dgm:t>
    </dgm:pt>
    <dgm:pt modelId="{3119BDA2-9B83-48FF-8F96-9F45D8A42339}" type="sibTrans" cxnId="{0E845FF7-1976-4A15-BF98-EF9E8DD09042}">
      <dgm:prSet/>
      <dgm:spPr/>
      <dgm:t>
        <a:bodyPr/>
        <a:lstStyle/>
        <a:p>
          <a:endParaRPr lang="en-GB"/>
        </a:p>
      </dgm:t>
    </dgm:pt>
    <dgm:pt modelId="{DA6279F7-1CB3-46A1-869E-D28EE2A7ADA5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en-GB" sz="1100" i="1" dirty="0" smtClean="0"/>
            <a:t>Detailed sub-tasks based on  selection of tasks in the previous step</a:t>
          </a:r>
          <a:endParaRPr lang="en-GB" sz="1100" dirty="0"/>
        </a:p>
      </dgm:t>
    </dgm:pt>
    <dgm:pt modelId="{FC393E1F-6717-4070-9899-AB45DEEE89D2}" type="parTrans" cxnId="{3BE96F10-93C5-4FA4-B55E-152D5C5B8965}">
      <dgm:prSet/>
      <dgm:spPr/>
      <dgm:t>
        <a:bodyPr/>
        <a:lstStyle/>
        <a:p>
          <a:endParaRPr lang="en-GB"/>
        </a:p>
      </dgm:t>
    </dgm:pt>
    <dgm:pt modelId="{3DB7548D-83DB-44A1-977E-5AFB90C95824}" type="sibTrans" cxnId="{3BE96F10-93C5-4FA4-B55E-152D5C5B8965}">
      <dgm:prSet/>
      <dgm:spPr/>
      <dgm:t>
        <a:bodyPr/>
        <a:lstStyle/>
        <a:p>
          <a:endParaRPr lang="en-GB"/>
        </a:p>
      </dgm:t>
    </dgm:pt>
    <dgm:pt modelId="{78CA7151-95AA-4D92-949E-97E8C6C6DCBA}">
      <dgm:prSet custT="1"/>
      <dgm:spPr>
        <a:solidFill>
          <a:srgbClr val="0F5494"/>
        </a:solidFill>
      </dgm:spPr>
      <dgm:t>
        <a:bodyPr/>
        <a:lstStyle/>
        <a:p>
          <a:pPr rtl="0"/>
          <a:endParaRPr lang="en-GB" sz="1100" dirty="0"/>
        </a:p>
      </dgm:t>
    </dgm:pt>
    <dgm:pt modelId="{622B364D-7400-46D6-99CE-4269541A0085}" type="parTrans" cxnId="{BA37CFA0-1857-4C97-A25D-AABAE973CA80}">
      <dgm:prSet/>
      <dgm:spPr/>
      <dgm:t>
        <a:bodyPr/>
        <a:lstStyle/>
        <a:p>
          <a:endParaRPr lang="en-GB"/>
        </a:p>
      </dgm:t>
    </dgm:pt>
    <dgm:pt modelId="{8D4B325C-CEC7-4DF4-B80C-A1F82C0265D1}" type="sibTrans" cxnId="{BA37CFA0-1857-4C97-A25D-AABAE973CA80}">
      <dgm:prSet/>
      <dgm:spPr/>
      <dgm:t>
        <a:bodyPr/>
        <a:lstStyle/>
        <a:p>
          <a:endParaRPr lang="en-GB"/>
        </a:p>
      </dgm:t>
    </dgm:pt>
    <dgm:pt modelId="{C8851496-7D96-40BB-AD6A-7C8C3796002F}" type="pres">
      <dgm:prSet presAssocID="{E126AD1C-F512-4EB7-9791-AFF76BEB822F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A8AE258-E802-4D0B-A56B-F3B924CDE0E9}" type="pres">
      <dgm:prSet presAssocID="{E126AD1C-F512-4EB7-9791-AFF76BEB822F}" presName="arrow" presStyleLbl="bgShp" presStyleIdx="0" presStyleCnt="1"/>
      <dgm:spPr>
        <a:solidFill>
          <a:schemeClr val="accent3">
            <a:lumMod val="85000"/>
          </a:schemeClr>
        </a:solidFill>
      </dgm:spPr>
    </dgm:pt>
    <dgm:pt modelId="{250514B8-2B8C-4D1E-8D37-4DADD887357E}" type="pres">
      <dgm:prSet presAssocID="{E126AD1C-F512-4EB7-9791-AFF76BEB822F}" presName="linearProcess" presStyleCnt="0"/>
      <dgm:spPr/>
    </dgm:pt>
    <dgm:pt modelId="{E5B2C9FC-4C1C-46E5-A054-C3401E360D50}" type="pres">
      <dgm:prSet presAssocID="{4D2DEBBB-A9BF-40F1-96F3-C36E58FF94D5}" presName="textNode" presStyleLbl="node1" presStyleIdx="0" presStyleCnt="5" custScaleY="11538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0DAFBC0-E3AC-462C-ADEC-4CE716C7C256}" type="pres">
      <dgm:prSet presAssocID="{558DA9F9-16AF-4F32-A6CA-EC4EA9CE36F9}" presName="sibTrans" presStyleCnt="0"/>
      <dgm:spPr/>
    </dgm:pt>
    <dgm:pt modelId="{08C25336-FFC6-4741-925B-7C8F9974C806}" type="pres">
      <dgm:prSet presAssocID="{624CF423-0571-4B11-9927-6A52F1270F5F}" presName="textNode" presStyleLbl="node1" presStyleIdx="1" presStyleCnt="5" custScaleY="11538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C6FB7BD-8176-4968-BF8C-BDF21422E44C}" type="pres">
      <dgm:prSet presAssocID="{412177B9-9DE4-4B3C-A370-11D2B88FF9EB}" presName="sibTrans" presStyleCnt="0"/>
      <dgm:spPr/>
    </dgm:pt>
    <dgm:pt modelId="{E8AEF0FA-E1F6-40BD-B1E4-2C5FD7FF1D85}" type="pres">
      <dgm:prSet presAssocID="{26FD72B8-05CC-45F2-9F4A-553445745F23}" presName="textNode" presStyleLbl="node1" presStyleIdx="2" presStyleCnt="5" custScaleY="111539" custLinFactNeighborX="8838" custLinFactNeighborY="-226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178790-A026-44C0-A11C-80F1D81A2E06}" type="pres">
      <dgm:prSet presAssocID="{3575ABBD-12CA-4098-9B88-562119329441}" presName="sibTrans" presStyleCnt="0"/>
      <dgm:spPr/>
    </dgm:pt>
    <dgm:pt modelId="{F5CA4A54-3331-4FA0-96B8-9F1C427AB972}" type="pres">
      <dgm:prSet presAssocID="{E0731228-B98A-45C4-8F7B-1BB293003CB0}" presName="textNode" presStyleLbl="node1" presStyleIdx="3" presStyleCnt="5" custScaleY="11538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8716B4-FF7B-40A1-B50B-771EA5A8AB98}" type="pres">
      <dgm:prSet presAssocID="{F74183B3-17E3-4000-B83B-C30BE641EA45}" presName="sibTrans" presStyleCnt="0"/>
      <dgm:spPr/>
    </dgm:pt>
    <dgm:pt modelId="{260D77DD-5C8D-4D1F-B3E8-3E2C88CE5391}" type="pres">
      <dgm:prSet presAssocID="{A7B0AAC5-6E43-4E42-8FEE-34E8BECD45AD}" presName="textNode" presStyleLbl="node1" presStyleIdx="4" presStyleCnt="5" custScaleY="11538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1350C78-4243-4517-B96C-05D6A353B1A7}" srcId="{26FD72B8-05CC-45F2-9F4A-553445745F23}" destId="{AABD2EC1-813A-4996-AADA-A87594B4E3D9}" srcOrd="0" destOrd="0" parTransId="{E04CE722-5BC8-4764-B6C4-9D6417E5FE29}" sibTransId="{C57DCED6-F04B-458E-9E57-1BF1FF0A5FBE}"/>
    <dgm:cxn modelId="{0E845FF7-1976-4A15-BF98-EF9E8DD09042}" srcId="{E126AD1C-F512-4EB7-9791-AFF76BEB822F}" destId="{A7B0AAC5-6E43-4E42-8FEE-34E8BECD45AD}" srcOrd="4" destOrd="0" parTransId="{34572A77-05DA-45F1-BF89-87E6ED980DBE}" sibTransId="{3119BDA2-9B83-48FF-8F96-9F45D8A42339}"/>
    <dgm:cxn modelId="{FE87A77B-8071-491A-8AA2-4A873F9A7EB9}" srcId="{E0731228-B98A-45C4-8F7B-1BB293003CB0}" destId="{287843DD-ECD8-41C7-A3BE-8AA8FB5FE9A9}" srcOrd="1" destOrd="0" parTransId="{F5A54929-2312-4F0B-BAEA-1DCFF586DC2C}" sibTransId="{58F5CE6A-3861-4F25-B1C3-EC5ABE817B34}"/>
    <dgm:cxn modelId="{10D7BBC0-93F4-4718-BF2E-A487DD45524F}" type="presOf" srcId="{AABD2EC1-813A-4996-AADA-A87594B4E3D9}" destId="{E8AEF0FA-E1F6-40BD-B1E4-2C5FD7FF1D85}" srcOrd="0" destOrd="1" presId="urn:microsoft.com/office/officeart/2005/8/layout/hProcess9"/>
    <dgm:cxn modelId="{266741F0-04CD-4795-A593-BB84F82DC406}" srcId="{E126AD1C-F512-4EB7-9791-AFF76BEB822F}" destId="{4D2DEBBB-A9BF-40F1-96F3-C36E58FF94D5}" srcOrd="0" destOrd="0" parTransId="{12517210-C2E7-4CB3-837C-04A11C454FE3}" sibTransId="{558DA9F9-16AF-4F32-A6CA-EC4EA9CE36F9}"/>
    <dgm:cxn modelId="{419E7E4C-A074-479D-9C01-A7F6372F3D92}" type="presOf" srcId="{78CA7151-95AA-4D92-949E-97E8C6C6DCBA}" destId="{260D77DD-5C8D-4D1F-B3E8-3E2C88CE5391}" srcOrd="0" destOrd="2" presId="urn:microsoft.com/office/officeart/2005/8/layout/hProcess9"/>
    <dgm:cxn modelId="{1C794DB9-44ED-4920-B637-257C3405B943}" srcId="{624CF423-0571-4B11-9927-6A52F1270F5F}" destId="{9F720923-B05F-4EB8-8088-9E2E9B1919B4}" srcOrd="4" destOrd="0" parTransId="{DAE3D9DB-EC34-4236-9606-BE3C7298376F}" sibTransId="{21B9CFAA-DA0E-4C08-B96C-D5891802DDF0}"/>
    <dgm:cxn modelId="{6E1AF84D-C6B0-4EEE-9C80-6790ACFB40FC}" srcId="{E126AD1C-F512-4EB7-9791-AFF76BEB822F}" destId="{E0731228-B98A-45C4-8F7B-1BB293003CB0}" srcOrd="3" destOrd="0" parTransId="{8AB71687-C60D-4910-A15C-288B777A511C}" sibTransId="{F74183B3-17E3-4000-B83B-C30BE641EA45}"/>
    <dgm:cxn modelId="{C7000A2D-A9F5-4FA8-ADF6-1D5DCDC924C8}" type="presOf" srcId="{A48D9BA7-BE19-4653-806A-5A2B45F90138}" destId="{E8AEF0FA-E1F6-40BD-B1E4-2C5FD7FF1D85}" srcOrd="0" destOrd="3" presId="urn:microsoft.com/office/officeart/2005/8/layout/hProcess9"/>
    <dgm:cxn modelId="{0C463BC8-FC70-4939-A886-0BDDB9AA0116}" type="presOf" srcId="{9E58357D-830C-4241-8F3D-3EBCC338E423}" destId="{08C25336-FFC6-4741-925B-7C8F9974C806}" srcOrd="0" destOrd="4" presId="urn:microsoft.com/office/officeart/2005/8/layout/hProcess9"/>
    <dgm:cxn modelId="{E6A47D7F-3920-4F53-896D-18B90AF33808}" type="presOf" srcId="{A7B0AAC5-6E43-4E42-8FEE-34E8BECD45AD}" destId="{260D77DD-5C8D-4D1F-B3E8-3E2C88CE5391}" srcOrd="0" destOrd="0" presId="urn:microsoft.com/office/officeart/2005/8/layout/hProcess9"/>
    <dgm:cxn modelId="{9F89302B-C2B4-4ECF-8BC7-76071D42CB84}" type="presOf" srcId="{801758D0-EDA9-4C98-B2FB-0BC9E8345D29}" destId="{08C25336-FFC6-4741-925B-7C8F9974C806}" srcOrd="0" destOrd="1" presId="urn:microsoft.com/office/officeart/2005/8/layout/hProcess9"/>
    <dgm:cxn modelId="{8BD5E66C-42B9-42CC-9552-61E5A9A8EE75}" type="presOf" srcId="{9F720923-B05F-4EB8-8088-9E2E9B1919B4}" destId="{08C25336-FFC6-4741-925B-7C8F9974C806}" srcOrd="0" destOrd="5" presId="urn:microsoft.com/office/officeart/2005/8/layout/hProcess9"/>
    <dgm:cxn modelId="{AAF12F3E-5DF9-4A57-8ED3-B9C686C160AE}" srcId="{E126AD1C-F512-4EB7-9791-AFF76BEB822F}" destId="{624CF423-0571-4B11-9927-6A52F1270F5F}" srcOrd="1" destOrd="0" parTransId="{391A6074-A1E3-4423-8B67-9062B1C58BA7}" sibTransId="{412177B9-9DE4-4B3C-A370-11D2B88FF9EB}"/>
    <dgm:cxn modelId="{66FD19EB-4313-460B-A86E-8F255D514A00}" type="presOf" srcId="{26FD72B8-05CC-45F2-9F4A-553445745F23}" destId="{E8AEF0FA-E1F6-40BD-B1E4-2C5FD7FF1D85}" srcOrd="0" destOrd="0" presId="urn:microsoft.com/office/officeart/2005/8/layout/hProcess9"/>
    <dgm:cxn modelId="{4CBF6F94-6769-4C3B-BD11-7B54EAA5FD84}" type="presOf" srcId="{170CE455-DBA0-4ECB-8EAB-E19BCD700FEB}" destId="{F5CA4A54-3331-4FA0-96B8-9F1C427AB972}" srcOrd="0" destOrd="1" presId="urn:microsoft.com/office/officeart/2005/8/layout/hProcess9"/>
    <dgm:cxn modelId="{3BE96F10-93C5-4FA4-B55E-152D5C5B8965}" srcId="{A7B0AAC5-6E43-4E42-8FEE-34E8BECD45AD}" destId="{DA6279F7-1CB3-46A1-869E-D28EE2A7ADA5}" srcOrd="0" destOrd="0" parTransId="{FC393E1F-6717-4070-9899-AB45DEEE89D2}" sibTransId="{3DB7548D-83DB-44A1-977E-5AFB90C95824}"/>
    <dgm:cxn modelId="{F14E8F35-C8BD-4E38-AB2B-195ACB78B978}" type="presOf" srcId="{E126AD1C-F512-4EB7-9791-AFF76BEB822F}" destId="{C8851496-7D96-40BB-AD6A-7C8C3796002F}" srcOrd="0" destOrd="0" presId="urn:microsoft.com/office/officeart/2005/8/layout/hProcess9"/>
    <dgm:cxn modelId="{72237FD7-DF32-4875-9823-5A519B6F90D3}" srcId="{E126AD1C-F512-4EB7-9791-AFF76BEB822F}" destId="{26FD72B8-05CC-45F2-9F4A-553445745F23}" srcOrd="2" destOrd="0" parTransId="{91ADF21E-D1D8-43CD-B33D-957607A8EAEA}" sibTransId="{3575ABBD-12CA-4098-9B88-562119329441}"/>
    <dgm:cxn modelId="{E138834B-C941-4436-A4C2-AD3F3275F496}" type="presOf" srcId="{4D2DEBBB-A9BF-40F1-96F3-C36E58FF94D5}" destId="{E5B2C9FC-4C1C-46E5-A054-C3401E360D50}" srcOrd="0" destOrd="0" presId="urn:microsoft.com/office/officeart/2005/8/layout/hProcess9"/>
    <dgm:cxn modelId="{B33D80A0-F317-4CCC-BF9B-7BE258BB06D7}" srcId="{624CF423-0571-4B11-9927-6A52F1270F5F}" destId="{801758D0-EDA9-4C98-B2FB-0BC9E8345D29}" srcOrd="0" destOrd="0" parTransId="{9F4DC812-B94D-459D-B793-17998B923519}" sibTransId="{6C8AE38C-1207-4DE2-A516-736B4B95488D}"/>
    <dgm:cxn modelId="{FB01F437-0EF7-4C47-9117-2C527EDDA80D}" type="presOf" srcId="{DA6279F7-1CB3-46A1-869E-D28EE2A7ADA5}" destId="{260D77DD-5C8D-4D1F-B3E8-3E2C88CE5391}" srcOrd="0" destOrd="1" presId="urn:microsoft.com/office/officeart/2005/8/layout/hProcess9"/>
    <dgm:cxn modelId="{B0179C26-E7BE-4E20-8F37-9A83AFD0FF6B}" type="presOf" srcId="{7D1AE1EC-E863-4F60-9F6F-61F21D6C4851}" destId="{E8AEF0FA-E1F6-40BD-B1E4-2C5FD7FF1D85}" srcOrd="0" destOrd="2" presId="urn:microsoft.com/office/officeart/2005/8/layout/hProcess9"/>
    <dgm:cxn modelId="{0CF2FF16-65AB-458E-AD95-21604F002332}" srcId="{624CF423-0571-4B11-9927-6A52F1270F5F}" destId="{6DA01D98-00A5-441F-AFA7-AE4E6E463FD5}" srcOrd="1" destOrd="0" parTransId="{AAA85410-C2F6-498F-9F90-E4FEE826AA8D}" sibTransId="{B5512381-F7FE-4FF9-8FD6-F4520AAF1040}"/>
    <dgm:cxn modelId="{583B0F60-1213-4C70-AD38-211D8608C3DD}" srcId="{26FD72B8-05CC-45F2-9F4A-553445745F23}" destId="{A48D9BA7-BE19-4653-806A-5A2B45F90138}" srcOrd="2" destOrd="0" parTransId="{7EBDE6F7-62F7-48F2-B033-9FCF2634441E}" sibTransId="{80A7CD01-DE13-4476-96CB-36F47FB0EE0A}"/>
    <dgm:cxn modelId="{46C35923-CB19-4F46-9C4D-768175F4DB0E}" srcId="{E0731228-B98A-45C4-8F7B-1BB293003CB0}" destId="{78EFC6F2-E138-48B9-8095-4443681711A2}" srcOrd="2" destOrd="0" parTransId="{AB2CDEE2-5F53-4F87-9677-C6C8ADEBBAB5}" sibTransId="{22F9A351-5955-4EC8-9971-E3E24A60D254}"/>
    <dgm:cxn modelId="{78B39548-7B2B-4D0A-B3F2-3517134526B5}" srcId="{624CF423-0571-4B11-9927-6A52F1270F5F}" destId="{9344DC48-8286-41F6-8F00-5E8A19DEFA53}" srcOrd="2" destOrd="0" parTransId="{E4F7D18A-10B4-416B-B644-2BBF10577C74}" sibTransId="{4ED1D92A-5B6C-4E47-BCE3-CFADAF438385}"/>
    <dgm:cxn modelId="{B9CD3B17-0202-4162-A498-2C18A7607D6E}" type="presOf" srcId="{624CF423-0571-4B11-9927-6A52F1270F5F}" destId="{08C25336-FFC6-4741-925B-7C8F9974C806}" srcOrd="0" destOrd="0" presId="urn:microsoft.com/office/officeart/2005/8/layout/hProcess9"/>
    <dgm:cxn modelId="{EB4A24D1-FECF-478D-ABFB-885C36FECAC4}" srcId="{E0731228-B98A-45C4-8F7B-1BB293003CB0}" destId="{170CE455-DBA0-4ECB-8EAB-E19BCD700FEB}" srcOrd="0" destOrd="0" parTransId="{E9839E4D-6456-4E69-A980-5D799508D653}" sibTransId="{F46AF8EA-4FD9-4039-9DB4-C25D35A79070}"/>
    <dgm:cxn modelId="{1F462860-94B2-4C10-8D14-4B84E506D7DF}" type="presOf" srcId="{78EFC6F2-E138-48B9-8095-4443681711A2}" destId="{F5CA4A54-3331-4FA0-96B8-9F1C427AB972}" srcOrd="0" destOrd="3" presId="urn:microsoft.com/office/officeart/2005/8/layout/hProcess9"/>
    <dgm:cxn modelId="{FF0F0D91-BDCC-4DCC-8999-4F23B1A58B91}" type="presOf" srcId="{9344DC48-8286-41F6-8F00-5E8A19DEFA53}" destId="{08C25336-FFC6-4741-925B-7C8F9974C806}" srcOrd="0" destOrd="3" presId="urn:microsoft.com/office/officeart/2005/8/layout/hProcess9"/>
    <dgm:cxn modelId="{D65E2413-7B6E-485C-938A-DB7E16F56A2F}" type="presOf" srcId="{E0731228-B98A-45C4-8F7B-1BB293003CB0}" destId="{F5CA4A54-3331-4FA0-96B8-9F1C427AB972}" srcOrd="0" destOrd="0" presId="urn:microsoft.com/office/officeart/2005/8/layout/hProcess9"/>
    <dgm:cxn modelId="{BA37CFA0-1857-4C97-A25D-AABAE973CA80}" srcId="{A7B0AAC5-6E43-4E42-8FEE-34E8BECD45AD}" destId="{78CA7151-95AA-4D92-949E-97E8C6C6DCBA}" srcOrd="1" destOrd="0" parTransId="{622B364D-7400-46D6-99CE-4269541A0085}" sibTransId="{8D4B325C-CEC7-4DF4-B80C-A1F82C0265D1}"/>
    <dgm:cxn modelId="{2B26E0B2-F2EE-4C3E-BEA9-640810A6B653}" type="presOf" srcId="{6DA01D98-00A5-441F-AFA7-AE4E6E463FD5}" destId="{08C25336-FFC6-4741-925B-7C8F9974C806}" srcOrd="0" destOrd="2" presId="urn:microsoft.com/office/officeart/2005/8/layout/hProcess9"/>
    <dgm:cxn modelId="{86938886-4EA1-4AB3-AFCF-1515081D61E7}" type="presOf" srcId="{287843DD-ECD8-41C7-A3BE-8AA8FB5FE9A9}" destId="{F5CA4A54-3331-4FA0-96B8-9F1C427AB972}" srcOrd="0" destOrd="2" presId="urn:microsoft.com/office/officeart/2005/8/layout/hProcess9"/>
    <dgm:cxn modelId="{C641EB51-4AC1-4D85-BE16-A9944855FB4D}" srcId="{26FD72B8-05CC-45F2-9F4A-553445745F23}" destId="{7D1AE1EC-E863-4F60-9F6F-61F21D6C4851}" srcOrd="1" destOrd="0" parTransId="{B301F86F-4258-473C-A980-CFA00AE1011A}" sibTransId="{A683FEEE-B5C5-4548-8214-F45C2D677C77}"/>
    <dgm:cxn modelId="{55FA6347-5435-425B-B971-706D197E48F4}" srcId="{624CF423-0571-4B11-9927-6A52F1270F5F}" destId="{9E58357D-830C-4241-8F3D-3EBCC338E423}" srcOrd="3" destOrd="0" parTransId="{0EA73558-8587-4570-8F5C-F66880D7F51C}" sibTransId="{41A14EF1-9371-4FA1-AE07-843DF928E00E}"/>
    <dgm:cxn modelId="{5EA72AB3-50E4-4E32-A501-9F2065C7353B}" type="presParOf" srcId="{C8851496-7D96-40BB-AD6A-7C8C3796002F}" destId="{0A8AE258-E802-4D0B-A56B-F3B924CDE0E9}" srcOrd="0" destOrd="0" presId="urn:microsoft.com/office/officeart/2005/8/layout/hProcess9"/>
    <dgm:cxn modelId="{9D847131-4408-43AD-946A-45CFEB450EBF}" type="presParOf" srcId="{C8851496-7D96-40BB-AD6A-7C8C3796002F}" destId="{250514B8-2B8C-4D1E-8D37-4DADD887357E}" srcOrd="1" destOrd="0" presId="urn:microsoft.com/office/officeart/2005/8/layout/hProcess9"/>
    <dgm:cxn modelId="{0B43A73D-D3F0-44BC-BCD4-69ED4FAF527D}" type="presParOf" srcId="{250514B8-2B8C-4D1E-8D37-4DADD887357E}" destId="{E5B2C9FC-4C1C-46E5-A054-C3401E360D50}" srcOrd="0" destOrd="0" presId="urn:microsoft.com/office/officeart/2005/8/layout/hProcess9"/>
    <dgm:cxn modelId="{184AAABB-8A09-4F54-A175-DF32BEBBB9C2}" type="presParOf" srcId="{250514B8-2B8C-4D1E-8D37-4DADD887357E}" destId="{30DAFBC0-E3AC-462C-ADEC-4CE716C7C256}" srcOrd="1" destOrd="0" presId="urn:microsoft.com/office/officeart/2005/8/layout/hProcess9"/>
    <dgm:cxn modelId="{663634EB-844D-4955-9504-AD8210A22D6E}" type="presParOf" srcId="{250514B8-2B8C-4D1E-8D37-4DADD887357E}" destId="{08C25336-FFC6-4741-925B-7C8F9974C806}" srcOrd="2" destOrd="0" presId="urn:microsoft.com/office/officeart/2005/8/layout/hProcess9"/>
    <dgm:cxn modelId="{FF68D113-0B58-48E6-962E-9DE41E95AB46}" type="presParOf" srcId="{250514B8-2B8C-4D1E-8D37-4DADD887357E}" destId="{DC6FB7BD-8176-4968-BF8C-BDF21422E44C}" srcOrd="3" destOrd="0" presId="urn:microsoft.com/office/officeart/2005/8/layout/hProcess9"/>
    <dgm:cxn modelId="{A961C131-C584-4D85-962C-CE4DC6194857}" type="presParOf" srcId="{250514B8-2B8C-4D1E-8D37-4DADD887357E}" destId="{E8AEF0FA-E1F6-40BD-B1E4-2C5FD7FF1D85}" srcOrd="4" destOrd="0" presId="urn:microsoft.com/office/officeart/2005/8/layout/hProcess9"/>
    <dgm:cxn modelId="{BA97B07A-F5E2-4483-9CA5-297E47EA007D}" type="presParOf" srcId="{250514B8-2B8C-4D1E-8D37-4DADD887357E}" destId="{12178790-A026-44C0-A11C-80F1D81A2E06}" srcOrd="5" destOrd="0" presId="urn:microsoft.com/office/officeart/2005/8/layout/hProcess9"/>
    <dgm:cxn modelId="{540451BB-5C7B-4EAD-96C0-A06CFC1F8AEE}" type="presParOf" srcId="{250514B8-2B8C-4D1E-8D37-4DADD887357E}" destId="{F5CA4A54-3331-4FA0-96B8-9F1C427AB972}" srcOrd="6" destOrd="0" presId="urn:microsoft.com/office/officeart/2005/8/layout/hProcess9"/>
    <dgm:cxn modelId="{BE9A7946-5CEB-4B63-9424-451925795E66}" type="presParOf" srcId="{250514B8-2B8C-4D1E-8D37-4DADD887357E}" destId="{A38716B4-FF7B-40A1-B50B-771EA5A8AB98}" srcOrd="7" destOrd="0" presId="urn:microsoft.com/office/officeart/2005/8/layout/hProcess9"/>
    <dgm:cxn modelId="{F03D5741-C51E-4F83-86CE-2442A652BD07}" type="presParOf" srcId="{250514B8-2B8C-4D1E-8D37-4DADD887357E}" destId="{260D77DD-5C8D-4D1F-B3E8-3E2C88CE5391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AA62D3-ECE5-414E-B5B7-6975396F2589}" type="doc">
      <dgm:prSet loTypeId="urn:microsoft.com/office/officeart/2008/layout/HorizontalMultiLevelHierarchy" loCatId="hierarchy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GB"/>
        </a:p>
      </dgm:t>
    </dgm:pt>
    <dgm:pt modelId="{09B0F461-6D9C-48A3-B2D4-BF6F6BFFABFC}">
      <dgm:prSet custT="1"/>
      <dgm:spPr>
        <a:solidFill>
          <a:srgbClr val="0F5494"/>
        </a:solidFill>
      </dgm:spPr>
      <dgm:t>
        <a:bodyPr/>
        <a:lstStyle/>
        <a:p>
          <a:pPr rtl="0"/>
          <a:r>
            <a:rPr lang="fr-BE" sz="2800" b="1" i="1" dirty="0" smtClean="0"/>
            <a:t>13 </a:t>
          </a:r>
          <a:r>
            <a:rPr lang="en-GB" sz="2800" b="1" i="1" noProof="0" dirty="0" smtClean="0"/>
            <a:t>Core </a:t>
          </a:r>
          <a:r>
            <a:rPr lang="fr-BE" sz="2800" b="1" i="1" dirty="0" smtClean="0"/>
            <a:t>values     </a:t>
          </a:r>
          <a:endParaRPr lang="en-GB" sz="2800" dirty="0"/>
        </a:p>
      </dgm:t>
    </dgm:pt>
    <dgm:pt modelId="{BCCC2961-0FBE-4D34-8AE2-592EC90B388A}" type="parTrans" cxnId="{DF51A72F-221F-4697-A2EC-875F170F4E3F}">
      <dgm:prSet/>
      <dgm:spPr/>
      <dgm:t>
        <a:bodyPr/>
        <a:lstStyle/>
        <a:p>
          <a:endParaRPr lang="en-GB"/>
        </a:p>
      </dgm:t>
    </dgm:pt>
    <dgm:pt modelId="{B6562CD0-00CD-4BFF-8EC5-C1B2386AAADD}" type="sibTrans" cxnId="{DF51A72F-221F-4697-A2EC-875F170F4E3F}">
      <dgm:prSet/>
      <dgm:spPr/>
      <dgm:t>
        <a:bodyPr/>
        <a:lstStyle/>
        <a:p>
          <a:endParaRPr lang="en-GB"/>
        </a:p>
      </dgm:t>
    </dgm:pt>
    <dgm:pt modelId="{AD0EAEF2-F8B4-4C99-B37D-C254F99986E4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b="1" dirty="0" smtClean="0"/>
            <a:t>12 competences</a:t>
          </a:r>
          <a:endParaRPr lang="en-GB" dirty="0"/>
        </a:p>
      </dgm:t>
    </dgm:pt>
    <dgm:pt modelId="{A7F01F44-DF47-4AC9-B3D3-FCBBCC9C4229}" type="parTrans" cxnId="{E880B394-FBE7-4378-AC3C-DA4E7AFED882}">
      <dgm:prSet/>
      <dgm:spPr/>
      <dgm:t>
        <a:bodyPr/>
        <a:lstStyle/>
        <a:p>
          <a:endParaRPr lang="en-GB"/>
        </a:p>
      </dgm:t>
    </dgm:pt>
    <dgm:pt modelId="{0A32FFE3-5420-4651-9A5A-C7E449BE6F06}" type="sibTrans" cxnId="{E880B394-FBE7-4378-AC3C-DA4E7AFED882}">
      <dgm:prSet/>
      <dgm:spPr/>
      <dgm:t>
        <a:bodyPr/>
        <a:lstStyle/>
        <a:p>
          <a:endParaRPr lang="en-GB"/>
        </a:p>
      </dgm:t>
    </dgm:pt>
    <dgm:pt modelId="{D57DEA88-6AA5-4AB5-BC1B-56DD84C908FA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b="1" i="1" dirty="0" smtClean="0"/>
            <a:t>Professional Competences</a:t>
          </a:r>
          <a:endParaRPr lang="en-GB" dirty="0"/>
        </a:p>
      </dgm:t>
    </dgm:pt>
    <dgm:pt modelId="{31CEE627-1946-423B-9493-8E6E051FF7FB}" type="parTrans" cxnId="{059CB0AB-14F4-47EC-B6C9-9EF1E2946038}">
      <dgm:prSet/>
      <dgm:spPr/>
      <dgm:t>
        <a:bodyPr/>
        <a:lstStyle/>
        <a:p>
          <a:endParaRPr lang="en-GB"/>
        </a:p>
      </dgm:t>
    </dgm:pt>
    <dgm:pt modelId="{AF03F6DF-7114-493A-9687-C8AA275C1FF0}" type="sibTrans" cxnId="{059CB0AB-14F4-47EC-B6C9-9EF1E2946038}">
      <dgm:prSet/>
      <dgm:spPr/>
      <dgm:t>
        <a:bodyPr/>
        <a:lstStyle/>
        <a:p>
          <a:endParaRPr lang="en-GB"/>
        </a:p>
      </dgm:t>
    </dgm:pt>
    <dgm:pt modelId="{E3C617E2-1AF4-4CF7-9063-51D9A69467B9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b="1" smtClean="0"/>
            <a:t>12 competences</a:t>
          </a:r>
          <a:endParaRPr lang="en-GB"/>
        </a:p>
      </dgm:t>
    </dgm:pt>
    <dgm:pt modelId="{4B6EB26F-12ED-416F-BB23-CB897DA3F574}" type="parTrans" cxnId="{17B8A441-F26F-4F35-AECE-1E475CD26C70}">
      <dgm:prSet/>
      <dgm:spPr/>
      <dgm:t>
        <a:bodyPr/>
        <a:lstStyle/>
        <a:p>
          <a:endParaRPr lang="en-GB"/>
        </a:p>
      </dgm:t>
    </dgm:pt>
    <dgm:pt modelId="{6C2CE3D3-D6FA-47D4-8EBF-9878C978BC48}" type="sibTrans" cxnId="{17B8A441-F26F-4F35-AECE-1E475CD26C70}">
      <dgm:prSet/>
      <dgm:spPr/>
      <dgm:t>
        <a:bodyPr/>
        <a:lstStyle/>
        <a:p>
          <a:endParaRPr lang="en-GB"/>
        </a:p>
      </dgm:t>
    </dgm:pt>
    <dgm:pt modelId="{A2EAB0EE-8504-4A69-AE79-A50B06420924}">
      <dgm:prSet/>
      <dgm:spPr>
        <a:solidFill>
          <a:srgbClr val="8C181B"/>
        </a:solidFill>
      </dgm:spPr>
      <dgm:t>
        <a:bodyPr/>
        <a:lstStyle/>
        <a:p>
          <a:pPr rtl="0"/>
          <a:r>
            <a:rPr lang="en-GB" b="1" i="1" dirty="0" smtClean="0"/>
            <a:t>Operational Competences</a:t>
          </a:r>
          <a:endParaRPr lang="en-GB" dirty="0"/>
        </a:p>
      </dgm:t>
    </dgm:pt>
    <dgm:pt modelId="{DEDDC94B-3D07-4CD6-A647-B5E5607AF80A}" type="parTrans" cxnId="{D2CD599F-6448-46BB-8FA6-2603C56113A9}">
      <dgm:prSet/>
      <dgm:spPr/>
      <dgm:t>
        <a:bodyPr/>
        <a:lstStyle/>
        <a:p>
          <a:endParaRPr lang="en-GB"/>
        </a:p>
      </dgm:t>
    </dgm:pt>
    <dgm:pt modelId="{C17A7BF3-F182-48DA-AE8A-084B837BB167}" type="sibTrans" cxnId="{D2CD599F-6448-46BB-8FA6-2603C56113A9}">
      <dgm:prSet/>
      <dgm:spPr/>
      <dgm:t>
        <a:bodyPr/>
        <a:lstStyle/>
        <a:p>
          <a:endParaRPr lang="en-GB"/>
        </a:p>
      </dgm:t>
    </dgm:pt>
    <dgm:pt modelId="{AC578791-3BBE-4075-A263-FEE908D61710}">
      <dgm:prSet/>
      <dgm:spPr>
        <a:solidFill>
          <a:srgbClr val="8C181B"/>
        </a:solidFill>
      </dgm:spPr>
      <dgm:t>
        <a:bodyPr/>
        <a:lstStyle/>
        <a:p>
          <a:pPr rtl="0"/>
          <a:r>
            <a:rPr lang="en-GB" b="1" dirty="0" smtClean="0"/>
            <a:t>156 competences specific to ERDF/CF</a:t>
          </a:r>
          <a:endParaRPr lang="en-GB" dirty="0"/>
        </a:p>
      </dgm:t>
    </dgm:pt>
    <dgm:pt modelId="{6655EDA6-10EB-41B3-ACED-0A8BEB0061FE}" type="parTrans" cxnId="{8DC92F75-4CDD-4B15-A619-4D83D64621C8}">
      <dgm:prSet/>
      <dgm:spPr/>
      <dgm:t>
        <a:bodyPr/>
        <a:lstStyle/>
        <a:p>
          <a:endParaRPr lang="en-GB"/>
        </a:p>
      </dgm:t>
    </dgm:pt>
    <dgm:pt modelId="{A9629909-000F-4020-B55B-B25E17C51B42}" type="sibTrans" cxnId="{8DC92F75-4CDD-4B15-A619-4D83D64621C8}">
      <dgm:prSet/>
      <dgm:spPr/>
      <dgm:t>
        <a:bodyPr/>
        <a:lstStyle/>
        <a:p>
          <a:endParaRPr lang="en-GB"/>
        </a:p>
      </dgm:t>
    </dgm:pt>
    <dgm:pt modelId="{097D782D-A9F6-4B81-9224-722A7EA06248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b="1" i="1" dirty="0" smtClean="0"/>
            <a:t>Management Competences</a:t>
          </a:r>
          <a:endParaRPr lang="en-GB" dirty="0"/>
        </a:p>
      </dgm:t>
    </dgm:pt>
    <dgm:pt modelId="{28650429-AD45-4959-BE55-291096D8DBA4}" type="sibTrans" cxnId="{8273010A-23F4-494C-AF2A-29D33DE1F17C}">
      <dgm:prSet/>
      <dgm:spPr/>
      <dgm:t>
        <a:bodyPr/>
        <a:lstStyle/>
        <a:p>
          <a:endParaRPr lang="en-GB"/>
        </a:p>
      </dgm:t>
    </dgm:pt>
    <dgm:pt modelId="{EDBAE9D8-144E-4BAB-9771-C7412450B5C4}" type="parTrans" cxnId="{8273010A-23F4-494C-AF2A-29D33DE1F17C}">
      <dgm:prSet/>
      <dgm:spPr/>
      <dgm:t>
        <a:bodyPr/>
        <a:lstStyle/>
        <a:p>
          <a:endParaRPr lang="en-GB"/>
        </a:p>
      </dgm:t>
    </dgm:pt>
    <dgm:pt modelId="{7A8D81DE-DAD1-4D6C-86DE-33EAE4420ABB}" type="pres">
      <dgm:prSet presAssocID="{4AAA62D3-ECE5-414E-B5B7-6975396F258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449A5E1-EE50-4611-9F93-C1C26681B24C}" type="pres">
      <dgm:prSet presAssocID="{09B0F461-6D9C-48A3-B2D4-BF6F6BFFABFC}" presName="root1" presStyleCnt="0"/>
      <dgm:spPr/>
    </dgm:pt>
    <dgm:pt modelId="{73026EE6-41C8-411D-8C90-D0E6EFB1FA61}" type="pres">
      <dgm:prSet presAssocID="{09B0F461-6D9C-48A3-B2D4-BF6F6BFFABFC}" presName="LevelOneTextNode" presStyleLbl="node0" presStyleIdx="0" presStyleCnt="1" custScaleX="173520" custScaleY="66778" custLinFactNeighborX="0" custLinFactNeighborY="-152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18F58E3-E13A-4CBB-A54D-304703919D19}" type="pres">
      <dgm:prSet presAssocID="{09B0F461-6D9C-48A3-B2D4-BF6F6BFFABFC}" presName="level2hierChild" presStyleCnt="0"/>
      <dgm:spPr/>
    </dgm:pt>
    <dgm:pt modelId="{2F496860-9F7B-480A-8CAD-F725DC544FE7}" type="pres">
      <dgm:prSet presAssocID="{EDBAE9D8-144E-4BAB-9771-C7412450B5C4}" presName="conn2-1" presStyleLbl="parChTrans1D2" presStyleIdx="0" presStyleCnt="3"/>
      <dgm:spPr/>
      <dgm:t>
        <a:bodyPr/>
        <a:lstStyle/>
        <a:p>
          <a:endParaRPr lang="en-GB"/>
        </a:p>
      </dgm:t>
    </dgm:pt>
    <dgm:pt modelId="{3044558F-2C96-4DE7-8F5A-CF7E73FE3B2F}" type="pres">
      <dgm:prSet presAssocID="{EDBAE9D8-144E-4BAB-9771-C7412450B5C4}" presName="connTx" presStyleLbl="parChTrans1D2" presStyleIdx="0" presStyleCnt="3"/>
      <dgm:spPr/>
      <dgm:t>
        <a:bodyPr/>
        <a:lstStyle/>
        <a:p>
          <a:endParaRPr lang="en-GB"/>
        </a:p>
      </dgm:t>
    </dgm:pt>
    <dgm:pt modelId="{A3390B15-15FD-4B19-9D87-F5858A5C4E71}" type="pres">
      <dgm:prSet presAssocID="{097D782D-A9F6-4B81-9224-722A7EA06248}" presName="root2" presStyleCnt="0"/>
      <dgm:spPr/>
    </dgm:pt>
    <dgm:pt modelId="{8B0CB0CE-A950-4E84-A99E-3D68516BFC8F}" type="pres">
      <dgm:prSet presAssocID="{097D782D-A9F6-4B81-9224-722A7EA06248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11D590D8-C165-4FF3-818D-5C182E1BB5D9}" type="pres">
      <dgm:prSet presAssocID="{097D782D-A9F6-4B81-9224-722A7EA06248}" presName="level3hierChild" presStyleCnt="0"/>
      <dgm:spPr/>
    </dgm:pt>
    <dgm:pt modelId="{D930AFDE-8A0D-43D0-B6E1-F7AF01590F5B}" type="pres">
      <dgm:prSet presAssocID="{A7F01F44-DF47-4AC9-B3D3-FCBBCC9C4229}" presName="conn2-1" presStyleLbl="parChTrans1D3" presStyleIdx="0" presStyleCnt="3"/>
      <dgm:spPr/>
      <dgm:t>
        <a:bodyPr/>
        <a:lstStyle/>
        <a:p>
          <a:endParaRPr lang="en-GB"/>
        </a:p>
      </dgm:t>
    </dgm:pt>
    <dgm:pt modelId="{E8551EFF-A612-4582-945B-D20E84F8FCBA}" type="pres">
      <dgm:prSet presAssocID="{A7F01F44-DF47-4AC9-B3D3-FCBBCC9C4229}" presName="connTx" presStyleLbl="parChTrans1D3" presStyleIdx="0" presStyleCnt="3"/>
      <dgm:spPr/>
      <dgm:t>
        <a:bodyPr/>
        <a:lstStyle/>
        <a:p>
          <a:endParaRPr lang="en-GB"/>
        </a:p>
      </dgm:t>
    </dgm:pt>
    <dgm:pt modelId="{BB063D5F-13B1-440C-B102-8FA8E1D9E711}" type="pres">
      <dgm:prSet presAssocID="{AD0EAEF2-F8B4-4C99-B37D-C254F99986E4}" presName="root2" presStyleCnt="0"/>
      <dgm:spPr/>
    </dgm:pt>
    <dgm:pt modelId="{F1E8CDDC-11AF-4053-88AF-7CD972AC6004}" type="pres">
      <dgm:prSet presAssocID="{AD0EAEF2-F8B4-4C99-B37D-C254F99986E4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1BFEC87-D8A9-4200-A017-EDAC993F14B8}" type="pres">
      <dgm:prSet presAssocID="{AD0EAEF2-F8B4-4C99-B37D-C254F99986E4}" presName="level3hierChild" presStyleCnt="0"/>
      <dgm:spPr/>
    </dgm:pt>
    <dgm:pt modelId="{AD29FB48-627D-4523-A711-35AF90324FE8}" type="pres">
      <dgm:prSet presAssocID="{31CEE627-1946-423B-9493-8E6E051FF7FB}" presName="conn2-1" presStyleLbl="parChTrans1D2" presStyleIdx="1" presStyleCnt="3"/>
      <dgm:spPr/>
      <dgm:t>
        <a:bodyPr/>
        <a:lstStyle/>
        <a:p>
          <a:endParaRPr lang="en-GB"/>
        </a:p>
      </dgm:t>
    </dgm:pt>
    <dgm:pt modelId="{1FA27851-396F-4057-AB31-3FDBB1736B4F}" type="pres">
      <dgm:prSet presAssocID="{31CEE627-1946-423B-9493-8E6E051FF7FB}" presName="connTx" presStyleLbl="parChTrans1D2" presStyleIdx="1" presStyleCnt="3"/>
      <dgm:spPr/>
      <dgm:t>
        <a:bodyPr/>
        <a:lstStyle/>
        <a:p>
          <a:endParaRPr lang="en-GB"/>
        </a:p>
      </dgm:t>
    </dgm:pt>
    <dgm:pt modelId="{6786D60D-780A-49BD-B847-ADFF65796CDA}" type="pres">
      <dgm:prSet presAssocID="{D57DEA88-6AA5-4AB5-BC1B-56DD84C908FA}" presName="root2" presStyleCnt="0"/>
      <dgm:spPr/>
    </dgm:pt>
    <dgm:pt modelId="{6B3F5D70-922C-40D1-B5E2-84866096E9CA}" type="pres">
      <dgm:prSet presAssocID="{D57DEA88-6AA5-4AB5-BC1B-56DD84C908FA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0F36E91-190A-4289-A66D-39B5732A3092}" type="pres">
      <dgm:prSet presAssocID="{D57DEA88-6AA5-4AB5-BC1B-56DD84C908FA}" presName="level3hierChild" presStyleCnt="0"/>
      <dgm:spPr/>
    </dgm:pt>
    <dgm:pt modelId="{C274B864-C8AD-4E62-BBB3-D11C112A04FE}" type="pres">
      <dgm:prSet presAssocID="{4B6EB26F-12ED-416F-BB23-CB897DA3F574}" presName="conn2-1" presStyleLbl="parChTrans1D3" presStyleIdx="1" presStyleCnt="3"/>
      <dgm:spPr/>
      <dgm:t>
        <a:bodyPr/>
        <a:lstStyle/>
        <a:p>
          <a:endParaRPr lang="en-GB"/>
        </a:p>
      </dgm:t>
    </dgm:pt>
    <dgm:pt modelId="{4D2CF5D3-ADE3-459E-9B48-DF5DEE37C703}" type="pres">
      <dgm:prSet presAssocID="{4B6EB26F-12ED-416F-BB23-CB897DA3F574}" presName="connTx" presStyleLbl="parChTrans1D3" presStyleIdx="1" presStyleCnt="3"/>
      <dgm:spPr/>
      <dgm:t>
        <a:bodyPr/>
        <a:lstStyle/>
        <a:p>
          <a:endParaRPr lang="en-GB"/>
        </a:p>
      </dgm:t>
    </dgm:pt>
    <dgm:pt modelId="{EB1A87FC-EC22-4F5D-9B0D-CE4C5794FA69}" type="pres">
      <dgm:prSet presAssocID="{E3C617E2-1AF4-4CF7-9063-51D9A69467B9}" presName="root2" presStyleCnt="0"/>
      <dgm:spPr/>
    </dgm:pt>
    <dgm:pt modelId="{884458A4-B0E8-40F1-AC51-94FEA4539D9D}" type="pres">
      <dgm:prSet presAssocID="{E3C617E2-1AF4-4CF7-9063-51D9A69467B9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89384E0-92FF-43DA-8C2F-EC4FA9BB902F}" type="pres">
      <dgm:prSet presAssocID="{E3C617E2-1AF4-4CF7-9063-51D9A69467B9}" presName="level3hierChild" presStyleCnt="0"/>
      <dgm:spPr/>
    </dgm:pt>
    <dgm:pt modelId="{1C5F7C45-634F-4D52-9C76-E5B153987FD5}" type="pres">
      <dgm:prSet presAssocID="{DEDDC94B-3D07-4CD6-A647-B5E5607AF80A}" presName="conn2-1" presStyleLbl="parChTrans1D2" presStyleIdx="2" presStyleCnt="3"/>
      <dgm:spPr/>
      <dgm:t>
        <a:bodyPr/>
        <a:lstStyle/>
        <a:p>
          <a:endParaRPr lang="en-GB"/>
        </a:p>
      </dgm:t>
    </dgm:pt>
    <dgm:pt modelId="{068C6E65-70A2-4C8C-B2EF-620DC1D6F024}" type="pres">
      <dgm:prSet presAssocID="{DEDDC94B-3D07-4CD6-A647-B5E5607AF80A}" presName="connTx" presStyleLbl="parChTrans1D2" presStyleIdx="2" presStyleCnt="3"/>
      <dgm:spPr/>
      <dgm:t>
        <a:bodyPr/>
        <a:lstStyle/>
        <a:p>
          <a:endParaRPr lang="en-GB"/>
        </a:p>
      </dgm:t>
    </dgm:pt>
    <dgm:pt modelId="{5357DFDB-79B3-4C17-89A6-19477389C6DB}" type="pres">
      <dgm:prSet presAssocID="{A2EAB0EE-8504-4A69-AE79-A50B06420924}" presName="root2" presStyleCnt="0"/>
      <dgm:spPr/>
    </dgm:pt>
    <dgm:pt modelId="{C9A1DD9B-32D8-487A-8601-E5286AC3103B}" type="pres">
      <dgm:prSet presAssocID="{A2EAB0EE-8504-4A69-AE79-A50B06420924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8B14C05-8CE7-4260-A51E-40B1CAA0E89B}" type="pres">
      <dgm:prSet presAssocID="{A2EAB0EE-8504-4A69-AE79-A50B06420924}" presName="level3hierChild" presStyleCnt="0"/>
      <dgm:spPr/>
    </dgm:pt>
    <dgm:pt modelId="{9B86C194-4067-4B60-B4A8-38BF0552FB0B}" type="pres">
      <dgm:prSet presAssocID="{6655EDA6-10EB-41B3-ACED-0A8BEB0061FE}" presName="conn2-1" presStyleLbl="parChTrans1D3" presStyleIdx="2" presStyleCnt="3"/>
      <dgm:spPr/>
      <dgm:t>
        <a:bodyPr/>
        <a:lstStyle/>
        <a:p>
          <a:endParaRPr lang="en-GB"/>
        </a:p>
      </dgm:t>
    </dgm:pt>
    <dgm:pt modelId="{61AAE68C-61F3-4168-B563-3C5F742DADBC}" type="pres">
      <dgm:prSet presAssocID="{6655EDA6-10EB-41B3-ACED-0A8BEB0061FE}" presName="connTx" presStyleLbl="parChTrans1D3" presStyleIdx="2" presStyleCnt="3"/>
      <dgm:spPr/>
      <dgm:t>
        <a:bodyPr/>
        <a:lstStyle/>
        <a:p>
          <a:endParaRPr lang="en-GB"/>
        </a:p>
      </dgm:t>
    </dgm:pt>
    <dgm:pt modelId="{41EE7FC1-875F-474A-8ECC-7B09203313B1}" type="pres">
      <dgm:prSet presAssocID="{AC578791-3BBE-4075-A263-FEE908D61710}" presName="root2" presStyleCnt="0"/>
      <dgm:spPr/>
    </dgm:pt>
    <dgm:pt modelId="{7DD5D9D6-B9FA-49D2-BE23-EE9F7D5BE5E7}" type="pres">
      <dgm:prSet presAssocID="{AC578791-3BBE-4075-A263-FEE908D61710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B530599-1684-49E7-AF43-00B4058132AE}" type="pres">
      <dgm:prSet presAssocID="{AC578791-3BBE-4075-A263-FEE908D61710}" presName="level3hierChild" presStyleCnt="0"/>
      <dgm:spPr/>
    </dgm:pt>
  </dgm:ptLst>
  <dgm:cxnLst>
    <dgm:cxn modelId="{945C3BF7-DB9C-4C3D-AD21-E080A8560F79}" type="presOf" srcId="{EDBAE9D8-144E-4BAB-9771-C7412450B5C4}" destId="{3044558F-2C96-4DE7-8F5A-CF7E73FE3B2F}" srcOrd="1" destOrd="0" presId="urn:microsoft.com/office/officeart/2008/layout/HorizontalMultiLevelHierarchy"/>
    <dgm:cxn modelId="{174A9305-59CF-48C9-9EAC-381DC5510CD7}" type="presOf" srcId="{DEDDC94B-3D07-4CD6-A647-B5E5607AF80A}" destId="{068C6E65-70A2-4C8C-B2EF-620DC1D6F024}" srcOrd="1" destOrd="0" presId="urn:microsoft.com/office/officeart/2008/layout/HorizontalMultiLevelHierarchy"/>
    <dgm:cxn modelId="{9E28CFCE-17AE-40C7-B76A-984D36A1E49E}" type="presOf" srcId="{09B0F461-6D9C-48A3-B2D4-BF6F6BFFABFC}" destId="{73026EE6-41C8-411D-8C90-D0E6EFB1FA61}" srcOrd="0" destOrd="0" presId="urn:microsoft.com/office/officeart/2008/layout/HorizontalMultiLevelHierarchy"/>
    <dgm:cxn modelId="{273835D2-AABB-4625-BA77-450DDAE958C1}" type="presOf" srcId="{AD0EAEF2-F8B4-4C99-B37D-C254F99986E4}" destId="{F1E8CDDC-11AF-4053-88AF-7CD972AC6004}" srcOrd="0" destOrd="0" presId="urn:microsoft.com/office/officeart/2008/layout/HorizontalMultiLevelHierarchy"/>
    <dgm:cxn modelId="{D2CD599F-6448-46BB-8FA6-2603C56113A9}" srcId="{09B0F461-6D9C-48A3-B2D4-BF6F6BFFABFC}" destId="{A2EAB0EE-8504-4A69-AE79-A50B06420924}" srcOrd="2" destOrd="0" parTransId="{DEDDC94B-3D07-4CD6-A647-B5E5607AF80A}" sibTransId="{C17A7BF3-F182-48DA-AE8A-084B837BB167}"/>
    <dgm:cxn modelId="{9225C865-0F82-41A4-8E29-02F097669567}" type="presOf" srcId="{EDBAE9D8-144E-4BAB-9771-C7412450B5C4}" destId="{2F496860-9F7B-480A-8CAD-F725DC544FE7}" srcOrd="0" destOrd="0" presId="urn:microsoft.com/office/officeart/2008/layout/HorizontalMultiLevelHierarchy"/>
    <dgm:cxn modelId="{DF51A72F-221F-4697-A2EC-875F170F4E3F}" srcId="{4AAA62D3-ECE5-414E-B5B7-6975396F2589}" destId="{09B0F461-6D9C-48A3-B2D4-BF6F6BFFABFC}" srcOrd="0" destOrd="0" parTransId="{BCCC2961-0FBE-4D34-8AE2-592EC90B388A}" sibTransId="{B6562CD0-00CD-4BFF-8EC5-C1B2386AAADD}"/>
    <dgm:cxn modelId="{3E199022-3F6F-419B-BB1C-36306798F33D}" type="presOf" srcId="{D57DEA88-6AA5-4AB5-BC1B-56DD84C908FA}" destId="{6B3F5D70-922C-40D1-B5E2-84866096E9CA}" srcOrd="0" destOrd="0" presId="urn:microsoft.com/office/officeart/2008/layout/HorizontalMultiLevelHierarchy"/>
    <dgm:cxn modelId="{4572241D-DAB8-4B74-B9B2-17C694277B99}" type="presOf" srcId="{DEDDC94B-3D07-4CD6-A647-B5E5607AF80A}" destId="{1C5F7C45-634F-4D52-9C76-E5B153987FD5}" srcOrd="0" destOrd="0" presId="urn:microsoft.com/office/officeart/2008/layout/HorizontalMultiLevelHierarchy"/>
    <dgm:cxn modelId="{E880B394-FBE7-4378-AC3C-DA4E7AFED882}" srcId="{097D782D-A9F6-4B81-9224-722A7EA06248}" destId="{AD0EAEF2-F8B4-4C99-B37D-C254F99986E4}" srcOrd="0" destOrd="0" parTransId="{A7F01F44-DF47-4AC9-B3D3-FCBBCC9C4229}" sibTransId="{0A32FFE3-5420-4651-9A5A-C7E449BE6F06}"/>
    <dgm:cxn modelId="{AC9DA446-1555-4C38-8FCE-D6686425967F}" type="presOf" srcId="{AC578791-3BBE-4075-A263-FEE908D61710}" destId="{7DD5D9D6-B9FA-49D2-BE23-EE9F7D5BE5E7}" srcOrd="0" destOrd="0" presId="urn:microsoft.com/office/officeart/2008/layout/HorizontalMultiLevelHierarchy"/>
    <dgm:cxn modelId="{3886F919-13DB-430B-BD16-B9632629B645}" type="presOf" srcId="{31CEE627-1946-423B-9493-8E6E051FF7FB}" destId="{AD29FB48-627D-4523-A711-35AF90324FE8}" srcOrd="0" destOrd="0" presId="urn:microsoft.com/office/officeart/2008/layout/HorizontalMultiLevelHierarchy"/>
    <dgm:cxn modelId="{540721BE-7AD0-4288-9236-46AAFC4A9C76}" type="presOf" srcId="{6655EDA6-10EB-41B3-ACED-0A8BEB0061FE}" destId="{61AAE68C-61F3-4168-B563-3C5F742DADBC}" srcOrd="1" destOrd="0" presId="urn:microsoft.com/office/officeart/2008/layout/HorizontalMultiLevelHierarchy"/>
    <dgm:cxn modelId="{5651933F-0B10-4109-83E3-CDA72EF4149A}" type="presOf" srcId="{A7F01F44-DF47-4AC9-B3D3-FCBBCC9C4229}" destId="{E8551EFF-A612-4582-945B-D20E84F8FCBA}" srcOrd="1" destOrd="0" presId="urn:microsoft.com/office/officeart/2008/layout/HorizontalMultiLevelHierarchy"/>
    <dgm:cxn modelId="{A955735E-64CD-4785-923E-B4575AC63865}" type="presOf" srcId="{E3C617E2-1AF4-4CF7-9063-51D9A69467B9}" destId="{884458A4-B0E8-40F1-AC51-94FEA4539D9D}" srcOrd="0" destOrd="0" presId="urn:microsoft.com/office/officeart/2008/layout/HorizontalMultiLevelHierarchy"/>
    <dgm:cxn modelId="{059CB0AB-14F4-47EC-B6C9-9EF1E2946038}" srcId="{09B0F461-6D9C-48A3-B2D4-BF6F6BFFABFC}" destId="{D57DEA88-6AA5-4AB5-BC1B-56DD84C908FA}" srcOrd="1" destOrd="0" parTransId="{31CEE627-1946-423B-9493-8E6E051FF7FB}" sibTransId="{AF03F6DF-7114-493A-9687-C8AA275C1FF0}"/>
    <dgm:cxn modelId="{0EFBA460-E736-4151-9AFC-B6ABC694AAC8}" type="presOf" srcId="{A7F01F44-DF47-4AC9-B3D3-FCBBCC9C4229}" destId="{D930AFDE-8A0D-43D0-B6E1-F7AF01590F5B}" srcOrd="0" destOrd="0" presId="urn:microsoft.com/office/officeart/2008/layout/HorizontalMultiLevelHierarchy"/>
    <dgm:cxn modelId="{4460F8D3-20F6-4DC4-80E5-07073E12FC0E}" type="presOf" srcId="{A2EAB0EE-8504-4A69-AE79-A50B06420924}" destId="{C9A1DD9B-32D8-487A-8601-E5286AC3103B}" srcOrd="0" destOrd="0" presId="urn:microsoft.com/office/officeart/2008/layout/HorizontalMultiLevelHierarchy"/>
    <dgm:cxn modelId="{8DC92F75-4CDD-4B15-A619-4D83D64621C8}" srcId="{A2EAB0EE-8504-4A69-AE79-A50B06420924}" destId="{AC578791-3BBE-4075-A263-FEE908D61710}" srcOrd="0" destOrd="0" parTransId="{6655EDA6-10EB-41B3-ACED-0A8BEB0061FE}" sibTransId="{A9629909-000F-4020-B55B-B25E17C51B42}"/>
    <dgm:cxn modelId="{0E36C07F-42CD-4F10-B026-4A9BE9B53235}" type="presOf" srcId="{6655EDA6-10EB-41B3-ACED-0A8BEB0061FE}" destId="{9B86C194-4067-4B60-B4A8-38BF0552FB0B}" srcOrd="0" destOrd="0" presId="urn:microsoft.com/office/officeart/2008/layout/HorizontalMultiLevelHierarchy"/>
    <dgm:cxn modelId="{8273010A-23F4-494C-AF2A-29D33DE1F17C}" srcId="{09B0F461-6D9C-48A3-B2D4-BF6F6BFFABFC}" destId="{097D782D-A9F6-4B81-9224-722A7EA06248}" srcOrd="0" destOrd="0" parTransId="{EDBAE9D8-144E-4BAB-9771-C7412450B5C4}" sibTransId="{28650429-AD45-4959-BE55-291096D8DBA4}"/>
    <dgm:cxn modelId="{17B8A441-F26F-4F35-AECE-1E475CD26C70}" srcId="{D57DEA88-6AA5-4AB5-BC1B-56DD84C908FA}" destId="{E3C617E2-1AF4-4CF7-9063-51D9A69467B9}" srcOrd="0" destOrd="0" parTransId="{4B6EB26F-12ED-416F-BB23-CB897DA3F574}" sibTransId="{6C2CE3D3-D6FA-47D4-8EBF-9878C978BC48}"/>
    <dgm:cxn modelId="{A1B127E3-F32C-4F91-B3A4-EE6DE332856A}" type="presOf" srcId="{4B6EB26F-12ED-416F-BB23-CB897DA3F574}" destId="{C274B864-C8AD-4E62-BBB3-D11C112A04FE}" srcOrd="0" destOrd="0" presId="urn:microsoft.com/office/officeart/2008/layout/HorizontalMultiLevelHierarchy"/>
    <dgm:cxn modelId="{B8A7B806-4214-413E-9056-016E1FCBDC57}" type="presOf" srcId="{4B6EB26F-12ED-416F-BB23-CB897DA3F574}" destId="{4D2CF5D3-ADE3-459E-9B48-DF5DEE37C703}" srcOrd="1" destOrd="0" presId="urn:microsoft.com/office/officeart/2008/layout/HorizontalMultiLevelHierarchy"/>
    <dgm:cxn modelId="{FA0443D0-C2AC-4C81-BA34-1C56E9246B4E}" type="presOf" srcId="{097D782D-A9F6-4B81-9224-722A7EA06248}" destId="{8B0CB0CE-A950-4E84-A99E-3D68516BFC8F}" srcOrd="0" destOrd="0" presId="urn:microsoft.com/office/officeart/2008/layout/HorizontalMultiLevelHierarchy"/>
    <dgm:cxn modelId="{80321070-3D2A-45FF-8FEB-1CAB85E01FA9}" type="presOf" srcId="{4AAA62D3-ECE5-414E-B5B7-6975396F2589}" destId="{7A8D81DE-DAD1-4D6C-86DE-33EAE4420ABB}" srcOrd="0" destOrd="0" presId="urn:microsoft.com/office/officeart/2008/layout/HorizontalMultiLevelHierarchy"/>
    <dgm:cxn modelId="{C74972E7-02F4-47E9-B3EA-1E9742822C30}" type="presOf" srcId="{31CEE627-1946-423B-9493-8E6E051FF7FB}" destId="{1FA27851-396F-4057-AB31-3FDBB1736B4F}" srcOrd="1" destOrd="0" presId="urn:microsoft.com/office/officeart/2008/layout/HorizontalMultiLevelHierarchy"/>
    <dgm:cxn modelId="{48ED1737-551C-47C5-B15D-AF021034BD25}" type="presParOf" srcId="{7A8D81DE-DAD1-4D6C-86DE-33EAE4420ABB}" destId="{7449A5E1-EE50-4611-9F93-C1C26681B24C}" srcOrd="0" destOrd="0" presId="urn:microsoft.com/office/officeart/2008/layout/HorizontalMultiLevelHierarchy"/>
    <dgm:cxn modelId="{C0B7504B-7A37-4D5C-BBDE-D47C9E5A107A}" type="presParOf" srcId="{7449A5E1-EE50-4611-9F93-C1C26681B24C}" destId="{73026EE6-41C8-411D-8C90-D0E6EFB1FA61}" srcOrd="0" destOrd="0" presId="urn:microsoft.com/office/officeart/2008/layout/HorizontalMultiLevelHierarchy"/>
    <dgm:cxn modelId="{F9D15EFD-408E-4B6F-BA7A-72E1C0D5D273}" type="presParOf" srcId="{7449A5E1-EE50-4611-9F93-C1C26681B24C}" destId="{918F58E3-E13A-4CBB-A54D-304703919D19}" srcOrd="1" destOrd="0" presId="urn:microsoft.com/office/officeart/2008/layout/HorizontalMultiLevelHierarchy"/>
    <dgm:cxn modelId="{5B9B1EEF-A4E7-402C-8E71-EE812FA5D144}" type="presParOf" srcId="{918F58E3-E13A-4CBB-A54D-304703919D19}" destId="{2F496860-9F7B-480A-8CAD-F725DC544FE7}" srcOrd="0" destOrd="0" presId="urn:microsoft.com/office/officeart/2008/layout/HorizontalMultiLevelHierarchy"/>
    <dgm:cxn modelId="{103F9249-C763-42F9-A31F-D130AD6D2D37}" type="presParOf" srcId="{2F496860-9F7B-480A-8CAD-F725DC544FE7}" destId="{3044558F-2C96-4DE7-8F5A-CF7E73FE3B2F}" srcOrd="0" destOrd="0" presId="urn:microsoft.com/office/officeart/2008/layout/HorizontalMultiLevelHierarchy"/>
    <dgm:cxn modelId="{FB7A30CD-F656-4594-9AC7-081A35BF6307}" type="presParOf" srcId="{918F58E3-E13A-4CBB-A54D-304703919D19}" destId="{A3390B15-15FD-4B19-9D87-F5858A5C4E71}" srcOrd="1" destOrd="0" presId="urn:microsoft.com/office/officeart/2008/layout/HorizontalMultiLevelHierarchy"/>
    <dgm:cxn modelId="{0E61C3AF-AAB0-4DAF-AE3E-6EB8E28C233D}" type="presParOf" srcId="{A3390B15-15FD-4B19-9D87-F5858A5C4E71}" destId="{8B0CB0CE-A950-4E84-A99E-3D68516BFC8F}" srcOrd="0" destOrd="0" presId="urn:microsoft.com/office/officeart/2008/layout/HorizontalMultiLevelHierarchy"/>
    <dgm:cxn modelId="{A452F69A-CCB5-4272-A750-190B14840E02}" type="presParOf" srcId="{A3390B15-15FD-4B19-9D87-F5858A5C4E71}" destId="{11D590D8-C165-4FF3-818D-5C182E1BB5D9}" srcOrd="1" destOrd="0" presId="urn:microsoft.com/office/officeart/2008/layout/HorizontalMultiLevelHierarchy"/>
    <dgm:cxn modelId="{F6FBF841-BA04-47FD-8B62-65BB1ED86EF4}" type="presParOf" srcId="{11D590D8-C165-4FF3-818D-5C182E1BB5D9}" destId="{D930AFDE-8A0D-43D0-B6E1-F7AF01590F5B}" srcOrd="0" destOrd="0" presId="urn:microsoft.com/office/officeart/2008/layout/HorizontalMultiLevelHierarchy"/>
    <dgm:cxn modelId="{F27EFB18-FB74-4C68-9D7E-FC68F969F4BB}" type="presParOf" srcId="{D930AFDE-8A0D-43D0-B6E1-F7AF01590F5B}" destId="{E8551EFF-A612-4582-945B-D20E84F8FCBA}" srcOrd="0" destOrd="0" presId="urn:microsoft.com/office/officeart/2008/layout/HorizontalMultiLevelHierarchy"/>
    <dgm:cxn modelId="{F920D1BB-8A8D-47EC-8E8B-454CB9AFE76F}" type="presParOf" srcId="{11D590D8-C165-4FF3-818D-5C182E1BB5D9}" destId="{BB063D5F-13B1-440C-B102-8FA8E1D9E711}" srcOrd="1" destOrd="0" presId="urn:microsoft.com/office/officeart/2008/layout/HorizontalMultiLevelHierarchy"/>
    <dgm:cxn modelId="{338A1FC5-4B9A-4942-B8AB-3BD0EEF14E56}" type="presParOf" srcId="{BB063D5F-13B1-440C-B102-8FA8E1D9E711}" destId="{F1E8CDDC-11AF-4053-88AF-7CD972AC6004}" srcOrd="0" destOrd="0" presId="urn:microsoft.com/office/officeart/2008/layout/HorizontalMultiLevelHierarchy"/>
    <dgm:cxn modelId="{C9AE496F-29AC-4E02-8D9A-0684DDD5A9E9}" type="presParOf" srcId="{BB063D5F-13B1-440C-B102-8FA8E1D9E711}" destId="{F1BFEC87-D8A9-4200-A017-EDAC993F14B8}" srcOrd="1" destOrd="0" presId="urn:microsoft.com/office/officeart/2008/layout/HorizontalMultiLevelHierarchy"/>
    <dgm:cxn modelId="{F975B6E3-1868-46AB-A2CA-D5EF80DE4486}" type="presParOf" srcId="{918F58E3-E13A-4CBB-A54D-304703919D19}" destId="{AD29FB48-627D-4523-A711-35AF90324FE8}" srcOrd="2" destOrd="0" presId="urn:microsoft.com/office/officeart/2008/layout/HorizontalMultiLevelHierarchy"/>
    <dgm:cxn modelId="{220DA7EB-FF45-4D11-A867-ED9C8ED0000C}" type="presParOf" srcId="{AD29FB48-627D-4523-A711-35AF90324FE8}" destId="{1FA27851-396F-4057-AB31-3FDBB1736B4F}" srcOrd="0" destOrd="0" presId="urn:microsoft.com/office/officeart/2008/layout/HorizontalMultiLevelHierarchy"/>
    <dgm:cxn modelId="{E1EF5989-7AE5-4936-A510-5FB7607E0EC1}" type="presParOf" srcId="{918F58E3-E13A-4CBB-A54D-304703919D19}" destId="{6786D60D-780A-49BD-B847-ADFF65796CDA}" srcOrd="3" destOrd="0" presId="urn:microsoft.com/office/officeart/2008/layout/HorizontalMultiLevelHierarchy"/>
    <dgm:cxn modelId="{B73049D9-BDDC-4B54-AF09-462F6220C069}" type="presParOf" srcId="{6786D60D-780A-49BD-B847-ADFF65796CDA}" destId="{6B3F5D70-922C-40D1-B5E2-84866096E9CA}" srcOrd="0" destOrd="0" presId="urn:microsoft.com/office/officeart/2008/layout/HorizontalMultiLevelHierarchy"/>
    <dgm:cxn modelId="{8391B423-A150-4955-9814-E6CC6D6305A0}" type="presParOf" srcId="{6786D60D-780A-49BD-B847-ADFF65796CDA}" destId="{60F36E91-190A-4289-A66D-39B5732A3092}" srcOrd="1" destOrd="0" presId="urn:microsoft.com/office/officeart/2008/layout/HorizontalMultiLevelHierarchy"/>
    <dgm:cxn modelId="{F8BD24EC-438C-42E0-8B8E-FD2BC95BFC77}" type="presParOf" srcId="{60F36E91-190A-4289-A66D-39B5732A3092}" destId="{C274B864-C8AD-4E62-BBB3-D11C112A04FE}" srcOrd="0" destOrd="0" presId="urn:microsoft.com/office/officeart/2008/layout/HorizontalMultiLevelHierarchy"/>
    <dgm:cxn modelId="{C846AB53-CBAA-4AAC-A88B-783DC5EE9090}" type="presParOf" srcId="{C274B864-C8AD-4E62-BBB3-D11C112A04FE}" destId="{4D2CF5D3-ADE3-459E-9B48-DF5DEE37C703}" srcOrd="0" destOrd="0" presId="urn:microsoft.com/office/officeart/2008/layout/HorizontalMultiLevelHierarchy"/>
    <dgm:cxn modelId="{75604392-610B-4CFC-8674-3E6315FB9FA5}" type="presParOf" srcId="{60F36E91-190A-4289-A66D-39B5732A3092}" destId="{EB1A87FC-EC22-4F5D-9B0D-CE4C5794FA69}" srcOrd="1" destOrd="0" presId="urn:microsoft.com/office/officeart/2008/layout/HorizontalMultiLevelHierarchy"/>
    <dgm:cxn modelId="{3B68422C-EFBF-43ED-8C67-B55D66FF52A0}" type="presParOf" srcId="{EB1A87FC-EC22-4F5D-9B0D-CE4C5794FA69}" destId="{884458A4-B0E8-40F1-AC51-94FEA4539D9D}" srcOrd="0" destOrd="0" presId="urn:microsoft.com/office/officeart/2008/layout/HorizontalMultiLevelHierarchy"/>
    <dgm:cxn modelId="{87C2D827-5B10-4086-86F2-9F0C719FF8A1}" type="presParOf" srcId="{EB1A87FC-EC22-4F5D-9B0D-CE4C5794FA69}" destId="{D89384E0-92FF-43DA-8C2F-EC4FA9BB902F}" srcOrd="1" destOrd="0" presId="urn:microsoft.com/office/officeart/2008/layout/HorizontalMultiLevelHierarchy"/>
    <dgm:cxn modelId="{FE55CD40-8948-4AAC-90AA-01DC1F6DC08D}" type="presParOf" srcId="{918F58E3-E13A-4CBB-A54D-304703919D19}" destId="{1C5F7C45-634F-4D52-9C76-E5B153987FD5}" srcOrd="4" destOrd="0" presId="urn:microsoft.com/office/officeart/2008/layout/HorizontalMultiLevelHierarchy"/>
    <dgm:cxn modelId="{0FDCB9C9-367A-4778-B863-A4AD72D0A7C1}" type="presParOf" srcId="{1C5F7C45-634F-4D52-9C76-E5B153987FD5}" destId="{068C6E65-70A2-4C8C-B2EF-620DC1D6F024}" srcOrd="0" destOrd="0" presId="urn:microsoft.com/office/officeart/2008/layout/HorizontalMultiLevelHierarchy"/>
    <dgm:cxn modelId="{7220DEE7-0B8E-48BA-94B6-3970D294DA9B}" type="presParOf" srcId="{918F58E3-E13A-4CBB-A54D-304703919D19}" destId="{5357DFDB-79B3-4C17-89A6-19477389C6DB}" srcOrd="5" destOrd="0" presId="urn:microsoft.com/office/officeart/2008/layout/HorizontalMultiLevelHierarchy"/>
    <dgm:cxn modelId="{119CF763-F8CB-4B63-BE8C-FCEEEDEF93D2}" type="presParOf" srcId="{5357DFDB-79B3-4C17-89A6-19477389C6DB}" destId="{C9A1DD9B-32D8-487A-8601-E5286AC3103B}" srcOrd="0" destOrd="0" presId="urn:microsoft.com/office/officeart/2008/layout/HorizontalMultiLevelHierarchy"/>
    <dgm:cxn modelId="{7E872B6C-E6A5-438C-BE94-4CB7FF35ACC0}" type="presParOf" srcId="{5357DFDB-79B3-4C17-89A6-19477389C6DB}" destId="{38B14C05-8CE7-4260-A51E-40B1CAA0E89B}" srcOrd="1" destOrd="0" presId="urn:microsoft.com/office/officeart/2008/layout/HorizontalMultiLevelHierarchy"/>
    <dgm:cxn modelId="{AD6469E9-6C4F-45BE-BE36-257B568AB852}" type="presParOf" srcId="{38B14C05-8CE7-4260-A51E-40B1CAA0E89B}" destId="{9B86C194-4067-4B60-B4A8-38BF0552FB0B}" srcOrd="0" destOrd="0" presId="urn:microsoft.com/office/officeart/2008/layout/HorizontalMultiLevelHierarchy"/>
    <dgm:cxn modelId="{0C630468-A1B6-405C-BE30-9442CF1B4B5B}" type="presParOf" srcId="{9B86C194-4067-4B60-B4A8-38BF0552FB0B}" destId="{61AAE68C-61F3-4168-B563-3C5F742DADBC}" srcOrd="0" destOrd="0" presId="urn:microsoft.com/office/officeart/2008/layout/HorizontalMultiLevelHierarchy"/>
    <dgm:cxn modelId="{013262E6-6FD1-4491-AEFC-37986F15CE22}" type="presParOf" srcId="{38B14C05-8CE7-4260-A51E-40B1CAA0E89B}" destId="{41EE7FC1-875F-474A-8ECC-7B09203313B1}" srcOrd="1" destOrd="0" presId="urn:microsoft.com/office/officeart/2008/layout/HorizontalMultiLevelHierarchy"/>
    <dgm:cxn modelId="{F58639A4-8B28-4601-83D2-B22B7A656965}" type="presParOf" srcId="{41EE7FC1-875F-474A-8ECC-7B09203313B1}" destId="{7DD5D9D6-B9FA-49D2-BE23-EE9F7D5BE5E7}" srcOrd="0" destOrd="0" presId="urn:microsoft.com/office/officeart/2008/layout/HorizontalMultiLevelHierarchy"/>
    <dgm:cxn modelId="{A6A74C15-006C-443A-ADEA-54DF1E66871D}" type="presParOf" srcId="{41EE7FC1-875F-474A-8ECC-7B09203313B1}" destId="{0B530599-1684-49E7-AF43-00B4058132A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200368-652A-4803-9033-BF4DC6AA4F2F}" type="doc">
      <dgm:prSet loTypeId="urn:microsoft.com/office/officeart/2005/8/layout/lProcess1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D26AFD25-1CF2-46D4-A232-75DB3439A768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b="1" i="0" noProof="0" dirty="0" smtClean="0"/>
            <a:t>Excel based semi-automated tool </a:t>
          </a:r>
          <a:endParaRPr lang="en-GB" noProof="0" dirty="0"/>
        </a:p>
      </dgm:t>
    </dgm:pt>
    <dgm:pt modelId="{5C31A696-E37B-4663-91C0-64756D025249}" type="parTrans" cxnId="{A2B9830D-CE44-41CB-8145-27C63B0FBE6F}">
      <dgm:prSet/>
      <dgm:spPr/>
      <dgm:t>
        <a:bodyPr/>
        <a:lstStyle/>
        <a:p>
          <a:endParaRPr lang="en-GB"/>
        </a:p>
      </dgm:t>
    </dgm:pt>
    <dgm:pt modelId="{28402113-CF24-4366-86DB-CE0376CD4303}" type="sibTrans" cxnId="{A2B9830D-CE44-41CB-8145-27C63B0FBE6F}">
      <dgm:prSet/>
      <dgm:spPr/>
      <dgm:t>
        <a:bodyPr/>
        <a:lstStyle/>
        <a:p>
          <a:endParaRPr lang="en-GB"/>
        </a:p>
      </dgm:t>
    </dgm:pt>
    <dgm:pt modelId="{7322E6BA-F68F-4577-B047-5AEBB8C0293B}">
      <dgm:prSet/>
      <dgm:spPr>
        <a:solidFill>
          <a:schemeClr val="accent3">
            <a:lumMod val="85000"/>
            <a:alpha val="90000"/>
          </a:schemeClr>
        </a:solidFill>
      </dgm:spPr>
      <dgm:t>
        <a:bodyPr/>
        <a:lstStyle/>
        <a:p>
          <a:pPr rtl="0"/>
          <a:r>
            <a:rPr lang="en-GB" b="1" i="0" noProof="0" dirty="0" smtClean="0"/>
            <a:t>Summary of assessment results for individuals</a:t>
          </a:r>
        </a:p>
        <a:p>
          <a:pPr rtl="0"/>
          <a:r>
            <a:rPr lang="en-GB" b="0" i="0" noProof="0" dirty="0" smtClean="0"/>
            <a:t>Compares user's proficiency against required levels</a:t>
          </a:r>
          <a:endParaRPr lang="en-GB" b="0" i="0" noProof="0" dirty="0"/>
        </a:p>
      </dgm:t>
    </dgm:pt>
    <dgm:pt modelId="{B30B2792-4B65-4E7D-A56E-9A623F1A9F16}" type="parTrans" cxnId="{10BFD806-E013-47AB-8807-28138D529140}">
      <dgm:prSet/>
      <dgm:spPr>
        <a:solidFill>
          <a:srgbClr val="0F5494"/>
        </a:solidFill>
      </dgm:spPr>
      <dgm:t>
        <a:bodyPr/>
        <a:lstStyle/>
        <a:p>
          <a:endParaRPr lang="en-GB"/>
        </a:p>
      </dgm:t>
    </dgm:pt>
    <dgm:pt modelId="{6D2B405B-731A-40AE-A548-C28D6DFFB40C}" type="sibTrans" cxnId="{10BFD806-E013-47AB-8807-28138D529140}">
      <dgm:prSet/>
      <dgm:spPr>
        <a:solidFill>
          <a:srgbClr val="0F5494"/>
        </a:solidFill>
      </dgm:spPr>
      <dgm:t>
        <a:bodyPr/>
        <a:lstStyle/>
        <a:p>
          <a:endParaRPr lang="en-GB"/>
        </a:p>
      </dgm:t>
    </dgm:pt>
    <dgm:pt modelId="{466C4FCB-AFB6-4032-B4EB-6BC4695A6D8E}">
      <dgm:prSet/>
      <dgm:spPr>
        <a:solidFill>
          <a:schemeClr val="accent3">
            <a:lumMod val="85000"/>
            <a:alpha val="90000"/>
          </a:schemeClr>
        </a:solidFill>
      </dgm:spPr>
      <dgm:t>
        <a:bodyPr/>
        <a:lstStyle/>
        <a:p>
          <a:pPr rtl="0"/>
          <a:r>
            <a:rPr lang="en-GB" b="1" noProof="0" dirty="0" smtClean="0"/>
            <a:t>Development plan template</a:t>
          </a:r>
        </a:p>
        <a:p>
          <a:pPr rtl="0"/>
          <a:r>
            <a:rPr lang="en-GB" b="0" noProof="0" dirty="0" smtClean="0"/>
            <a:t>Indicates lacking competencies or those that require upgrading</a:t>
          </a:r>
          <a:endParaRPr lang="en-GB" b="0" noProof="0" dirty="0"/>
        </a:p>
      </dgm:t>
    </dgm:pt>
    <dgm:pt modelId="{53977C29-0244-41B4-AFD2-EF4DE8B2C2DA}" type="parTrans" cxnId="{38F267F3-2F8B-4147-80CF-8B78824E38A5}">
      <dgm:prSet/>
      <dgm:spPr/>
      <dgm:t>
        <a:bodyPr/>
        <a:lstStyle/>
        <a:p>
          <a:endParaRPr lang="en-GB"/>
        </a:p>
      </dgm:t>
    </dgm:pt>
    <dgm:pt modelId="{5EE625BA-C714-434A-B013-048228E51333}" type="sibTrans" cxnId="{38F267F3-2F8B-4147-80CF-8B78824E38A5}">
      <dgm:prSet/>
      <dgm:spPr>
        <a:solidFill>
          <a:srgbClr val="0F5494"/>
        </a:solidFill>
      </dgm:spPr>
      <dgm:t>
        <a:bodyPr/>
        <a:lstStyle/>
        <a:p>
          <a:endParaRPr lang="en-GB"/>
        </a:p>
      </dgm:t>
    </dgm:pt>
    <dgm:pt modelId="{D0A5B7A5-FC54-47E3-BA0A-4DEFD4B8DF29}">
      <dgm:prSet/>
      <dgm:spPr>
        <a:solidFill>
          <a:srgbClr val="8C181B">
            <a:alpha val="90000"/>
          </a:srgbClr>
        </a:solidFill>
      </dgm:spPr>
      <dgm:t>
        <a:bodyPr/>
        <a:lstStyle/>
        <a:p>
          <a:pPr rtl="0"/>
          <a:r>
            <a:rPr lang="en-GB" b="1" i="0" noProof="0" dirty="0" smtClean="0">
              <a:solidFill>
                <a:schemeClr val="bg1"/>
              </a:solidFill>
            </a:rPr>
            <a:t>Aggregation tool</a:t>
          </a:r>
        </a:p>
        <a:p>
          <a:pPr rtl="0"/>
          <a:r>
            <a:rPr lang="en-GB" b="0" i="0" noProof="0" dirty="0" smtClean="0">
              <a:solidFill>
                <a:schemeClr val="bg1"/>
              </a:solidFill>
            </a:rPr>
            <a:t>Provides overview at institution level</a:t>
          </a:r>
          <a:endParaRPr lang="en-GB" b="0" noProof="0" dirty="0">
            <a:solidFill>
              <a:schemeClr val="bg1"/>
            </a:solidFill>
          </a:endParaRPr>
        </a:p>
      </dgm:t>
    </dgm:pt>
    <dgm:pt modelId="{2268C27B-FB03-49DE-B5C7-865746D2A899}" type="parTrans" cxnId="{2A4BAF70-D736-4D89-BA0E-66272939275A}">
      <dgm:prSet/>
      <dgm:spPr/>
      <dgm:t>
        <a:bodyPr/>
        <a:lstStyle/>
        <a:p>
          <a:endParaRPr lang="en-GB"/>
        </a:p>
      </dgm:t>
    </dgm:pt>
    <dgm:pt modelId="{BAD38B42-20D0-4CD0-A824-80BCDB16CC4D}" type="sibTrans" cxnId="{2A4BAF70-D736-4D89-BA0E-66272939275A}">
      <dgm:prSet/>
      <dgm:spPr/>
      <dgm:t>
        <a:bodyPr/>
        <a:lstStyle/>
        <a:p>
          <a:endParaRPr lang="en-GB"/>
        </a:p>
      </dgm:t>
    </dgm:pt>
    <dgm:pt modelId="{03B8286B-4F95-4338-9207-074F79484E11}" type="pres">
      <dgm:prSet presAssocID="{A5200368-652A-4803-9033-BF4DC6AA4F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C4E3149-E5DA-42FB-94AA-719A06230F2E}" type="pres">
      <dgm:prSet presAssocID="{D26AFD25-1CF2-46D4-A232-75DB3439A768}" presName="vertFlow" presStyleCnt="0"/>
      <dgm:spPr/>
    </dgm:pt>
    <dgm:pt modelId="{50C3560F-FDBE-4B2F-B5A9-9CFAE7E569A0}" type="pres">
      <dgm:prSet presAssocID="{D26AFD25-1CF2-46D4-A232-75DB3439A768}" presName="header" presStyleLbl="node1" presStyleIdx="0" presStyleCnt="1" custScaleX="239935"/>
      <dgm:spPr/>
      <dgm:t>
        <a:bodyPr/>
        <a:lstStyle/>
        <a:p>
          <a:endParaRPr lang="en-GB"/>
        </a:p>
      </dgm:t>
    </dgm:pt>
    <dgm:pt modelId="{6221999B-F804-4192-B1F4-5F0E53D451A3}" type="pres">
      <dgm:prSet presAssocID="{B30B2792-4B65-4E7D-A56E-9A623F1A9F16}" presName="parTrans" presStyleLbl="sibTrans2D1" presStyleIdx="0" presStyleCnt="3"/>
      <dgm:spPr/>
      <dgm:t>
        <a:bodyPr/>
        <a:lstStyle/>
        <a:p>
          <a:endParaRPr lang="en-GB"/>
        </a:p>
      </dgm:t>
    </dgm:pt>
    <dgm:pt modelId="{A00219A2-F9F1-4173-8A13-8B6900D75040}" type="pres">
      <dgm:prSet presAssocID="{7322E6BA-F68F-4577-B047-5AEBB8C0293B}" presName="child" presStyleLbl="alignAccFollowNode1" presStyleIdx="0" presStyleCnt="3" custScaleX="16149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1A29AEF-2DC1-4CA9-8559-45F1CB6478CE}" type="pres">
      <dgm:prSet presAssocID="{6D2B405B-731A-40AE-A548-C28D6DFFB40C}" presName="sibTrans" presStyleLbl="sibTrans2D1" presStyleIdx="1" presStyleCnt="3"/>
      <dgm:spPr/>
      <dgm:t>
        <a:bodyPr/>
        <a:lstStyle/>
        <a:p>
          <a:endParaRPr lang="en-GB"/>
        </a:p>
      </dgm:t>
    </dgm:pt>
    <dgm:pt modelId="{04A9F235-23E3-4F0C-AC66-8B741A0AAC9A}" type="pres">
      <dgm:prSet presAssocID="{466C4FCB-AFB6-4032-B4EB-6BC4695A6D8E}" presName="child" presStyleLbl="alignAccFollowNode1" presStyleIdx="1" presStyleCnt="3" custScaleX="161495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3EE3E5-BB33-411A-9F86-0F256432A313}" type="pres">
      <dgm:prSet presAssocID="{5EE625BA-C714-434A-B013-048228E51333}" presName="sibTrans" presStyleLbl="sibTrans2D1" presStyleIdx="2" presStyleCnt="3"/>
      <dgm:spPr/>
      <dgm:t>
        <a:bodyPr/>
        <a:lstStyle/>
        <a:p>
          <a:endParaRPr lang="en-GB"/>
        </a:p>
      </dgm:t>
    </dgm:pt>
    <dgm:pt modelId="{22835E51-7594-4B51-BD88-ED2F3E5E2C7B}" type="pres">
      <dgm:prSet presAssocID="{D0A5B7A5-FC54-47E3-BA0A-4DEFD4B8DF29}" presName="child" presStyleLbl="alignAccFollowNode1" presStyleIdx="2" presStyleCnt="3" custScaleX="166109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6715F59-997E-45A7-A701-0CB24AFE0881}" type="presOf" srcId="{B30B2792-4B65-4E7D-A56E-9A623F1A9F16}" destId="{6221999B-F804-4192-B1F4-5F0E53D451A3}" srcOrd="0" destOrd="0" presId="urn:microsoft.com/office/officeart/2005/8/layout/lProcess1"/>
    <dgm:cxn modelId="{0444D294-C4DF-46C7-858A-3CA40433C6A6}" type="presOf" srcId="{5EE625BA-C714-434A-B013-048228E51333}" destId="{3A3EE3E5-BB33-411A-9F86-0F256432A313}" srcOrd="0" destOrd="0" presId="urn:microsoft.com/office/officeart/2005/8/layout/lProcess1"/>
    <dgm:cxn modelId="{A2B9830D-CE44-41CB-8145-27C63B0FBE6F}" srcId="{A5200368-652A-4803-9033-BF4DC6AA4F2F}" destId="{D26AFD25-1CF2-46D4-A232-75DB3439A768}" srcOrd="0" destOrd="0" parTransId="{5C31A696-E37B-4663-91C0-64756D025249}" sibTransId="{28402113-CF24-4366-86DB-CE0376CD4303}"/>
    <dgm:cxn modelId="{F18DEF07-D046-4856-84B4-BEB0146F4B51}" type="presOf" srcId="{A5200368-652A-4803-9033-BF4DC6AA4F2F}" destId="{03B8286B-4F95-4338-9207-074F79484E11}" srcOrd="0" destOrd="0" presId="urn:microsoft.com/office/officeart/2005/8/layout/lProcess1"/>
    <dgm:cxn modelId="{94A3174F-C879-47E5-8EBB-0A7201593489}" type="presOf" srcId="{D26AFD25-1CF2-46D4-A232-75DB3439A768}" destId="{50C3560F-FDBE-4B2F-B5A9-9CFAE7E569A0}" srcOrd="0" destOrd="0" presId="urn:microsoft.com/office/officeart/2005/8/layout/lProcess1"/>
    <dgm:cxn modelId="{1015EB41-C7CD-4AE7-BCBB-B446D67751BD}" type="presOf" srcId="{466C4FCB-AFB6-4032-B4EB-6BC4695A6D8E}" destId="{04A9F235-23E3-4F0C-AC66-8B741A0AAC9A}" srcOrd="0" destOrd="0" presId="urn:microsoft.com/office/officeart/2005/8/layout/lProcess1"/>
    <dgm:cxn modelId="{256FF69B-EE03-490A-8B0A-B534D7C6CCDC}" type="presOf" srcId="{7322E6BA-F68F-4577-B047-5AEBB8C0293B}" destId="{A00219A2-F9F1-4173-8A13-8B6900D75040}" srcOrd="0" destOrd="0" presId="urn:microsoft.com/office/officeart/2005/8/layout/lProcess1"/>
    <dgm:cxn modelId="{2A4BAF70-D736-4D89-BA0E-66272939275A}" srcId="{D26AFD25-1CF2-46D4-A232-75DB3439A768}" destId="{D0A5B7A5-FC54-47E3-BA0A-4DEFD4B8DF29}" srcOrd="2" destOrd="0" parTransId="{2268C27B-FB03-49DE-B5C7-865746D2A899}" sibTransId="{BAD38B42-20D0-4CD0-A824-80BCDB16CC4D}"/>
    <dgm:cxn modelId="{F21E0D6C-10F3-4811-BA89-A535F9065AE2}" type="presOf" srcId="{6D2B405B-731A-40AE-A548-C28D6DFFB40C}" destId="{B1A29AEF-2DC1-4CA9-8559-45F1CB6478CE}" srcOrd="0" destOrd="0" presId="urn:microsoft.com/office/officeart/2005/8/layout/lProcess1"/>
    <dgm:cxn modelId="{10BFD806-E013-47AB-8807-28138D529140}" srcId="{D26AFD25-1CF2-46D4-A232-75DB3439A768}" destId="{7322E6BA-F68F-4577-B047-5AEBB8C0293B}" srcOrd="0" destOrd="0" parTransId="{B30B2792-4B65-4E7D-A56E-9A623F1A9F16}" sibTransId="{6D2B405B-731A-40AE-A548-C28D6DFFB40C}"/>
    <dgm:cxn modelId="{62F321B1-CA26-4AD8-9F09-7D9B706AA7E8}" type="presOf" srcId="{D0A5B7A5-FC54-47E3-BA0A-4DEFD4B8DF29}" destId="{22835E51-7594-4B51-BD88-ED2F3E5E2C7B}" srcOrd="0" destOrd="0" presId="urn:microsoft.com/office/officeart/2005/8/layout/lProcess1"/>
    <dgm:cxn modelId="{38F267F3-2F8B-4147-80CF-8B78824E38A5}" srcId="{D26AFD25-1CF2-46D4-A232-75DB3439A768}" destId="{466C4FCB-AFB6-4032-B4EB-6BC4695A6D8E}" srcOrd="1" destOrd="0" parTransId="{53977C29-0244-41B4-AFD2-EF4DE8B2C2DA}" sibTransId="{5EE625BA-C714-434A-B013-048228E51333}"/>
    <dgm:cxn modelId="{1707F67B-B54D-48C8-B511-C69FA9E989BF}" type="presParOf" srcId="{03B8286B-4F95-4338-9207-074F79484E11}" destId="{DC4E3149-E5DA-42FB-94AA-719A06230F2E}" srcOrd="0" destOrd="0" presId="urn:microsoft.com/office/officeart/2005/8/layout/lProcess1"/>
    <dgm:cxn modelId="{B7C50613-24F5-4419-9D74-4EF6AA590D7D}" type="presParOf" srcId="{DC4E3149-E5DA-42FB-94AA-719A06230F2E}" destId="{50C3560F-FDBE-4B2F-B5A9-9CFAE7E569A0}" srcOrd="0" destOrd="0" presId="urn:microsoft.com/office/officeart/2005/8/layout/lProcess1"/>
    <dgm:cxn modelId="{5C2A54B5-B6D3-4B13-8E7C-6ACF642DADC1}" type="presParOf" srcId="{DC4E3149-E5DA-42FB-94AA-719A06230F2E}" destId="{6221999B-F804-4192-B1F4-5F0E53D451A3}" srcOrd="1" destOrd="0" presId="urn:microsoft.com/office/officeart/2005/8/layout/lProcess1"/>
    <dgm:cxn modelId="{FAEAD469-4BE8-4432-B78E-E95E3A652368}" type="presParOf" srcId="{DC4E3149-E5DA-42FB-94AA-719A06230F2E}" destId="{A00219A2-F9F1-4173-8A13-8B6900D75040}" srcOrd="2" destOrd="0" presId="urn:microsoft.com/office/officeart/2005/8/layout/lProcess1"/>
    <dgm:cxn modelId="{A9BB86D1-DBC2-4FF1-908E-6FE604E92EA5}" type="presParOf" srcId="{DC4E3149-E5DA-42FB-94AA-719A06230F2E}" destId="{B1A29AEF-2DC1-4CA9-8559-45F1CB6478CE}" srcOrd="3" destOrd="0" presId="urn:microsoft.com/office/officeart/2005/8/layout/lProcess1"/>
    <dgm:cxn modelId="{F706B38C-EC69-4C59-858E-B5C08101E9C0}" type="presParOf" srcId="{DC4E3149-E5DA-42FB-94AA-719A06230F2E}" destId="{04A9F235-23E3-4F0C-AC66-8B741A0AAC9A}" srcOrd="4" destOrd="0" presId="urn:microsoft.com/office/officeart/2005/8/layout/lProcess1"/>
    <dgm:cxn modelId="{11C2CF7E-B0D0-4204-BEB8-9A4478FC9337}" type="presParOf" srcId="{DC4E3149-E5DA-42FB-94AA-719A06230F2E}" destId="{3A3EE3E5-BB33-411A-9F86-0F256432A313}" srcOrd="5" destOrd="0" presId="urn:microsoft.com/office/officeart/2005/8/layout/lProcess1"/>
    <dgm:cxn modelId="{EC535896-AA19-4D8D-867B-6D4DBC6E7DC4}" type="presParOf" srcId="{DC4E3149-E5DA-42FB-94AA-719A06230F2E}" destId="{22835E51-7594-4B51-BD88-ED2F3E5E2C7B}" srcOrd="6" destOrd="0" presId="urn:microsoft.com/office/officeart/2005/8/layout/lProcess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4EFB30-6396-4516-9E41-062DF678265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F82EB7C-F686-462E-A17F-1220DC6C3C12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i="0" noProof="0" dirty="0" smtClean="0"/>
            <a:t>Consider competency based approaches in ESIF management and implementation</a:t>
          </a:r>
          <a:endParaRPr lang="en-GB" i="0" noProof="0" dirty="0"/>
        </a:p>
      </dgm:t>
    </dgm:pt>
    <dgm:pt modelId="{6D213DD1-42C2-4AED-852C-9A9005FA89E0}" type="parTrans" cxnId="{2B21ACCF-553E-4EF5-A35F-84601B58F9D7}">
      <dgm:prSet/>
      <dgm:spPr/>
      <dgm:t>
        <a:bodyPr/>
        <a:lstStyle/>
        <a:p>
          <a:endParaRPr lang="en-GB"/>
        </a:p>
      </dgm:t>
    </dgm:pt>
    <dgm:pt modelId="{50B28933-7860-42DF-B533-4B9DE2E92FE1}" type="sibTrans" cxnId="{2B21ACCF-553E-4EF5-A35F-84601B58F9D7}">
      <dgm:prSet/>
      <dgm:spPr>
        <a:solidFill>
          <a:schemeClr val="accent3">
            <a:lumMod val="85000"/>
          </a:schemeClr>
        </a:solidFill>
      </dgm:spPr>
      <dgm:t>
        <a:bodyPr/>
        <a:lstStyle/>
        <a:p>
          <a:endParaRPr lang="en-GB"/>
        </a:p>
      </dgm:t>
    </dgm:pt>
    <dgm:pt modelId="{74FB0E7F-28A8-4C18-8019-6B3EF7773DDB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i="0" noProof="0" dirty="0" smtClean="0"/>
            <a:t>Implement the Competency Framework and the Self-Assessment Tool in relevant institutions as instruments feeding into relevant capacity building measures</a:t>
          </a:r>
          <a:endParaRPr lang="en-GB" i="0" noProof="0" dirty="0"/>
        </a:p>
      </dgm:t>
    </dgm:pt>
    <dgm:pt modelId="{9F57279C-366E-4DA0-A7CD-0CCBFB48708B}" type="parTrans" cxnId="{07487AAF-24AC-40F0-A362-5D666B41CAEE}">
      <dgm:prSet/>
      <dgm:spPr/>
      <dgm:t>
        <a:bodyPr/>
        <a:lstStyle/>
        <a:p>
          <a:endParaRPr lang="en-GB"/>
        </a:p>
      </dgm:t>
    </dgm:pt>
    <dgm:pt modelId="{0F0176E1-16E4-4263-9A78-4E093F8384D1}" type="sibTrans" cxnId="{07487AAF-24AC-40F0-A362-5D666B41CAEE}">
      <dgm:prSet/>
      <dgm:spPr>
        <a:solidFill>
          <a:schemeClr val="accent3">
            <a:lumMod val="85000"/>
          </a:schemeClr>
        </a:solidFill>
      </dgm:spPr>
      <dgm:t>
        <a:bodyPr/>
        <a:lstStyle/>
        <a:p>
          <a:endParaRPr lang="en-GB"/>
        </a:p>
      </dgm:t>
    </dgm:pt>
    <dgm:pt modelId="{74FFA56C-DB40-4143-B9E1-63CFFC940802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i="0" noProof="0" dirty="0" smtClean="0"/>
            <a:t>Improve knowledge sharing within administrations and complete the tools and learning options with a map of staff's competencies </a:t>
          </a:r>
          <a:endParaRPr lang="en-GB" i="0" noProof="0" dirty="0"/>
        </a:p>
      </dgm:t>
    </dgm:pt>
    <dgm:pt modelId="{64C0A195-3F5F-4C43-9304-58660E85B674}" type="parTrans" cxnId="{092AAF6D-6AF3-4D2A-9A47-1CDDF55186E2}">
      <dgm:prSet/>
      <dgm:spPr/>
      <dgm:t>
        <a:bodyPr/>
        <a:lstStyle/>
        <a:p>
          <a:endParaRPr lang="en-GB"/>
        </a:p>
      </dgm:t>
    </dgm:pt>
    <dgm:pt modelId="{7EA6CCC2-296A-4BD8-AFC4-ADCE101D8652}" type="sibTrans" cxnId="{092AAF6D-6AF3-4D2A-9A47-1CDDF55186E2}">
      <dgm:prSet/>
      <dgm:spPr/>
      <dgm:t>
        <a:bodyPr/>
        <a:lstStyle/>
        <a:p>
          <a:endParaRPr lang="en-GB"/>
        </a:p>
      </dgm:t>
    </dgm:pt>
    <dgm:pt modelId="{92DAEB04-F927-4FFE-A14D-9BEE903D7824}" type="pres">
      <dgm:prSet presAssocID="{814EFB30-6396-4516-9E41-062DF67826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7C90CF7-14F7-4324-BE38-579160EF08EE}" type="pres">
      <dgm:prSet presAssocID="{BF82EB7C-F686-462E-A17F-1220DC6C3C1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42F2086-9D3C-4EFA-8655-C82DF96D45B0}" type="pres">
      <dgm:prSet presAssocID="{50B28933-7860-42DF-B533-4B9DE2E92FE1}" presName="sibTrans" presStyleLbl="sibTrans2D1" presStyleIdx="0" presStyleCnt="2"/>
      <dgm:spPr/>
      <dgm:t>
        <a:bodyPr/>
        <a:lstStyle/>
        <a:p>
          <a:endParaRPr lang="en-GB"/>
        </a:p>
      </dgm:t>
    </dgm:pt>
    <dgm:pt modelId="{7CC77211-44EE-4197-8F73-A40B32444F4D}" type="pres">
      <dgm:prSet presAssocID="{50B28933-7860-42DF-B533-4B9DE2E92FE1}" presName="connectorText" presStyleLbl="sibTrans2D1" presStyleIdx="0" presStyleCnt="2"/>
      <dgm:spPr/>
      <dgm:t>
        <a:bodyPr/>
        <a:lstStyle/>
        <a:p>
          <a:endParaRPr lang="en-GB"/>
        </a:p>
      </dgm:t>
    </dgm:pt>
    <dgm:pt modelId="{B9323FD7-0160-4E38-8338-F573B575272A}" type="pres">
      <dgm:prSet presAssocID="{74FB0E7F-28A8-4C18-8019-6B3EF7773DD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C784F7D-3E7D-426B-9084-D1C805C60787}" type="pres">
      <dgm:prSet presAssocID="{0F0176E1-16E4-4263-9A78-4E093F8384D1}" presName="sibTrans" presStyleLbl="sibTrans2D1" presStyleIdx="1" presStyleCnt="2"/>
      <dgm:spPr/>
      <dgm:t>
        <a:bodyPr/>
        <a:lstStyle/>
        <a:p>
          <a:endParaRPr lang="en-GB"/>
        </a:p>
      </dgm:t>
    </dgm:pt>
    <dgm:pt modelId="{9FC2665B-EDFC-4807-A1C9-0CA1A419BBD8}" type="pres">
      <dgm:prSet presAssocID="{0F0176E1-16E4-4263-9A78-4E093F8384D1}" presName="connectorText" presStyleLbl="sibTrans2D1" presStyleIdx="1" presStyleCnt="2"/>
      <dgm:spPr/>
      <dgm:t>
        <a:bodyPr/>
        <a:lstStyle/>
        <a:p>
          <a:endParaRPr lang="en-GB"/>
        </a:p>
      </dgm:t>
    </dgm:pt>
    <dgm:pt modelId="{2F40EFB5-33C7-437A-B4E2-9DB2233FE293}" type="pres">
      <dgm:prSet presAssocID="{74FFA56C-DB40-4143-B9E1-63CFFC94080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FC16067-351C-414A-8FE2-3682C1BF30B7}" type="presOf" srcId="{50B28933-7860-42DF-B533-4B9DE2E92FE1}" destId="{F42F2086-9D3C-4EFA-8655-C82DF96D45B0}" srcOrd="0" destOrd="0" presId="urn:microsoft.com/office/officeart/2005/8/layout/process1"/>
    <dgm:cxn modelId="{8BD1D1BC-3DA7-4DF2-8E11-F3EA0CE06317}" type="presOf" srcId="{50B28933-7860-42DF-B533-4B9DE2E92FE1}" destId="{7CC77211-44EE-4197-8F73-A40B32444F4D}" srcOrd="1" destOrd="0" presId="urn:microsoft.com/office/officeart/2005/8/layout/process1"/>
    <dgm:cxn modelId="{002005CC-7195-4AAA-9B1B-2E8D873DAEBA}" type="presOf" srcId="{74FFA56C-DB40-4143-B9E1-63CFFC940802}" destId="{2F40EFB5-33C7-437A-B4E2-9DB2233FE293}" srcOrd="0" destOrd="0" presId="urn:microsoft.com/office/officeart/2005/8/layout/process1"/>
    <dgm:cxn modelId="{F2A75AB4-85B2-47F1-9733-434BECAA2ACB}" type="presOf" srcId="{0F0176E1-16E4-4263-9A78-4E093F8384D1}" destId="{9FC2665B-EDFC-4807-A1C9-0CA1A419BBD8}" srcOrd="1" destOrd="0" presId="urn:microsoft.com/office/officeart/2005/8/layout/process1"/>
    <dgm:cxn modelId="{A3892C5F-6FF9-41E1-81BE-2AE4C09C44E6}" type="presOf" srcId="{814EFB30-6396-4516-9E41-062DF6782652}" destId="{92DAEB04-F927-4FFE-A14D-9BEE903D7824}" srcOrd="0" destOrd="0" presId="urn:microsoft.com/office/officeart/2005/8/layout/process1"/>
    <dgm:cxn modelId="{092AAF6D-6AF3-4D2A-9A47-1CDDF55186E2}" srcId="{814EFB30-6396-4516-9E41-062DF6782652}" destId="{74FFA56C-DB40-4143-B9E1-63CFFC940802}" srcOrd="2" destOrd="0" parTransId="{64C0A195-3F5F-4C43-9304-58660E85B674}" sibTransId="{7EA6CCC2-296A-4BD8-AFC4-ADCE101D8652}"/>
    <dgm:cxn modelId="{B0C954C8-B623-443C-AAF1-A5FDFE50457F}" type="presOf" srcId="{BF82EB7C-F686-462E-A17F-1220DC6C3C12}" destId="{07C90CF7-14F7-4324-BE38-579160EF08EE}" srcOrd="0" destOrd="0" presId="urn:microsoft.com/office/officeart/2005/8/layout/process1"/>
    <dgm:cxn modelId="{D4D90B6B-846F-4F36-A2DC-D8787CED05C4}" type="presOf" srcId="{74FB0E7F-28A8-4C18-8019-6B3EF7773DDB}" destId="{B9323FD7-0160-4E38-8338-F573B575272A}" srcOrd="0" destOrd="0" presId="urn:microsoft.com/office/officeart/2005/8/layout/process1"/>
    <dgm:cxn modelId="{07487AAF-24AC-40F0-A362-5D666B41CAEE}" srcId="{814EFB30-6396-4516-9E41-062DF6782652}" destId="{74FB0E7F-28A8-4C18-8019-6B3EF7773DDB}" srcOrd="1" destOrd="0" parTransId="{9F57279C-366E-4DA0-A7CD-0CCBFB48708B}" sibTransId="{0F0176E1-16E4-4263-9A78-4E093F8384D1}"/>
    <dgm:cxn modelId="{502BE9EF-E513-4EB2-A4CF-683D345B15C0}" type="presOf" srcId="{0F0176E1-16E4-4263-9A78-4E093F8384D1}" destId="{DC784F7D-3E7D-426B-9084-D1C805C60787}" srcOrd="0" destOrd="0" presId="urn:microsoft.com/office/officeart/2005/8/layout/process1"/>
    <dgm:cxn modelId="{2B21ACCF-553E-4EF5-A35F-84601B58F9D7}" srcId="{814EFB30-6396-4516-9E41-062DF6782652}" destId="{BF82EB7C-F686-462E-A17F-1220DC6C3C12}" srcOrd="0" destOrd="0" parTransId="{6D213DD1-42C2-4AED-852C-9A9005FA89E0}" sibTransId="{50B28933-7860-42DF-B533-4B9DE2E92FE1}"/>
    <dgm:cxn modelId="{B8EE720F-B02D-4583-9E84-F541C5B5543E}" type="presParOf" srcId="{92DAEB04-F927-4FFE-A14D-9BEE903D7824}" destId="{07C90CF7-14F7-4324-BE38-579160EF08EE}" srcOrd="0" destOrd="0" presId="urn:microsoft.com/office/officeart/2005/8/layout/process1"/>
    <dgm:cxn modelId="{B4DAE6D5-DA89-423D-A99F-DD17D5375179}" type="presParOf" srcId="{92DAEB04-F927-4FFE-A14D-9BEE903D7824}" destId="{F42F2086-9D3C-4EFA-8655-C82DF96D45B0}" srcOrd="1" destOrd="0" presId="urn:microsoft.com/office/officeart/2005/8/layout/process1"/>
    <dgm:cxn modelId="{85D1BD37-51C8-48C5-BF48-582C4DA26547}" type="presParOf" srcId="{F42F2086-9D3C-4EFA-8655-C82DF96D45B0}" destId="{7CC77211-44EE-4197-8F73-A40B32444F4D}" srcOrd="0" destOrd="0" presId="urn:microsoft.com/office/officeart/2005/8/layout/process1"/>
    <dgm:cxn modelId="{9CBB89CA-5708-4D03-BD62-B0399DA9E8DF}" type="presParOf" srcId="{92DAEB04-F927-4FFE-A14D-9BEE903D7824}" destId="{B9323FD7-0160-4E38-8338-F573B575272A}" srcOrd="2" destOrd="0" presId="urn:microsoft.com/office/officeart/2005/8/layout/process1"/>
    <dgm:cxn modelId="{CD11539B-7889-4F96-AA83-14B5A7724FB1}" type="presParOf" srcId="{92DAEB04-F927-4FFE-A14D-9BEE903D7824}" destId="{DC784F7D-3E7D-426B-9084-D1C805C60787}" srcOrd="3" destOrd="0" presId="urn:microsoft.com/office/officeart/2005/8/layout/process1"/>
    <dgm:cxn modelId="{FC3B6242-267C-401A-AC79-9DAD4ED92346}" type="presParOf" srcId="{DC784F7D-3E7D-426B-9084-D1C805C60787}" destId="{9FC2665B-EDFC-4807-A1C9-0CA1A419BBD8}" srcOrd="0" destOrd="0" presId="urn:microsoft.com/office/officeart/2005/8/layout/process1"/>
    <dgm:cxn modelId="{B6C994E0-0EDD-4853-9A11-D49F71887BFC}" type="presParOf" srcId="{92DAEB04-F927-4FFE-A14D-9BEE903D7824}" destId="{2F40EFB5-33C7-437A-B4E2-9DB2233FE29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EEB5573-ED8A-4003-BEC9-194957D87C91}" type="doc">
      <dgm:prSet loTypeId="urn:microsoft.com/office/officeart/2005/8/layout/process1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GB"/>
        </a:p>
      </dgm:t>
    </dgm:pt>
    <dgm:pt modelId="{C2259AD1-24DE-4FF5-81D7-632FDCDA5924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i="0" dirty="0" smtClean="0"/>
            <a:t>Draft a road map to promote the use of the Competency Framework and the Self-assessment tool</a:t>
          </a:r>
          <a:endParaRPr lang="en-GB" dirty="0"/>
        </a:p>
      </dgm:t>
    </dgm:pt>
    <dgm:pt modelId="{25480971-6335-4406-B775-6CA5412622E0}" type="parTrans" cxnId="{C894D87D-57BF-4210-86F8-E685F2F0AE0B}">
      <dgm:prSet/>
      <dgm:spPr/>
      <dgm:t>
        <a:bodyPr/>
        <a:lstStyle/>
        <a:p>
          <a:endParaRPr lang="en-GB"/>
        </a:p>
      </dgm:t>
    </dgm:pt>
    <dgm:pt modelId="{6B320275-39D4-45AC-A5D9-9815E6F56875}" type="sibTrans" cxnId="{C894D87D-57BF-4210-86F8-E685F2F0AE0B}">
      <dgm:prSet/>
      <dgm:spPr>
        <a:solidFill>
          <a:schemeClr val="accent3">
            <a:lumMod val="85000"/>
          </a:schemeClr>
        </a:solidFill>
      </dgm:spPr>
      <dgm:t>
        <a:bodyPr/>
        <a:lstStyle/>
        <a:p>
          <a:endParaRPr lang="en-GB"/>
        </a:p>
      </dgm:t>
    </dgm:pt>
    <dgm:pt modelId="{C310C859-D11E-491C-BD08-9F98AA81B601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i="0" dirty="0" smtClean="0"/>
            <a:t>Improve user-friendliness of the self-assessment tool (e.g. develop a web-based IT tool)</a:t>
          </a:r>
          <a:endParaRPr lang="en-GB" dirty="0"/>
        </a:p>
      </dgm:t>
    </dgm:pt>
    <dgm:pt modelId="{F98BAF59-4071-4FA0-8EA4-FD15D56A79E8}" type="parTrans" cxnId="{FECEB58A-EF47-4BA2-8AC9-2F4D6F0532E6}">
      <dgm:prSet/>
      <dgm:spPr/>
      <dgm:t>
        <a:bodyPr/>
        <a:lstStyle/>
        <a:p>
          <a:endParaRPr lang="en-GB"/>
        </a:p>
      </dgm:t>
    </dgm:pt>
    <dgm:pt modelId="{45BE8DDE-467B-437D-9173-3DC44BA09327}" type="sibTrans" cxnId="{FECEB58A-EF47-4BA2-8AC9-2F4D6F0532E6}">
      <dgm:prSet/>
      <dgm:spPr>
        <a:solidFill>
          <a:schemeClr val="accent3">
            <a:lumMod val="85000"/>
          </a:schemeClr>
        </a:solidFill>
      </dgm:spPr>
      <dgm:t>
        <a:bodyPr/>
        <a:lstStyle/>
        <a:p>
          <a:endParaRPr lang="en-GB"/>
        </a:p>
      </dgm:t>
    </dgm:pt>
    <dgm:pt modelId="{3EC82DE4-A456-4F10-8DEC-52F2838E257F}">
      <dgm:prSet/>
      <dgm:spPr>
        <a:solidFill>
          <a:srgbClr val="0F5494"/>
        </a:solidFill>
      </dgm:spPr>
      <dgm:t>
        <a:bodyPr/>
        <a:lstStyle/>
        <a:p>
          <a:pPr rtl="0"/>
          <a:r>
            <a:rPr lang="en-GB" i="0" dirty="0" smtClean="0"/>
            <a:t>Establish a helpdesk to provide assistance to users, gather feedback and upgrade the tool </a:t>
          </a:r>
          <a:endParaRPr lang="en-GB" dirty="0"/>
        </a:p>
      </dgm:t>
    </dgm:pt>
    <dgm:pt modelId="{7C2FDCE5-68BB-46FD-9267-2DBFB59D0B96}" type="parTrans" cxnId="{C11CF972-D7BC-4DD9-93D0-910853880973}">
      <dgm:prSet/>
      <dgm:spPr/>
      <dgm:t>
        <a:bodyPr/>
        <a:lstStyle/>
        <a:p>
          <a:endParaRPr lang="en-GB"/>
        </a:p>
      </dgm:t>
    </dgm:pt>
    <dgm:pt modelId="{47D9D2A4-5552-42D6-9A39-112161E1D032}" type="sibTrans" cxnId="{C11CF972-D7BC-4DD9-93D0-910853880973}">
      <dgm:prSet/>
      <dgm:spPr/>
      <dgm:t>
        <a:bodyPr/>
        <a:lstStyle/>
        <a:p>
          <a:endParaRPr lang="en-GB"/>
        </a:p>
      </dgm:t>
    </dgm:pt>
    <dgm:pt modelId="{7DE8BF9B-6730-4A80-8DAE-5227FF840354}" type="pres">
      <dgm:prSet presAssocID="{CEEB5573-ED8A-4003-BEC9-194957D87C9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8E8527E-F077-46BF-BAC9-3960EE47D910}" type="pres">
      <dgm:prSet presAssocID="{C2259AD1-24DE-4FF5-81D7-632FDCDA592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D43F6DE-3274-4F1A-98A7-97BDB97B175A}" type="pres">
      <dgm:prSet presAssocID="{6B320275-39D4-45AC-A5D9-9815E6F56875}" presName="sibTrans" presStyleLbl="sibTrans2D1" presStyleIdx="0" presStyleCnt="2"/>
      <dgm:spPr/>
      <dgm:t>
        <a:bodyPr/>
        <a:lstStyle/>
        <a:p>
          <a:endParaRPr lang="en-GB"/>
        </a:p>
      </dgm:t>
    </dgm:pt>
    <dgm:pt modelId="{082DB145-FD61-4453-A68B-A04D4222EC6F}" type="pres">
      <dgm:prSet presAssocID="{6B320275-39D4-45AC-A5D9-9815E6F56875}" presName="connectorText" presStyleLbl="sibTrans2D1" presStyleIdx="0" presStyleCnt="2"/>
      <dgm:spPr/>
      <dgm:t>
        <a:bodyPr/>
        <a:lstStyle/>
        <a:p>
          <a:endParaRPr lang="en-GB"/>
        </a:p>
      </dgm:t>
    </dgm:pt>
    <dgm:pt modelId="{4E7EE787-97FC-4BDD-BFD0-1C502F829758}" type="pres">
      <dgm:prSet presAssocID="{C310C859-D11E-491C-BD08-9F98AA81B60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CBBD2C9-0313-4D0A-8315-744502A4D9BE}" type="pres">
      <dgm:prSet presAssocID="{45BE8DDE-467B-437D-9173-3DC44BA09327}" presName="sibTrans" presStyleLbl="sibTrans2D1" presStyleIdx="1" presStyleCnt="2"/>
      <dgm:spPr/>
      <dgm:t>
        <a:bodyPr/>
        <a:lstStyle/>
        <a:p>
          <a:endParaRPr lang="en-GB"/>
        </a:p>
      </dgm:t>
    </dgm:pt>
    <dgm:pt modelId="{50351819-8350-459A-9FA0-231AE35431FA}" type="pres">
      <dgm:prSet presAssocID="{45BE8DDE-467B-437D-9173-3DC44BA09327}" presName="connectorText" presStyleLbl="sibTrans2D1" presStyleIdx="1" presStyleCnt="2"/>
      <dgm:spPr/>
      <dgm:t>
        <a:bodyPr/>
        <a:lstStyle/>
        <a:p>
          <a:endParaRPr lang="en-GB"/>
        </a:p>
      </dgm:t>
    </dgm:pt>
    <dgm:pt modelId="{55B563C2-6A14-49C0-B969-75FC6C506222}" type="pres">
      <dgm:prSet presAssocID="{3EC82DE4-A456-4F10-8DEC-52F2838E257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84132C9-DE0D-4A2F-8253-55E9EDE20EF4}" type="presOf" srcId="{45BE8DDE-467B-437D-9173-3DC44BA09327}" destId="{50351819-8350-459A-9FA0-231AE35431FA}" srcOrd="1" destOrd="0" presId="urn:microsoft.com/office/officeart/2005/8/layout/process1"/>
    <dgm:cxn modelId="{FECEB58A-EF47-4BA2-8AC9-2F4D6F0532E6}" srcId="{CEEB5573-ED8A-4003-BEC9-194957D87C91}" destId="{C310C859-D11E-491C-BD08-9F98AA81B601}" srcOrd="1" destOrd="0" parTransId="{F98BAF59-4071-4FA0-8EA4-FD15D56A79E8}" sibTransId="{45BE8DDE-467B-437D-9173-3DC44BA09327}"/>
    <dgm:cxn modelId="{C11CF972-D7BC-4DD9-93D0-910853880973}" srcId="{CEEB5573-ED8A-4003-BEC9-194957D87C91}" destId="{3EC82DE4-A456-4F10-8DEC-52F2838E257F}" srcOrd="2" destOrd="0" parTransId="{7C2FDCE5-68BB-46FD-9267-2DBFB59D0B96}" sibTransId="{47D9D2A4-5552-42D6-9A39-112161E1D032}"/>
    <dgm:cxn modelId="{156CDC0E-696D-4243-85C3-FA6FD914FBE0}" type="presOf" srcId="{45BE8DDE-467B-437D-9173-3DC44BA09327}" destId="{DCBBD2C9-0313-4D0A-8315-744502A4D9BE}" srcOrd="0" destOrd="0" presId="urn:microsoft.com/office/officeart/2005/8/layout/process1"/>
    <dgm:cxn modelId="{B0877CCA-55CC-496C-A039-7D27B40DCDA0}" type="presOf" srcId="{CEEB5573-ED8A-4003-BEC9-194957D87C91}" destId="{7DE8BF9B-6730-4A80-8DAE-5227FF840354}" srcOrd="0" destOrd="0" presId="urn:microsoft.com/office/officeart/2005/8/layout/process1"/>
    <dgm:cxn modelId="{3C619E79-6108-4078-B490-4FA38FF309E5}" type="presOf" srcId="{C2259AD1-24DE-4FF5-81D7-632FDCDA5924}" destId="{58E8527E-F077-46BF-BAC9-3960EE47D910}" srcOrd="0" destOrd="0" presId="urn:microsoft.com/office/officeart/2005/8/layout/process1"/>
    <dgm:cxn modelId="{0E4C232C-B589-4A8E-BA9C-22C9F2F86BB2}" type="presOf" srcId="{3EC82DE4-A456-4F10-8DEC-52F2838E257F}" destId="{55B563C2-6A14-49C0-B969-75FC6C506222}" srcOrd="0" destOrd="0" presId="urn:microsoft.com/office/officeart/2005/8/layout/process1"/>
    <dgm:cxn modelId="{5D191055-A628-4ABC-99EC-95E92465DC7E}" type="presOf" srcId="{6B320275-39D4-45AC-A5D9-9815E6F56875}" destId="{5D43F6DE-3274-4F1A-98A7-97BDB97B175A}" srcOrd="0" destOrd="0" presId="urn:microsoft.com/office/officeart/2005/8/layout/process1"/>
    <dgm:cxn modelId="{C894D87D-57BF-4210-86F8-E685F2F0AE0B}" srcId="{CEEB5573-ED8A-4003-BEC9-194957D87C91}" destId="{C2259AD1-24DE-4FF5-81D7-632FDCDA5924}" srcOrd="0" destOrd="0" parTransId="{25480971-6335-4406-B775-6CA5412622E0}" sibTransId="{6B320275-39D4-45AC-A5D9-9815E6F56875}"/>
    <dgm:cxn modelId="{0FBE419C-EDD8-49E3-AAD9-1A799E8605F4}" type="presOf" srcId="{6B320275-39D4-45AC-A5D9-9815E6F56875}" destId="{082DB145-FD61-4453-A68B-A04D4222EC6F}" srcOrd="1" destOrd="0" presId="urn:microsoft.com/office/officeart/2005/8/layout/process1"/>
    <dgm:cxn modelId="{61B0346B-1F81-4821-88C3-ECD75817966A}" type="presOf" srcId="{C310C859-D11E-491C-BD08-9F98AA81B601}" destId="{4E7EE787-97FC-4BDD-BFD0-1C502F829758}" srcOrd="0" destOrd="0" presId="urn:microsoft.com/office/officeart/2005/8/layout/process1"/>
    <dgm:cxn modelId="{F0EF5085-F01F-4143-8B6C-369CCAB6A9A6}" type="presParOf" srcId="{7DE8BF9B-6730-4A80-8DAE-5227FF840354}" destId="{58E8527E-F077-46BF-BAC9-3960EE47D910}" srcOrd="0" destOrd="0" presId="urn:microsoft.com/office/officeart/2005/8/layout/process1"/>
    <dgm:cxn modelId="{9887B774-5E50-427F-8B96-EC61E7FB74C3}" type="presParOf" srcId="{7DE8BF9B-6730-4A80-8DAE-5227FF840354}" destId="{5D43F6DE-3274-4F1A-98A7-97BDB97B175A}" srcOrd="1" destOrd="0" presId="urn:microsoft.com/office/officeart/2005/8/layout/process1"/>
    <dgm:cxn modelId="{B279A735-3948-43D2-87BF-9D4DF7ACDE09}" type="presParOf" srcId="{5D43F6DE-3274-4F1A-98A7-97BDB97B175A}" destId="{082DB145-FD61-4453-A68B-A04D4222EC6F}" srcOrd="0" destOrd="0" presId="urn:microsoft.com/office/officeart/2005/8/layout/process1"/>
    <dgm:cxn modelId="{A335B018-A0C8-4A75-8C7B-1C7CB8176DF0}" type="presParOf" srcId="{7DE8BF9B-6730-4A80-8DAE-5227FF840354}" destId="{4E7EE787-97FC-4BDD-BFD0-1C502F829758}" srcOrd="2" destOrd="0" presId="urn:microsoft.com/office/officeart/2005/8/layout/process1"/>
    <dgm:cxn modelId="{AB5A1711-E154-4351-95C1-8E6F9B4D126D}" type="presParOf" srcId="{7DE8BF9B-6730-4A80-8DAE-5227FF840354}" destId="{DCBBD2C9-0313-4D0A-8315-744502A4D9BE}" srcOrd="3" destOrd="0" presId="urn:microsoft.com/office/officeart/2005/8/layout/process1"/>
    <dgm:cxn modelId="{349C6EEF-AC28-4F29-8854-F744EC0C837C}" type="presParOf" srcId="{DCBBD2C9-0313-4D0A-8315-744502A4D9BE}" destId="{50351819-8350-459A-9FA0-231AE35431FA}" srcOrd="0" destOrd="0" presId="urn:microsoft.com/office/officeart/2005/8/layout/process1"/>
    <dgm:cxn modelId="{0B19AFD6-A2E5-4C71-BD2C-29D98B552DE3}" type="presParOf" srcId="{7DE8BF9B-6730-4A80-8DAE-5227FF840354}" destId="{55B563C2-6A14-49C0-B969-75FC6C50622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A79581-A8E7-48A9-AC8A-87F29A7D4BD8}">
      <dsp:nvSpPr>
        <dsp:cNvPr id="0" name=""/>
        <dsp:cNvSpPr/>
      </dsp:nvSpPr>
      <dsp:spPr>
        <a:xfrm rot="5400000">
          <a:off x="5194567" y="-2129434"/>
          <a:ext cx="803120" cy="5266944"/>
        </a:xfrm>
        <a:prstGeom prst="round2SameRect">
          <a:avLst/>
        </a:prstGeom>
        <a:solidFill>
          <a:schemeClr val="accent3">
            <a:lumMod val="8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b="0" kern="1200" dirty="0" smtClean="0"/>
            <a:t>Covers all institutions involved in ERDF/CF management and implementation</a:t>
          </a:r>
          <a:endParaRPr lang="en-GB" sz="13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b="0" kern="1200" dirty="0" smtClean="0"/>
            <a:t>Reflects different practices in terms of structures</a:t>
          </a:r>
          <a:endParaRPr lang="en-GB" sz="1300" kern="1200" dirty="0"/>
        </a:p>
      </dsp:txBody>
      <dsp:txXfrm rot="-5400000">
        <a:off x="2962656" y="141682"/>
        <a:ext cx="5227739" cy="724710"/>
      </dsp:txXfrm>
    </dsp:sp>
    <dsp:sp modelId="{717CF78A-AF87-49BC-B85C-87B3842AC294}">
      <dsp:nvSpPr>
        <dsp:cNvPr id="0" name=""/>
        <dsp:cNvSpPr/>
      </dsp:nvSpPr>
      <dsp:spPr>
        <a:xfrm>
          <a:off x="0" y="2087"/>
          <a:ext cx="2962656" cy="1003900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kern="1200" dirty="0" smtClean="0"/>
            <a:t>Competency Framework</a:t>
          </a:r>
          <a:endParaRPr lang="en-GB" sz="2200" kern="1200" dirty="0"/>
        </a:p>
      </dsp:txBody>
      <dsp:txXfrm>
        <a:off x="49006" y="51093"/>
        <a:ext cx="2864644" cy="905888"/>
      </dsp:txXfrm>
    </dsp:sp>
    <dsp:sp modelId="{3A258613-B036-46AD-95CE-37841C84A97F}">
      <dsp:nvSpPr>
        <dsp:cNvPr id="0" name=""/>
        <dsp:cNvSpPr/>
      </dsp:nvSpPr>
      <dsp:spPr>
        <a:xfrm rot="5400000">
          <a:off x="5194567" y="-1075338"/>
          <a:ext cx="803120" cy="5266944"/>
        </a:xfrm>
        <a:prstGeom prst="round2SameRect">
          <a:avLst/>
        </a:prstGeom>
        <a:solidFill>
          <a:schemeClr val="accent3">
            <a:lumMod val="85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b="0" kern="1200" noProof="0" dirty="0" smtClean="0"/>
            <a:t>Identifies competency gaps both at individual and institutional levels</a:t>
          </a:r>
          <a:endParaRPr lang="en-GB" sz="1300" kern="1200" noProof="0" dirty="0"/>
        </a:p>
      </dsp:txBody>
      <dsp:txXfrm rot="-5400000">
        <a:off x="2962656" y="1195778"/>
        <a:ext cx="5227739" cy="724710"/>
      </dsp:txXfrm>
    </dsp:sp>
    <dsp:sp modelId="{5DA68EA5-918A-4A55-A5F8-8342D3FE8E33}">
      <dsp:nvSpPr>
        <dsp:cNvPr id="0" name=""/>
        <dsp:cNvSpPr/>
      </dsp:nvSpPr>
      <dsp:spPr>
        <a:xfrm>
          <a:off x="0" y="1056183"/>
          <a:ext cx="2962656" cy="1003900"/>
        </a:xfrm>
        <a:prstGeom prst="roundRect">
          <a:avLst/>
        </a:prstGeom>
        <a:solidFill>
          <a:srgbClr val="8C181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kern="1200" noProof="0" dirty="0" smtClean="0"/>
            <a:t>Self-assessment Tool</a:t>
          </a:r>
          <a:endParaRPr lang="en-GB" sz="2200" kern="1200" noProof="0" dirty="0"/>
        </a:p>
      </dsp:txBody>
      <dsp:txXfrm>
        <a:off x="49006" y="1105189"/>
        <a:ext cx="2864644" cy="905888"/>
      </dsp:txXfrm>
    </dsp:sp>
    <dsp:sp modelId="{CB5F213A-932F-42CC-9868-E348EC7F24EC}">
      <dsp:nvSpPr>
        <dsp:cNvPr id="0" name=""/>
        <dsp:cNvSpPr/>
      </dsp:nvSpPr>
      <dsp:spPr>
        <a:xfrm rot="5400000">
          <a:off x="5194567" y="-21242"/>
          <a:ext cx="803120" cy="5266944"/>
        </a:xfrm>
        <a:prstGeom prst="round2SameRect">
          <a:avLst/>
        </a:prstGeom>
        <a:solidFill>
          <a:schemeClr val="accent3">
            <a:lumMod val="85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noProof="0" dirty="0" smtClean="0"/>
            <a:t>Takes stock of structures and good practices in competency management in 8 MS (DE, ES, HR, IT, LT, PL, RO, SE)</a:t>
          </a:r>
          <a:endParaRPr lang="en-GB" sz="1300" kern="1200" noProof="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noProof="0" dirty="0" smtClean="0"/>
            <a:t>Provides inventory of existing training courses</a:t>
          </a:r>
          <a:endParaRPr lang="en-GB" sz="1300" kern="1200" noProof="0" dirty="0"/>
        </a:p>
      </dsp:txBody>
      <dsp:txXfrm rot="-5400000">
        <a:off x="2962656" y="2249874"/>
        <a:ext cx="5227739" cy="724710"/>
      </dsp:txXfrm>
    </dsp:sp>
    <dsp:sp modelId="{C415E8A3-1323-42F1-97FD-A0BB3B9D97AB}">
      <dsp:nvSpPr>
        <dsp:cNvPr id="0" name=""/>
        <dsp:cNvSpPr/>
      </dsp:nvSpPr>
      <dsp:spPr>
        <a:xfrm>
          <a:off x="0" y="2110279"/>
          <a:ext cx="2962656" cy="1003900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kern="1200" noProof="0" dirty="0" smtClean="0"/>
            <a:t>Stock taking</a:t>
          </a:r>
          <a:endParaRPr lang="en-GB" sz="2200" kern="1200" noProof="0" dirty="0"/>
        </a:p>
      </dsp:txBody>
      <dsp:txXfrm>
        <a:off x="49006" y="2159285"/>
        <a:ext cx="2864644" cy="905888"/>
      </dsp:txXfrm>
    </dsp:sp>
    <dsp:sp modelId="{21FB98E0-00B5-45C7-A554-9A5CA5FC5A75}">
      <dsp:nvSpPr>
        <dsp:cNvPr id="0" name=""/>
        <dsp:cNvSpPr/>
      </dsp:nvSpPr>
      <dsp:spPr>
        <a:xfrm rot="5400000">
          <a:off x="5194567" y="1032853"/>
          <a:ext cx="803120" cy="5266944"/>
        </a:xfrm>
        <a:prstGeom prst="round2SameRect">
          <a:avLst/>
        </a:prstGeom>
        <a:solidFill>
          <a:schemeClr val="accent3">
            <a:lumMod val="85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noProof="0" dirty="0" smtClean="0"/>
            <a:t>Proposes blueprints for training programmes linked to the identified competencies</a:t>
          </a:r>
          <a:endParaRPr lang="en-GB" sz="1300" kern="1200" noProof="0" dirty="0"/>
        </a:p>
      </dsp:txBody>
      <dsp:txXfrm rot="-5400000">
        <a:off x="2962656" y="3303970"/>
        <a:ext cx="5227739" cy="724710"/>
      </dsp:txXfrm>
    </dsp:sp>
    <dsp:sp modelId="{88697BD5-8AF3-435C-AC55-7015D1CD37EC}">
      <dsp:nvSpPr>
        <dsp:cNvPr id="0" name=""/>
        <dsp:cNvSpPr/>
      </dsp:nvSpPr>
      <dsp:spPr>
        <a:xfrm>
          <a:off x="0" y="3164374"/>
          <a:ext cx="2962656" cy="1003900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kern="1200" noProof="0" dirty="0" smtClean="0"/>
            <a:t>Blueprints</a:t>
          </a:r>
          <a:endParaRPr lang="en-GB" sz="2200" kern="1200" noProof="0" dirty="0"/>
        </a:p>
      </dsp:txBody>
      <dsp:txXfrm>
        <a:off x="49006" y="3213380"/>
        <a:ext cx="2864644" cy="9058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E7A4A9-7EC5-40AA-AABE-557CF2B8BFD5}">
      <dsp:nvSpPr>
        <dsp:cNvPr id="0" name=""/>
        <dsp:cNvSpPr/>
      </dsp:nvSpPr>
      <dsp:spPr>
        <a:xfrm>
          <a:off x="0" y="0"/>
          <a:ext cx="8229600" cy="3529013"/>
        </a:xfrm>
        <a:prstGeom prst="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i="1" kern="1200" dirty="0" smtClean="0"/>
            <a:t>Developed for ERDF/CF:</a:t>
          </a:r>
          <a:endParaRPr lang="en-GB" sz="4000" kern="1200" dirty="0"/>
        </a:p>
      </dsp:txBody>
      <dsp:txXfrm>
        <a:off x="0" y="0"/>
        <a:ext cx="8229600" cy="1905667"/>
      </dsp:txXfrm>
    </dsp:sp>
    <dsp:sp modelId="{F3AFD9B0-03F1-4D7D-8F70-1CF686E85D78}">
      <dsp:nvSpPr>
        <dsp:cNvPr id="0" name=""/>
        <dsp:cNvSpPr/>
      </dsp:nvSpPr>
      <dsp:spPr>
        <a:xfrm>
          <a:off x="1004" y="1835086"/>
          <a:ext cx="1645518" cy="1623345"/>
        </a:xfrm>
        <a:prstGeom prst="rect">
          <a:avLst/>
        </a:prstGeom>
        <a:solidFill>
          <a:schemeClr val="accent3">
            <a:lumMod val="85000"/>
            <a:alpha val="90000"/>
          </a:schemeClr>
        </a:solidFill>
        <a:ln w="25400" cap="flat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Coordinating Bodies</a:t>
          </a:r>
          <a:endParaRPr lang="en-GB" sz="1500" kern="1200" dirty="0"/>
        </a:p>
      </dsp:txBody>
      <dsp:txXfrm>
        <a:off x="1004" y="1835086"/>
        <a:ext cx="1645518" cy="1623345"/>
      </dsp:txXfrm>
    </dsp:sp>
    <dsp:sp modelId="{70D3DA3A-1D4D-4254-A148-16B46F1EF807}">
      <dsp:nvSpPr>
        <dsp:cNvPr id="0" name=""/>
        <dsp:cNvSpPr/>
      </dsp:nvSpPr>
      <dsp:spPr>
        <a:xfrm>
          <a:off x="1646522" y="1835086"/>
          <a:ext cx="1645518" cy="1623345"/>
        </a:xfrm>
        <a:prstGeom prst="rect">
          <a:avLst/>
        </a:prstGeom>
        <a:solidFill>
          <a:schemeClr val="accent3">
            <a:lumMod val="85000"/>
            <a:alpha val="90000"/>
          </a:schemeClr>
        </a:solidFill>
        <a:ln w="25400" cap="flat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Managing Authorities</a:t>
          </a:r>
          <a:endParaRPr lang="en-GB" sz="1500" kern="1200" dirty="0"/>
        </a:p>
      </dsp:txBody>
      <dsp:txXfrm>
        <a:off x="1646522" y="1835086"/>
        <a:ext cx="1645518" cy="1623345"/>
      </dsp:txXfrm>
    </dsp:sp>
    <dsp:sp modelId="{24742100-4D0E-484D-B920-80C051D002EE}">
      <dsp:nvSpPr>
        <dsp:cNvPr id="0" name=""/>
        <dsp:cNvSpPr/>
      </dsp:nvSpPr>
      <dsp:spPr>
        <a:xfrm>
          <a:off x="3292040" y="1835086"/>
          <a:ext cx="1645518" cy="1623345"/>
        </a:xfrm>
        <a:prstGeom prst="rect">
          <a:avLst/>
        </a:prstGeom>
        <a:solidFill>
          <a:schemeClr val="accent3">
            <a:lumMod val="85000"/>
            <a:alpha val="90000"/>
          </a:schemeClr>
        </a:solidFill>
        <a:ln w="25400" cap="flat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Joint Secretariats</a:t>
          </a:r>
          <a:endParaRPr lang="en-GB" sz="1500" kern="1200" dirty="0"/>
        </a:p>
      </dsp:txBody>
      <dsp:txXfrm>
        <a:off x="3292040" y="1835086"/>
        <a:ext cx="1645518" cy="1623345"/>
      </dsp:txXfrm>
    </dsp:sp>
    <dsp:sp modelId="{36394399-2541-4498-8E01-E8601F01E0D6}">
      <dsp:nvSpPr>
        <dsp:cNvPr id="0" name=""/>
        <dsp:cNvSpPr/>
      </dsp:nvSpPr>
      <dsp:spPr>
        <a:xfrm>
          <a:off x="4937559" y="1835086"/>
          <a:ext cx="1645518" cy="1623345"/>
        </a:xfrm>
        <a:prstGeom prst="rect">
          <a:avLst/>
        </a:prstGeom>
        <a:solidFill>
          <a:schemeClr val="accent3">
            <a:lumMod val="85000"/>
            <a:alpha val="90000"/>
          </a:schemeClr>
        </a:solidFill>
        <a:ln w="25400" cap="flat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Audit Authorities</a:t>
          </a:r>
          <a:endParaRPr lang="en-GB" sz="1500" kern="1200" dirty="0"/>
        </a:p>
      </dsp:txBody>
      <dsp:txXfrm>
        <a:off x="4937559" y="1835086"/>
        <a:ext cx="1645518" cy="1623345"/>
      </dsp:txXfrm>
    </dsp:sp>
    <dsp:sp modelId="{81CCDAA6-7296-429B-B4B7-D34258D9BB64}">
      <dsp:nvSpPr>
        <dsp:cNvPr id="0" name=""/>
        <dsp:cNvSpPr/>
      </dsp:nvSpPr>
      <dsp:spPr>
        <a:xfrm>
          <a:off x="6583077" y="1835086"/>
          <a:ext cx="1645518" cy="1623345"/>
        </a:xfrm>
        <a:prstGeom prst="rect">
          <a:avLst/>
        </a:prstGeom>
        <a:solidFill>
          <a:schemeClr val="accent3">
            <a:lumMod val="85000"/>
            <a:alpha val="90000"/>
          </a:schemeClr>
        </a:solidFill>
        <a:ln w="25400" cap="flat" cmpd="sng" algn="ctr">
          <a:solidFill>
            <a:schemeClr val="bg1"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Certifying Authorities</a:t>
          </a:r>
          <a:endParaRPr lang="en-GB" sz="1500" kern="1200" dirty="0"/>
        </a:p>
      </dsp:txBody>
      <dsp:txXfrm>
        <a:off x="6583077" y="1835086"/>
        <a:ext cx="1645518" cy="16233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AE258-E802-4D0B-A56B-F3B924CDE0E9}">
      <dsp:nvSpPr>
        <dsp:cNvPr id="0" name=""/>
        <dsp:cNvSpPr/>
      </dsp:nvSpPr>
      <dsp:spPr>
        <a:xfrm>
          <a:off x="634364" y="0"/>
          <a:ext cx="7189470" cy="4267200"/>
        </a:xfrm>
        <a:prstGeom prst="rightArrow">
          <a:avLst/>
        </a:prstGeom>
        <a:solidFill>
          <a:schemeClr val="accent3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B2C9FC-4C1C-46E5-A054-C3401E360D50}">
      <dsp:nvSpPr>
        <dsp:cNvPr id="0" name=""/>
        <dsp:cNvSpPr/>
      </dsp:nvSpPr>
      <dsp:spPr>
        <a:xfrm>
          <a:off x="2477" y="1148858"/>
          <a:ext cx="1491748" cy="1969483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i="0" kern="1200" dirty="0" smtClean="0"/>
            <a:t>Name of the member of staff + title of the programme</a:t>
          </a:r>
          <a:endParaRPr lang="en-GB" sz="1100" b="1" i="0" kern="1200" dirty="0"/>
        </a:p>
      </dsp:txBody>
      <dsp:txXfrm>
        <a:off x="75298" y="1221679"/>
        <a:ext cx="1346106" cy="1823841"/>
      </dsp:txXfrm>
    </dsp:sp>
    <dsp:sp modelId="{08C25336-FFC6-4741-925B-7C8F9974C806}">
      <dsp:nvSpPr>
        <dsp:cNvPr id="0" name=""/>
        <dsp:cNvSpPr/>
      </dsp:nvSpPr>
      <dsp:spPr>
        <a:xfrm>
          <a:off x="1742851" y="1148858"/>
          <a:ext cx="1491748" cy="1969483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i="0" kern="1200" dirty="0" smtClean="0"/>
            <a:t>Selection of institution</a:t>
          </a:r>
          <a:endParaRPr lang="en-GB" sz="1100" b="1" i="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dirty="0" smtClean="0"/>
            <a:t>Managing Authority</a:t>
          </a:r>
          <a:endParaRPr lang="en-GB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dirty="0" smtClean="0"/>
            <a:t>Coordination body </a:t>
          </a:r>
          <a:endParaRPr lang="en-GB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smtClean="0"/>
            <a:t>Joint Secretariat </a:t>
          </a:r>
          <a:endParaRPr lang="en-GB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smtClean="0"/>
            <a:t>Audit Authority</a:t>
          </a:r>
          <a:endParaRPr lang="en-GB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dirty="0" smtClean="0"/>
            <a:t>Certifying authority</a:t>
          </a:r>
          <a:endParaRPr lang="en-GB" sz="1100" kern="1200" dirty="0"/>
        </a:p>
      </dsp:txBody>
      <dsp:txXfrm>
        <a:off x="1815672" y="1221679"/>
        <a:ext cx="1346106" cy="1823841"/>
      </dsp:txXfrm>
    </dsp:sp>
    <dsp:sp modelId="{E8AEF0FA-E1F6-40BD-B1E4-2C5FD7FF1D85}">
      <dsp:nvSpPr>
        <dsp:cNvPr id="0" name=""/>
        <dsp:cNvSpPr/>
      </dsp:nvSpPr>
      <dsp:spPr>
        <a:xfrm>
          <a:off x="3505198" y="1143003"/>
          <a:ext cx="1491748" cy="1903836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i="0" kern="1200" dirty="0" smtClean="0"/>
            <a:t>Selection of 'group of job roles'</a:t>
          </a:r>
          <a:endParaRPr lang="en-GB" sz="1100" b="1" i="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dirty="0" smtClean="0"/>
            <a:t>Operational level</a:t>
          </a:r>
          <a:endParaRPr lang="en-GB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dirty="0" smtClean="0"/>
            <a:t>Decision making level</a:t>
          </a:r>
          <a:endParaRPr lang="en-GB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smtClean="0"/>
            <a:t>Supervisory level</a:t>
          </a:r>
          <a:endParaRPr lang="en-GB" sz="1100" kern="1200"/>
        </a:p>
      </dsp:txBody>
      <dsp:txXfrm>
        <a:off x="3578019" y="1215824"/>
        <a:ext cx="1346106" cy="1758194"/>
      </dsp:txXfrm>
    </dsp:sp>
    <dsp:sp modelId="{F5CA4A54-3331-4FA0-96B8-9F1C427AB972}">
      <dsp:nvSpPr>
        <dsp:cNvPr id="0" name=""/>
        <dsp:cNvSpPr/>
      </dsp:nvSpPr>
      <dsp:spPr>
        <a:xfrm>
          <a:off x="5223599" y="1148858"/>
          <a:ext cx="1491748" cy="1969483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i="0" kern="1200" dirty="0" smtClean="0"/>
            <a:t>Tasks – generated on the basis of previous selection</a:t>
          </a:r>
          <a:endParaRPr lang="en-GB" sz="1100" b="1" i="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dirty="0" smtClean="0"/>
            <a:t>Programming</a:t>
          </a:r>
          <a:endParaRPr lang="en-GB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smtClean="0"/>
            <a:t>Project generation</a:t>
          </a:r>
          <a:endParaRPr lang="en-GB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dirty="0" smtClean="0"/>
            <a:t>Monitoring etc.</a:t>
          </a:r>
          <a:endParaRPr lang="en-GB" sz="1100" kern="1200" dirty="0"/>
        </a:p>
      </dsp:txBody>
      <dsp:txXfrm>
        <a:off x="5296420" y="1221679"/>
        <a:ext cx="1346106" cy="1823841"/>
      </dsp:txXfrm>
    </dsp:sp>
    <dsp:sp modelId="{260D77DD-5C8D-4D1F-B3E8-3E2C88CE5391}">
      <dsp:nvSpPr>
        <dsp:cNvPr id="0" name=""/>
        <dsp:cNvSpPr/>
      </dsp:nvSpPr>
      <dsp:spPr>
        <a:xfrm>
          <a:off x="6963973" y="1148858"/>
          <a:ext cx="1491748" cy="1969483"/>
        </a:xfrm>
        <a:prstGeom prst="roundRect">
          <a:avLst/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i="0" kern="1200" dirty="0" smtClean="0"/>
            <a:t>Sub-tasks</a:t>
          </a:r>
          <a:endParaRPr lang="en-GB" sz="1100" b="1" i="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100" i="1" kern="1200" dirty="0" smtClean="0"/>
            <a:t>Detailed sub-tasks based on  selection of tasks in the previous step</a:t>
          </a:r>
          <a:endParaRPr lang="en-GB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1100" kern="1200" dirty="0"/>
        </a:p>
      </dsp:txBody>
      <dsp:txXfrm>
        <a:off x="7036794" y="1221679"/>
        <a:ext cx="1346106" cy="18238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6C194-4067-4B60-B4A8-38BF0552FB0B}">
      <dsp:nvSpPr>
        <dsp:cNvPr id="0" name=""/>
        <dsp:cNvSpPr/>
      </dsp:nvSpPr>
      <dsp:spPr>
        <a:xfrm>
          <a:off x="4086936" y="2556927"/>
          <a:ext cx="4398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9856" y="45720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4295868" y="2591650"/>
        <a:ext cx="21992" cy="21992"/>
      </dsp:txXfrm>
    </dsp:sp>
    <dsp:sp modelId="{1C5F7C45-634F-4D52-9C76-E5B153987FD5}">
      <dsp:nvSpPr>
        <dsp:cNvPr id="0" name=""/>
        <dsp:cNvSpPr/>
      </dsp:nvSpPr>
      <dsp:spPr>
        <a:xfrm>
          <a:off x="1447799" y="1710547"/>
          <a:ext cx="439856" cy="8920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9928" y="0"/>
              </a:lnTo>
              <a:lnTo>
                <a:pt x="219928" y="892099"/>
              </a:lnTo>
              <a:lnTo>
                <a:pt x="439856" y="892099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1642861" y="2131731"/>
        <a:ext cx="49732" cy="49732"/>
      </dsp:txXfrm>
    </dsp:sp>
    <dsp:sp modelId="{C274B864-C8AD-4E62-BBB3-D11C112A04FE}">
      <dsp:nvSpPr>
        <dsp:cNvPr id="0" name=""/>
        <dsp:cNvSpPr/>
      </dsp:nvSpPr>
      <dsp:spPr>
        <a:xfrm>
          <a:off x="4086936" y="1718786"/>
          <a:ext cx="4398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9856" y="45720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4295868" y="1753510"/>
        <a:ext cx="21992" cy="21992"/>
      </dsp:txXfrm>
    </dsp:sp>
    <dsp:sp modelId="{AD29FB48-627D-4523-A711-35AF90324FE8}">
      <dsp:nvSpPr>
        <dsp:cNvPr id="0" name=""/>
        <dsp:cNvSpPr/>
      </dsp:nvSpPr>
      <dsp:spPr>
        <a:xfrm>
          <a:off x="1447799" y="1664827"/>
          <a:ext cx="4398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19928" y="45720"/>
              </a:lnTo>
              <a:lnTo>
                <a:pt x="219928" y="99678"/>
              </a:lnTo>
              <a:lnTo>
                <a:pt x="439856" y="99678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1656648" y="1699469"/>
        <a:ext cx="22157" cy="22157"/>
      </dsp:txXfrm>
    </dsp:sp>
    <dsp:sp modelId="{D930AFDE-8A0D-43D0-B6E1-F7AF01590F5B}">
      <dsp:nvSpPr>
        <dsp:cNvPr id="0" name=""/>
        <dsp:cNvSpPr/>
      </dsp:nvSpPr>
      <dsp:spPr>
        <a:xfrm>
          <a:off x="4086936" y="880645"/>
          <a:ext cx="4398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9856" y="45720"/>
              </a:lnTo>
            </a:path>
          </a:pathLst>
        </a:custGeom>
        <a:noFill/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4295868" y="915369"/>
        <a:ext cx="21992" cy="21992"/>
      </dsp:txXfrm>
    </dsp:sp>
    <dsp:sp modelId="{2F496860-9F7B-480A-8CAD-F725DC544FE7}">
      <dsp:nvSpPr>
        <dsp:cNvPr id="0" name=""/>
        <dsp:cNvSpPr/>
      </dsp:nvSpPr>
      <dsp:spPr>
        <a:xfrm>
          <a:off x="1447799" y="926365"/>
          <a:ext cx="439856" cy="784181"/>
        </a:xfrm>
        <a:custGeom>
          <a:avLst/>
          <a:gdLst/>
          <a:ahLst/>
          <a:cxnLst/>
          <a:rect l="0" t="0" r="0" b="0"/>
          <a:pathLst>
            <a:path>
              <a:moveTo>
                <a:pt x="0" y="784181"/>
              </a:moveTo>
              <a:lnTo>
                <a:pt x="219928" y="784181"/>
              </a:lnTo>
              <a:lnTo>
                <a:pt x="219928" y="0"/>
              </a:lnTo>
              <a:lnTo>
                <a:pt x="439856" y="0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1645249" y="1295978"/>
        <a:ext cx="44955" cy="44955"/>
      </dsp:txXfrm>
    </dsp:sp>
    <dsp:sp modelId="{73026EE6-41C8-411D-8C90-D0E6EFB1FA61}">
      <dsp:nvSpPr>
        <dsp:cNvPr id="0" name=""/>
        <dsp:cNvSpPr/>
      </dsp:nvSpPr>
      <dsp:spPr>
        <a:xfrm rot="16200000">
          <a:off x="-312239" y="1128811"/>
          <a:ext cx="2356604" cy="1163473"/>
        </a:xfrm>
        <a:prstGeom prst="rect">
          <a:avLst/>
        </a:prstGeom>
        <a:solidFill>
          <a:srgbClr val="0F5494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800" b="1" i="1" kern="1200" dirty="0" smtClean="0"/>
            <a:t>13 </a:t>
          </a:r>
          <a:r>
            <a:rPr lang="en-GB" sz="2800" b="1" i="1" kern="1200" noProof="0" dirty="0" smtClean="0"/>
            <a:t>Core </a:t>
          </a:r>
          <a:r>
            <a:rPr lang="fr-BE" sz="2800" b="1" i="1" kern="1200" dirty="0" smtClean="0"/>
            <a:t>values     </a:t>
          </a:r>
          <a:endParaRPr lang="en-GB" sz="2800" kern="1200" dirty="0"/>
        </a:p>
      </dsp:txBody>
      <dsp:txXfrm>
        <a:off x="-312239" y="1128811"/>
        <a:ext cx="2356604" cy="1163473"/>
      </dsp:txXfrm>
    </dsp:sp>
    <dsp:sp modelId="{8B0CB0CE-A950-4E84-A99E-3D68516BFC8F}">
      <dsp:nvSpPr>
        <dsp:cNvPr id="0" name=""/>
        <dsp:cNvSpPr/>
      </dsp:nvSpPr>
      <dsp:spPr>
        <a:xfrm>
          <a:off x="1887655" y="591109"/>
          <a:ext cx="2199280" cy="670512"/>
        </a:xfrm>
        <a:prstGeom prst="rect">
          <a:avLst/>
        </a:prstGeom>
        <a:solidFill>
          <a:srgbClr val="0F5494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i="1" kern="1200" dirty="0" smtClean="0"/>
            <a:t>Management Competences</a:t>
          </a:r>
          <a:endParaRPr lang="en-GB" sz="1500" kern="1200" dirty="0"/>
        </a:p>
      </dsp:txBody>
      <dsp:txXfrm>
        <a:off x="1887655" y="591109"/>
        <a:ext cx="2199280" cy="670512"/>
      </dsp:txXfrm>
    </dsp:sp>
    <dsp:sp modelId="{F1E8CDDC-11AF-4053-88AF-7CD972AC6004}">
      <dsp:nvSpPr>
        <dsp:cNvPr id="0" name=""/>
        <dsp:cNvSpPr/>
      </dsp:nvSpPr>
      <dsp:spPr>
        <a:xfrm>
          <a:off x="4526792" y="591109"/>
          <a:ext cx="2199280" cy="670512"/>
        </a:xfrm>
        <a:prstGeom prst="rect">
          <a:avLst/>
        </a:prstGeom>
        <a:solidFill>
          <a:srgbClr val="0F5494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12 competences</a:t>
          </a:r>
          <a:endParaRPr lang="en-GB" sz="1500" kern="1200" dirty="0"/>
        </a:p>
      </dsp:txBody>
      <dsp:txXfrm>
        <a:off x="4526792" y="591109"/>
        <a:ext cx="2199280" cy="670512"/>
      </dsp:txXfrm>
    </dsp:sp>
    <dsp:sp modelId="{6B3F5D70-922C-40D1-B5E2-84866096E9CA}">
      <dsp:nvSpPr>
        <dsp:cNvPr id="0" name=""/>
        <dsp:cNvSpPr/>
      </dsp:nvSpPr>
      <dsp:spPr>
        <a:xfrm>
          <a:off x="1887655" y="1429250"/>
          <a:ext cx="2199280" cy="670512"/>
        </a:xfrm>
        <a:prstGeom prst="rect">
          <a:avLst/>
        </a:prstGeom>
        <a:solidFill>
          <a:srgbClr val="0F5494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i="1" kern="1200" dirty="0" smtClean="0"/>
            <a:t>Professional Competences</a:t>
          </a:r>
          <a:endParaRPr lang="en-GB" sz="1500" kern="1200" dirty="0"/>
        </a:p>
      </dsp:txBody>
      <dsp:txXfrm>
        <a:off x="1887655" y="1429250"/>
        <a:ext cx="2199280" cy="670512"/>
      </dsp:txXfrm>
    </dsp:sp>
    <dsp:sp modelId="{884458A4-B0E8-40F1-AC51-94FEA4539D9D}">
      <dsp:nvSpPr>
        <dsp:cNvPr id="0" name=""/>
        <dsp:cNvSpPr/>
      </dsp:nvSpPr>
      <dsp:spPr>
        <a:xfrm>
          <a:off x="4526792" y="1429250"/>
          <a:ext cx="2199280" cy="670512"/>
        </a:xfrm>
        <a:prstGeom prst="rect">
          <a:avLst/>
        </a:prstGeom>
        <a:solidFill>
          <a:srgbClr val="0F5494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smtClean="0"/>
            <a:t>12 competences</a:t>
          </a:r>
          <a:endParaRPr lang="en-GB" sz="1500" kern="1200"/>
        </a:p>
      </dsp:txBody>
      <dsp:txXfrm>
        <a:off x="4526792" y="1429250"/>
        <a:ext cx="2199280" cy="670512"/>
      </dsp:txXfrm>
    </dsp:sp>
    <dsp:sp modelId="{C9A1DD9B-32D8-487A-8601-E5286AC3103B}">
      <dsp:nvSpPr>
        <dsp:cNvPr id="0" name=""/>
        <dsp:cNvSpPr/>
      </dsp:nvSpPr>
      <dsp:spPr>
        <a:xfrm>
          <a:off x="1887655" y="2267390"/>
          <a:ext cx="2199280" cy="670512"/>
        </a:xfrm>
        <a:prstGeom prst="rect">
          <a:avLst/>
        </a:prstGeom>
        <a:solidFill>
          <a:srgbClr val="8C181B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i="1" kern="1200" dirty="0" smtClean="0"/>
            <a:t>Operational Competences</a:t>
          </a:r>
          <a:endParaRPr lang="en-GB" sz="1500" kern="1200" dirty="0"/>
        </a:p>
      </dsp:txBody>
      <dsp:txXfrm>
        <a:off x="1887655" y="2267390"/>
        <a:ext cx="2199280" cy="670512"/>
      </dsp:txXfrm>
    </dsp:sp>
    <dsp:sp modelId="{7DD5D9D6-B9FA-49D2-BE23-EE9F7D5BE5E7}">
      <dsp:nvSpPr>
        <dsp:cNvPr id="0" name=""/>
        <dsp:cNvSpPr/>
      </dsp:nvSpPr>
      <dsp:spPr>
        <a:xfrm>
          <a:off x="4526792" y="2267390"/>
          <a:ext cx="2199280" cy="670512"/>
        </a:xfrm>
        <a:prstGeom prst="rect">
          <a:avLst/>
        </a:prstGeom>
        <a:solidFill>
          <a:srgbClr val="8C181B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dirty="0" smtClean="0"/>
            <a:t>156 competences specific to ERDF/CF</a:t>
          </a:r>
          <a:endParaRPr lang="en-GB" sz="1500" kern="1200" dirty="0"/>
        </a:p>
      </dsp:txBody>
      <dsp:txXfrm>
        <a:off x="4526792" y="2267390"/>
        <a:ext cx="2199280" cy="67051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C3560F-FDBE-4B2F-B5A9-9CFAE7E569A0}">
      <dsp:nvSpPr>
        <dsp:cNvPr id="0" name=""/>
        <dsp:cNvSpPr/>
      </dsp:nvSpPr>
      <dsp:spPr>
        <a:xfrm>
          <a:off x="152399" y="229"/>
          <a:ext cx="7924800" cy="825723"/>
        </a:xfrm>
        <a:prstGeom prst="roundRect">
          <a:avLst>
            <a:gd name="adj" fmla="val 1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i="0" kern="1200" noProof="0" dirty="0" smtClean="0"/>
            <a:t>Excel based semi-automated tool </a:t>
          </a:r>
          <a:endParaRPr lang="en-GB" sz="3200" kern="1200" noProof="0" dirty="0"/>
        </a:p>
      </dsp:txBody>
      <dsp:txXfrm>
        <a:off x="176584" y="24414"/>
        <a:ext cx="7876430" cy="777353"/>
      </dsp:txXfrm>
    </dsp:sp>
    <dsp:sp modelId="{6221999B-F804-4192-B1F4-5F0E53D451A3}">
      <dsp:nvSpPr>
        <dsp:cNvPr id="0" name=""/>
        <dsp:cNvSpPr/>
      </dsp:nvSpPr>
      <dsp:spPr>
        <a:xfrm rot="5400000">
          <a:off x="4042549" y="898203"/>
          <a:ext cx="144501" cy="144501"/>
        </a:xfrm>
        <a:prstGeom prst="rightArrow">
          <a:avLst>
            <a:gd name="adj1" fmla="val 66700"/>
            <a:gd name="adj2" fmla="val 50000"/>
          </a:avLst>
        </a:prstGeom>
        <a:solidFill>
          <a:srgbClr val="0F549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0219A2-F9F1-4173-8A13-8B6900D75040}">
      <dsp:nvSpPr>
        <dsp:cNvPr id="0" name=""/>
        <dsp:cNvSpPr/>
      </dsp:nvSpPr>
      <dsp:spPr>
        <a:xfrm>
          <a:off x="1447794" y="1114956"/>
          <a:ext cx="5334010" cy="825723"/>
        </a:xfrm>
        <a:prstGeom prst="roundRect">
          <a:avLst>
            <a:gd name="adj" fmla="val 10000"/>
          </a:avLst>
        </a:prstGeom>
        <a:solidFill>
          <a:schemeClr val="accent3">
            <a:lumMod val="85000"/>
            <a:alpha val="9000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i="0" kern="1200" noProof="0" dirty="0" smtClean="0"/>
            <a:t>Summary of assessment results for individuals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0" i="0" kern="1200" noProof="0" dirty="0" smtClean="0"/>
            <a:t>Compares user's proficiency against required levels</a:t>
          </a:r>
          <a:endParaRPr lang="en-GB" sz="1500" b="0" i="0" kern="1200" noProof="0" dirty="0"/>
        </a:p>
      </dsp:txBody>
      <dsp:txXfrm>
        <a:off x="1471979" y="1139141"/>
        <a:ext cx="5285640" cy="777353"/>
      </dsp:txXfrm>
    </dsp:sp>
    <dsp:sp modelId="{B1A29AEF-2DC1-4CA9-8559-45F1CB6478CE}">
      <dsp:nvSpPr>
        <dsp:cNvPr id="0" name=""/>
        <dsp:cNvSpPr/>
      </dsp:nvSpPr>
      <dsp:spPr>
        <a:xfrm rot="5400000">
          <a:off x="4042549" y="2012930"/>
          <a:ext cx="144501" cy="144501"/>
        </a:xfrm>
        <a:prstGeom prst="rightArrow">
          <a:avLst>
            <a:gd name="adj1" fmla="val 66700"/>
            <a:gd name="adj2" fmla="val 50000"/>
          </a:avLst>
        </a:prstGeom>
        <a:solidFill>
          <a:srgbClr val="0F549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A9F235-23E3-4F0C-AC66-8B741A0AAC9A}">
      <dsp:nvSpPr>
        <dsp:cNvPr id="0" name=""/>
        <dsp:cNvSpPr/>
      </dsp:nvSpPr>
      <dsp:spPr>
        <a:xfrm>
          <a:off x="1447794" y="2229683"/>
          <a:ext cx="5334010" cy="825723"/>
        </a:xfrm>
        <a:prstGeom prst="roundRect">
          <a:avLst>
            <a:gd name="adj" fmla="val 10000"/>
          </a:avLst>
        </a:prstGeom>
        <a:solidFill>
          <a:schemeClr val="accent3">
            <a:lumMod val="85000"/>
            <a:alpha val="9000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kern="1200" noProof="0" dirty="0" smtClean="0"/>
            <a:t>Development plan template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0" kern="1200" noProof="0" dirty="0" smtClean="0"/>
            <a:t>Indicates lacking competencies or those that require upgrading</a:t>
          </a:r>
          <a:endParaRPr lang="en-GB" sz="1500" b="0" kern="1200" noProof="0" dirty="0"/>
        </a:p>
      </dsp:txBody>
      <dsp:txXfrm>
        <a:off x="1471979" y="2253868"/>
        <a:ext cx="5285640" cy="777353"/>
      </dsp:txXfrm>
    </dsp:sp>
    <dsp:sp modelId="{3A3EE3E5-BB33-411A-9F86-0F256432A313}">
      <dsp:nvSpPr>
        <dsp:cNvPr id="0" name=""/>
        <dsp:cNvSpPr/>
      </dsp:nvSpPr>
      <dsp:spPr>
        <a:xfrm rot="5400000">
          <a:off x="4042549" y="3127657"/>
          <a:ext cx="144501" cy="144501"/>
        </a:xfrm>
        <a:prstGeom prst="rightArrow">
          <a:avLst>
            <a:gd name="adj1" fmla="val 66700"/>
            <a:gd name="adj2" fmla="val 50000"/>
          </a:avLst>
        </a:prstGeom>
        <a:solidFill>
          <a:srgbClr val="0F549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835E51-7594-4B51-BD88-ED2F3E5E2C7B}">
      <dsp:nvSpPr>
        <dsp:cNvPr id="0" name=""/>
        <dsp:cNvSpPr/>
      </dsp:nvSpPr>
      <dsp:spPr>
        <a:xfrm>
          <a:off x="1371597" y="3344410"/>
          <a:ext cx="5486405" cy="825723"/>
        </a:xfrm>
        <a:prstGeom prst="roundRect">
          <a:avLst>
            <a:gd name="adj" fmla="val 10000"/>
          </a:avLst>
        </a:prstGeom>
        <a:solidFill>
          <a:srgbClr val="8C181B">
            <a:alpha val="90000"/>
          </a:srgb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1" i="0" kern="1200" noProof="0" dirty="0" smtClean="0">
              <a:solidFill>
                <a:schemeClr val="bg1"/>
              </a:solidFill>
            </a:rPr>
            <a:t>Aggregation tool</a:t>
          </a:r>
        </a:p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500" b="0" i="0" kern="1200" noProof="0" dirty="0" smtClean="0">
              <a:solidFill>
                <a:schemeClr val="bg1"/>
              </a:solidFill>
            </a:rPr>
            <a:t>Provides overview at institution level</a:t>
          </a:r>
          <a:endParaRPr lang="en-GB" sz="1500" b="0" kern="1200" noProof="0" dirty="0">
            <a:solidFill>
              <a:schemeClr val="bg1"/>
            </a:solidFill>
          </a:endParaRPr>
        </a:p>
      </dsp:txBody>
      <dsp:txXfrm>
        <a:off x="1395782" y="3368595"/>
        <a:ext cx="5438035" cy="7773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C90CF7-14F7-4324-BE38-579160EF08EE}">
      <dsp:nvSpPr>
        <dsp:cNvPr id="0" name=""/>
        <dsp:cNvSpPr/>
      </dsp:nvSpPr>
      <dsp:spPr>
        <a:xfrm>
          <a:off x="7233" y="526476"/>
          <a:ext cx="2161877" cy="3117410"/>
        </a:xfrm>
        <a:prstGeom prst="roundRect">
          <a:avLst>
            <a:gd name="adj" fmla="val 1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i="0" kern="1200" noProof="0" dirty="0" smtClean="0"/>
            <a:t>Consider competency based approaches in ESIF management and implementation</a:t>
          </a:r>
          <a:endParaRPr lang="en-GB" sz="1700" i="0" kern="1200" noProof="0" dirty="0"/>
        </a:p>
      </dsp:txBody>
      <dsp:txXfrm>
        <a:off x="70552" y="589795"/>
        <a:ext cx="2035239" cy="2990772"/>
      </dsp:txXfrm>
    </dsp:sp>
    <dsp:sp modelId="{F42F2086-9D3C-4EFA-8655-C82DF96D45B0}">
      <dsp:nvSpPr>
        <dsp:cNvPr id="0" name=""/>
        <dsp:cNvSpPr/>
      </dsp:nvSpPr>
      <dsp:spPr>
        <a:xfrm>
          <a:off x="2385298" y="18171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2385298" y="1924337"/>
        <a:ext cx="320822" cy="321687"/>
      </dsp:txXfrm>
    </dsp:sp>
    <dsp:sp modelId="{B9323FD7-0160-4E38-8338-F573B575272A}">
      <dsp:nvSpPr>
        <dsp:cNvPr id="0" name=""/>
        <dsp:cNvSpPr/>
      </dsp:nvSpPr>
      <dsp:spPr>
        <a:xfrm>
          <a:off x="3033861" y="526476"/>
          <a:ext cx="2161877" cy="3117410"/>
        </a:xfrm>
        <a:prstGeom prst="roundRect">
          <a:avLst>
            <a:gd name="adj" fmla="val 1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i="0" kern="1200" noProof="0" dirty="0" smtClean="0"/>
            <a:t>Implement the Competency Framework and the Self-Assessment Tool in relevant institutions as instruments feeding into relevant capacity building measures</a:t>
          </a:r>
          <a:endParaRPr lang="en-GB" sz="1700" i="0" kern="1200" noProof="0" dirty="0"/>
        </a:p>
      </dsp:txBody>
      <dsp:txXfrm>
        <a:off x="3097180" y="589795"/>
        <a:ext cx="2035239" cy="2990772"/>
      </dsp:txXfrm>
    </dsp:sp>
    <dsp:sp modelId="{DC784F7D-3E7D-426B-9084-D1C805C60787}">
      <dsp:nvSpPr>
        <dsp:cNvPr id="0" name=""/>
        <dsp:cNvSpPr/>
      </dsp:nvSpPr>
      <dsp:spPr>
        <a:xfrm>
          <a:off x="5411926" y="18171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5411926" y="1924337"/>
        <a:ext cx="320822" cy="321687"/>
      </dsp:txXfrm>
    </dsp:sp>
    <dsp:sp modelId="{2F40EFB5-33C7-437A-B4E2-9DB2233FE293}">
      <dsp:nvSpPr>
        <dsp:cNvPr id="0" name=""/>
        <dsp:cNvSpPr/>
      </dsp:nvSpPr>
      <dsp:spPr>
        <a:xfrm>
          <a:off x="6060489" y="526476"/>
          <a:ext cx="2161877" cy="3117410"/>
        </a:xfrm>
        <a:prstGeom prst="roundRect">
          <a:avLst>
            <a:gd name="adj" fmla="val 1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i="0" kern="1200" noProof="0" dirty="0" smtClean="0"/>
            <a:t>Improve knowledge sharing within administrations and complete the tools and learning options with a map of staff's competencies </a:t>
          </a:r>
          <a:endParaRPr lang="en-GB" sz="1700" i="0" kern="1200" noProof="0" dirty="0"/>
        </a:p>
      </dsp:txBody>
      <dsp:txXfrm>
        <a:off x="6123808" y="589795"/>
        <a:ext cx="2035239" cy="29907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8527E-F077-46BF-BAC9-3960EE47D910}">
      <dsp:nvSpPr>
        <dsp:cNvPr id="0" name=""/>
        <dsp:cNvSpPr/>
      </dsp:nvSpPr>
      <dsp:spPr>
        <a:xfrm>
          <a:off x="7233" y="1071801"/>
          <a:ext cx="2161877" cy="2026760"/>
        </a:xfrm>
        <a:prstGeom prst="roundRect">
          <a:avLst>
            <a:gd name="adj" fmla="val 1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i="0" kern="1200" dirty="0" smtClean="0"/>
            <a:t>Draft a road map to promote the use of the Competency Framework and the Self-assessment tool</a:t>
          </a:r>
          <a:endParaRPr lang="en-GB" sz="1800" kern="1200" dirty="0"/>
        </a:p>
      </dsp:txBody>
      <dsp:txXfrm>
        <a:off x="66595" y="1131163"/>
        <a:ext cx="2043153" cy="1908036"/>
      </dsp:txXfrm>
    </dsp:sp>
    <dsp:sp modelId="{5D43F6DE-3274-4F1A-98A7-97BDB97B175A}">
      <dsp:nvSpPr>
        <dsp:cNvPr id="0" name=""/>
        <dsp:cNvSpPr/>
      </dsp:nvSpPr>
      <dsp:spPr>
        <a:xfrm>
          <a:off x="2385298" y="18171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2385298" y="1924337"/>
        <a:ext cx="320822" cy="321687"/>
      </dsp:txXfrm>
    </dsp:sp>
    <dsp:sp modelId="{4E7EE787-97FC-4BDD-BFD0-1C502F829758}">
      <dsp:nvSpPr>
        <dsp:cNvPr id="0" name=""/>
        <dsp:cNvSpPr/>
      </dsp:nvSpPr>
      <dsp:spPr>
        <a:xfrm>
          <a:off x="3033861" y="1071801"/>
          <a:ext cx="2161877" cy="2026760"/>
        </a:xfrm>
        <a:prstGeom prst="roundRect">
          <a:avLst>
            <a:gd name="adj" fmla="val 1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i="0" kern="1200" dirty="0" smtClean="0"/>
            <a:t>Improve user-friendliness of the self-assessment tool (e.g. develop a web-based IT tool)</a:t>
          </a:r>
          <a:endParaRPr lang="en-GB" sz="1800" kern="1200" dirty="0"/>
        </a:p>
      </dsp:txBody>
      <dsp:txXfrm>
        <a:off x="3093223" y="1131163"/>
        <a:ext cx="2043153" cy="1908036"/>
      </dsp:txXfrm>
    </dsp:sp>
    <dsp:sp modelId="{DCBBD2C9-0313-4D0A-8315-744502A4D9BE}">
      <dsp:nvSpPr>
        <dsp:cNvPr id="0" name=""/>
        <dsp:cNvSpPr/>
      </dsp:nvSpPr>
      <dsp:spPr>
        <a:xfrm>
          <a:off x="5411926" y="1817108"/>
          <a:ext cx="458317" cy="5361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5411926" y="1924337"/>
        <a:ext cx="320822" cy="321687"/>
      </dsp:txXfrm>
    </dsp:sp>
    <dsp:sp modelId="{55B563C2-6A14-49C0-B969-75FC6C506222}">
      <dsp:nvSpPr>
        <dsp:cNvPr id="0" name=""/>
        <dsp:cNvSpPr/>
      </dsp:nvSpPr>
      <dsp:spPr>
        <a:xfrm>
          <a:off x="6060489" y="1071801"/>
          <a:ext cx="2161877" cy="2026760"/>
        </a:xfrm>
        <a:prstGeom prst="roundRect">
          <a:avLst>
            <a:gd name="adj" fmla="val 10000"/>
          </a:avLst>
        </a:prstGeom>
        <a:solidFill>
          <a:srgbClr val="0F549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i="0" kern="1200" dirty="0" smtClean="0"/>
            <a:t>Establish a helpdesk to provide assistance to users, gather feedback and upgrade the tool </a:t>
          </a:r>
          <a:endParaRPr lang="en-GB" sz="1800" kern="1200" dirty="0"/>
        </a:p>
      </dsp:txBody>
      <dsp:txXfrm>
        <a:off x="6119851" y="1131163"/>
        <a:ext cx="2043153" cy="19080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51" tIns="45776" rIns="91551" bIns="45776" numCol="1" anchor="t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51" tIns="45776" rIns="91551" bIns="4577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51" tIns="45776" rIns="91551" bIns="45776" numCol="1" anchor="b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4038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51" tIns="45776" rIns="91551" bIns="457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B9F83D76-C570-42CB-9426-1A8178AA3D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6024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51" tIns="45776" rIns="91551" bIns="45776" numCol="1" anchor="t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51" tIns="45776" rIns="91551" bIns="4577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4400"/>
            <a:ext cx="5446713" cy="4473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51" tIns="45776" rIns="91551" bIns="457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51" tIns="45776" rIns="91551" bIns="45776" numCol="1" anchor="b" anchorCtr="0" compatLnSpc="1">
            <a:prstTxWarp prst="textNoShape">
              <a:avLst/>
            </a:prstTxWarp>
          </a:bodyPr>
          <a:lstStyle>
            <a:lvl1pPr eaLnBrk="1" hangingPunct="1">
              <a:defRPr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4038"/>
            <a:ext cx="2949575" cy="498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51" tIns="45776" rIns="91551" bIns="4577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1C4C5FA3-A146-4B09-8776-A153C27549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3122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bg-BG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9300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541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16075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7803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3523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9243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4963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906838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EDFB3C12-BAEC-4C52-802D-DC6EFFCF0402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defRPr sz="12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fld id="{E01739DE-3CD6-4C2F-B07C-9D4302AF68E5}" type="slidenum">
              <a:rPr lang="en-GB" altLang="en-US" b="0" smtClean="0">
                <a:solidFill>
                  <a:schemeClr val="tx1"/>
                </a:solidFill>
                <a:latin typeface="Arial" charset="0"/>
              </a:rPr>
              <a:pPr/>
              <a:t>2</a:t>
            </a:fld>
            <a:endParaRPr lang="en-GB" altLang="en-US" b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r>
              <a:rPr lang="en-GB" altLang="en-US" sz="800" dirty="0" smtClean="0"/>
              <a:t>Human Resources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err="1" smtClean="0"/>
              <a:t>Harmonise</a:t>
            </a:r>
            <a:r>
              <a:rPr lang="en-US" altLang="en-US" sz="800" dirty="0" smtClean="0"/>
              <a:t> compensation for high skill positions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Increase </a:t>
            </a:r>
            <a:r>
              <a:rPr lang="en-US" altLang="en-US" sz="800" dirty="0" err="1" smtClean="0"/>
              <a:t>specialisation</a:t>
            </a:r>
            <a:r>
              <a:rPr lang="en-US" altLang="en-US" sz="800" dirty="0" smtClean="0"/>
              <a:t> of tasks and trainings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err="1" smtClean="0"/>
              <a:t>Autorise</a:t>
            </a:r>
            <a:r>
              <a:rPr lang="en-US" altLang="en-US" sz="800" dirty="0" smtClean="0"/>
              <a:t> outside assistance to infrequent procurers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Reduce number of contracting authorities by making greater use of joint procurement</a:t>
            </a:r>
          </a:p>
          <a:p>
            <a:pPr eaLnBrk="1"/>
            <a:r>
              <a:rPr lang="de-DE" altLang="en-US" sz="800" dirty="0" smtClean="0"/>
              <a:t>Systems </a:t>
            </a:r>
            <a:r>
              <a:rPr lang="de-DE" altLang="en-US" sz="800" dirty="0" err="1" smtClean="0"/>
              <a:t>and</a:t>
            </a:r>
            <a:r>
              <a:rPr lang="de-DE" altLang="en-US" sz="800" dirty="0" smtClean="0"/>
              <a:t> </a:t>
            </a:r>
            <a:r>
              <a:rPr lang="de-DE" altLang="en-US" sz="800" dirty="0" err="1" smtClean="0"/>
              <a:t>tools</a:t>
            </a:r>
            <a:endParaRPr lang="de-DE" altLang="en-US" sz="800" dirty="0" smtClean="0"/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Support and training system for experienced and less experienced practitioners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Set up convenient ad hoc support channels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Prepare standardized tender documents for frequently used goods, services, works and criteria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Create clear channels for regular information updates</a:t>
            </a:r>
          </a:p>
          <a:p>
            <a:pPr eaLnBrk="1"/>
            <a:r>
              <a:rPr lang="de-DE" altLang="en-US" sz="800" dirty="0" err="1" smtClean="0"/>
              <a:t>Governance</a:t>
            </a:r>
            <a:r>
              <a:rPr lang="de-DE" altLang="en-US" sz="800" dirty="0" smtClean="0"/>
              <a:t> </a:t>
            </a:r>
            <a:r>
              <a:rPr lang="de-DE" altLang="en-US" sz="800" dirty="0" err="1" smtClean="0"/>
              <a:t>structures</a:t>
            </a:r>
            <a:endParaRPr lang="de-DE" altLang="en-US" sz="800" dirty="0" smtClean="0"/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Guidance documents must be clear and authoritative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Remedies processes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Streamline appeals processes to be less disruptive</a:t>
            </a:r>
            <a:endParaRPr lang="de-DE" altLang="en-US" sz="800" dirty="0" smtClean="0"/>
          </a:p>
          <a:p>
            <a:pPr eaLnBrk="1"/>
            <a:r>
              <a:rPr lang="en-GB" altLang="en-US" sz="800" dirty="0" smtClean="0"/>
              <a:t>Better policy making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Reforms process should involve all affected stakeholders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Legal changes should be bundled to be infrequent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Implementation must include lead times to prepare and promote guidance materials</a:t>
            </a:r>
          </a:p>
          <a:p>
            <a:pPr eaLnBrk="1"/>
            <a:r>
              <a:rPr lang="en-GB" altLang="en-US" sz="800" dirty="0" smtClean="0"/>
              <a:t>Law enforcement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Increase sanctions for violations of procurement rules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Develop more interoperable e-procurement systems</a:t>
            </a:r>
          </a:p>
          <a:p>
            <a:pPr eaLnBrk="1"/>
            <a:r>
              <a:rPr lang="en-GB" altLang="en-US" sz="800" dirty="0" smtClean="0"/>
              <a:t>Data collection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err="1" smtClean="0"/>
              <a:t>Systematise</a:t>
            </a:r>
            <a:r>
              <a:rPr lang="en-US" altLang="en-US" sz="800" dirty="0" smtClean="0"/>
              <a:t> collection and </a:t>
            </a:r>
            <a:r>
              <a:rPr lang="en-US" altLang="en-US" sz="800" dirty="0" err="1" smtClean="0"/>
              <a:t>digitisation</a:t>
            </a:r>
            <a:r>
              <a:rPr lang="en-US" altLang="en-US" sz="800" dirty="0" smtClean="0"/>
              <a:t> of procurement-related data for monitoring purposes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Expand tracking to cover other policy fields or issues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Need to find a balance between collect/monitor data and administrative burden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Remedy bodies should also track case data to identify common issues</a:t>
            </a:r>
            <a:endParaRPr lang="de-DE" altLang="en-US" sz="800" dirty="0" smtClean="0"/>
          </a:p>
          <a:p>
            <a:pPr eaLnBrk="1"/>
            <a:r>
              <a:rPr lang="de-DE" altLang="en-US" sz="800" dirty="0" err="1" smtClean="0"/>
              <a:t>Transparency</a:t>
            </a:r>
            <a:endParaRPr lang="de-DE" altLang="en-US" sz="800" dirty="0" smtClean="0"/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Integrate interoperability with online publication system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Procurement information must be published online promptly, regularly, in clear and easily searchable formats, and available to download in common, machine-readable formats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Publish info on large, planned purchases</a:t>
            </a:r>
            <a:endParaRPr lang="en-GB" altLang="en-US" sz="800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defRPr sz="12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fld id="{A11886D2-D176-4872-82DD-DADBC542C1DE}" type="slidenum">
              <a:rPr lang="en-GB" altLang="en-US" b="0" smtClean="0">
                <a:solidFill>
                  <a:schemeClr val="tx1"/>
                </a:solidFill>
                <a:latin typeface="Arial" charset="0"/>
              </a:rPr>
              <a:pPr/>
              <a:t>3</a:t>
            </a:fld>
            <a:endParaRPr lang="en-GB" altLang="en-US" b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r>
              <a:rPr lang="en-GB" altLang="en-US" sz="800" dirty="0" smtClean="0"/>
              <a:t>Human Resources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err="1" smtClean="0"/>
              <a:t>Harmonise</a:t>
            </a:r>
            <a:r>
              <a:rPr lang="en-US" altLang="en-US" sz="800" dirty="0" smtClean="0"/>
              <a:t> compensation for high skill positions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Increase </a:t>
            </a:r>
            <a:r>
              <a:rPr lang="en-US" altLang="en-US" sz="800" dirty="0" err="1" smtClean="0"/>
              <a:t>specialisation</a:t>
            </a:r>
            <a:r>
              <a:rPr lang="en-US" altLang="en-US" sz="800" dirty="0" smtClean="0"/>
              <a:t> of tasks and trainings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err="1" smtClean="0"/>
              <a:t>Autorise</a:t>
            </a:r>
            <a:r>
              <a:rPr lang="en-US" altLang="en-US" sz="800" dirty="0" smtClean="0"/>
              <a:t> outside assistance to infrequent procurers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Reduce number of contracting authorities by making greater use of joint procurement</a:t>
            </a:r>
          </a:p>
          <a:p>
            <a:pPr eaLnBrk="1"/>
            <a:r>
              <a:rPr lang="de-DE" altLang="en-US" sz="800" dirty="0" smtClean="0"/>
              <a:t>Systems </a:t>
            </a:r>
            <a:r>
              <a:rPr lang="de-DE" altLang="en-US" sz="800" dirty="0" err="1" smtClean="0"/>
              <a:t>and</a:t>
            </a:r>
            <a:r>
              <a:rPr lang="de-DE" altLang="en-US" sz="800" dirty="0" smtClean="0"/>
              <a:t> </a:t>
            </a:r>
            <a:r>
              <a:rPr lang="de-DE" altLang="en-US" sz="800" dirty="0" err="1" smtClean="0"/>
              <a:t>tools</a:t>
            </a:r>
            <a:endParaRPr lang="de-DE" altLang="en-US" sz="800" dirty="0" smtClean="0"/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Support and training system for experienced and less experienced practitioners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Set up convenient ad hoc support channels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Prepare standardized tender documents for frequently used goods, services, works and criteria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Create clear channels for regular information updates</a:t>
            </a:r>
          </a:p>
          <a:p>
            <a:pPr eaLnBrk="1"/>
            <a:r>
              <a:rPr lang="de-DE" altLang="en-US" sz="800" dirty="0" err="1" smtClean="0"/>
              <a:t>Governance</a:t>
            </a:r>
            <a:r>
              <a:rPr lang="de-DE" altLang="en-US" sz="800" dirty="0" smtClean="0"/>
              <a:t> </a:t>
            </a:r>
            <a:r>
              <a:rPr lang="de-DE" altLang="en-US" sz="800" dirty="0" err="1" smtClean="0"/>
              <a:t>structures</a:t>
            </a:r>
            <a:endParaRPr lang="de-DE" altLang="en-US" sz="800" dirty="0" smtClean="0"/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Guidance documents must be clear and authoritative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Remedies processes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Streamline appeals processes to be less disruptive</a:t>
            </a:r>
            <a:endParaRPr lang="de-DE" altLang="en-US" sz="800" dirty="0" smtClean="0"/>
          </a:p>
          <a:p>
            <a:pPr eaLnBrk="1"/>
            <a:r>
              <a:rPr lang="en-GB" altLang="en-US" sz="800" dirty="0" smtClean="0"/>
              <a:t>Better policy making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Reforms process should involve all affected stakeholders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Legal changes should be bundled to be infrequent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Implementation must include lead times to prepare and promote guidance materials</a:t>
            </a:r>
          </a:p>
          <a:p>
            <a:pPr eaLnBrk="1"/>
            <a:r>
              <a:rPr lang="en-GB" altLang="en-US" sz="800" dirty="0" smtClean="0"/>
              <a:t>Law enforcement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Increase sanctions for violations of procurement rules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Develop more interoperable e-procurement systems</a:t>
            </a:r>
          </a:p>
          <a:p>
            <a:pPr eaLnBrk="1"/>
            <a:r>
              <a:rPr lang="en-GB" altLang="en-US" sz="800" dirty="0" smtClean="0"/>
              <a:t>Data collection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err="1" smtClean="0"/>
              <a:t>Systematise</a:t>
            </a:r>
            <a:r>
              <a:rPr lang="en-US" altLang="en-US" sz="800" dirty="0" smtClean="0"/>
              <a:t> collection and </a:t>
            </a:r>
            <a:r>
              <a:rPr lang="en-US" altLang="en-US" sz="800" dirty="0" err="1" smtClean="0"/>
              <a:t>digitisation</a:t>
            </a:r>
            <a:r>
              <a:rPr lang="en-US" altLang="en-US" sz="800" dirty="0" smtClean="0"/>
              <a:t> of procurement-related data for monitoring purposes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Expand tracking to cover other policy fields or issues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Need to find a balance between collect/monitor data and administrative burden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Remedy bodies should also track case data to identify common issues</a:t>
            </a:r>
            <a:endParaRPr lang="de-DE" altLang="en-US" sz="800" dirty="0" smtClean="0"/>
          </a:p>
          <a:p>
            <a:pPr eaLnBrk="1"/>
            <a:r>
              <a:rPr lang="de-DE" altLang="en-US" sz="800" dirty="0" err="1" smtClean="0"/>
              <a:t>Transparency</a:t>
            </a:r>
            <a:endParaRPr lang="de-DE" altLang="en-US" sz="800" dirty="0" smtClean="0"/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Integrate interoperability with online publication system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Procurement information must be published online promptly, regularly, in clear and easily searchable formats, and available to download in common, machine-readable formats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Publish info on large, planned purchases</a:t>
            </a:r>
            <a:endParaRPr lang="en-GB" altLang="en-US" sz="800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defRPr sz="12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fld id="{A11886D2-D176-4872-82DD-DADBC542C1DE}" type="slidenum">
              <a:rPr lang="en-GB" altLang="en-US" b="0" smtClean="0">
                <a:solidFill>
                  <a:schemeClr val="tx1"/>
                </a:solidFill>
                <a:latin typeface="Arial" charset="0"/>
              </a:rPr>
              <a:pPr/>
              <a:t>4</a:t>
            </a:fld>
            <a:endParaRPr lang="en-GB" altLang="en-US" b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r>
              <a:rPr lang="en-GB" altLang="en-US" sz="800" dirty="0" smtClean="0"/>
              <a:t>Human Resources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err="1" smtClean="0"/>
              <a:t>Harmonise</a:t>
            </a:r>
            <a:r>
              <a:rPr lang="en-US" altLang="en-US" sz="800" dirty="0" smtClean="0"/>
              <a:t> compensation for high skill positions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Increase </a:t>
            </a:r>
            <a:r>
              <a:rPr lang="en-US" altLang="en-US" sz="800" dirty="0" err="1" smtClean="0"/>
              <a:t>specialisation</a:t>
            </a:r>
            <a:r>
              <a:rPr lang="en-US" altLang="en-US" sz="800" dirty="0" smtClean="0"/>
              <a:t> of tasks and trainings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err="1" smtClean="0"/>
              <a:t>Autorise</a:t>
            </a:r>
            <a:r>
              <a:rPr lang="en-US" altLang="en-US" sz="800" dirty="0" smtClean="0"/>
              <a:t> outside assistance to infrequent procurers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Reduce number of contracting authorities by making greater use of joint procurement</a:t>
            </a:r>
          </a:p>
          <a:p>
            <a:pPr eaLnBrk="1"/>
            <a:r>
              <a:rPr lang="de-DE" altLang="en-US" sz="800" dirty="0" smtClean="0"/>
              <a:t>Systems </a:t>
            </a:r>
            <a:r>
              <a:rPr lang="de-DE" altLang="en-US" sz="800" dirty="0" err="1" smtClean="0"/>
              <a:t>and</a:t>
            </a:r>
            <a:r>
              <a:rPr lang="de-DE" altLang="en-US" sz="800" dirty="0" smtClean="0"/>
              <a:t> </a:t>
            </a:r>
            <a:r>
              <a:rPr lang="de-DE" altLang="en-US" sz="800" dirty="0" err="1" smtClean="0"/>
              <a:t>tools</a:t>
            </a:r>
            <a:endParaRPr lang="de-DE" altLang="en-US" sz="800" dirty="0" smtClean="0"/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Support and training system for experienced and less experienced practitioners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Set up convenient ad hoc support channels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Prepare standardized tender documents for frequently used goods, services, works and criteria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Create clear channels for regular information updates</a:t>
            </a:r>
          </a:p>
          <a:p>
            <a:pPr eaLnBrk="1"/>
            <a:r>
              <a:rPr lang="de-DE" altLang="en-US" sz="800" dirty="0" err="1" smtClean="0"/>
              <a:t>Governance</a:t>
            </a:r>
            <a:r>
              <a:rPr lang="de-DE" altLang="en-US" sz="800" dirty="0" smtClean="0"/>
              <a:t> </a:t>
            </a:r>
            <a:r>
              <a:rPr lang="de-DE" altLang="en-US" sz="800" dirty="0" err="1" smtClean="0"/>
              <a:t>structures</a:t>
            </a:r>
            <a:endParaRPr lang="de-DE" altLang="en-US" sz="800" dirty="0" smtClean="0"/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Guidance documents must be clear and authoritative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Remedies processes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Streamline appeals processes to be less disruptive</a:t>
            </a:r>
            <a:endParaRPr lang="de-DE" altLang="en-US" sz="800" dirty="0" smtClean="0"/>
          </a:p>
          <a:p>
            <a:pPr eaLnBrk="1"/>
            <a:r>
              <a:rPr lang="en-GB" altLang="en-US" sz="800" dirty="0" smtClean="0"/>
              <a:t>Better policy making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Reforms process should involve all affected stakeholders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Legal changes should be bundled to be infrequent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Implementation must include lead times to prepare and promote guidance materials</a:t>
            </a:r>
          </a:p>
          <a:p>
            <a:pPr eaLnBrk="1"/>
            <a:r>
              <a:rPr lang="en-GB" altLang="en-US" sz="800" dirty="0" smtClean="0"/>
              <a:t>Law enforcement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Increase sanctions for violations of procurement rules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Develop more interoperable e-procurement systems</a:t>
            </a:r>
          </a:p>
          <a:p>
            <a:pPr eaLnBrk="1"/>
            <a:r>
              <a:rPr lang="en-GB" altLang="en-US" sz="800" dirty="0" smtClean="0"/>
              <a:t>Data collection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err="1" smtClean="0"/>
              <a:t>Systematise</a:t>
            </a:r>
            <a:r>
              <a:rPr lang="en-US" altLang="en-US" sz="800" dirty="0" smtClean="0"/>
              <a:t> collection and </a:t>
            </a:r>
            <a:r>
              <a:rPr lang="en-US" altLang="en-US" sz="800" dirty="0" err="1" smtClean="0"/>
              <a:t>digitisation</a:t>
            </a:r>
            <a:r>
              <a:rPr lang="en-US" altLang="en-US" sz="800" dirty="0" smtClean="0"/>
              <a:t> of procurement-related data for monitoring purposes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Expand tracking to cover other policy fields or issues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Need to find a balance between collect/monitor data and administrative burden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Remedy bodies should also track case data to identify common issues</a:t>
            </a:r>
            <a:endParaRPr lang="de-DE" altLang="en-US" sz="800" dirty="0" smtClean="0"/>
          </a:p>
          <a:p>
            <a:pPr eaLnBrk="1"/>
            <a:r>
              <a:rPr lang="de-DE" altLang="en-US" sz="800" dirty="0" err="1" smtClean="0"/>
              <a:t>Transparency</a:t>
            </a:r>
            <a:endParaRPr lang="de-DE" altLang="en-US" sz="800" dirty="0" smtClean="0"/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Integrate interoperability with online publication system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Procurement information must be published online promptly, regularly, in clear and easily searchable formats, and available to download in common, machine-readable formats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dirty="0" smtClean="0"/>
              <a:t>Publish info on large, planned purchases</a:t>
            </a:r>
            <a:endParaRPr lang="en-GB" altLang="en-US" sz="800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defRPr sz="12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fld id="{A11886D2-D176-4872-82DD-DADBC542C1DE}" type="slidenum">
              <a:rPr lang="en-GB" altLang="en-US" b="0" smtClean="0">
                <a:solidFill>
                  <a:schemeClr val="tx1"/>
                </a:solidFill>
                <a:latin typeface="Arial" charset="0"/>
              </a:rPr>
              <a:pPr/>
              <a:t>5</a:t>
            </a:fld>
            <a:endParaRPr lang="en-GB" altLang="en-US" b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r>
              <a:rPr lang="en-GB" altLang="en-US" sz="800" smtClean="0"/>
              <a:t>Human Resources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Harmonise compensation for high skill positions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Increase specialisation of tasks and trainings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Autorise outside assistance to infrequent procurers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Reduce number of contracting authorities by making greater use of joint procurement</a:t>
            </a:r>
          </a:p>
          <a:p>
            <a:pPr eaLnBrk="1"/>
            <a:r>
              <a:rPr lang="de-DE" altLang="en-US" sz="800" smtClean="0"/>
              <a:t>Systems and tools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Support and training system for experienced and less experienced practitioners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Set up convenient ad hoc support channels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Prepare standardized tender documents for frequently used goods, services, works and criteria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Create clear channels for regular information updates</a:t>
            </a:r>
          </a:p>
          <a:p>
            <a:pPr eaLnBrk="1"/>
            <a:r>
              <a:rPr lang="de-DE" altLang="en-US" sz="800" smtClean="0"/>
              <a:t>Governance structures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Guidance documents must be clear and authoritative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Remedies processes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Streamline appeals processes to be less disruptive</a:t>
            </a:r>
            <a:endParaRPr lang="de-DE" altLang="en-US" sz="800" smtClean="0"/>
          </a:p>
          <a:p>
            <a:pPr eaLnBrk="1"/>
            <a:r>
              <a:rPr lang="en-GB" altLang="en-US" sz="800" smtClean="0"/>
              <a:t>Better policy making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Reforms process should involve all affected stakeholders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Legal changes should be bundled to be infrequent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Implementation must include lead times to prepare and promote guidance materials</a:t>
            </a:r>
          </a:p>
          <a:p>
            <a:pPr eaLnBrk="1"/>
            <a:r>
              <a:rPr lang="en-GB" altLang="en-US" sz="800" smtClean="0"/>
              <a:t>Law enforcement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Increase sanctions for violations of procurement rules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Develop more interoperable e-procurement systems</a:t>
            </a:r>
          </a:p>
          <a:p>
            <a:pPr eaLnBrk="1"/>
            <a:r>
              <a:rPr lang="en-GB" altLang="en-US" sz="800" smtClean="0"/>
              <a:t>Data collection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Systematise collection and digitisation of procurement-related data for monitoring purposes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Expand tracking to cover other policy fields or issues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Need to find a balance between collect/monitor data and administrative burden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Remedy bodies should also track case data to identify common issues</a:t>
            </a:r>
            <a:endParaRPr lang="de-DE" altLang="en-US" sz="800" smtClean="0"/>
          </a:p>
          <a:p>
            <a:pPr eaLnBrk="1"/>
            <a:r>
              <a:rPr lang="de-DE" altLang="en-US" sz="800" smtClean="0"/>
              <a:t>Transparency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Integrate interoperability with online publication system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Procurement information must be published online promptly, regularly, in clear and easily searchable formats, and available to download in common, machine-readable formats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Publish info on large, planned purchases</a:t>
            </a:r>
            <a:endParaRPr lang="en-GB" altLang="en-US" sz="800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defRPr sz="12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fld id="{5A2AE2C6-A85C-4536-9A9A-3E1796EADE41}" type="slidenum">
              <a:rPr lang="en-GB" altLang="en-US" b="0" smtClean="0">
                <a:solidFill>
                  <a:schemeClr val="tx1"/>
                </a:solidFill>
                <a:latin typeface="Arial" charset="0"/>
              </a:rPr>
              <a:pPr/>
              <a:t>6</a:t>
            </a:fld>
            <a:endParaRPr lang="en-GB" altLang="en-US" b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r>
              <a:rPr lang="en-GB" altLang="en-US" sz="800" smtClean="0"/>
              <a:t>Human Resources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Harmonise compensation for high skill positions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Increase specialisation of tasks and trainings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Autorise outside assistance to infrequent procurers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Reduce number of contracting authorities by making greater use of joint procurement</a:t>
            </a:r>
          </a:p>
          <a:p>
            <a:pPr eaLnBrk="1"/>
            <a:r>
              <a:rPr lang="de-DE" altLang="en-US" sz="800" smtClean="0"/>
              <a:t>Systems and tools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Support and training system for experienced and less experienced practitioners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Set up convenient ad hoc support channels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Prepare standardized tender documents for frequently used goods, services, works and criteria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Create clear channels for regular information updates</a:t>
            </a:r>
          </a:p>
          <a:p>
            <a:pPr eaLnBrk="1"/>
            <a:r>
              <a:rPr lang="de-DE" altLang="en-US" sz="800" smtClean="0"/>
              <a:t>Governance structures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Guidance documents must be clear and authoritative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Remedies processes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Streamline appeals processes to be less disruptive</a:t>
            </a:r>
            <a:endParaRPr lang="de-DE" altLang="en-US" sz="800" smtClean="0"/>
          </a:p>
          <a:p>
            <a:pPr eaLnBrk="1"/>
            <a:r>
              <a:rPr lang="en-GB" altLang="en-US" sz="800" smtClean="0"/>
              <a:t>Better policy making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Reforms process should involve all affected stakeholders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Legal changes should be bundled to be infrequent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Implementation must include lead times to prepare and promote guidance materials</a:t>
            </a:r>
          </a:p>
          <a:p>
            <a:pPr eaLnBrk="1"/>
            <a:r>
              <a:rPr lang="en-GB" altLang="en-US" sz="800" smtClean="0"/>
              <a:t>Law enforcement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Increase sanctions for violations of procurement rules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Develop more interoperable e-procurement systems</a:t>
            </a:r>
          </a:p>
          <a:p>
            <a:pPr eaLnBrk="1"/>
            <a:r>
              <a:rPr lang="en-GB" altLang="en-US" sz="800" smtClean="0"/>
              <a:t>Data collection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Systematise collection and digitisation of procurement-related data for monitoring purposes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Expand tracking to cover other policy fields or issues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Need to find a balance between collect/monitor data and administrative burden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Remedy bodies should also track case data to identify common issues</a:t>
            </a:r>
            <a:endParaRPr lang="de-DE" altLang="en-US" sz="800" smtClean="0"/>
          </a:p>
          <a:p>
            <a:pPr eaLnBrk="1"/>
            <a:r>
              <a:rPr lang="de-DE" altLang="en-US" sz="800" smtClean="0"/>
              <a:t>Transparency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Integrate interoperability with online publication system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Procurement information must be published online promptly, regularly, in clear and easily searchable formats, and available to download in common, machine-readable formats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Publish info on large, planned purchases</a:t>
            </a:r>
            <a:endParaRPr lang="en-GB" altLang="en-US" sz="80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defRPr sz="12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fld id="{A1681696-7C20-4E55-96A3-42543B11A654}" type="slidenum">
              <a:rPr lang="en-GB" altLang="en-US" b="0" smtClean="0">
                <a:solidFill>
                  <a:schemeClr val="tx1"/>
                </a:solidFill>
                <a:latin typeface="Arial" charset="0"/>
              </a:rPr>
              <a:pPr/>
              <a:t>7</a:t>
            </a:fld>
            <a:endParaRPr lang="en-GB" altLang="en-US" b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r>
              <a:rPr lang="en-GB" altLang="en-US" sz="800" smtClean="0"/>
              <a:t>Human Resources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Harmonise compensation for high skill positions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Increase specialisation of tasks and trainings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Autorise outside assistance to infrequent procurers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Reduce number of contracting authorities by making greater use of joint procurement</a:t>
            </a:r>
          </a:p>
          <a:p>
            <a:pPr eaLnBrk="1"/>
            <a:r>
              <a:rPr lang="de-DE" altLang="en-US" sz="800" smtClean="0"/>
              <a:t>Systems and tools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Support and training system for experienced and less experienced practitioners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Set up convenient ad hoc support channels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Prepare standardized tender documents for frequently used goods, services, works and criteria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Create clear channels for regular information updates</a:t>
            </a:r>
          </a:p>
          <a:p>
            <a:pPr eaLnBrk="1"/>
            <a:r>
              <a:rPr lang="de-DE" altLang="en-US" sz="800" smtClean="0"/>
              <a:t>Governance structures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Guidance documents must be clear and authoritative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Remedies processes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Streamline appeals processes to be less disruptive</a:t>
            </a:r>
            <a:endParaRPr lang="de-DE" altLang="en-US" sz="800" smtClean="0"/>
          </a:p>
          <a:p>
            <a:pPr eaLnBrk="1"/>
            <a:r>
              <a:rPr lang="en-GB" altLang="en-US" sz="800" smtClean="0"/>
              <a:t>Better policy making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Reforms process should involve all affected stakeholders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Legal changes should be bundled to be infrequent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Implementation must include lead times to prepare and promote guidance materials</a:t>
            </a:r>
          </a:p>
          <a:p>
            <a:pPr eaLnBrk="1"/>
            <a:r>
              <a:rPr lang="en-GB" altLang="en-US" sz="800" smtClean="0"/>
              <a:t>Law enforcement 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Increase sanctions for violations of procurement rules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Develop more interoperable e-procurement systems</a:t>
            </a:r>
          </a:p>
          <a:p>
            <a:pPr eaLnBrk="1"/>
            <a:r>
              <a:rPr lang="en-GB" altLang="en-US" sz="800" smtClean="0"/>
              <a:t>Data collection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Systematise collection and digitisation of procurement-related data for monitoring purposes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Expand tracking to cover other policy fields or issues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Need to find a balance between collect/monitor data and administrative burden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Remedy bodies should also track case data to identify common issues</a:t>
            </a:r>
            <a:endParaRPr lang="de-DE" altLang="en-US" sz="800" smtClean="0"/>
          </a:p>
          <a:p>
            <a:pPr eaLnBrk="1"/>
            <a:r>
              <a:rPr lang="de-DE" altLang="en-US" sz="800" smtClean="0"/>
              <a:t>Transparency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Integrate interoperability with online publication system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Procurement information must be published online promptly, regularly, in clear and easily searchable formats, and available to download in common, machine-readable formats</a:t>
            </a:r>
          </a:p>
          <a:p>
            <a:pPr lvl="1" eaLnBrk="1">
              <a:lnSpc>
                <a:spcPct val="90000"/>
              </a:lnSpc>
            </a:pPr>
            <a:r>
              <a:rPr lang="en-US" altLang="en-US" sz="800" smtClean="0"/>
              <a:t>Publish info on large, planned purchases</a:t>
            </a:r>
            <a:endParaRPr lang="en-GB" altLang="en-US" sz="80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defRPr sz="12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>
              <a:defRPr sz="1200" b="1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fld id="{18DACAD4-C0DB-4A9C-BFFF-7684D576EDC5}" type="slidenum">
              <a:rPr lang="en-GB" altLang="en-US" b="0" smtClean="0">
                <a:solidFill>
                  <a:schemeClr val="tx1"/>
                </a:solidFill>
                <a:latin typeface="Arial" charset="0"/>
              </a:rPr>
              <a:pPr/>
              <a:t>8</a:t>
            </a:fld>
            <a:endParaRPr lang="en-GB" altLang="en-US" b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685800"/>
            <a:ext cx="9180513" cy="6172200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 b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 b="1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 b="1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 b="1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b="0" smtClean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200" y="0"/>
            <a:ext cx="1436688" cy="99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en-GB" noProof="0" dirty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3CA053D2-454E-4AB7-98CC-F1D24671CA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4003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C89E8-C687-4EC5-861C-2203FC1F7B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084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D976B-10EF-4854-9063-B0CA6D155B7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2469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DCFC4-0817-48A5-A7AD-CD1B6B06D62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1496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543EE-5D58-4736-8D9E-DE3AD4038CC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3865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CBBE0-CD1C-4AF6-8F43-596F9A0C620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065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55B9C-9650-4507-888E-0463CE07678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8538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F0A8D-6DE2-46AC-B255-CEB53C0CEA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795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311CD-9241-4664-91AE-516B5BE2DD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7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2093F-09AA-414E-9312-17BA139CB4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584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A6472-F6D2-4A0C-BCDD-87C475E6977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7291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GB"/>
              <a:t>DG Regional and Urban Policy - Unit E1 "Competence Centre for Administrative Capacity-Building and the Solidarity Fund"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95887A5-6660-4B55-9C9E-2CB8DE83D6D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pic>
        <p:nvPicPr>
          <p:cNvPr id="1032" name="Picture 17" descr="LOGO CE_Vertical_EN_NEG_quadri_H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588" y="0"/>
            <a:ext cx="1436687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72" r:id="rId2"/>
    <p:sldLayoutId id="2147484873" r:id="rId3"/>
    <p:sldLayoutId id="2147484874" r:id="rId4"/>
    <p:sldLayoutId id="2147484875" r:id="rId5"/>
    <p:sldLayoutId id="2147484876" r:id="rId6"/>
    <p:sldLayoutId id="2147484877" r:id="rId7"/>
    <p:sldLayoutId id="2147484878" r:id="rId8"/>
    <p:sldLayoutId id="2147484879" r:id="rId9"/>
    <p:sldLayoutId id="2147484880" r:id="rId10"/>
    <p:sldLayoutId id="2147484881" r:id="rId11"/>
  </p:sldLayoutIdLst>
  <p:hf hd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"/>
          <p:cNvSpPr>
            <a:spLocks noChangeArrowheads="1"/>
          </p:cNvSpPr>
          <p:nvPr/>
        </p:nvSpPr>
        <p:spPr bwMode="auto">
          <a:xfrm>
            <a:off x="1447800" y="3124200"/>
            <a:ext cx="71628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</a:pPr>
            <a:endParaRPr lang="de-DE" altLang="en-US" sz="1400" i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endParaRPr lang="en-GB" altLang="en-US" sz="1400" i="0">
              <a:solidFill>
                <a:schemeClr val="bg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8600" y="6245225"/>
            <a:ext cx="7924800" cy="47625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DG Regional and Urban Policy - Unit E1 "Competence Centre for Administrative Capacity-Building and the Solidarity Fund"</a:t>
            </a:r>
            <a:endParaRPr lang="en-GB" dirty="0"/>
          </a:p>
        </p:txBody>
      </p:sp>
      <p:sp>
        <p:nvSpPr>
          <p:cNvPr id="307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DC9297-D9E9-4A1C-88CE-9724F40D5409}" type="slidenum">
              <a:rPr lang="en-GB" altLang="en-US" sz="1400" i="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GB" altLang="en-US" sz="1400" i="0" smtClean="0">
              <a:solidFill>
                <a:schemeClr val="bg1"/>
              </a:solidFill>
            </a:endParaRPr>
          </a:p>
        </p:txBody>
      </p:sp>
      <p:sp>
        <p:nvSpPr>
          <p:cNvPr id="3077" name="Footer Placeholder 1"/>
          <p:cNvSpPr txBox="1">
            <a:spLocks/>
          </p:cNvSpPr>
          <p:nvPr/>
        </p:nvSpPr>
        <p:spPr bwMode="auto">
          <a:xfrm>
            <a:off x="704850" y="4638675"/>
            <a:ext cx="7924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b="0" i="0" dirty="0" smtClean="0">
                <a:solidFill>
                  <a:schemeClr val="bg1"/>
                </a:solidFill>
              </a:rPr>
              <a:t>EGESIF 21 September 2016</a:t>
            </a:r>
            <a:endParaRPr lang="en-GB" altLang="en-US" b="0" i="0" dirty="0">
              <a:solidFill>
                <a:schemeClr val="bg1"/>
              </a:solidFill>
            </a:endParaRPr>
          </a:p>
        </p:txBody>
      </p:sp>
      <p:sp>
        <p:nvSpPr>
          <p:cNvPr id="3078" name="Title 4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8426450" cy="790575"/>
          </a:xfrm>
        </p:spPr>
        <p:txBody>
          <a:bodyPr/>
          <a:lstStyle/>
          <a:p>
            <a:pPr algn="ctr"/>
            <a:r>
              <a:rPr lang="en-GB" altLang="en-US" sz="3600" smtClean="0"/>
              <a:t>EU Competency Framework for the management and implementation of ERDF and CF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95288" y="1066800"/>
            <a:ext cx="8229600" cy="936625"/>
          </a:xfrm>
        </p:spPr>
        <p:txBody>
          <a:bodyPr/>
          <a:lstStyle/>
          <a:p>
            <a:r>
              <a:rPr lang="en-GB" altLang="en-US" smtClean="0"/>
              <a:t>Main deliverables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559533"/>
              </p:ext>
            </p:extLst>
          </p:nvPr>
        </p:nvGraphicFramePr>
        <p:xfrm>
          <a:off x="457200" y="1981200"/>
          <a:ext cx="8229600" cy="4170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E617740-07DD-4BA4-8F46-3ED453AB038E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09600" y="1600200"/>
            <a:ext cx="8229600" cy="936625"/>
          </a:xfrm>
        </p:spPr>
        <p:txBody>
          <a:bodyPr/>
          <a:lstStyle/>
          <a:p>
            <a:pPr marL="0" indent="0" algn="ctr"/>
            <a:r>
              <a:rPr lang="en-GB" altLang="en-US" sz="3200" dirty="0" smtClean="0"/>
              <a:t>Competency Framework</a:t>
            </a:r>
            <a:br>
              <a:rPr lang="en-GB" altLang="en-US" sz="3200" dirty="0" smtClean="0"/>
            </a:br>
            <a:endParaRPr lang="en-GB" altLang="en-US" sz="3200" dirty="0" smtClean="0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443E48-AEEC-455F-B357-A63011E86780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2614038"/>
              </p:ext>
            </p:extLst>
          </p:nvPr>
        </p:nvGraphicFramePr>
        <p:xfrm>
          <a:off x="457200" y="2492375"/>
          <a:ext cx="8229600" cy="3529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789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09600" y="1600200"/>
            <a:ext cx="8229600" cy="936625"/>
          </a:xfrm>
        </p:spPr>
        <p:txBody>
          <a:bodyPr/>
          <a:lstStyle/>
          <a:p>
            <a:pPr marL="0" indent="0" algn="ctr"/>
            <a:r>
              <a:rPr lang="en-GB" altLang="en-US" sz="3200" dirty="0" smtClean="0"/>
              <a:t>Competency Framework – Steps when starting the self-assessment</a:t>
            </a:r>
            <a:br>
              <a:rPr lang="en-GB" altLang="en-US" sz="3200" dirty="0" smtClean="0"/>
            </a:br>
            <a:endParaRPr lang="en-GB" altLang="en-US" sz="3200" dirty="0" smtClean="0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443E48-AEEC-455F-B357-A63011E86780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543628"/>
              </p:ext>
            </p:extLst>
          </p:nvPr>
        </p:nvGraphicFramePr>
        <p:xfrm>
          <a:off x="381000" y="2362200"/>
          <a:ext cx="84582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5515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609600" y="1295400"/>
            <a:ext cx="8229600" cy="936625"/>
          </a:xfrm>
        </p:spPr>
        <p:txBody>
          <a:bodyPr/>
          <a:lstStyle/>
          <a:p>
            <a:pPr marL="0" indent="0" algn="ctr"/>
            <a:r>
              <a:rPr lang="en-GB" altLang="en-US" sz="2800" dirty="0" smtClean="0"/>
              <a:t>Competency Framework – a set of competencies to assess</a:t>
            </a:r>
            <a:r>
              <a:rPr lang="en-GB" altLang="en-US" sz="3200" dirty="0" smtClean="0"/>
              <a:t/>
            </a:r>
            <a:br>
              <a:rPr lang="en-GB" altLang="en-US" sz="3200" dirty="0" smtClean="0"/>
            </a:br>
            <a:endParaRPr lang="en-GB" altLang="en-US" sz="3200" dirty="0" smtClean="0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443E48-AEEC-455F-B357-A63011E86780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GB" altLang="en-US" sz="1400" i="0" dirty="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659664"/>
              </p:ext>
            </p:extLst>
          </p:nvPr>
        </p:nvGraphicFramePr>
        <p:xfrm>
          <a:off x="838200" y="1524000"/>
          <a:ext cx="7010400" cy="3529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90600" y="4648200"/>
            <a:ext cx="769620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 smtClean="0"/>
              <a:t>Self-assessment by staff of their proficiency level for each competence generated by the tool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 smtClean="0"/>
              <a:t>Proficiency levels range from 'no knowledge' to 'expert' 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800" dirty="0" smtClean="0"/>
              <a:t>The </a:t>
            </a:r>
            <a:r>
              <a:rPr lang="en-GB" sz="1800" dirty="0"/>
              <a:t>number of competences to assess will vary between </a:t>
            </a:r>
            <a:r>
              <a:rPr lang="en-GB" sz="1800" dirty="0" smtClean="0"/>
              <a:t>individuals – depends on previous selections</a:t>
            </a:r>
            <a:endParaRPr lang="en-GB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43201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95288" y="1066800"/>
            <a:ext cx="8229600" cy="936625"/>
          </a:xfrm>
        </p:spPr>
        <p:txBody>
          <a:bodyPr/>
          <a:lstStyle/>
          <a:p>
            <a:pPr marL="0" indent="0" algn="ctr"/>
            <a:r>
              <a:rPr lang="en-GB" altLang="en-US" sz="3200" dirty="0" smtClean="0"/>
              <a:t>Self-assessment tool –results 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514184"/>
              </p:ext>
            </p:extLst>
          </p:nvPr>
        </p:nvGraphicFramePr>
        <p:xfrm>
          <a:off x="457200" y="1981200"/>
          <a:ext cx="8229600" cy="4170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F9C2417-D764-4179-9D35-4B99F8933D77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95288" y="1066800"/>
            <a:ext cx="8229600" cy="936625"/>
          </a:xfrm>
        </p:spPr>
        <p:txBody>
          <a:bodyPr/>
          <a:lstStyle/>
          <a:p>
            <a:pPr marL="0" indent="0" algn="ctr"/>
            <a:r>
              <a:rPr lang="en-GB" altLang="en-US" sz="3200" dirty="0" smtClean="0"/>
              <a:t>Recommendations for MS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1941161"/>
              </p:ext>
            </p:extLst>
          </p:nvPr>
        </p:nvGraphicFramePr>
        <p:xfrm>
          <a:off x="457200" y="1981200"/>
          <a:ext cx="8229600" cy="4170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450C70-96A7-4B36-9D65-A476167E7A25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936625"/>
          </a:xfrm>
        </p:spPr>
        <p:txBody>
          <a:bodyPr/>
          <a:lstStyle/>
          <a:p>
            <a:pPr marL="0" indent="0" algn="ctr"/>
            <a:r>
              <a:rPr lang="en-GB" altLang="en-US" sz="3200" dirty="0" smtClean="0"/>
              <a:t>Recommendations for the EC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126735"/>
              </p:ext>
            </p:extLst>
          </p:nvPr>
        </p:nvGraphicFramePr>
        <p:xfrm>
          <a:off x="457200" y="1981200"/>
          <a:ext cx="8229600" cy="4170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9510B0-3CA5-43DC-828A-7F073C233C0C}" type="slidenum">
              <a:rPr lang="en-GB" altLang="en-US" sz="1400" i="0" smtClean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GB" altLang="en-US" sz="1400" i="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459" y="966142"/>
            <a:ext cx="8229600" cy="936625"/>
          </a:xfrm>
        </p:spPr>
        <p:txBody>
          <a:bodyPr/>
          <a:lstStyle/>
          <a:p>
            <a:pPr algn="ctr"/>
            <a:r>
              <a:rPr lang="en-GB" dirty="0" smtClean="0"/>
              <a:t>Road map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DCFC4-0817-48A5-A7AD-CD1B6B06D627}" type="slidenum">
              <a:rPr lang="en-GB" altLang="en-US" smtClean="0"/>
              <a:pPr>
                <a:defRPr/>
              </a:pPr>
              <a:t>9</a:t>
            </a:fld>
            <a:endParaRPr lang="en-GB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5159" y="1902767"/>
            <a:ext cx="5791200" cy="369332"/>
          </a:xfrm>
          <a:prstGeom prst="rect">
            <a:avLst/>
          </a:prstGeom>
          <a:solidFill>
            <a:srgbClr val="99CCFF"/>
          </a:solidFill>
          <a:ln w="25400" cap="flat">
            <a:solidFill>
              <a:schemeClr val="accent2">
                <a:shade val="95000"/>
                <a:satMod val="105000"/>
              </a:schemeClr>
            </a:solidFill>
            <a:round/>
          </a:ln>
          <a:effectLst>
            <a:outerShdw blurRad="50800" dist="50800" dir="600000" algn="ctr" rotWithShape="0">
              <a:srgbClr val="000000">
                <a:alpha val="43137"/>
              </a:srgbClr>
            </a:outerShdw>
          </a:effectLst>
          <a:scene3d>
            <a:camera prst="obliqueTop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dirty="0" smtClean="0"/>
              <a:t>DG REGIO  testing of self-assessment tool</a:t>
            </a:r>
            <a:endParaRPr lang="en-GB" sz="180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4953000" y="2881699"/>
            <a:ext cx="914400" cy="91440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1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840164" y="4114799"/>
            <a:ext cx="2133601" cy="663633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1</a:t>
            </a:r>
            <a:r>
              <a:rPr kumimoji="0" lang="en-GB" sz="2000" b="1" i="0" u="none" strike="noStrike" cap="none" normalizeH="0" baseline="3000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st</a:t>
            </a:r>
            <a:r>
              <a:rPr kumimoji="0" lang="en-GB" sz="2000" b="1" i="0" u="none" strike="noStrike" cap="none" normalizeH="0" baseline="0" dirty="0" smtClean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half 2017</a:t>
            </a:r>
          </a:p>
        </p:txBody>
      </p:sp>
      <p:sp>
        <p:nvSpPr>
          <p:cNvPr id="9" name="Rectangle 8"/>
          <p:cNvSpPr/>
          <p:nvPr/>
        </p:nvSpPr>
        <p:spPr>
          <a:xfrm>
            <a:off x="445851" y="2969567"/>
            <a:ext cx="5791199" cy="369332"/>
          </a:xfrm>
          <a:prstGeom prst="rect">
            <a:avLst/>
          </a:prstGeom>
          <a:solidFill>
            <a:srgbClr val="99CCFF"/>
          </a:solidFill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FFFFFF"/>
              </a:buClr>
            </a:pPr>
            <a:r>
              <a:rPr lang="en-GB" sz="1800" kern="0" dirty="0">
                <a:latin typeface="Verdana"/>
              </a:rPr>
              <a:t>Web-based self-assessment tool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0916" y="4002217"/>
            <a:ext cx="5791200" cy="923330"/>
          </a:xfrm>
          <a:prstGeom prst="rect">
            <a:avLst/>
          </a:prstGeom>
          <a:solidFill>
            <a:srgbClr val="99CCFF"/>
          </a:solidFill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FFFFFF"/>
              </a:buClr>
            </a:pPr>
            <a:r>
              <a:rPr lang="en-GB" sz="1800" kern="0" dirty="0">
                <a:latin typeface="Verdana"/>
              </a:rPr>
              <a:t>Pilot implementation </a:t>
            </a:r>
            <a:r>
              <a:rPr lang="en-GB" sz="1800" kern="0" dirty="0" smtClean="0">
                <a:latin typeface="Verdana"/>
              </a:rPr>
              <a:t>in a few MS administrations – interest to be signalled to REGIO.E1 by 3 October 2016</a:t>
            </a:r>
            <a:endParaRPr lang="en-GB" sz="1800" kern="0" dirty="0">
              <a:latin typeface="Verdan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0915" y="5537488"/>
            <a:ext cx="5791199" cy="646331"/>
          </a:xfrm>
          <a:prstGeom prst="rect">
            <a:avLst/>
          </a:prstGeom>
          <a:solidFill>
            <a:srgbClr val="99CCFF"/>
          </a:solidFill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FFFFFF"/>
              </a:buClr>
            </a:pPr>
            <a:r>
              <a:rPr lang="en-GB" sz="1800" kern="0" dirty="0" smtClean="0">
                <a:latin typeface="Verdana"/>
              </a:rPr>
              <a:t>Wide </a:t>
            </a:r>
            <a:r>
              <a:rPr lang="en-GB" sz="1800" kern="0" dirty="0">
                <a:latin typeface="Verdana"/>
              </a:rPr>
              <a:t>dissemination of </a:t>
            </a:r>
            <a:r>
              <a:rPr lang="en-GB" sz="1800" kern="0" dirty="0" smtClean="0">
                <a:latin typeface="Verdana"/>
              </a:rPr>
              <a:t>the Competency Framework and </a:t>
            </a:r>
            <a:r>
              <a:rPr lang="en-GB" sz="1800" kern="0" dirty="0">
                <a:latin typeface="Verdana"/>
              </a:rPr>
              <a:t>its self-assessment </a:t>
            </a:r>
            <a:r>
              <a:rPr lang="en-GB" sz="1800" kern="0" dirty="0" smtClean="0">
                <a:latin typeface="Verdana"/>
              </a:rPr>
              <a:t>tool</a:t>
            </a:r>
            <a:endParaRPr lang="en-GB" sz="1800" kern="0" dirty="0">
              <a:latin typeface="Verdan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83941" y="1660983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ym typeface="Wingdings"/>
              </a:rPr>
              <a:t></a:t>
            </a:r>
            <a:endParaRPr lang="en-GB" sz="4800" dirty="0"/>
          </a:p>
        </p:txBody>
      </p:sp>
      <p:sp>
        <p:nvSpPr>
          <p:cNvPr id="14" name="TextBox 13"/>
          <p:cNvSpPr txBox="1"/>
          <p:nvPr/>
        </p:nvSpPr>
        <p:spPr>
          <a:xfrm>
            <a:off x="6840163" y="2969567"/>
            <a:ext cx="1986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latin typeface="+mn-lt"/>
              </a:rPr>
              <a:t>By end 2016</a:t>
            </a:r>
            <a:endParaRPr lang="en-GB" sz="2000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34200" y="5576399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2017</a:t>
            </a:r>
            <a:endParaRPr lang="en-GB" sz="2000" dirty="0"/>
          </a:p>
        </p:txBody>
      </p:sp>
      <p:sp>
        <p:nvSpPr>
          <p:cNvPr id="16" name="Down Arrow 15"/>
          <p:cNvSpPr/>
          <p:nvPr/>
        </p:nvSpPr>
        <p:spPr bwMode="auto">
          <a:xfrm>
            <a:off x="3124200" y="2733764"/>
            <a:ext cx="484632" cy="978408"/>
          </a:xfrm>
          <a:prstGeom prst="down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1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4953000" y="2667000"/>
            <a:ext cx="914400" cy="91440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1" i="0" u="none" strike="noStrike" cap="none" normalizeH="0" baseline="0" smtClean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 rot="5400000">
            <a:off x="3002567" y="2380327"/>
            <a:ext cx="458317" cy="536145"/>
            <a:chOff x="2385298" y="1817108"/>
            <a:chExt cx="458317" cy="536145"/>
          </a:xfrm>
        </p:grpSpPr>
        <p:sp>
          <p:nvSpPr>
            <p:cNvPr id="23" name="Right Arrow 22"/>
            <p:cNvSpPr/>
            <p:nvPr/>
          </p:nvSpPr>
          <p:spPr>
            <a:xfrm>
              <a:off x="2385298" y="1817108"/>
              <a:ext cx="458317" cy="536145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chemeClr val="accent3">
                <a:lumMod val="85000"/>
              </a:schemeClr>
            </a:solidFill>
          </p:spPr>
          <p:style>
            <a:ln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ight Arrow 4"/>
            <p:cNvSpPr/>
            <p:nvPr/>
          </p:nvSpPr>
          <p:spPr>
            <a:xfrm>
              <a:off x="2385298" y="1924337"/>
              <a:ext cx="320822" cy="3216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400" kern="1200"/>
            </a:p>
          </p:txBody>
        </p:sp>
      </p:grpSp>
      <p:grpSp>
        <p:nvGrpSpPr>
          <p:cNvPr id="25" name="Group 24"/>
          <p:cNvGrpSpPr/>
          <p:nvPr/>
        </p:nvGrpSpPr>
        <p:grpSpPr>
          <a:xfrm rot="5400000">
            <a:off x="3030129" y="3410847"/>
            <a:ext cx="458317" cy="536145"/>
            <a:chOff x="2385298" y="1817108"/>
            <a:chExt cx="458317" cy="536145"/>
          </a:xfrm>
        </p:grpSpPr>
        <p:sp>
          <p:nvSpPr>
            <p:cNvPr id="26" name="Right Arrow 25"/>
            <p:cNvSpPr/>
            <p:nvPr/>
          </p:nvSpPr>
          <p:spPr>
            <a:xfrm>
              <a:off x="2385298" y="1817108"/>
              <a:ext cx="458317" cy="536145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chemeClr val="accent3">
                <a:lumMod val="85000"/>
              </a:schemeClr>
            </a:solidFill>
          </p:spPr>
          <p:style>
            <a:ln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Right Arrow 4"/>
            <p:cNvSpPr/>
            <p:nvPr/>
          </p:nvSpPr>
          <p:spPr>
            <a:xfrm>
              <a:off x="2385298" y="1924337"/>
              <a:ext cx="320822" cy="3216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400" kern="1200"/>
            </a:p>
          </p:txBody>
        </p:sp>
      </p:grpSp>
      <p:grpSp>
        <p:nvGrpSpPr>
          <p:cNvPr id="28" name="Group 27"/>
          <p:cNvGrpSpPr/>
          <p:nvPr/>
        </p:nvGrpSpPr>
        <p:grpSpPr>
          <a:xfrm rot="5400000">
            <a:off x="3030129" y="4978297"/>
            <a:ext cx="458317" cy="536145"/>
            <a:chOff x="2385298" y="1817108"/>
            <a:chExt cx="458317" cy="536145"/>
          </a:xfrm>
        </p:grpSpPr>
        <p:sp>
          <p:nvSpPr>
            <p:cNvPr id="29" name="Right Arrow 28"/>
            <p:cNvSpPr/>
            <p:nvPr/>
          </p:nvSpPr>
          <p:spPr>
            <a:xfrm>
              <a:off x="2385298" y="1817108"/>
              <a:ext cx="458317" cy="536145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chemeClr val="accent3">
                <a:lumMod val="85000"/>
              </a:schemeClr>
            </a:solidFill>
          </p:spPr>
          <p:style>
            <a:ln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6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Right Arrow 4"/>
            <p:cNvSpPr/>
            <p:nvPr/>
          </p:nvSpPr>
          <p:spPr>
            <a:xfrm>
              <a:off x="2385298" y="1924337"/>
              <a:ext cx="320822" cy="3216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4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2035730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ctural funds thematic training 01062012_JUST D3_aging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1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_Collab_Status xmlns="413917c9-1cff-4e43-a095-e655d4d95bfc">Final</EC_Collab_Status>
    <EC_Collab_DocumentLanguage xmlns="413917c9-1cff-4e43-a095-e655d4d95bfc">EN</EC_Collab_DocumentLanguage>
    <_Status xmlns="http://schemas.microsoft.com/sharepoint/v3/fields">Not Started</_Status>
    <EC_Collab_Reference xmlns="413917c9-1cff-4e43-a095-e655d4d95bf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C Document" ma:contentTypeID="0x010100258AA79CEB83498886A3A08681123250009C2BD4FBE15D974684CFA31440021190" ma:contentTypeVersion="1" ma:contentTypeDescription="Create a new document in this library." ma:contentTypeScope="" ma:versionID="c3edf754860c506c4b9aae25a2fe384a">
  <xsd:schema xmlns:xsd="http://www.w3.org/2001/XMLSchema" xmlns:xs="http://www.w3.org/2001/XMLSchema" xmlns:p="http://schemas.microsoft.com/office/2006/metadata/properties" xmlns:ns2="http://schemas.microsoft.com/sharepoint/v3/fields" xmlns:ns3="413917c9-1cff-4e43-a095-e655d4d95bfc" targetNamespace="http://schemas.microsoft.com/office/2006/metadata/properties" ma:root="true" ma:fieldsID="912aacdfe6f26d050b545704ce937cb3" ns2:_="" ns3:_="">
    <xsd:import namespace="http://schemas.microsoft.com/sharepoint/v3/fields"/>
    <xsd:import namespace="413917c9-1cff-4e43-a095-e655d4d95bfc"/>
    <xsd:element name="properties">
      <xsd:complexType>
        <xsd:sequence>
          <xsd:element name="documentManagement">
            <xsd:complexType>
              <xsd:all>
                <xsd:element ref="ns3:EC_Collab_Reference" minOccurs="0"/>
                <xsd:element ref="ns2:_Status" minOccurs="0"/>
                <xsd:element ref="ns3:EC_Collab_DocumentLanguage"/>
                <xsd:element ref="ns3:EC_Collab_Statu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13" nillable="true" ma:displayName="Status" ma:default="Not Started" ma:hidden="true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3917c9-1cff-4e43-a095-e655d4d95bfc" elementFormDefault="qualified">
    <xsd:import namespace="http://schemas.microsoft.com/office/2006/documentManagement/types"/>
    <xsd:import namespace="http://schemas.microsoft.com/office/infopath/2007/PartnerControls"/>
    <xsd:element name="EC_Collab_Reference" ma:index="12" nillable="true" ma:displayName="Reference" ma:internalName="EC_Collab_Reference">
      <xsd:simpleType>
        <xsd:restriction base="dms:Text"/>
      </xsd:simpleType>
    </xsd:element>
    <xsd:element name="EC_Collab_DocumentLanguage" ma:index="14" ma:displayName="Language" ma:default="EN" ma:internalName="EC_Collab_DocumentLanguage">
      <xsd:simpleType>
        <xsd:restriction base="dms:Choice">
          <xsd:enumeration value="BG"/>
          <xsd:enumeration value="ES"/>
          <xsd:enumeration value="CS"/>
          <xsd:enumeration value="DA"/>
          <xsd:enumeration value="DE"/>
          <xsd:enumeration value="ET"/>
          <xsd:enumeration value="EL"/>
          <xsd:enumeration value="EN"/>
          <xsd:enumeration value="FR"/>
          <xsd:enumeration value="GA"/>
          <xsd:enumeration value="IT"/>
          <xsd:enumeration value="LT"/>
          <xsd:enumeration value="LV"/>
          <xsd:enumeration value="HU"/>
          <xsd:enumeration value="MT"/>
          <xsd:enumeration value="NL"/>
          <xsd:enumeration value="PL"/>
          <xsd:enumeration value="PT"/>
          <xsd:enumeration value="RO"/>
          <xsd:enumeration value="SK"/>
          <xsd:enumeration value="SL"/>
          <xsd:enumeration value="FI"/>
          <xsd:enumeration value="SV"/>
          <xsd:enumeration value="HR"/>
          <xsd:enumeration value="MK"/>
          <xsd:enumeration value="TR"/>
          <xsd:enumeration value="EU"/>
          <xsd:enumeration value="CA"/>
          <xsd:enumeration value="GL"/>
          <xsd:enumeration value="AB"/>
          <xsd:enumeration value="AA"/>
          <xsd:enumeration value="AF"/>
          <xsd:enumeration value="AK"/>
          <xsd:enumeration value="SQ"/>
          <xsd:enumeration value="AM"/>
          <xsd:enumeration value="AR"/>
          <xsd:enumeration value="AN"/>
          <xsd:enumeration value="HY"/>
          <xsd:enumeration value="AS"/>
          <xsd:enumeration value="AV"/>
          <xsd:enumeration value="AE"/>
          <xsd:enumeration value="AY"/>
          <xsd:enumeration value="AZ"/>
          <xsd:enumeration value="BM"/>
          <xsd:enumeration value="BA"/>
          <xsd:enumeration value="BE"/>
          <xsd:enumeration value="BN"/>
          <xsd:enumeration value="BH"/>
          <xsd:enumeration value="BI"/>
          <xsd:enumeration value="NB"/>
          <xsd:enumeration value="BS"/>
          <xsd:enumeration value="BR"/>
          <xsd:enumeration value="MY"/>
          <xsd:enumeration value="KM"/>
          <xsd:enumeration value="CH"/>
          <xsd:enumeration value="CE"/>
          <xsd:enumeration value="NY"/>
          <xsd:enumeration value="ZH"/>
          <xsd:enumeration value="CU"/>
          <xsd:enumeration value="CV"/>
          <xsd:enumeration value="KW"/>
          <xsd:enumeration value="CO"/>
          <xsd:enumeration value="CR"/>
          <xsd:enumeration value="DV"/>
          <xsd:enumeration value="DZ"/>
          <xsd:enumeration value="EO"/>
          <xsd:enumeration value="EE"/>
          <xsd:enumeration value="FO"/>
          <xsd:enumeration value="FJ"/>
          <xsd:enumeration value="FF"/>
          <xsd:enumeration value="GD"/>
          <xsd:enumeration value="LG"/>
          <xsd:enumeration value="KA"/>
          <xsd:enumeration value="GN"/>
          <xsd:enumeration value="GU"/>
          <xsd:enumeration value="HT"/>
          <xsd:enumeration value="HA"/>
          <xsd:enumeration value="HE"/>
          <xsd:enumeration value="HZ"/>
          <xsd:enumeration value="HI"/>
          <xsd:enumeration value="HO"/>
          <xsd:enumeration value="IS"/>
          <xsd:enumeration value="IO"/>
          <xsd:enumeration value="IG"/>
          <xsd:enumeration value="ID"/>
          <xsd:enumeration value="IA"/>
          <xsd:enumeration value="IE"/>
          <xsd:enumeration value="IU"/>
          <xsd:enumeration value="IK"/>
          <xsd:enumeration value="JA"/>
          <xsd:enumeration value="JV"/>
          <xsd:enumeration value="KL"/>
          <xsd:enumeration value="KN"/>
          <xsd:enumeration value="KR"/>
          <xsd:enumeration value="KS"/>
          <xsd:enumeration value="KK"/>
          <xsd:enumeration value="KI"/>
          <xsd:enumeration value="RW"/>
          <xsd:enumeration value="KY"/>
          <xsd:enumeration value="KV"/>
          <xsd:enumeration value="KG"/>
          <xsd:enumeration value="KO"/>
          <xsd:enumeration value="KJ"/>
          <xsd:enumeration value="KU"/>
          <xsd:enumeration value="LO"/>
          <xsd:enumeration value="LA"/>
          <xsd:enumeration value="LI"/>
          <xsd:enumeration value="LN"/>
          <xsd:enumeration value="LU"/>
          <xsd:enumeration value="LB"/>
          <xsd:enumeration value="MG"/>
          <xsd:enumeration value="MS"/>
          <xsd:enumeration value="ML"/>
          <xsd:enumeration value="GV"/>
          <xsd:enumeration value="MI"/>
          <xsd:enumeration value="MR"/>
          <xsd:enumeration value="MH"/>
          <xsd:enumeration value="MN"/>
          <xsd:enumeration value="NA"/>
          <xsd:enumeration value="NV"/>
          <xsd:enumeration value="ND"/>
          <xsd:enumeration value="NR"/>
          <xsd:enumeration value="NG"/>
          <xsd:enumeration value="NE"/>
          <xsd:enumeration value="SE"/>
          <xsd:enumeration value="NO"/>
          <xsd:enumeration value="NN"/>
          <xsd:enumeration value="OC"/>
          <xsd:enumeration value="OJ"/>
          <xsd:enumeration value="OR"/>
          <xsd:enumeration value="OM"/>
          <xsd:enumeration value="OS"/>
          <xsd:enumeration value="PI"/>
          <xsd:enumeration value="PA"/>
          <xsd:enumeration value="FA"/>
          <xsd:enumeration value="PS"/>
          <xsd:enumeration value="QU"/>
          <xsd:enumeration value="RM"/>
          <xsd:enumeration value="RN"/>
          <xsd:enumeration value="RU"/>
          <xsd:enumeration value="SM"/>
          <xsd:enumeration value="SG"/>
          <xsd:enumeration value="SA"/>
          <xsd:enumeration value="SC"/>
          <xsd:enumeration value="SR"/>
          <xsd:enumeration value="SN"/>
          <xsd:enumeration value="II"/>
          <xsd:enumeration value="SD"/>
          <xsd:enumeration value="SI"/>
          <xsd:enumeration value="SO"/>
          <xsd:enumeration value="ST"/>
          <xsd:enumeration value="SU"/>
          <xsd:enumeration value="SW"/>
          <xsd:enumeration value="SS"/>
          <xsd:enumeration value="TL"/>
          <xsd:enumeration value="TY"/>
          <xsd:enumeration value="TG"/>
          <xsd:enumeration value="TA"/>
          <xsd:enumeration value="TT"/>
          <xsd:enumeration value="TE"/>
          <xsd:enumeration value="TH"/>
          <xsd:enumeration value="BO"/>
          <xsd:enumeration value="TI"/>
          <xsd:enumeration value="TO"/>
          <xsd:enumeration value="TS"/>
          <xsd:enumeration value="TN"/>
          <xsd:enumeration value="TK"/>
          <xsd:enumeration value="TW"/>
          <xsd:enumeration value="UG"/>
          <xsd:enumeration value="UK"/>
          <xsd:enumeration value="UR"/>
          <xsd:enumeration value="UZ"/>
          <xsd:enumeration value="VE"/>
          <xsd:enumeration value="VI"/>
          <xsd:enumeration value="VO"/>
          <xsd:enumeration value="WA"/>
          <xsd:enumeration value="CY"/>
          <xsd:enumeration value="FY"/>
          <xsd:enumeration value="WO"/>
          <xsd:enumeration value="XH"/>
          <xsd:enumeration value="YI"/>
          <xsd:enumeration value="YO"/>
          <xsd:enumeration value="ZA"/>
          <xsd:enumeration value="ZU"/>
        </xsd:restriction>
      </xsd:simpleType>
    </xsd:element>
    <xsd:element name="EC_Collab_Status" ma:index="15" ma:displayName="EC Status" ma:default="Not Started" ma:internalName="EC_Collab_Status">
      <xsd:simpleType>
        <xsd:restriction base="dms:Choice">
          <xsd:enumeration value="Not Started"/>
          <xsd:enumeration value="Draft"/>
          <xsd:enumeration value="Reviewed"/>
          <xsd:enumeration value="Scheduled"/>
          <xsd:enumeration value="Published"/>
          <xsd:enumeration value="Final"/>
          <xsd:enumeration value="Expir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9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 ma:index="8" ma:displayName="Subject"/>
        <xsd:element ref="dc:description" minOccurs="0" maxOccurs="1" ma:index="11" ma:displayName="Comments"/>
        <xsd:element name="keywords" minOccurs="0" maxOccurs="1" type="xsd:string" ma:index="1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447113EC-1EA4-452C-8173-6C373EAC66AD}">
  <ds:schemaRefs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openxmlformats.org/package/2006/metadata/core-properties"/>
    <ds:schemaRef ds:uri="413917c9-1cff-4e43-a095-e655d4d95bfc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9EE9ECE2-0ABE-40C7-BE0D-639D9555B2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413917c9-1cff-4e43-a095-e655d4d95b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D48614-86AB-437E-B198-22EC294F5200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Structural funds thematic training 01062012_JUST D3_aging</Template>
  <TotalTime>7027</TotalTime>
  <Words>1773</Words>
  <Application>Microsoft Office PowerPoint</Application>
  <PresentationFormat>On-screen Show (4:3)</PresentationFormat>
  <Paragraphs>272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Structural funds thematic training 01062012_JUST D3_aging</vt:lpstr>
      <vt:lpstr>EU Competency Framework for the management and implementation of ERDF and CF</vt:lpstr>
      <vt:lpstr>Main deliverables</vt:lpstr>
      <vt:lpstr>Competency Framework </vt:lpstr>
      <vt:lpstr>Competency Framework – Steps when starting the self-assessment </vt:lpstr>
      <vt:lpstr>Competency Framework – a set of competencies to assess </vt:lpstr>
      <vt:lpstr>Self-assessment tool –results </vt:lpstr>
      <vt:lpstr>Recommendations for MS</vt:lpstr>
      <vt:lpstr>Recommendations for the EC</vt:lpstr>
      <vt:lpstr>Road map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IGCA</dc:title>
  <dc:creator>ZADEMACH-SCHWIERZ Anna-Lena (REGIO)</dc:creator>
  <cp:lastModifiedBy>MYLEUS Ann-Kerstin (REGIO)</cp:lastModifiedBy>
  <cp:revision>378</cp:revision>
  <cp:lastPrinted>2016-02-22T08:00:25Z</cp:lastPrinted>
  <dcterms:created xsi:type="dcterms:W3CDTF">2012-05-23T18:08:59Z</dcterms:created>
  <dcterms:modified xsi:type="dcterms:W3CDTF">2016-09-16T07:27:02Z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gs0">
    <vt:lpwstr/>
  </property>
  <property fmtid="{D5CDD505-2E9C-101B-9397-08002B2CF9AE}" pid="3" name="ContentType">
    <vt:lpwstr>Document</vt:lpwstr>
  </property>
  <property fmtid="{D5CDD505-2E9C-101B-9397-08002B2CF9AE}" pid="4" name="UnitID">
    <vt:lpwstr>-- Not Set --</vt:lpwstr>
  </property>
</Properties>
</file>