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4"/>
  </p:sldMasterIdLst>
  <p:notesMasterIdLst>
    <p:notesMasterId r:id="rId39"/>
  </p:notesMasterIdLst>
  <p:sldIdLst>
    <p:sldId id="326" r:id="rId5"/>
    <p:sldId id="258" r:id="rId6"/>
    <p:sldId id="336" r:id="rId7"/>
    <p:sldId id="334" r:id="rId8"/>
    <p:sldId id="355" r:id="rId9"/>
    <p:sldId id="337" r:id="rId10"/>
    <p:sldId id="353" r:id="rId11"/>
    <p:sldId id="357" r:id="rId12"/>
    <p:sldId id="368" r:id="rId13"/>
    <p:sldId id="342" r:id="rId14"/>
    <p:sldId id="346" r:id="rId15"/>
    <p:sldId id="338" r:id="rId16"/>
    <p:sldId id="343" r:id="rId17"/>
    <p:sldId id="351" r:id="rId18"/>
    <p:sldId id="367" r:id="rId19"/>
    <p:sldId id="339" r:id="rId20"/>
    <p:sldId id="344" r:id="rId21"/>
    <p:sldId id="362" r:id="rId22"/>
    <p:sldId id="359" r:id="rId23"/>
    <p:sldId id="363" r:id="rId24"/>
    <p:sldId id="360" r:id="rId25"/>
    <p:sldId id="364" r:id="rId26"/>
    <p:sldId id="354" r:id="rId27"/>
    <p:sldId id="352" r:id="rId28"/>
    <p:sldId id="350" r:id="rId29"/>
    <p:sldId id="340" r:id="rId30"/>
    <p:sldId id="345" r:id="rId31"/>
    <p:sldId id="349" r:id="rId32"/>
    <p:sldId id="348" r:id="rId33"/>
    <p:sldId id="341" r:id="rId34"/>
    <p:sldId id="365" r:id="rId35"/>
    <p:sldId id="366" r:id="rId36"/>
    <p:sldId id="369" r:id="rId37"/>
    <p:sldId id="297" r:id="rId38"/>
  </p:sldIdLst>
  <p:sldSz cx="9144000" cy="5143500" type="screen16x9"/>
  <p:notesSz cx="6858000" cy="9144000"/>
  <p:embeddedFontLst>
    <p:embeddedFont>
      <p:font typeface="Century Gothic" panose="020B0502020202020204" pitchFamily="34" charset="0"/>
      <p:regular r:id="rId40"/>
      <p:bold r:id="rId41"/>
      <p:italic r:id="rId42"/>
      <p:boldItalic r:id="rId43"/>
    </p:embeddedFont>
    <p:embeddedFont>
      <p:font typeface="Nunito" pitchFamily="2" charset="-18"/>
      <p:regular r:id="rId44"/>
      <p:bold r:id="rId45"/>
      <p:italic r:id="rId46"/>
      <p:boldItalic r:id="rId47"/>
    </p:embeddedFont>
    <p:embeddedFont>
      <p:font typeface="Work Sans SemiBold" pitchFamily="2" charset="-18"/>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D018C-5E34-4B6B-998E-FF0AFE91E52A}" v="162" dt="2024-04-09T09:43:29.871"/>
    <p1510:client id="{C6C8C317-0AE6-4225-9EA6-106E3DE514F7}" v="7" dt="2024-04-09T09:29:02.537"/>
    <p1510:client id="{E86D785F-4657-5803-4E40-3696F987AF95}" v="69" dt="2024-04-09T09:25:54.104"/>
  </p1510:revLst>
</p1510:revInfo>
</file>

<file path=ppt/tableStyles.xml><?xml version="1.0" encoding="utf-8"?>
<a:tblStyleLst xmlns:a="http://schemas.openxmlformats.org/drawingml/2006/main" def="{84699088-54E1-4C58-AE11-438341F2C5DE}">
  <a:tblStyle styleId="{84699088-54E1-4C58-AE11-438341F2C5D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font" Target="fonts/font9.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0.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5.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řínek Jiří" userId="38144f8e-3e0c-4dde-bf5e-a7dd982c2475" providerId="ADAL" clId="{33C3D048-8319-4999-81AC-058E615E30EB}"/>
    <pc:docChg chg="undo custSel addSld delSld modSld sldOrd delMainMaster modMainMaster">
      <pc:chgData name="Kořínek Jiří" userId="38144f8e-3e0c-4dde-bf5e-a7dd982c2475" providerId="ADAL" clId="{33C3D048-8319-4999-81AC-058E615E30EB}" dt="2023-10-10T10:50:50.508" v="1458" actId="20577"/>
      <pc:docMkLst>
        <pc:docMk/>
      </pc:docMkLst>
      <pc:sldChg chg="modSp mod">
        <pc:chgData name="Kořínek Jiří" userId="38144f8e-3e0c-4dde-bf5e-a7dd982c2475" providerId="ADAL" clId="{33C3D048-8319-4999-81AC-058E615E30EB}" dt="2023-10-10T08:56:14.044" v="621" actId="20577"/>
        <pc:sldMkLst>
          <pc:docMk/>
          <pc:sldMk cId="0" sldId="256"/>
        </pc:sldMkLst>
        <pc:spChg chg="mod">
          <ac:chgData name="Kořínek Jiří" userId="38144f8e-3e0c-4dde-bf5e-a7dd982c2475" providerId="ADAL" clId="{33C3D048-8319-4999-81AC-058E615E30EB}" dt="2023-10-10T08:56:14.044" v="621" actId="20577"/>
          <ac:spMkLst>
            <pc:docMk/>
            <pc:sldMk cId="0" sldId="256"/>
            <ac:spMk id="415" creationId="{00000000-0000-0000-0000-000000000000}"/>
          </ac:spMkLst>
        </pc:spChg>
        <pc:spChg chg="mod">
          <ac:chgData name="Kořínek Jiří" userId="38144f8e-3e0c-4dde-bf5e-a7dd982c2475" providerId="ADAL" clId="{33C3D048-8319-4999-81AC-058E615E30EB}" dt="2023-10-10T08:56:01.520" v="603" actId="20577"/>
          <ac:spMkLst>
            <pc:docMk/>
            <pc:sldMk cId="0" sldId="256"/>
            <ac:spMk id="416" creationId="{00000000-0000-0000-0000-000000000000}"/>
          </ac:spMkLst>
        </pc:spChg>
      </pc:sldChg>
      <pc:sldChg chg="addSp delSp modSp mod ord modNotes">
        <pc:chgData name="Kořínek Jiří" userId="38144f8e-3e0c-4dde-bf5e-a7dd982c2475" providerId="ADAL" clId="{33C3D048-8319-4999-81AC-058E615E30EB}" dt="2023-10-10T10:47:36.259" v="1267" actId="1037"/>
        <pc:sldMkLst>
          <pc:docMk/>
          <pc:sldMk cId="0" sldId="257"/>
        </pc:sldMkLst>
        <pc:spChg chg="add del mod">
          <ac:chgData name="Kořínek Jiří" userId="38144f8e-3e0c-4dde-bf5e-a7dd982c2475" providerId="ADAL" clId="{33C3D048-8319-4999-81AC-058E615E30EB}" dt="2023-10-10T09:19:09.257" v="992"/>
          <ac:spMkLst>
            <pc:docMk/>
            <pc:sldMk cId="0" sldId="257"/>
            <ac:spMk id="2" creationId="{1490A5F3-5FA1-8016-93A1-EE9EE3F85199}"/>
          </ac:spMkLst>
        </pc:spChg>
        <pc:spChg chg="add del mod">
          <ac:chgData name="Kořínek Jiří" userId="38144f8e-3e0c-4dde-bf5e-a7dd982c2475" providerId="ADAL" clId="{33C3D048-8319-4999-81AC-058E615E30EB}" dt="2023-10-10T09:19:09.257" v="992"/>
          <ac:spMkLst>
            <pc:docMk/>
            <pc:sldMk cId="0" sldId="257"/>
            <ac:spMk id="3" creationId="{FDEC217F-C424-7D79-B07E-0749904703B8}"/>
          </ac:spMkLst>
        </pc:spChg>
        <pc:spChg chg="add del mod">
          <ac:chgData name="Kořínek Jiří" userId="38144f8e-3e0c-4dde-bf5e-a7dd982c2475" providerId="ADAL" clId="{33C3D048-8319-4999-81AC-058E615E30EB}" dt="2023-10-10T09:19:09.257" v="992"/>
          <ac:spMkLst>
            <pc:docMk/>
            <pc:sldMk cId="0" sldId="257"/>
            <ac:spMk id="4" creationId="{5676861D-5AF1-CEA2-4A55-1F49CD6A0366}"/>
          </ac:spMkLst>
        </pc:spChg>
        <pc:spChg chg="add del mod">
          <ac:chgData name="Kořínek Jiří" userId="38144f8e-3e0c-4dde-bf5e-a7dd982c2475" providerId="ADAL" clId="{33C3D048-8319-4999-81AC-058E615E30EB}" dt="2023-10-10T09:19:09.257" v="992"/>
          <ac:spMkLst>
            <pc:docMk/>
            <pc:sldMk cId="0" sldId="257"/>
            <ac:spMk id="5" creationId="{02B3CDBF-0715-BD4D-3BF5-55E26A28877C}"/>
          </ac:spMkLst>
        </pc:spChg>
        <pc:spChg chg="add del mod">
          <ac:chgData name="Kořínek Jiří" userId="38144f8e-3e0c-4dde-bf5e-a7dd982c2475" providerId="ADAL" clId="{33C3D048-8319-4999-81AC-058E615E30EB}" dt="2023-10-10T09:19:09.257" v="992"/>
          <ac:spMkLst>
            <pc:docMk/>
            <pc:sldMk cId="0" sldId="257"/>
            <ac:spMk id="6" creationId="{D2C9FA42-4EB0-135F-26A1-2673C062939A}"/>
          </ac:spMkLst>
        </pc:spChg>
        <pc:spChg chg="add del mod">
          <ac:chgData name="Kořínek Jiří" userId="38144f8e-3e0c-4dde-bf5e-a7dd982c2475" providerId="ADAL" clId="{33C3D048-8319-4999-81AC-058E615E30EB}" dt="2023-10-10T09:19:09.257" v="992"/>
          <ac:spMkLst>
            <pc:docMk/>
            <pc:sldMk cId="0" sldId="257"/>
            <ac:spMk id="7" creationId="{220533FF-9A1D-FB83-D054-03635893DBCD}"/>
          </ac:spMkLst>
        </pc:spChg>
        <pc:spChg chg="add del mod">
          <ac:chgData name="Kořínek Jiří" userId="38144f8e-3e0c-4dde-bf5e-a7dd982c2475" providerId="ADAL" clId="{33C3D048-8319-4999-81AC-058E615E30EB}" dt="2023-10-10T09:19:09.257" v="992"/>
          <ac:spMkLst>
            <pc:docMk/>
            <pc:sldMk cId="0" sldId="257"/>
            <ac:spMk id="8" creationId="{7E7441AD-85C6-316E-94C7-78369FCC2151}"/>
          </ac:spMkLst>
        </pc:spChg>
        <pc:spChg chg="add del mod">
          <ac:chgData name="Kořínek Jiří" userId="38144f8e-3e0c-4dde-bf5e-a7dd982c2475" providerId="ADAL" clId="{33C3D048-8319-4999-81AC-058E615E30EB}" dt="2023-10-10T09:19:08.293" v="990"/>
          <ac:spMkLst>
            <pc:docMk/>
            <pc:sldMk cId="0" sldId="257"/>
            <ac:spMk id="9" creationId="{5DD83A38-FD3F-EEED-E008-4A9599E111FF}"/>
          </ac:spMkLst>
        </pc:spChg>
        <pc:spChg chg="add del mod">
          <ac:chgData name="Kořínek Jiří" userId="38144f8e-3e0c-4dde-bf5e-a7dd982c2475" providerId="ADAL" clId="{33C3D048-8319-4999-81AC-058E615E30EB}" dt="2023-10-10T09:19:08.293" v="990"/>
          <ac:spMkLst>
            <pc:docMk/>
            <pc:sldMk cId="0" sldId="257"/>
            <ac:spMk id="10" creationId="{5FA6D973-4F6E-9A52-7273-EFF5427D820B}"/>
          </ac:spMkLst>
        </pc:spChg>
        <pc:spChg chg="add del mod">
          <ac:chgData name="Kořínek Jiří" userId="38144f8e-3e0c-4dde-bf5e-a7dd982c2475" providerId="ADAL" clId="{33C3D048-8319-4999-81AC-058E615E30EB}" dt="2023-10-10T09:19:08.293" v="990"/>
          <ac:spMkLst>
            <pc:docMk/>
            <pc:sldMk cId="0" sldId="257"/>
            <ac:spMk id="11" creationId="{D87984D2-FAB0-9A33-F82F-E21FBC6F87BB}"/>
          </ac:spMkLst>
        </pc:spChg>
        <pc:spChg chg="add del mod">
          <ac:chgData name="Kořínek Jiří" userId="38144f8e-3e0c-4dde-bf5e-a7dd982c2475" providerId="ADAL" clId="{33C3D048-8319-4999-81AC-058E615E30EB}" dt="2023-10-10T09:19:08.293" v="990"/>
          <ac:spMkLst>
            <pc:docMk/>
            <pc:sldMk cId="0" sldId="257"/>
            <ac:spMk id="12" creationId="{C7A73252-C40F-025B-C922-EAF1E3E5B1B4}"/>
          </ac:spMkLst>
        </pc:spChg>
        <pc:spChg chg="add del mod">
          <ac:chgData name="Kořínek Jiří" userId="38144f8e-3e0c-4dde-bf5e-a7dd982c2475" providerId="ADAL" clId="{33C3D048-8319-4999-81AC-058E615E30EB}" dt="2023-10-10T09:19:08.293" v="990"/>
          <ac:spMkLst>
            <pc:docMk/>
            <pc:sldMk cId="0" sldId="257"/>
            <ac:spMk id="13" creationId="{5B3DFA74-CB08-B4C6-8E24-C09D569D6C1E}"/>
          </ac:spMkLst>
        </pc:spChg>
        <pc:spChg chg="add del mod">
          <ac:chgData name="Kořínek Jiří" userId="38144f8e-3e0c-4dde-bf5e-a7dd982c2475" providerId="ADAL" clId="{33C3D048-8319-4999-81AC-058E615E30EB}" dt="2023-10-10T09:19:08.293" v="990"/>
          <ac:spMkLst>
            <pc:docMk/>
            <pc:sldMk cId="0" sldId="257"/>
            <ac:spMk id="14" creationId="{6673430C-4418-9F3B-F683-5016CAC0BF8F}"/>
          </ac:spMkLst>
        </pc:spChg>
        <pc:spChg chg="add del mod">
          <ac:chgData name="Kořínek Jiří" userId="38144f8e-3e0c-4dde-bf5e-a7dd982c2475" providerId="ADAL" clId="{33C3D048-8319-4999-81AC-058E615E30EB}" dt="2023-10-10T09:19:08.293" v="990"/>
          <ac:spMkLst>
            <pc:docMk/>
            <pc:sldMk cId="0" sldId="257"/>
            <ac:spMk id="15" creationId="{D97592E3-80F3-27B8-DD79-36B8AE771477}"/>
          </ac:spMkLst>
        </pc:spChg>
        <pc:spChg chg="add del mod">
          <ac:chgData name="Kořínek Jiří" userId="38144f8e-3e0c-4dde-bf5e-a7dd982c2475" providerId="ADAL" clId="{33C3D048-8319-4999-81AC-058E615E30EB}" dt="2023-10-10T09:19:07.524" v="988"/>
          <ac:spMkLst>
            <pc:docMk/>
            <pc:sldMk cId="0" sldId="257"/>
            <ac:spMk id="16" creationId="{C55A9710-EEF9-EEBA-3142-9B9F379A3C1D}"/>
          </ac:spMkLst>
        </pc:spChg>
        <pc:spChg chg="add del mod">
          <ac:chgData name="Kořínek Jiří" userId="38144f8e-3e0c-4dde-bf5e-a7dd982c2475" providerId="ADAL" clId="{33C3D048-8319-4999-81AC-058E615E30EB}" dt="2023-10-10T09:19:07.524" v="988"/>
          <ac:spMkLst>
            <pc:docMk/>
            <pc:sldMk cId="0" sldId="257"/>
            <ac:spMk id="17" creationId="{4A726566-0991-7FA8-1CD8-90BEDB2C7B59}"/>
          </ac:spMkLst>
        </pc:spChg>
        <pc:spChg chg="add del mod">
          <ac:chgData name="Kořínek Jiří" userId="38144f8e-3e0c-4dde-bf5e-a7dd982c2475" providerId="ADAL" clId="{33C3D048-8319-4999-81AC-058E615E30EB}" dt="2023-10-10T09:19:07.524" v="988"/>
          <ac:spMkLst>
            <pc:docMk/>
            <pc:sldMk cId="0" sldId="257"/>
            <ac:spMk id="18" creationId="{8CF13093-B125-E67C-07F6-C08D750FC1F2}"/>
          </ac:spMkLst>
        </pc:spChg>
        <pc:spChg chg="add del mod">
          <ac:chgData name="Kořínek Jiří" userId="38144f8e-3e0c-4dde-bf5e-a7dd982c2475" providerId="ADAL" clId="{33C3D048-8319-4999-81AC-058E615E30EB}" dt="2023-10-10T09:19:07.524" v="988"/>
          <ac:spMkLst>
            <pc:docMk/>
            <pc:sldMk cId="0" sldId="257"/>
            <ac:spMk id="19" creationId="{C9F320F1-0191-3E98-B2DF-A29DD22EAD1B}"/>
          </ac:spMkLst>
        </pc:spChg>
        <pc:spChg chg="add del mod">
          <ac:chgData name="Kořínek Jiří" userId="38144f8e-3e0c-4dde-bf5e-a7dd982c2475" providerId="ADAL" clId="{33C3D048-8319-4999-81AC-058E615E30EB}" dt="2023-10-10T09:19:07.524" v="988"/>
          <ac:spMkLst>
            <pc:docMk/>
            <pc:sldMk cId="0" sldId="257"/>
            <ac:spMk id="20" creationId="{155B1468-5736-ECC3-3AA4-8F9287BFB6F7}"/>
          </ac:spMkLst>
        </pc:spChg>
        <pc:spChg chg="add del mod">
          <ac:chgData name="Kořínek Jiří" userId="38144f8e-3e0c-4dde-bf5e-a7dd982c2475" providerId="ADAL" clId="{33C3D048-8319-4999-81AC-058E615E30EB}" dt="2023-10-10T09:19:07.524" v="988"/>
          <ac:spMkLst>
            <pc:docMk/>
            <pc:sldMk cId="0" sldId="257"/>
            <ac:spMk id="21" creationId="{55B0F73B-43DA-6B66-5037-44D27FF771FB}"/>
          </ac:spMkLst>
        </pc:spChg>
        <pc:spChg chg="add del mod">
          <ac:chgData name="Kořínek Jiří" userId="38144f8e-3e0c-4dde-bf5e-a7dd982c2475" providerId="ADAL" clId="{33C3D048-8319-4999-81AC-058E615E30EB}" dt="2023-10-10T09:19:07.524" v="988"/>
          <ac:spMkLst>
            <pc:docMk/>
            <pc:sldMk cId="0" sldId="257"/>
            <ac:spMk id="22" creationId="{55ABFCA3-C247-7728-DF98-E3B7A071616C}"/>
          </ac:spMkLst>
        </pc:spChg>
        <pc:spChg chg="add del mod">
          <ac:chgData name="Kořínek Jiří" userId="38144f8e-3e0c-4dde-bf5e-a7dd982c2475" providerId="ADAL" clId="{33C3D048-8319-4999-81AC-058E615E30EB}" dt="2023-10-10T09:26:07.667" v="1111" actId="478"/>
          <ac:spMkLst>
            <pc:docMk/>
            <pc:sldMk cId="0" sldId="257"/>
            <ac:spMk id="23" creationId="{3C80528B-C490-B546-D810-E3A2EA1463A1}"/>
          </ac:spMkLst>
        </pc:spChg>
        <pc:spChg chg="add del mod">
          <ac:chgData name="Kořínek Jiří" userId="38144f8e-3e0c-4dde-bf5e-a7dd982c2475" providerId="ADAL" clId="{33C3D048-8319-4999-81AC-058E615E30EB}" dt="2023-10-10T09:26:07.667" v="1111" actId="478"/>
          <ac:spMkLst>
            <pc:docMk/>
            <pc:sldMk cId="0" sldId="257"/>
            <ac:spMk id="24" creationId="{6E15A959-5A23-6FBB-6C95-41CE41BF36ED}"/>
          </ac:spMkLst>
        </pc:spChg>
        <pc:spChg chg="add mod">
          <ac:chgData name="Kořínek Jiří" userId="38144f8e-3e0c-4dde-bf5e-a7dd982c2475" providerId="ADAL" clId="{33C3D048-8319-4999-81AC-058E615E30EB}" dt="2023-10-10T09:26:38.797" v="1115" actId="14100"/>
          <ac:spMkLst>
            <pc:docMk/>
            <pc:sldMk cId="0" sldId="257"/>
            <ac:spMk id="25" creationId="{51FB9E6D-B208-3E66-918D-3F1DD08E98C9}"/>
          </ac:spMkLst>
        </pc:spChg>
        <pc:spChg chg="add mod">
          <ac:chgData name="Kořínek Jiří" userId="38144f8e-3e0c-4dde-bf5e-a7dd982c2475" providerId="ADAL" clId="{33C3D048-8319-4999-81AC-058E615E30EB}" dt="2023-10-10T10:36:49.146" v="1234" actId="1076"/>
          <ac:spMkLst>
            <pc:docMk/>
            <pc:sldMk cId="0" sldId="257"/>
            <ac:spMk id="26" creationId="{7BCBC432-A04B-0A88-7258-3B8279558813}"/>
          </ac:spMkLst>
        </pc:spChg>
        <pc:spChg chg="add del mod">
          <ac:chgData name="Kořínek Jiří" userId="38144f8e-3e0c-4dde-bf5e-a7dd982c2475" providerId="ADAL" clId="{33C3D048-8319-4999-81AC-058E615E30EB}" dt="2023-10-10T09:26:07.667" v="1111" actId="478"/>
          <ac:spMkLst>
            <pc:docMk/>
            <pc:sldMk cId="0" sldId="257"/>
            <ac:spMk id="27" creationId="{2CB12557-3398-0D24-306B-A1CE93E40CFF}"/>
          </ac:spMkLst>
        </pc:spChg>
        <pc:spChg chg="add del mod">
          <ac:chgData name="Kořínek Jiří" userId="38144f8e-3e0c-4dde-bf5e-a7dd982c2475" providerId="ADAL" clId="{33C3D048-8319-4999-81AC-058E615E30EB}" dt="2023-10-10T09:26:07.667" v="1111" actId="478"/>
          <ac:spMkLst>
            <pc:docMk/>
            <pc:sldMk cId="0" sldId="257"/>
            <ac:spMk id="28" creationId="{004DCAFC-B2A0-7E0D-B4F9-8970C85DC83D}"/>
          </ac:spMkLst>
        </pc:spChg>
        <pc:spChg chg="add del mod">
          <ac:chgData name="Kořínek Jiří" userId="38144f8e-3e0c-4dde-bf5e-a7dd982c2475" providerId="ADAL" clId="{33C3D048-8319-4999-81AC-058E615E30EB}" dt="2023-10-10T10:23:13.601" v="1209" actId="1036"/>
          <ac:spMkLst>
            <pc:docMk/>
            <pc:sldMk cId="0" sldId="257"/>
            <ac:spMk id="29" creationId="{64A78BFD-2DEE-7D85-E428-B1F807AD77BB}"/>
          </ac:spMkLst>
        </pc:spChg>
        <pc:spChg chg="add mod">
          <ac:chgData name="Kořínek Jiří" userId="38144f8e-3e0c-4dde-bf5e-a7dd982c2475" providerId="ADAL" clId="{33C3D048-8319-4999-81AC-058E615E30EB}" dt="2023-10-10T10:23:13.601" v="1209" actId="1036"/>
          <ac:spMkLst>
            <pc:docMk/>
            <pc:sldMk cId="0" sldId="257"/>
            <ac:spMk id="30" creationId="{AD4A9D19-775F-0C6A-C3D9-09F1D80F09BB}"/>
          </ac:spMkLst>
        </pc:spChg>
        <pc:spChg chg="add del mod">
          <ac:chgData name="Kořínek Jiří" userId="38144f8e-3e0c-4dde-bf5e-a7dd982c2475" providerId="ADAL" clId="{33C3D048-8319-4999-81AC-058E615E30EB}" dt="2023-10-10T09:23:27.850" v="1039" actId="478"/>
          <ac:spMkLst>
            <pc:docMk/>
            <pc:sldMk cId="0" sldId="257"/>
            <ac:spMk id="31" creationId="{A470841D-3EA7-2AFE-5A86-45519E951595}"/>
          </ac:spMkLst>
        </pc:spChg>
        <pc:spChg chg="add mod">
          <ac:chgData name="Kořínek Jiří" userId="38144f8e-3e0c-4dde-bf5e-a7dd982c2475" providerId="ADAL" clId="{33C3D048-8319-4999-81AC-058E615E30EB}" dt="2023-10-10T10:36:55.028" v="1237"/>
          <ac:spMkLst>
            <pc:docMk/>
            <pc:sldMk cId="0" sldId="257"/>
            <ac:spMk id="32" creationId="{5D7A93B8-4660-34DB-2098-84326A4E0627}"/>
          </ac:spMkLst>
        </pc:spChg>
        <pc:spChg chg="add del mod">
          <ac:chgData name="Kořínek Jiří" userId="38144f8e-3e0c-4dde-bf5e-a7dd982c2475" providerId="ADAL" clId="{33C3D048-8319-4999-81AC-058E615E30EB}" dt="2023-10-10T09:26:07.667" v="1111" actId="478"/>
          <ac:spMkLst>
            <pc:docMk/>
            <pc:sldMk cId="0" sldId="257"/>
            <ac:spMk id="33" creationId="{A45655CE-C3DD-6C48-6838-ABC7DEF97530}"/>
          </ac:spMkLst>
        </pc:spChg>
        <pc:spChg chg="add del mod">
          <ac:chgData name="Kořínek Jiří" userId="38144f8e-3e0c-4dde-bf5e-a7dd982c2475" providerId="ADAL" clId="{33C3D048-8319-4999-81AC-058E615E30EB}" dt="2023-10-10T09:20:51.166" v="997" actId="478"/>
          <ac:spMkLst>
            <pc:docMk/>
            <pc:sldMk cId="0" sldId="257"/>
            <ac:spMk id="34" creationId="{C456A91A-0F40-4E2F-1AF3-5E5F6D7BE1EB}"/>
          </ac:spMkLst>
        </pc:spChg>
        <pc:spChg chg="add del mod">
          <ac:chgData name="Kořínek Jiří" userId="38144f8e-3e0c-4dde-bf5e-a7dd982c2475" providerId="ADAL" clId="{33C3D048-8319-4999-81AC-058E615E30EB}" dt="2023-10-10T09:21:27.911" v="1007" actId="478"/>
          <ac:spMkLst>
            <pc:docMk/>
            <pc:sldMk cId="0" sldId="257"/>
            <ac:spMk id="35" creationId="{A8C2B3E9-3453-3603-283F-C6CE65C9FF97}"/>
          </ac:spMkLst>
        </pc:spChg>
        <pc:spChg chg="add del mod">
          <ac:chgData name="Kořínek Jiří" userId="38144f8e-3e0c-4dde-bf5e-a7dd982c2475" providerId="ADAL" clId="{33C3D048-8319-4999-81AC-058E615E30EB}" dt="2023-10-10T09:23:38.973" v="1048" actId="478"/>
          <ac:spMkLst>
            <pc:docMk/>
            <pc:sldMk cId="0" sldId="257"/>
            <ac:spMk id="36" creationId="{B278A1A9-9B09-7BD6-B2FF-6F7359A86DE2}"/>
          </ac:spMkLst>
        </pc:spChg>
        <pc:spChg chg="add mod">
          <ac:chgData name="Kořínek Jiří" userId="38144f8e-3e0c-4dde-bf5e-a7dd982c2475" providerId="ADAL" clId="{33C3D048-8319-4999-81AC-058E615E30EB}" dt="2023-10-10T10:23:13.601" v="1209" actId="1036"/>
          <ac:spMkLst>
            <pc:docMk/>
            <pc:sldMk cId="0" sldId="257"/>
            <ac:spMk id="37" creationId="{275150DC-993D-6BB4-5BF4-AC91B9998A5F}"/>
          </ac:spMkLst>
        </pc:spChg>
        <pc:spChg chg="add del mod">
          <ac:chgData name="Kořínek Jiří" userId="38144f8e-3e0c-4dde-bf5e-a7dd982c2475" providerId="ADAL" clId="{33C3D048-8319-4999-81AC-058E615E30EB}" dt="2023-10-10T09:22:08.641" v="1022" actId="478"/>
          <ac:spMkLst>
            <pc:docMk/>
            <pc:sldMk cId="0" sldId="257"/>
            <ac:spMk id="38" creationId="{0EC7AFAC-00D6-D51E-DF52-1522E26E13CC}"/>
          </ac:spMkLst>
        </pc:spChg>
        <pc:spChg chg="add del mod">
          <ac:chgData name="Kořínek Jiří" userId="38144f8e-3e0c-4dde-bf5e-a7dd982c2475" providerId="ADAL" clId="{33C3D048-8319-4999-81AC-058E615E30EB}" dt="2023-10-10T09:26:07.667" v="1111" actId="478"/>
          <ac:spMkLst>
            <pc:docMk/>
            <pc:sldMk cId="0" sldId="257"/>
            <ac:spMk id="39" creationId="{F7796E9C-9208-494F-8956-593D42E85511}"/>
          </ac:spMkLst>
        </pc:spChg>
        <pc:spChg chg="add mod">
          <ac:chgData name="Kořínek Jiří" userId="38144f8e-3e0c-4dde-bf5e-a7dd982c2475" providerId="ADAL" clId="{33C3D048-8319-4999-81AC-058E615E30EB}" dt="2023-10-10T09:26:53.391" v="1117" actId="1076"/>
          <ac:spMkLst>
            <pc:docMk/>
            <pc:sldMk cId="0" sldId="257"/>
            <ac:spMk id="40" creationId="{269B3B47-5FBC-DBF1-06A3-6DABA43A01C7}"/>
          </ac:spMkLst>
        </pc:spChg>
        <pc:spChg chg="add mod">
          <ac:chgData name="Kořínek Jiří" userId="38144f8e-3e0c-4dde-bf5e-a7dd982c2475" providerId="ADAL" clId="{33C3D048-8319-4999-81AC-058E615E30EB}" dt="2023-10-10T09:26:53.391" v="1117" actId="1076"/>
          <ac:spMkLst>
            <pc:docMk/>
            <pc:sldMk cId="0" sldId="257"/>
            <ac:spMk id="41" creationId="{6095A7E9-1468-E9EA-B339-0588197A4463}"/>
          </ac:spMkLst>
        </pc:spChg>
        <pc:spChg chg="add mod">
          <ac:chgData name="Kořínek Jiří" userId="38144f8e-3e0c-4dde-bf5e-a7dd982c2475" providerId="ADAL" clId="{33C3D048-8319-4999-81AC-058E615E30EB}" dt="2023-10-10T10:47:36.259" v="1267" actId="1037"/>
          <ac:spMkLst>
            <pc:docMk/>
            <pc:sldMk cId="0" sldId="257"/>
            <ac:spMk id="42" creationId="{CDADBD48-5F95-042D-9B83-CE7895B3EAFA}"/>
          </ac:spMkLst>
        </pc:spChg>
        <pc:spChg chg="add mod">
          <ac:chgData name="Kořínek Jiří" userId="38144f8e-3e0c-4dde-bf5e-a7dd982c2475" providerId="ADAL" clId="{33C3D048-8319-4999-81AC-058E615E30EB}" dt="2023-10-10T10:47:36.259" v="1267" actId="1037"/>
          <ac:spMkLst>
            <pc:docMk/>
            <pc:sldMk cId="0" sldId="257"/>
            <ac:spMk id="43" creationId="{FBE3860F-3400-25D6-62C4-F75470B00065}"/>
          </ac:spMkLst>
        </pc:spChg>
        <pc:spChg chg="add mod">
          <ac:chgData name="Kořínek Jiří" userId="38144f8e-3e0c-4dde-bf5e-a7dd982c2475" providerId="ADAL" clId="{33C3D048-8319-4999-81AC-058E615E30EB}" dt="2023-10-10T10:47:36.259" v="1267" actId="1037"/>
          <ac:spMkLst>
            <pc:docMk/>
            <pc:sldMk cId="0" sldId="257"/>
            <ac:spMk id="44" creationId="{B2DB929B-156A-C32F-7ADE-6C60C2F3235D}"/>
          </ac:spMkLst>
        </pc:spChg>
        <pc:spChg chg="add mod">
          <ac:chgData name="Kořínek Jiří" userId="38144f8e-3e0c-4dde-bf5e-a7dd982c2475" providerId="ADAL" clId="{33C3D048-8319-4999-81AC-058E615E30EB}" dt="2023-10-10T10:47:36.259" v="1267" actId="1037"/>
          <ac:spMkLst>
            <pc:docMk/>
            <pc:sldMk cId="0" sldId="257"/>
            <ac:spMk id="45" creationId="{52B4DFEE-B108-B61C-451F-0FA0BCAFB3CB}"/>
          </ac:spMkLst>
        </pc:spChg>
        <pc:spChg chg="mod">
          <ac:chgData name="Kořínek Jiří" userId="38144f8e-3e0c-4dde-bf5e-a7dd982c2475" providerId="ADAL" clId="{33C3D048-8319-4999-81AC-058E615E30EB}" dt="2023-10-10T09:15:35.225" v="828" actId="20577"/>
          <ac:spMkLst>
            <pc:docMk/>
            <pc:sldMk cId="0" sldId="257"/>
            <ac:spMk id="421" creationId="{00000000-0000-0000-0000-000000000000}"/>
          </ac:spMkLst>
        </pc:spChg>
        <pc:spChg chg="mod">
          <ac:chgData name="Kořínek Jiří" userId="38144f8e-3e0c-4dde-bf5e-a7dd982c2475" providerId="ADAL" clId="{33C3D048-8319-4999-81AC-058E615E30EB}" dt="2023-10-10T10:47:20.998" v="1259" actId="5793"/>
          <ac:spMkLst>
            <pc:docMk/>
            <pc:sldMk cId="0" sldId="257"/>
            <ac:spMk id="422" creationId="{00000000-0000-0000-0000-000000000000}"/>
          </ac:spMkLst>
        </pc:spChg>
      </pc:sldChg>
      <pc:sldChg chg="addSp delSp modSp mod modNotes">
        <pc:chgData name="Kořínek Jiří" userId="38144f8e-3e0c-4dde-bf5e-a7dd982c2475" providerId="ADAL" clId="{33C3D048-8319-4999-81AC-058E615E30EB}" dt="2023-10-10T09:13:06.890" v="797" actId="478"/>
        <pc:sldMkLst>
          <pc:docMk/>
          <pc:sldMk cId="0" sldId="258"/>
        </pc:sldMkLst>
        <pc:spChg chg="add del mod">
          <ac:chgData name="Kořínek Jiří" userId="38144f8e-3e0c-4dde-bf5e-a7dd982c2475" providerId="ADAL" clId="{33C3D048-8319-4999-81AC-058E615E30EB}" dt="2023-09-27T12:03:48.631" v="154" actId="478"/>
          <ac:spMkLst>
            <pc:docMk/>
            <pc:sldMk cId="0" sldId="258"/>
            <ac:spMk id="3" creationId="{1F87F0A5-FC6B-10FF-83F9-9E9F066B5BCC}"/>
          </ac:spMkLst>
        </pc:spChg>
        <pc:spChg chg="add del mod">
          <ac:chgData name="Kořínek Jiří" userId="38144f8e-3e0c-4dde-bf5e-a7dd982c2475" providerId="ADAL" clId="{33C3D048-8319-4999-81AC-058E615E30EB}" dt="2023-09-27T12:03:55.987" v="158" actId="478"/>
          <ac:spMkLst>
            <pc:docMk/>
            <pc:sldMk cId="0" sldId="258"/>
            <ac:spMk id="5" creationId="{33E963BC-C4E3-B323-6C9E-B8CB52BB4607}"/>
          </ac:spMkLst>
        </pc:spChg>
        <pc:spChg chg="add del mod">
          <ac:chgData name="Kořínek Jiří" userId="38144f8e-3e0c-4dde-bf5e-a7dd982c2475" providerId="ADAL" clId="{33C3D048-8319-4999-81AC-058E615E30EB}" dt="2023-09-27T12:04:00.248" v="160" actId="478"/>
          <ac:spMkLst>
            <pc:docMk/>
            <pc:sldMk cId="0" sldId="258"/>
            <ac:spMk id="7" creationId="{003C799D-5CAC-1ED0-03F1-982D34559BAD}"/>
          </ac:spMkLst>
        </pc:spChg>
        <pc:spChg chg="add del mod">
          <ac:chgData name="Kořínek Jiří" userId="38144f8e-3e0c-4dde-bf5e-a7dd982c2475" providerId="ADAL" clId="{33C3D048-8319-4999-81AC-058E615E30EB}" dt="2023-09-27T12:04:58.747" v="178" actId="478"/>
          <ac:spMkLst>
            <pc:docMk/>
            <pc:sldMk cId="0" sldId="258"/>
            <ac:spMk id="9" creationId="{0F6BB4AF-EF15-1F46-30BF-0567BD687195}"/>
          </ac:spMkLst>
        </pc:spChg>
        <pc:spChg chg="add del mod">
          <ac:chgData name="Kořínek Jiří" userId="38144f8e-3e0c-4dde-bf5e-a7dd982c2475" providerId="ADAL" clId="{33C3D048-8319-4999-81AC-058E615E30EB}" dt="2023-09-27T12:05:36.698" v="214" actId="478"/>
          <ac:spMkLst>
            <pc:docMk/>
            <pc:sldMk cId="0" sldId="258"/>
            <ac:spMk id="11" creationId="{3C2854E4-0DF8-D4BD-9ABA-6CCD748413D4}"/>
          </ac:spMkLst>
        </pc:spChg>
        <pc:spChg chg="add del mod">
          <ac:chgData name="Kořínek Jiří" userId="38144f8e-3e0c-4dde-bf5e-a7dd982c2475" providerId="ADAL" clId="{33C3D048-8319-4999-81AC-058E615E30EB}" dt="2023-09-27T12:05:40.663" v="216" actId="478"/>
          <ac:spMkLst>
            <pc:docMk/>
            <pc:sldMk cId="0" sldId="258"/>
            <ac:spMk id="13" creationId="{16C080F3-A406-A7A0-9540-B0408A7FB806}"/>
          </ac:spMkLst>
        </pc:spChg>
        <pc:spChg chg="add del mod">
          <ac:chgData name="Kořínek Jiří" userId="38144f8e-3e0c-4dde-bf5e-a7dd982c2475" providerId="ADAL" clId="{33C3D048-8319-4999-81AC-058E615E30EB}" dt="2023-09-27T12:05:46.950" v="220" actId="478"/>
          <ac:spMkLst>
            <pc:docMk/>
            <pc:sldMk cId="0" sldId="258"/>
            <ac:spMk id="15" creationId="{CF91A2DD-54B8-CCCC-A3A6-65D306242768}"/>
          </ac:spMkLst>
        </pc:spChg>
        <pc:spChg chg="add del mod">
          <ac:chgData name="Kořínek Jiří" userId="38144f8e-3e0c-4dde-bf5e-a7dd982c2475" providerId="ADAL" clId="{33C3D048-8319-4999-81AC-058E615E30EB}" dt="2023-09-27T12:05:54.929" v="224" actId="478"/>
          <ac:spMkLst>
            <pc:docMk/>
            <pc:sldMk cId="0" sldId="258"/>
            <ac:spMk id="17" creationId="{5790B26F-5FFE-E24C-82D2-F964EDBD8B4D}"/>
          </ac:spMkLst>
        </pc:spChg>
        <pc:spChg chg="add del mod">
          <ac:chgData name="Kořínek Jiří" userId="38144f8e-3e0c-4dde-bf5e-a7dd982c2475" providerId="ADAL" clId="{33C3D048-8319-4999-81AC-058E615E30EB}" dt="2023-09-27T12:06:03.582" v="229" actId="478"/>
          <ac:spMkLst>
            <pc:docMk/>
            <pc:sldMk cId="0" sldId="258"/>
            <ac:spMk id="19" creationId="{9FD70C89-FEAE-BFFF-210D-F4FA7EFC6125}"/>
          </ac:spMkLst>
        </pc:spChg>
        <pc:spChg chg="add del mod">
          <ac:chgData name="Kořínek Jiří" userId="38144f8e-3e0c-4dde-bf5e-a7dd982c2475" providerId="ADAL" clId="{33C3D048-8319-4999-81AC-058E615E30EB}" dt="2023-09-27T12:06:05.286" v="230" actId="478"/>
          <ac:spMkLst>
            <pc:docMk/>
            <pc:sldMk cId="0" sldId="258"/>
            <ac:spMk id="21" creationId="{AEA701AB-0A49-DF11-4D9F-764BF6F253F2}"/>
          </ac:spMkLst>
        </pc:spChg>
        <pc:spChg chg="add del mod">
          <ac:chgData name="Kořínek Jiří" userId="38144f8e-3e0c-4dde-bf5e-a7dd982c2475" providerId="ADAL" clId="{33C3D048-8319-4999-81AC-058E615E30EB}" dt="2023-09-27T12:06:52.268" v="236"/>
          <ac:spMkLst>
            <pc:docMk/>
            <pc:sldMk cId="0" sldId="258"/>
            <ac:spMk id="22" creationId="{53182D07-8FF3-3A20-B54D-72FB23E5A787}"/>
          </ac:spMkLst>
        </pc:spChg>
        <pc:spChg chg="add del mod">
          <ac:chgData name="Kořínek Jiří" userId="38144f8e-3e0c-4dde-bf5e-a7dd982c2475" providerId="ADAL" clId="{33C3D048-8319-4999-81AC-058E615E30EB}" dt="2023-09-27T12:06:52.268" v="236"/>
          <ac:spMkLst>
            <pc:docMk/>
            <pc:sldMk cId="0" sldId="258"/>
            <ac:spMk id="23" creationId="{51F84578-0761-FF30-7BE5-A51E5A6FE958}"/>
          </ac:spMkLst>
        </pc:spChg>
        <pc:spChg chg="add del mod">
          <ac:chgData name="Kořínek Jiří" userId="38144f8e-3e0c-4dde-bf5e-a7dd982c2475" providerId="ADAL" clId="{33C3D048-8319-4999-81AC-058E615E30EB}" dt="2023-09-27T12:06:52.268" v="236"/>
          <ac:spMkLst>
            <pc:docMk/>
            <pc:sldMk cId="0" sldId="258"/>
            <ac:spMk id="24" creationId="{68FBDA82-AAEE-7A8C-689D-0DCB80306B36}"/>
          </ac:spMkLst>
        </pc:spChg>
        <pc:spChg chg="add del mod">
          <ac:chgData name="Kořínek Jiří" userId="38144f8e-3e0c-4dde-bf5e-a7dd982c2475" providerId="ADAL" clId="{33C3D048-8319-4999-81AC-058E615E30EB}" dt="2023-09-27T12:06:52.268" v="236"/>
          <ac:spMkLst>
            <pc:docMk/>
            <pc:sldMk cId="0" sldId="258"/>
            <ac:spMk id="25" creationId="{E45CF3CC-6411-FA49-1128-447473B06983}"/>
          </ac:spMkLst>
        </pc:spChg>
        <pc:spChg chg="add del mod">
          <ac:chgData name="Kořínek Jiří" userId="38144f8e-3e0c-4dde-bf5e-a7dd982c2475" providerId="ADAL" clId="{33C3D048-8319-4999-81AC-058E615E30EB}" dt="2023-09-27T12:06:52.268" v="236"/>
          <ac:spMkLst>
            <pc:docMk/>
            <pc:sldMk cId="0" sldId="258"/>
            <ac:spMk id="26" creationId="{8126D856-C9EC-2A76-79C7-EA4CCDB2849A}"/>
          </ac:spMkLst>
        </pc:spChg>
        <pc:spChg chg="add mod">
          <ac:chgData name="Kořínek Jiří" userId="38144f8e-3e0c-4dde-bf5e-a7dd982c2475" providerId="ADAL" clId="{33C3D048-8319-4999-81AC-058E615E30EB}" dt="2023-09-27T12:14:03.919" v="357" actId="14100"/>
          <ac:spMkLst>
            <pc:docMk/>
            <pc:sldMk cId="0" sldId="258"/>
            <ac:spMk id="27" creationId="{771E5817-02B2-4F12-0B66-1CF228F0E7AE}"/>
          </ac:spMkLst>
        </pc:spChg>
        <pc:spChg chg="add mod">
          <ac:chgData name="Kořínek Jiří" userId="38144f8e-3e0c-4dde-bf5e-a7dd982c2475" providerId="ADAL" clId="{33C3D048-8319-4999-81AC-058E615E30EB}" dt="2023-09-27T12:14:03.919" v="357" actId="14100"/>
          <ac:spMkLst>
            <pc:docMk/>
            <pc:sldMk cId="0" sldId="258"/>
            <ac:spMk id="28" creationId="{7ECA02A6-F8EF-72E5-6BC5-CC2249B7E54B}"/>
          </ac:spMkLst>
        </pc:spChg>
        <pc:spChg chg="add mod">
          <ac:chgData name="Kořínek Jiří" userId="38144f8e-3e0c-4dde-bf5e-a7dd982c2475" providerId="ADAL" clId="{33C3D048-8319-4999-81AC-058E615E30EB}" dt="2023-09-27T12:14:03.919" v="357" actId="14100"/>
          <ac:spMkLst>
            <pc:docMk/>
            <pc:sldMk cId="0" sldId="258"/>
            <ac:spMk id="29" creationId="{417C9E9E-E6DF-C686-DDB6-B8B3970226FA}"/>
          </ac:spMkLst>
        </pc:spChg>
        <pc:spChg chg="add mod">
          <ac:chgData name="Kořínek Jiří" userId="38144f8e-3e0c-4dde-bf5e-a7dd982c2475" providerId="ADAL" clId="{33C3D048-8319-4999-81AC-058E615E30EB}" dt="2023-10-10T09:09:56.956" v="752" actId="20577"/>
          <ac:spMkLst>
            <pc:docMk/>
            <pc:sldMk cId="0" sldId="258"/>
            <ac:spMk id="30" creationId="{4D3B358B-BA91-6FD8-CF3C-AB29E19FE7C2}"/>
          </ac:spMkLst>
        </pc:spChg>
        <pc:spChg chg="add mod">
          <ac:chgData name="Kořínek Jiří" userId="38144f8e-3e0c-4dde-bf5e-a7dd982c2475" providerId="ADAL" clId="{33C3D048-8319-4999-81AC-058E615E30EB}" dt="2023-09-27T12:14:03.919" v="357" actId="14100"/>
          <ac:spMkLst>
            <pc:docMk/>
            <pc:sldMk cId="0" sldId="258"/>
            <ac:spMk id="31" creationId="{CB0D1DF3-8744-FF45-927E-54790A03EFEF}"/>
          </ac:spMkLst>
        </pc:spChg>
        <pc:spChg chg="add del mod">
          <ac:chgData name="Kořínek Jiří" userId="38144f8e-3e0c-4dde-bf5e-a7dd982c2475" providerId="ADAL" clId="{33C3D048-8319-4999-81AC-058E615E30EB}" dt="2023-09-27T12:09:26.211" v="273" actId="478"/>
          <ac:spMkLst>
            <pc:docMk/>
            <pc:sldMk cId="0" sldId="258"/>
            <ac:spMk id="32" creationId="{58BAF5C5-1E93-2647-8EF5-3E01ABC1F143}"/>
          </ac:spMkLst>
        </pc:spChg>
        <pc:spChg chg="add del mod">
          <ac:chgData name="Kořínek Jiří" userId="38144f8e-3e0c-4dde-bf5e-a7dd982c2475" providerId="ADAL" clId="{33C3D048-8319-4999-81AC-058E615E30EB}" dt="2023-09-27T12:09:26.211" v="273" actId="478"/>
          <ac:spMkLst>
            <pc:docMk/>
            <pc:sldMk cId="0" sldId="258"/>
            <ac:spMk id="33" creationId="{C53917D3-1A28-F13E-6424-93C11BF0EB2A}"/>
          </ac:spMkLst>
        </pc:spChg>
        <pc:spChg chg="add del mod">
          <ac:chgData name="Kořínek Jiří" userId="38144f8e-3e0c-4dde-bf5e-a7dd982c2475" providerId="ADAL" clId="{33C3D048-8319-4999-81AC-058E615E30EB}" dt="2023-09-27T12:09:26.211" v="273" actId="478"/>
          <ac:spMkLst>
            <pc:docMk/>
            <pc:sldMk cId="0" sldId="258"/>
            <ac:spMk id="34" creationId="{A907DDDB-1A43-02FC-E1E2-3D198C315C1D}"/>
          </ac:spMkLst>
        </pc:spChg>
        <pc:spChg chg="add del mod">
          <ac:chgData name="Kořínek Jiří" userId="38144f8e-3e0c-4dde-bf5e-a7dd982c2475" providerId="ADAL" clId="{33C3D048-8319-4999-81AC-058E615E30EB}" dt="2023-09-27T12:09:26.211" v="273" actId="478"/>
          <ac:spMkLst>
            <pc:docMk/>
            <pc:sldMk cId="0" sldId="258"/>
            <ac:spMk id="35" creationId="{B8456D8D-5198-46F0-B7A8-1FF0A915CB01}"/>
          </ac:spMkLst>
        </pc:spChg>
        <pc:spChg chg="add del mod">
          <ac:chgData name="Kořínek Jiří" userId="38144f8e-3e0c-4dde-bf5e-a7dd982c2475" providerId="ADAL" clId="{33C3D048-8319-4999-81AC-058E615E30EB}" dt="2023-09-27T12:09:26.211" v="273" actId="478"/>
          <ac:spMkLst>
            <pc:docMk/>
            <pc:sldMk cId="0" sldId="258"/>
            <ac:spMk id="36" creationId="{AF10E8AE-C7D6-E7F4-7607-34A04060E542}"/>
          </ac:spMkLst>
        </pc:spChg>
        <pc:spChg chg="add del mod">
          <ac:chgData name="Kořínek Jiří" userId="38144f8e-3e0c-4dde-bf5e-a7dd982c2475" providerId="ADAL" clId="{33C3D048-8319-4999-81AC-058E615E30EB}" dt="2023-09-27T12:09:26.211" v="273" actId="478"/>
          <ac:spMkLst>
            <pc:docMk/>
            <pc:sldMk cId="0" sldId="258"/>
            <ac:spMk id="37" creationId="{D19DF036-4801-6294-A042-BFD2308C5DB2}"/>
          </ac:spMkLst>
        </pc:spChg>
        <pc:spChg chg="add del mod">
          <ac:chgData name="Kořínek Jiří" userId="38144f8e-3e0c-4dde-bf5e-a7dd982c2475" providerId="ADAL" clId="{33C3D048-8319-4999-81AC-058E615E30EB}" dt="2023-09-27T12:09:26.211" v="273" actId="478"/>
          <ac:spMkLst>
            <pc:docMk/>
            <pc:sldMk cId="0" sldId="258"/>
            <ac:spMk id="38" creationId="{F6C9C333-8895-5890-93C1-AB5CEBE7E9B5}"/>
          </ac:spMkLst>
        </pc:spChg>
        <pc:spChg chg="add del mod">
          <ac:chgData name="Kořínek Jiří" userId="38144f8e-3e0c-4dde-bf5e-a7dd982c2475" providerId="ADAL" clId="{33C3D048-8319-4999-81AC-058E615E30EB}" dt="2023-09-27T12:09:26.211" v="273" actId="478"/>
          <ac:spMkLst>
            <pc:docMk/>
            <pc:sldMk cId="0" sldId="258"/>
            <ac:spMk id="39" creationId="{10D885C6-9B16-D60B-DCA1-44A1A8ED3CB0}"/>
          </ac:spMkLst>
        </pc:spChg>
        <pc:spChg chg="add del mod">
          <ac:chgData name="Kořínek Jiří" userId="38144f8e-3e0c-4dde-bf5e-a7dd982c2475" providerId="ADAL" clId="{33C3D048-8319-4999-81AC-058E615E30EB}" dt="2023-09-27T12:09:26.211" v="273" actId="478"/>
          <ac:spMkLst>
            <pc:docMk/>
            <pc:sldMk cId="0" sldId="258"/>
            <ac:spMk id="40" creationId="{22777E57-9406-2866-4BB5-148E4FE02781}"/>
          </ac:spMkLst>
        </pc:spChg>
        <pc:spChg chg="add del mod">
          <ac:chgData name="Kořínek Jiří" userId="38144f8e-3e0c-4dde-bf5e-a7dd982c2475" providerId="ADAL" clId="{33C3D048-8319-4999-81AC-058E615E30EB}" dt="2023-09-27T12:09:26.211" v="273" actId="478"/>
          <ac:spMkLst>
            <pc:docMk/>
            <pc:sldMk cId="0" sldId="258"/>
            <ac:spMk id="41" creationId="{5912AEC4-72CC-06A6-4D12-D68A212F06A1}"/>
          </ac:spMkLst>
        </pc:spChg>
        <pc:spChg chg="add del mod">
          <ac:chgData name="Kořínek Jiří" userId="38144f8e-3e0c-4dde-bf5e-a7dd982c2475" providerId="ADAL" clId="{33C3D048-8319-4999-81AC-058E615E30EB}" dt="2023-09-27T12:10:06.648" v="280"/>
          <ac:spMkLst>
            <pc:docMk/>
            <pc:sldMk cId="0" sldId="258"/>
            <ac:spMk id="42" creationId="{E3057736-6E59-C22B-6CD6-FD123EFAC1E5}"/>
          </ac:spMkLst>
        </pc:spChg>
        <pc:spChg chg="add del mod">
          <ac:chgData name="Kořínek Jiří" userId="38144f8e-3e0c-4dde-bf5e-a7dd982c2475" providerId="ADAL" clId="{33C3D048-8319-4999-81AC-058E615E30EB}" dt="2023-09-27T12:10:06.648" v="280"/>
          <ac:spMkLst>
            <pc:docMk/>
            <pc:sldMk cId="0" sldId="258"/>
            <ac:spMk id="43" creationId="{1AA6E2BB-3346-C2F8-2BB6-78D8123C4FDD}"/>
          </ac:spMkLst>
        </pc:spChg>
        <pc:spChg chg="add del mod">
          <ac:chgData name="Kořínek Jiří" userId="38144f8e-3e0c-4dde-bf5e-a7dd982c2475" providerId="ADAL" clId="{33C3D048-8319-4999-81AC-058E615E30EB}" dt="2023-09-27T12:10:06.648" v="280"/>
          <ac:spMkLst>
            <pc:docMk/>
            <pc:sldMk cId="0" sldId="258"/>
            <ac:spMk id="44" creationId="{009F4BF3-ED46-B288-7375-8E58EC453525}"/>
          </ac:spMkLst>
        </pc:spChg>
        <pc:spChg chg="add del mod">
          <ac:chgData name="Kořínek Jiří" userId="38144f8e-3e0c-4dde-bf5e-a7dd982c2475" providerId="ADAL" clId="{33C3D048-8319-4999-81AC-058E615E30EB}" dt="2023-09-27T12:10:06.648" v="280"/>
          <ac:spMkLst>
            <pc:docMk/>
            <pc:sldMk cId="0" sldId="258"/>
            <ac:spMk id="45" creationId="{A0A47F9D-3440-0F4C-3B00-1ED5833CB92E}"/>
          </ac:spMkLst>
        </pc:spChg>
        <pc:spChg chg="add mod">
          <ac:chgData name="Kořínek Jiří" userId="38144f8e-3e0c-4dde-bf5e-a7dd982c2475" providerId="ADAL" clId="{33C3D048-8319-4999-81AC-058E615E30EB}" dt="2023-09-27T12:14:42.812" v="362" actId="14100"/>
          <ac:spMkLst>
            <pc:docMk/>
            <pc:sldMk cId="0" sldId="258"/>
            <ac:spMk id="46" creationId="{979F0BFB-8CAD-F29D-81BB-986A7F9F33E9}"/>
          </ac:spMkLst>
        </pc:spChg>
        <pc:spChg chg="add mod">
          <ac:chgData name="Kořínek Jiří" userId="38144f8e-3e0c-4dde-bf5e-a7dd982c2475" providerId="ADAL" clId="{33C3D048-8319-4999-81AC-058E615E30EB}" dt="2023-09-27T12:14:36.963" v="361" actId="1076"/>
          <ac:spMkLst>
            <pc:docMk/>
            <pc:sldMk cId="0" sldId="258"/>
            <ac:spMk id="47" creationId="{6A6F681C-2AB2-BD92-48AF-B5BC7767950C}"/>
          </ac:spMkLst>
        </pc:spChg>
        <pc:spChg chg="add mod">
          <ac:chgData name="Kořínek Jiří" userId="38144f8e-3e0c-4dde-bf5e-a7dd982c2475" providerId="ADAL" clId="{33C3D048-8319-4999-81AC-058E615E30EB}" dt="2023-09-27T12:14:30.939" v="360" actId="1076"/>
          <ac:spMkLst>
            <pc:docMk/>
            <pc:sldMk cId="0" sldId="258"/>
            <ac:spMk id="48" creationId="{FF2FDEC7-84AE-50C9-B07D-58EF67E39FB0}"/>
          </ac:spMkLst>
        </pc:spChg>
        <pc:spChg chg="add mod">
          <ac:chgData name="Kořínek Jiří" userId="38144f8e-3e0c-4dde-bf5e-a7dd982c2475" providerId="ADAL" clId="{33C3D048-8319-4999-81AC-058E615E30EB}" dt="2023-10-10T09:10:07.839" v="770" actId="20577"/>
          <ac:spMkLst>
            <pc:docMk/>
            <pc:sldMk cId="0" sldId="258"/>
            <ac:spMk id="49" creationId="{2FFF6649-4D6F-403F-96D7-092D4E3AE5AD}"/>
          </ac:spMkLst>
        </pc:spChg>
        <pc:spChg chg="add mod">
          <ac:chgData name="Kořínek Jiří" userId="38144f8e-3e0c-4dde-bf5e-a7dd982c2475" providerId="ADAL" clId="{33C3D048-8319-4999-81AC-058E615E30EB}" dt="2023-09-27T12:14:30.939" v="360" actId="1076"/>
          <ac:spMkLst>
            <pc:docMk/>
            <pc:sldMk cId="0" sldId="258"/>
            <ac:spMk id="50" creationId="{EC5EC558-E3F6-D21F-BD4C-30D354882325}"/>
          </ac:spMkLst>
        </pc:spChg>
        <pc:spChg chg="add mod">
          <ac:chgData name="Kořínek Jiří" userId="38144f8e-3e0c-4dde-bf5e-a7dd982c2475" providerId="ADAL" clId="{33C3D048-8319-4999-81AC-058E615E30EB}" dt="2023-09-27T12:15:08.756" v="367" actId="14100"/>
          <ac:spMkLst>
            <pc:docMk/>
            <pc:sldMk cId="0" sldId="258"/>
            <ac:spMk id="51" creationId="{E9E398BA-B307-A345-D171-3F358EE119C8}"/>
          </ac:spMkLst>
        </pc:spChg>
        <pc:spChg chg="add mod">
          <ac:chgData name="Kořínek Jiří" userId="38144f8e-3e0c-4dde-bf5e-a7dd982c2475" providerId="ADAL" clId="{33C3D048-8319-4999-81AC-058E615E30EB}" dt="2023-09-27T12:15:01.099" v="365" actId="14100"/>
          <ac:spMkLst>
            <pc:docMk/>
            <pc:sldMk cId="0" sldId="258"/>
            <ac:spMk id="52" creationId="{C4D999E6-3051-B4E7-FA14-F12E7C473280}"/>
          </ac:spMkLst>
        </pc:spChg>
        <pc:spChg chg="add mod">
          <ac:chgData name="Kořínek Jiří" userId="38144f8e-3e0c-4dde-bf5e-a7dd982c2475" providerId="ADAL" clId="{33C3D048-8319-4999-81AC-058E615E30EB}" dt="2023-09-27T12:15:01.099" v="365" actId="14100"/>
          <ac:spMkLst>
            <pc:docMk/>
            <pc:sldMk cId="0" sldId="258"/>
            <ac:spMk id="53" creationId="{3901993D-BE21-51BB-737B-8DAF9F2DA960}"/>
          </ac:spMkLst>
        </pc:spChg>
        <pc:spChg chg="add mod">
          <ac:chgData name="Kořínek Jiří" userId="38144f8e-3e0c-4dde-bf5e-a7dd982c2475" providerId="ADAL" clId="{33C3D048-8319-4999-81AC-058E615E30EB}" dt="2023-10-10T09:12:54.554" v="792" actId="20577"/>
          <ac:spMkLst>
            <pc:docMk/>
            <pc:sldMk cId="0" sldId="258"/>
            <ac:spMk id="54" creationId="{CD474487-22A7-6D2E-41C0-EFD4EA78C631}"/>
          </ac:spMkLst>
        </pc:spChg>
        <pc:spChg chg="add mod">
          <ac:chgData name="Kořínek Jiří" userId="38144f8e-3e0c-4dde-bf5e-a7dd982c2475" providerId="ADAL" clId="{33C3D048-8319-4999-81AC-058E615E30EB}" dt="2023-09-27T12:15:01.099" v="365" actId="14100"/>
          <ac:spMkLst>
            <pc:docMk/>
            <pc:sldMk cId="0" sldId="258"/>
            <ac:spMk id="55" creationId="{A75E85D1-12CE-D2A2-C924-20306F6176FE}"/>
          </ac:spMkLst>
        </pc:spChg>
        <pc:spChg chg="add del mod">
          <ac:chgData name="Kořínek Jiří" userId="38144f8e-3e0c-4dde-bf5e-a7dd982c2475" providerId="ADAL" clId="{33C3D048-8319-4999-81AC-058E615E30EB}" dt="2023-09-27T12:15:14.637" v="368" actId="478"/>
          <ac:spMkLst>
            <pc:docMk/>
            <pc:sldMk cId="0" sldId="258"/>
            <ac:spMk id="56" creationId="{B8764071-4A58-C7D8-01C8-86AFF9D5B571}"/>
          </ac:spMkLst>
        </pc:spChg>
        <pc:spChg chg="add del mod">
          <ac:chgData name="Kořínek Jiří" userId="38144f8e-3e0c-4dde-bf5e-a7dd982c2475" providerId="ADAL" clId="{33C3D048-8319-4999-81AC-058E615E30EB}" dt="2023-09-27T12:15:19.008" v="369" actId="478"/>
          <ac:spMkLst>
            <pc:docMk/>
            <pc:sldMk cId="0" sldId="258"/>
            <ac:spMk id="57" creationId="{E41AE7DB-3958-857A-A5C7-71302835946F}"/>
          </ac:spMkLst>
        </pc:spChg>
        <pc:spChg chg="add del mod">
          <ac:chgData name="Kořínek Jiří" userId="38144f8e-3e0c-4dde-bf5e-a7dd982c2475" providerId="ADAL" clId="{33C3D048-8319-4999-81AC-058E615E30EB}" dt="2023-09-27T12:15:19.008" v="369" actId="478"/>
          <ac:spMkLst>
            <pc:docMk/>
            <pc:sldMk cId="0" sldId="258"/>
            <ac:spMk id="58" creationId="{F9102BAE-1A0F-BD7C-F778-D72A12699C18}"/>
          </ac:spMkLst>
        </pc:spChg>
        <pc:spChg chg="add del mod">
          <ac:chgData name="Kořínek Jiří" userId="38144f8e-3e0c-4dde-bf5e-a7dd982c2475" providerId="ADAL" clId="{33C3D048-8319-4999-81AC-058E615E30EB}" dt="2023-09-27T12:15:14.637" v="368" actId="478"/>
          <ac:spMkLst>
            <pc:docMk/>
            <pc:sldMk cId="0" sldId="258"/>
            <ac:spMk id="59" creationId="{3AD90665-468B-9DA5-02B6-1B334475678C}"/>
          </ac:spMkLst>
        </pc:spChg>
        <pc:spChg chg="add del mod">
          <ac:chgData name="Kořínek Jiří" userId="38144f8e-3e0c-4dde-bf5e-a7dd982c2475" providerId="ADAL" clId="{33C3D048-8319-4999-81AC-058E615E30EB}" dt="2023-09-27T12:15:19.008" v="369" actId="478"/>
          <ac:spMkLst>
            <pc:docMk/>
            <pc:sldMk cId="0" sldId="258"/>
            <ac:spMk id="60" creationId="{55324D22-1495-A449-4834-809A0E42E084}"/>
          </ac:spMkLst>
        </pc:spChg>
        <pc:spChg chg="add del mod">
          <ac:chgData name="Kořínek Jiří" userId="38144f8e-3e0c-4dde-bf5e-a7dd982c2475" providerId="ADAL" clId="{33C3D048-8319-4999-81AC-058E615E30EB}" dt="2023-10-10T09:13:04.164" v="794" actId="478"/>
          <ac:spMkLst>
            <pc:docMk/>
            <pc:sldMk cId="0" sldId="258"/>
            <ac:spMk id="61" creationId="{34C0CE91-E343-EBCE-81A5-AA666AD61F9B}"/>
          </ac:spMkLst>
        </pc:spChg>
        <pc:spChg chg="add del mod">
          <ac:chgData name="Kořínek Jiří" userId="38144f8e-3e0c-4dde-bf5e-a7dd982c2475" providerId="ADAL" clId="{33C3D048-8319-4999-81AC-058E615E30EB}" dt="2023-10-10T09:13:05.933" v="796" actId="478"/>
          <ac:spMkLst>
            <pc:docMk/>
            <pc:sldMk cId="0" sldId="258"/>
            <ac:spMk id="62" creationId="{9412ABED-9B77-7049-81DD-7EBD91082CD2}"/>
          </ac:spMkLst>
        </pc:spChg>
        <pc:spChg chg="add del mod">
          <ac:chgData name="Kořínek Jiří" userId="38144f8e-3e0c-4dde-bf5e-a7dd982c2475" providerId="ADAL" clId="{33C3D048-8319-4999-81AC-058E615E30EB}" dt="2023-10-10T09:13:06.890" v="797" actId="478"/>
          <ac:spMkLst>
            <pc:docMk/>
            <pc:sldMk cId="0" sldId="258"/>
            <ac:spMk id="63" creationId="{B7CB5E67-4E63-50D2-7FE8-1A96CF1E8311}"/>
          </ac:spMkLst>
        </pc:spChg>
        <pc:spChg chg="del">
          <ac:chgData name="Kořínek Jiří" userId="38144f8e-3e0c-4dde-bf5e-a7dd982c2475" providerId="ADAL" clId="{33C3D048-8319-4999-81AC-058E615E30EB}" dt="2023-09-27T12:05:58.032" v="226" actId="478"/>
          <ac:spMkLst>
            <pc:docMk/>
            <pc:sldMk cId="0" sldId="258"/>
            <ac:spMk id="427" creationId="{00000000-0000-0000-0000-000000000000}"/>
          </ac:spMkLst>
        </pc:spChg>
        <pc:spChg chg="del">
          <ac:chgData name="Kořínek Jiří" userId="38144f8e-3e0c-4dde-bf5e-a7dd982c2475" providerId="ADAL" clId="{33C3D048-8319-4999-81AC-058E615E30EB}" dt="2023-09-27T12:05:56.712" v="225" actId="478"/>
          <ac:spMkLst>
            <pc:docMk/>
            <pc:sldMk cId="0" sldId="258"/>
            <ac:spMk id="428" creationId="{00000000-0000-0000-0000-000000000000}"/>
          </ac:spMkLst>
        </pc:spChg>
        <pc:spChg chg="del">
          <ac:chgData name="Kořínek Jiří" userId="38144f8e-3e0c-4dde-bf5e-a7dd982c2475" providerId="ADAL" clId="{33C3D048-8319-4999-81AC-058E615E30EB}" dt="2023-09-27T12:05:49.454" v="221" actId="478"/>
          <ac:spMkLst>
            <pc:docMk/>
            <pc:sldMk cId="0" sldId="258"/>
            <ac:spMk id="429" creationId="{00000000-0000-0000-0000-000000000000}"/>
          </ac:spMkLst>
        </pc:spChg>
        <pc:spChg chg="del">
          <ac:chgData name="Kořínek Jiří" userId="38144f8e-3e0c-4dde-bf5e-a7dd982c2475" providerId="ADAL" clId="{33C3D048-8319-4999-81AC-058E615E30EB}" dt="2023-09-27T12:05:51.575" v="222" actId="478"/>
          <ac:spMkLst>
            <pc:docMk/>
            <pc:sldMk cId="0" sldId="258"/>
            <ac:spMk id="430" creationId="{00000000-0000-0000-0000-000000000000}"/>
          </ac:spMkLst>
        </pc:spChg>
        <pc:spChg chg="del">
          <ac:chgData name="Kořínek Jiří" userId="38144f8e-3e0c-4dde-bf5e-a7dd982c2475" providerId="ADAL" clId="{33C3D048-8319-4999-81AC-058E615E30EB}" dt="2023-09-27T12:05:53.497" v="223" actId="478"/>
          <ac:spMkLst>
            <pc:docMk/>
            <pc:sldMk cId="0" sldId="258"/>
            <ac:spMk id="431" creationId="{00000000-0000-0000-0000-000000000000}"/>
          </ac:spMkLst>
        </pc:spChg>
        <pc:spChg chg="del">
          <ac:chgData name="Kořínek Jiří" userId="38144f8e-3e0c-4dde-bf5e-a7dd982c2475" providerId="ADAL" clId="{33C3D048-8319-4999-81AC-058E615E30EB}" dt="2023-09-27T12:05:31.794" v="211" actId="478"/>
          <ac:spMkLst>
            <pc:docMk/>
            <pc:sldMk cId="0" sldId="258"/>
            <ac:spMk id="432" creationId="{00000000-0000-0000-0000-000000000000}"/>
          </ac:spMkLst>
        </pc:spChg>
        <pc:spChg chg="del">
          <ac:chgData name="Kořínek Jiří" userId="38144f8e-3e0c-4dde-bf5e-a7dd982c2475" providerId="ADAL" clId="{33C3D048-8319-4999-81AC-058E615E30EB}" dt="2023-09-27T12:05:32.877" v="212" actId="478"/>
          <ac:spMkLst>
            <pc:docMk/>
            <pc:sldMk cId="0" sldId="258"/>
            <ac:spMk id="433" creationId="{00000000-0000-0000-0000-000000000000}"/>
          </ac:spMkLst>
        </pc:spChg>
        <pc:spChg chg="del mod">
          <ac:chgData name="Kořínek Jiří" userId="38144f8e-3e0c-4dde-bf5e-a7dd982c2475" providerId="ADAL" clId="{33C3D048-8319-4999-81AC-058E615E30EB}" dt="2023-09-27T12:03:42.829" v="151" actId="478"/>
          <ac:spMkLst>
            <pc:docMk/>
            <pc:sldMk cId="0" sldId="258"/>
            <ac:spMk id="434" creationId="{00000000-0000-0000-0000-000000000000}"/>
          </ac:spMkLst>
        </pc:spChg>
        <pc:spChg chg="del mod">
          <ac:chgData name="Kořínek Jiří" userId="38144f8e-3e0c-4dde-bf5e-a7dd982c2475" providerId="ADAL" clId="{33C3D048-8319-4999-81AC-058E615E30EB}" dt="2023-09-27T12:03:51.521" v="156" actId="478"/>
          <ac:spMkLst>
            <pc:docMk/>
            <pc:sldMk cId="0" sldId="258"/>
            <ac:spMk id="435" creationId="{00000000-0000-0000-0000-000000000000}"/>
          </ac:spMkLst>
        </pc:spChg>
        <pc:spChg chg="del mod">
          <ac:chgData name="Kořínek Jiří" userId="38144f8e-3e0c-4dde-bf5e-a7dd982c2475" providerId="ADAL" clId="{33C3D048-8319-4999-81AC-058E615E30EB}" dt="2023-09-27T12:06:55.499" v="237" actId="478"/>
          <ac:spMkLst>
            <pc:docMk/>
            <pc:sldMk cId="0" sldId="258"/>
            <ac:spMk id="436" creationId="{00000000-0000-0000-0000-000000000000}"/>
          </ac:spMkLst>
        </pc:spChg>
        <pc:spChg chg="mod">
          <ac:chgData name="Kořínek Jiří" userId="38144f8e-3e0c-4dde-bf5e-a7dd982c2475" providerId="ADAL" clId="{33C3D048-8319-4999-81AC-058E615E30EB}" dt="2023-09-27T12:14:03.919" v="357" actId="14100"/>
          <ac:spMkLst>
            <pc:docMk/>
            <pc:sldMk cId="0" sldId="258"/>
            <ac:spMk id="437" creationId="{00000000-0000-0000-0000-000000000000}"/>
          </ac:spMkLst>
        </pc:spChg>
        <pc:spChg chg="del mod">
          <ac:chgData name="Kořínek Jiří" userId="38144f8e-3e0c-4dde-bf5e-a7dd982c2475" providerId="ADAL" clId="{33C3D048-8319-4999-81AC-058E615E30EB}" dt="2023-09-27T12:03:44.124" v="152" actId="478"/>
          <ac:spMkLst>
            <pc:docMk/>
            <pc:sldMk cId="0" sldId="258"/>
            <ac:spMk id="438" creationId="{00000000-0000-0000-0000-000000000000}"/>
          </ac:spMkLst>
        </pc:spChg>
        <pc:spChg chg="del">
          <ac:chgData name="Kořínek Jiří" userId="38144f8e-3e0c-4dde-bf5e-a7dd982c2475" providerId="ADAL" clId="{33C3D048-8319-4999-81AC-058E615E30EB}" dt="2023-09-27T12:03:49.729" v="155" actId="478"/>
          <ac:spMkLst>
            <pc:docMk/>
            <pc:sldMk cId="0" sldId="258"/>
            <ac:spMk id="439" creationId="{00000000-0000-0000-0000-000000000000}"/>
          </ac:spMkLst>
        </pc:spChg>
        <pc:spChg chg="del">
          <ac:chgData name="Kořínek Jiří" userId="38144f8e-3e0c-4dde-bf5e-a7dd982c2475" providerId="ADAL" clId="{33C3D048-8319-4999-81AC-058E615E30EB}" dt="2023-09-27T12:05:41.943" v="217" actId="478"/>
          <ac:spMkLst>
            <pc:docMk/>
            <pc:sldMk cId="0" sldId="258"/>
            <ac:spMk id="440" creationId="{00000000-0000-0000-0000-000000000000}"/>
          </ac:spMkLst>
        </pc:spChg>
        <pc:spChg chg="del">
          <ac:chgData name="Kořínek Jiří" userId="38144f8e-3e0c-4dde-bf5e-a7dd982c2475" providerId="ADAL" clId="{33C3D048-8319-4999-81AC-058E615E30EB}" dt="2023-09-27T12:05:43.113" v="218" actId="478"/>
          <ac:spMkLst>
            <pc:docMk/>
            <pc:sldMk cId="0" sldId="258"/>
            <ac:spMk id="441" creationId="{00000000-0000-0000-0000-000000000000}"/>
          </ac:spMkLst>
        </pc:spChg>
        <pc:spChg chg="mod">
          <ac:chgData name="Kořínek Jiří" userId="38144f8e-3e0c-4dde-bf5e-a7dd982c2475" providerId="ADAL" clId="{33C3D048-8319-4999-81AC-058E615E30EB}" dt="2023-09-27T12:14:03.919" v="357" actId="14100"/>
          <ac:spMkLst>
            <pc:docMk/>
            <pc:sldMk cId="0" sldId="258"/>
            <ac:spMk id="442" creationId="{00000000-0000-0000-0000-000000000000}"/>
          </ac:spMkLst>
        </pc:spChg>
        <pc:spChg chg="mod">
          <ac:chgData name="Kořínek Jiří" userId="38144f8e-3e0c-4dde-bf5e-a7dd982c2475" providerId="ADAL" clId="{33C3D048-8319-4999-81AC-058E615E30EB}" dt="2023-09-27T12:14:03.919" v="357" actId="14100"/>
          <ac:spMkLst>
            <pc:docMk/>
            <pc:sldMk cId="0" sldId="258"/>
            <ac:spMk id="443" creationId="{00000000-0000-0000-0000-000000000000}"/>
          </ac:spMkLst>
        </pc:spChg>
        <pc:spChg chg="del mod">
          <ac:chgData name="Kořínek Jiří" userId="38144f8e-3e0c-4dde-bf5e-a7dd982c2475" providerId="ADAL" clId="{33C3D048-8319-4999-81AC-058E615E30EB}" dt="2023-09-27T12:04:51.892" v="177" actId="478"/>
          <ac:spMkLst>
            <pc:docMk/>
            <pc:sldMk cId="0" sldId="258"/>
            <ac:spMk id="444" creationId="{00000000-0000-0000-0000-000000000000}"/>
          </ac:spMkLst>
        </pc:spChg>
        <pc:spChg chg="mod">
          <ac:chgData name="Kořínek Jiří" userId="38144f8e-3e0c-4dde-bf5e-a7dd982c2475" providerId="ADAL" clId="{33C3D048-8319-4999-81AC-058E615E30EB}" dt="2023-10-10T08:56:57.032" v="676" actId="20577"/>
          <ac:spMkLst>
            <pc:docMk/>
            <pc:sldMk cId="0" sldId="258"/>
            <ac:spMk id="445" creationId="{00000000-0000-0000-0000-000000000000}"/>
          </ac:spMkLst>
        </pc:spChg>
        <pc:spChg chg="del mod">
          <ac:chgData name="Kořínek Jiří" userId="38144f8e-3e0c-4dde-bf5e-a7dd982c2475" providerId="ADAL" clId="{33C3D048-8319-4999-81AC-058E615E30EB}" dt="2023-09-27T12:03:57.814" v="159" actId="478"/>
          <ac:spMkLst>
            <pc:docMk/>
            <pc:sldMk cId="0" sldId="258"/>
            <ac:spMk id="446" creationId="{00000000-0000-0000-0000-000000000000}"/>
          </ac:spMkLst>
        </pc:spChg>
        <pc:spChg chg="del mod">
          <ac:chgData name="Kořínek Jiří" userId="38144f8e-3e0c-4dde-bf5e-a7dd982c2475" providerId="ADAL" clId="{33C3D048-8319-4999-81AC-058E615E30EB}" dt="2023-09-27T12:03:53.504" v="157" actId="478"/>
          <ac:spMkLst>
            <pc:docMk/>
            <pc:sldMk cId="0" sldId="258"/>
            <ac:spMk id="447" creationId="{00000000-0000-0000-0000-000000000000}"/>
          </ac:spMkLst>
        </pc:spChg>
        <pc:spChg chg="mod">
          <ac:chgData name="Kořínek Jiří" userId="38144f8e-3e0c-4dde-bf5e-a7dd982c2475" providerId="ADAL" clId="{33C3D048-8319-4999-81AC-058E615E30EB}" dt="2023-10-02T06:55:04.994" v="407" actId="20577"/>
          <ac:spMkLst>
            <pc:docMk/>
            <pc:sldMk cId="0" sldId="258"/>
            <ac:spMk id="448" creationId="{00000000-0000-0000-0000-000000000000}"/>
          </ac:spMkLst>
        </pc:spChg>
        <pc:spChg chg="del">
          <ac:chgData name="Kořínek Jiří" userId="38144f8e-3e0c-4dde-bf5e-a7dd982c2475" providerId="ADAL" clId="{33C3D048-8319-4999-81AC-058E615E30EB}" dt="2023-09-27T12:05:45.200" v="219" actId="478"/>
          <ac:spMkLst>
            <pc:docMk/>
            <pc:sldMk cId="0" sldId="258"/>
            <ac:spMk id="449" creationId="{00000000-0000-0000-0000-000000000000}"/>
          </ac:spMkLst>
        </pc:spChg>
        <pc:spChg chg="del mod">
          <ac:chgData name="Kořínek Jiří" userId="38144f8e-3e0c-4dde-bf5e-a7dd982c2475" providerId="ADAL" clId="{33C3D048-8319-4999-81AC-058E615E30EB}" dt="2023-09-27T12:03:46.968" v="153" actId="478"/>
          <ac:spMkLst>
            <pc:docMk/>
            <pc:sldMk cId="0" sldId="258"/>
            <ac:spMk id="450" creationId="{00000000-0000-0000-0000-000000000000}"/>
          </ac:spMkLst>
        </pc:spChg>
        <pc:spChg chg="del">
          <ac:chgData name="Kořínek Jiří" userId="38144f8e-3e0c-4dde-bf5e-a7dd982c2475" providerId="ADAL" clId="{33C3D048-8319-4999-81AC-058E615E30EB}" dt="2023-09-27T12:05:38.632" v="215" actId="478"/>
          <ac:spMkLst>
            <pc:docMk/>
            <pc:sldMk cId="0" sldId="258"/>
            <ac:spMk id="451" creationId="{00000000-0000-0000-0000-000000000000}"/>
          </ac:spMkLst>
        </pc:spChg>
        <pc:spChg chg="del">
          <ac:chgData name="Kořínek Jiří" userId="38144f8e-3e0c-4dde-bf5e-a7dd982c2475" providerId="ADAL" clId="{33C3D048-8319-4999-81AC-058E615E30EB}" dt="2023-09-27T12:05:34.780" v="213" actId="478"/>
          <ac:spMkLst>
            <pc:docMk/>
            <pc:sldMk cId="0" sldId="258"/>
            <ac:spMk id="452" creationId="{00000000-0000-0000-0000-000000000000}"/>
          </ac:spMkLst>
        </pc:spChg>
        <pc:spChg chg="del">
          <ac:chgData name="Kořínek Jiří" userId="38144f8e-3e0c-4dde-bf5e-a7dd982c2475" providerId="ADAL" clId="{33C3D048-8319-4999-81AC-058E615E30EB}" dt="2023-09-27T12:06:01.814" v="228" actId="478"/>
          <ac:spMkLst>
            <pc:docMk/>
            <pc:sldMk cId="0" sldId="258"/>
            <ac:spMk id="453" creationId="{00000000-0000-0000-0000-000000000000}"/>
          </ac:spMkLst>
        </pc:spChg>
        <pc:spChg chg="del">
          <ac:chgData name="Kořínek Jiří" userId="38144f8e-3e0c-4dde-bf5e-a7dd982c2475" providerId="ADAL" clId="{33C3D048-8319-4999-81AC-058E615E30EB}" dt="2023-09-27T12:06:00" v="227" actId="478"/>
          <ac:spMkLst>
            <pc:docMk/>
            <pc:sldMk cId="0" sldId="258"/>
            <ac:spMk id="454" creationId="{00000000-0000-0000-0000-000000000000}"/>
          </ac:spMkLst>
        </pc:spChg>
        <pc:spChg chg="mod">
          <ac:chgData name="Kořínek Jiří" userId="38144f8e-3e0c-4dde-bf5e-a7dd982c2475" providerId="ADAL" clId="{33C3D048-8319-4999-81AC-058E615E30EB}" dt="2023-09-27T12:14:03.919" v="357" actId="14100"/>
          <ac:spMkLst>
            <pc:docMk/>
            <pc:sldMk cId="0" sldId="258"/>
            <ac:spMk id="455" creationId="{00000000-0000-0000-0000-000000000000}"/>
          </ac:spMkLst>
        </pc:spChg>
        <pc:spChg chg="add del mod">
          <ac:chgData name="Kořínek Jiří" userId="38144f8e-3e0c-4dde-bf5e-a7dd982c2475" providerId="ADAL" clId="{33C3D048-8319-4999-81AC-058E615E30EB}" dt="2023-10-10T09:13:03.114" v="793" actId="478"/>
          <ac:spMkLst>
            <pc:docMk/>
            <pc:sldMk cId="0" sldId="258"/>
            <ac:spMk id="456" creationId="{8D51B46D-6991-DAA1-8F18-16CC2F2BB1EB}"/>
          </ac:spMkLst>
        </pc:spChg>
        <pc:spChg chg="add del mod">
          <ac:chgData name="Kořínek Jiří" userId="38144f8e-3e0c-4dde-bf5e-a7dd982c2475" providerId="ADAL" clId="{33C3D048-8319-4999-81AC-058E615E30EB}" dt="2023-10-10T09:13:05.216" v="795" actId="478"/>
          <ac:spMkLst>
            <pc:docMk/>
            <pc:sldMk cId="0" sldId="258"/>
            <ac:spMk id="457" creationId="{BEB41007-2613-4A63-1174-88622FC94C21}"/>
          </ac:spMkLst>
        </pc:spChg>
      </pc:sldChg>
      <pc:sldChg chg="del modNotes">
        <pc:chgData name="Kořínek Jiří" userId="38144f8e-3e0c-4dde-bf5e-a7dd982c2475" providerId="ADAL" clId="{33C3D048-8319-4999-81AC-058E615E30EB}" dt="2023-09-27T12:02:01.540" v="135" actId="47"/>
        <pc:sldMkLst>
          <pc:docMk/>
          <pc:sldMk cId="0" sldId="259"/>
        </pc:sldMkLst>
      </pc:sldChg>
      <pc:sldChg chg="addSp delSp modSp mod modNotes">
        <pc:chgData name="Kořínek Jiří" userId="38144f8e-3e0c-4dde-bf5e-a7dd982c2475" providerId="ADAL" clId="{33C3D048-8319-4999-81AC-058E615E30EB}" dt="2023-10-10T09:11:24.273" v="774" actId="20577"/>
        <pc:sldMkLst>
          <pc:docMk/>
          <pc:sldMk cId="0" sldId="260"/>
        </pc:sldMkLst>
        <pc:spChg chg="add del mod">
          <ac:chgData name="Kořínek Jiří" userId="38144f8e-3e0c-4dde-bf5e-a7dd982c2475" providerId="ADAL" clId="{33C3D048-8319-4999-81AC-058E615E30EB}" dt="2023-10-10T09:11:20.449" v="773" actId="478"/>
          <ac:spMkLst>
            <pc:docMk/>
            <pc:sldMk cId="0" sldId="260"/>
            <ac:spMk id="3" creationId="{7CC2D767-5A35-FD50-B74D-E96A0539832D}"/>
          </ac:spMkLst>
        </pc:spChg>
        <pc:spChg chg="mod">
          <ac:chgData name="Kořínek Jiří" userId="38144f8e-3e0c-4dde-bf5e-a7dd982c2475" providerId="ADAL" clId="{33C3D048-8319-4999-81AC-058E615E30EB}" dt="2023-10-10T09:11:24.273" v="774" actId="20577"/>
          <ac:spMkLst>
            <pc:docMk/>
            <pc:sldMk cId="0" sldId="260"/>
            <ac:spMk id="465" creationId="{00000000-0000-0000-0000-000000000000}"/>
          </ac:spMkLst>
        </pc:spChg>
        <pc:spChg chg="del">
          <ac:chgData name="Kořínek Jiří" userId="38144f8e-3e0c-4dde-bf5e-a7dd982c2475" providerId="ADAL" clId="{33C3D048-8319-4999-81AC-058E615E30EB}" dt="2023-10-10T09:11:16.679" v="772" actId="478"/>
          <ac:spMkLst>
            <pc:docMk/>
            <pc:sldMk cId="0" sldId="260"/>
            <ac:spMk id="466" creationId="{00000000-0000-0000-0000-000000000000}"/>
          </ac:spMkLst>
        </pc:spChg>
      </pc:sldChg>
      <pc:sldChg chg="modNotes">
        <pc:chgData name="Kořínek Jiří" userId="38144f8e-3e0c-4dde-bf5e-a7dd982c2475" providerId="ADAL" clId="{33C3D048-8319-4999-81AC-058E615E30EB}" dt="2023-09-27T12:00:16.583" v="123" actId="931"/>
        <pc:sldMkLst>
          <pc:docMk/>
          <pc:sldMk cId="0" sldId="261"/>
        </pc:sldMkLst>
      </pc:sldChg>
      <pc:sldChg chg="delSp modSp mod modNotes">
        <pc:chgData name="Kořínek Jiří" userId="38144f8e-3e0c-4dde-bf5e-a7dd982c2475" providerId="ADAL" clId="{33C3D048-8319-4999-81AC-058E615E30EB}" dt="2023-10-02T08:40:33.647" v="459" actId="478"/>
        <pc:sldMkLst>
          <pc:docMk/>
          <pc:sldMk cId="0" sldId="262"/>
        </pc:sldMkLst>
        <pc:spChg chg="del ord">
          <ac:chgData name="Kořínek Jiří" userId="38144f8e-3e0c-4dde-bf5e-a7dd982c2475" providerId="ADAL" clId="{33C3D048-8319-4999-81AC-058E615E30EB}" dt="2023-10-02T08:40:33.647" v="459" actId="478"/>
          <ac:spMkLst>
            <pc:docMk/>
            <pc:sldMk cId="0" sldId="262"/>
            <ac:spMk id="478" creationId="{00000000-0000-0000-0000-000000000000}"/>
          </ac:spMkLst>
        </pc:spChg>
        <pc:spChg chg="del">
          <ac:chgData name="Kořínek Jiří" userId="38144f8e-3e0c-4dde-bf5e-a7dd982c2475" providerId="ADAL" clId="{33C3D048-8319-4999-81AC-058E615E30EB}" dt="2023-10-02T08:40:29.909" v="458" actId="478"/>
          <ac:spMkLst>
            <pc:docMk/>
            <pc:sldMk cId="0" sldId="262"/>
            <ac:spMk id="479" creationId="{00000000-0000-0000-0000-000000000000}"/>
          </ac:spMkLst>
        </pc:spChg>
      </pc:sldChg>
      <pc:sldChg chg="addSp delSp modSp modNotes">
        <pc:chgData name="Kořínek Jiří" userId="38144f8e-3e0c-4dde-bf5e-a7dd982c2475" providerId="ADAL" clId="{33C3D048-8319-4999-81AC-058E615E30EB}" dt="2023-10-02T08:41:01.709" v="461"/>
        <pc:sldMkLst>
          <pc:docMk/>
          <pc:sldMk cId="0" sldId="263"/>
        </pc:sldMkLst>
        <pc:picChg chg="add del mod">
          <ac:chgData name="Kořínek Jiří" userId="38144f8e-3e0c-4dde-bf5e-a7dd982c2475" providerId="ADAL" clId="{33C3D048-8319-4999-81AC-058E615E30EB}" dt="2023-10-02T08:41:01.709" v="461"/>
          <ac:picMkLst>
            <pc:docMk/>
            <pc:sldMk cId="0" sldId="263"/>
            <ac:picMk id="2" creationId="{E59E378B-B86A-2E0E-C8F5-84586D925152}"/>
          </ac:picMkLst>
        </pc:picChg>
      </pc:sldChg>
      <pc:sldChg chg="modNotes">
        <pc:chgData name="Kořínek Jiří" userId="38144f8e-3e0c-4dde-bf5e-a7dd982c2475" providerId="ADAL" clId="{33C3D048-8319-4999-81AC-058E615E30EB}" dt="2023-09-27T12:00:16.583" v="123" actId="931"/>
        <pc:sldMkLst>
          <pc:docMk/>
          <pc:sldMk cId="0" sldId="264"/>
        </pc:sldMkLst>
      </pc:sldChg>
      <pc:sldChg chg="modNotes">
        <pc:chgData name="Kořínek Jiří" userId="38144f8e-3e0c-4dde-bf5e-a7dd982c2475" providerId="ADAL" clId="{33C3D048-8319-4999-81AC-058E615E30EB}" dt="2023-09-27T12:00:16.583" v="123" actId="931"/>
        <pc:sldMkLst>
          <pc:docMk/>
          <pc:sldMk cId="0" sldId="265"/>
        </pc:sldMkLst>
      </pc:sldChg>
      <pc:sldChg chg="modNotes">
        <pc:chgData name="Kořínek Jiří" userId="38144f8e-3e0c-4dde-bf5e-a7dd982c2475" providerId="ADAL" clId="{33C3D048-8319-4999-81AC-058E615E30EB}" dt="2023-09-27T12:00:16.583" v="123" actId="931"/>
        <pc:sldMkLst>
          <pc:docMk/>
          <pc:sldMk cId="0" sldId="266"/>
        </pc:sldMkLst>
      </pc:sldChg>
      <pc:sldChg chg="modNotes">
        <pc:chgData name="Kořínek Jiří" userId="38144f8e-3e0c-4dde-bf5e-a7dd982c2475" providerId="ADAL" clId="{33C3D048-8319-4999-81AC-058E615E30EB}" dt="2023-09-27T12:00:16.583" v="123" actId="931"/>
        <pc:sldMkLst>
          <pc:docMk/>
          <pc:sldMk cId="0" sldId="267"/>
        </pc:sldMkLst>
      </pc:sldChg>
      <pc:sldChg chg="setBg modNotes">
        <pc:chgData name="Kořínek Jiří" userId="38144f8e-3e0c-4dde-bf5e-a7dd982c2475" providerId="ADAL" clId="{33C3D048-8319-4999-81AC-058E615E30EB}" dt="2023-10-02T06:53:01.791" v="399"/>
        <pc:sldMkLst>
          <pc:docMk/>
          <pc:sldMk cId="0" sldId="268"/>
        </pc:sldMkLst>
      </pc:sldChg>
      <pc:sldChg chg="modNotes">
        <pc:chgData name="Kořínek Jiří" userId="38144f8e-3e0c-4dde-bf5e-a7dd982c2475" providerId="ADAL" clId="{33C3D048-8319-4999-81AC-058E615E30EB}" dt="2023-09-27T12:00:16.583" v="123" actId="931"/>
        <pc:sldMkLst>
          <pc:docMk/>
          <pc:sldMk cId="0" sldId="269"/>
        </pc:sldMkLst>
      </pc:sldChg>
      <pc:sldChg chg="modNotes">
        <pc:chgData name="Kořínek Jiří" userId="38144f8e-3e0c-4dde-bf5e-a7dd982c2475" providerId="ADAL" clId="{33C3D048-8319-4999-81AC-058E615E30EB}" dt="2023-09-27T12:00:16.583" v="123" actId="931"/>
        <pc:sldMkLst>
          <pc:docMk/>
          <pc:sldMk cId="0" sldId="270"/>
        </pc:sldMkLst>
      </pc:sldChg>
      <pc:sldChg chg="modNotes">
        <pc:chgData name="Kořínek Jiří" userId="38144f8e-3e0c-4dde-bf5e-a7dd982c2475" providerId="ADAL" clId="{33C3D048-8319-4999-81AC-058E615E30EB}" dt="2023-09-27T12:00:16.583" v="123" actId="931"/>
        <pc:sldMkLst>
          <pc:docMk/>
          <pc:sldMk cId="0" sldId="271"/>
        </pc:sldMkLst>
      </pc:sldChg>
      <pc:sldChg chg="modNotes">
        <pc:chgData name="Kořínek Jiří" userId="38144f8e-3e0c-4dde-bf5e-a7dd982c2475" providerId="ADAL" clId="{33C3D048-8319-4999-81AC-058E615E30EB}" dt="2023-09-27T12:00:16.583" v="123" actId="931"/>
        <pc:sldMkLst>
          <pc:docMk/>
          <pc:sldMk cId="0" sldId="272"/>
        </pc:sldMkLst>
      </pc:sldChg>
      <pc:sldChg chg="modNotes">
        <pc:chgData name="Kořínek Jiří" userId="38144f8e-3e0c-4dde-bf5e-a7dd982c2475" providerId="ADAL" clId="{33C3D048-8319-4999-81AC-058E615E30EB}" dt="2023-09-27T12:00:16.583" v="123" actId="931"/>
        <pc:sldMkLst>
          <pc:docMk/>
          <pc:sldMk cId="0" sldId="273"/>
        </pc:sldMkLst>
      </pc:sldChg>
      <pc:sldChg chg="modNotes">
        <pc:chgData name="Kořínek Jiří" userId="38144f8e-3e0c-4dde-bf5e-a7dd982c2475" providerId="ADAL" clId="{33C3D048-8319-4999-81AC-058E615E30EB}" dt="2023-09-27T12:00:16.583" v="123" actId="931"/>
        <pc:sldMkLst>
          <pc:docMk/>
          <pc:sldMk cId="0" sldId="274"/>
        </pc:sldMkLst>
      </pc:sldChg>
      <pc:sldChg chg="modNotes">
        <pc:chgData name="Kořínek Jiří" userId="38144f8e-3e0c-4dde-bf5e-a7dd982c2475" providerId="ADAL" clId="{33C3D048-8319-4999-81AC-058E615E30EB}" dt="2023-09-27T12:00:16.583" v="123" actId="931"/>
        <pc:sldMkLst>
          <pc:docMk/>
          <pc:sldMk cId="0" sldId="275"/>
        </pc:sldMkLst>
      </pc:sldChg>
      <pc:sldChg chg="modNotes">
        <pc:chgData name="Kořínek Jiří" userId="38144f8e-3e0c-4dde-bf5e-a7dd982c2475" providerId="ADAL" clId="{33C3D048-8319-4999-81AC-058E615E30EB}" dt="2023-09-27T12:00:16.583" v="123" actId="931"/>
        <pc:sldMkLst>
          <pc:docMk/>
          <pc:sldMk cId="0" sldId="276"/>
        </pc:sldMkLst>
      </pc:sldChg>
      <pc:sldChg chg="modNotes">
        <pc:chgData name="Kořínek Jiří" userId="38144f8e-3e0c-4dde-bf5e-a7dd982c2475" providerId="ADAL" clId="{33C3D048-8319-4999-81AC-058E615E30EB}" dt="2023-09-27T12:00:16.583" v="123" actId="931"/>
        <pc:sldMkLst>
          <pc:docMk/>
          <pc:sldMk cId="0" sldId="277"/>
        </pc:sldMkLst>
      </pc:sldChg>
      <pc:sldChg chg="modNotes">
        <pc:chgData name="Kořínek Jiří" userId="38144f8e-3e0c-4dde-bf5e-a7dd982c2475" providerId="ADAL" clId="{33C3D048-8319-4999-81AC-058E615E30EB}" dt="2023-09-27T12:00:16.583" v="123" actId="931"/>
        <pc:sldMkLst>
          <pc:docMk/>
          <pc:sldMk cId="0" sldId="278"/>
        </pc:sldMkLst>
      </pc:sldChg>
      <pc:sldChg chg="modNotes">
        <pc:chgData name="Kořínek Jiří" userId="38144f8e-3e0c-4dde-bf5e-a7dd982c2475" providerId="ADAL" clId="{33C3D048-8319-4999-81AC-058E615E30EB}" dt="2023-09-27T12:00:16.583" v="123" actId="931"/>
        <pc:sldMkLst>
          <pc:docMk/>
          <pc:sldMk cId="0" sldId="279"/>
        </pc:sldMkLst>
      </pc:sldChg>
      <pc:sldChg chg="ord modNotes">
        <pc:chgData name="Kořínek Jiří" userId="38144f8e-3e0c-4dde-bf5e-a7dd982c2475" providerId="ADAL" clId="{33C3D048-8319-4999-81AC-058E615E30EB}" dt="2023-10-02T08:52:11.950" v="599"/>
        <pc:sldMkLst>
          <pc:docMk/>
          <pc:sldMk cId="0" sldId="280"/>
        </pc:sldMkLst>
      </pc:sldChg>
      <pc:sldChg chg="modNotes">
        <pc:chgData name="Kořínek Jiří" userId="38144f8e-3e0c-4dde-bf5e-a7dd982c2475" providerId="ADAL" clId="{33C3D048-8319-4999-81AC-058E615E30EB}" dt="2023-09-27T12:00:16.583" v="123" actId="931"/>
        <pc:sldMkLst>
          <pc:docMk/>
          <pc:sldMk cId="0" sldId="281"/>
        </pc:sldMkLst>
      </pc:sldChg>
      <pc:sldChg chg="modNotes">
        <pc:chgData name="Kořínek Jiří" userId="38144f8e-3e0c-4dde-bf5e-a7dd982c2475" providerId="ADAL" clId="{33C3D048-8319-4999-81AC-058E615E30EB}" dt="2023-09-27T12:00:16.583" v="123" actId="931"/>
        <pc:sldMkLst>
          <pc:docMk/>
          <pc:sldMk cId="0" sldId="282"/>
        </pc:sldMkLst>
      </pc:sldChg>
      <pc:sldChg chg="modNotes">
        <pc:chgData name="Kořínek Jiří" userId="38144f8e-3e0c-4dde-bf5e-a7dd982c2475" providerId="ADAL" clId="{33C3D048-8319-4999-81AC-058E615E30EB}" dt="2023-09-27T12:00:16.583" v="123" actId="931"/>
        <pc:sldMkLst>
          <pc:docMk/>
          <pc:sldMk cId="0" sldId="283"/>
        </pc:sldMkLst>
      </pc:sldChg>
      <pc:sldChg chg="modNotes">
        <pc:chgData name="Kořínek Jiří" userId="38144f8e-3e0c-4dde-bf5e-a7dd982c2475" providerId="ADAL" clId="{33C3D048-8319-4999-81AC-058E615E30EB}" dt="2023-09-27T12:00:16.583" v="123" actId="931"/>
        <pc:sldMkLst>
          <pc:docMk/>
          <pc:sldMk cId="0" sldId="284"/>
        </pc:sldMkLst>
      </pc:sldChg>
      <pc:sldChg chg="modNotes">
        <pc:chgData name="Kořínek Jiří" userId="38144f8e-3e0c-4dde-bf5e-a7dd982c2475" providerId="ADAL" clId="{33C3D048-8319-4999-81AC-058E615E30EB}" dt="2023-09-27T12:00:16.583" v="123" actId="931"/>
        <pc:sldMkLst>
          <pc:docMk/>
          <pc:sldMk cId="0" sldId="285"/>
        </pc:sldMkLst>
      </pc:sldChg>
      <pc:sldChg chg="modNotes">
        <pc:chgData name="Kořínek Jiří" userId="38144f8e-3e0c-4dde-bf5e-a7dd982c2475" providerId="ADAL" clId="{33C3D048-8319-4999-81AC-058E615E30EB}" dt="2023-09-27T12:00:16.583" v="123" actId="931"/>
        <pc:sldMkLst>
          <pc:docMk/>
          <pc:sldMk cId="0" sldId="286"/>
        </pc:sldMkLst>
      </pc:sldChg>
      <pc:sldChg chg="modNotes">
        <pc:chgData name="Kořínek Jiří" userId="38144f8e-3e0c-4dde-bf5e-a7dd982c2475" providerId="ADAL" clId="{33C3D048-8319-4999-81AC-058E615E30EB}" dt="2023-09-27T12:00:16.583" v="123" actId="931"/>
        <pc:sldMkLst>
          <pc:docMk/>
          <pc:sldMk cId="0" sldId="287"/>
        </pc:sldMkLst>
      </pc:sldChg>
      <pc:sldChg chg="modNotes">
        <pc:chgData name="Kořínek Jiří" userId="38144f8e-3e0c-4dde-bf5e-a7dd982c2475" providerId="ADAL" clId="{33C3D048-8319-4999-81AC-058E615E30EB}" dt="2023-09-27T12:00:16.583" v="123" actId="931"/>
        <pc:sldMkLst>
          <pc:docMk/>
          <pc:sldMk cId="0" sldId="288"/>
        </pc:sldMkLst>
      </pc:sldChg>
      <pc:sldChg chg="modNotes">
        <pc:chgData name="Kořínek Jiří" userId="38144f8e-3e0c-4dde-bf5e-a7dd982c2475" providerId="ADAL" clId="{33C3D048-8319-4999-81AC-058E615E30EB}" dt="2023-09-27T12:00:16.583" v="123" actId="931"/>
        <pc:sldMkLst>
          <pc:docMk/>
          <pc:sldMk cId="0" sldId="289"/>
        </pc:sldMkLst>
      </pc:sldChg>
      <pc:sldChg chg="modNotes">
        <pc:chgData name="Kořínek Jiří" userId="38144f8e-3e0c-4dde-bf5e-a7dd982c2475" providerId="ADAL" clId="{33C3D048-8319-4999-81AC-058E615E30EB}" dt="2023-09-27T12:00:16.583" v="123" actId="931"/>
        <pc:sldMkLst>
          <pc:docMk/>
          <pc:sldMk cId="0" sldId="290"/>
        </pc:sldMkLst>
      </pc:sldChg>
      <pc:sldChg chg="modNotes">
        <pc:chgData name="Kořínek Jiří" userId="38144f8e-3e0c-4dde-bf5e-a7dd982c2475" providerId="ADAL" clId="{33C3D048-8319-4999-81AC-058E615E30EB}" dt="2023-09-27T12:00:16.583" v="123" actId="931"/>
        <pc:sldMkLst>
          <pc:docMk/>
          <pc:sldMk cId="0" sldId="291"/>
        </pc:sldMkLst>
      </pc:sldChg>
      <pc:sldChg chg="modNotes">
        <pc:chgData name="Kořínek Jiří" userId="38144f8e-3e0c-4dde-bf5e-a7dd982c2475" providerId="ADAL" clId="{33C3D048-8319-4999-81AC-058E615E30EB}" dt="2023-09-27T12:00:16.583" v="123" actId="931"/>
        <pc:sldMkLst>
          <pc:docMk/>
          <pc:sldMk cId="0" sldId="292"/>
        </pc:sldMkLst>
      </pc:sldChg>
      <pc:sldChg chg="modNotes">
        <pc:chgData name="Kořínek Jiří" userId="38144f8e-3e0c-4dde-bf5e-a7dd982c2475" providerId="ADAL" clId="{33C3D048-8319-4999-81AC-058E615E30EB}" dt="2023-09-27T12:00:16.583" v="123" actId="931"/>
        <pc:sldMkLst>
          <pc:docMk/>
          <pc:sldMk cId="0" sldId="293"/>
        </pc:sldMkLst>
      </pc:sldChg>
      <pc:sldChg chg="modNotes">
        <pc:chgData name="Kořínek Jiří" userId="38144f8e-3e0c-4dde-bf5e-a7dd982c2475" providerId="ADAL" clId="{33C3D048-8319-4999-81AC-058E615E30EB}" dt="2023-09-27T12:00:16.583" v="123" actId="931"/>
        <pc:sldMkLst>
          <pc:docMk/>
          <pc:sldMk cId="0" sldId="294"/>
        </pc:sldMkLst>
      </pc:sldChg>
      <pc:sldChg chg="modNotes">
        <pc:chgData name="Kořínek Jiří" userId="38144f8e-3e0c-4dde-bf5e-a7dd982c2475" providerId="ADAL" clId="{33C3D048-8319-4999-81AC-058E615E30EB}" dt="2023-09-27T12:00:16.583" v="123" actId="931"/>
        <pc:sldMkLst>
          <pc:docMk/>
          <pc:sldMk cId="0" sldId="295"/>
        </pc:sldMkLst>
      </pc:sldChg>
      <pc:sldChg chg="modNotes">
        <pc:chgData name="Kořínek Jiří" userId="38144f8e-3e0c-4dde-bf5e-a7dd982c2475" providerId="ADAL" clId="{33C3D048-8319-4999-81AC-058E615E30EB}" dt="2023-09-27T12:00:16.583" v="123" actId="931"/>
        <pc:sldMkLst>
          <pc:docMk/>
          <pc:sldMk cId="0" sldId="296"/>
        </pc:sldMkLst>
      </pc:sldChg>
      <pc:sldChg chg="addSp delSp modSp mod ord modShow modNotes">
        <pc:chgData name="Kořínek Jiří" userId="38144f8e-3e0c-4dde-bf5e-a7dd982c2475" providerId="ADAL" clId="{33C3D048-8319-4999-81AC-058E615E30EB}" dt="2023-10-10T09:14:58.960" v="810"/>
        <pc:sldMkLst>
          <pc:docMk/>
          <pc:sldMk cId="0" sldId="297"/>
        </pc:sldMkLst>
        <pc:spChg chg="add del mod">
          <ac:chgData name="Kořínek Jiří" userId="38144f8e-3e0c-4dde-bf5e-a7dd982c2475" providerId="ADAL" clId="{33C3D048-8319-4999-81AC-058E615E30EB}" dt="2023-10-02T08:42:53.937" v="491" actId="478"/>
          <ac:spMkLst>
            <pc:docMk/>
            <pc:sldMk cId="0" sldId="297"/>
            <ac:spMk id="3" creationId="{6125DABF-13E8-8AD6-1D0B-9D9FD8200A68}"/>
          </ac:spMkLst>
        </pc:spChg>
        <pc:spChg chg="mod">
          <ac:chgData name="Kořínek Jiří" userId="38144f8e-3e0c-4dde-bf5e-a7dd982c2475" providerId="ADAL" clId="{33C3D048-8319-4999-81AC-058E615E30EB}" dt="2023-10-02T08:43:06.298" v="494" actId="404"/>
          <ac:spMkLst>
            <pc:docMk/>
            <pc:sldMk cId="0" sldId="297"/>
            <ac:spMk id="1222" creationId="{00000000-0000-0000-0000-000000000000}"/>
          </ac:spMkLst>
        </pc:spChg>
        <pc:spChg chg="mod">
          <ac:chgData name="Kořínek Jiří" userId="38144f8e-3e0c-4dde-bf5e-a7dd982c2475" providerId="ADAL" clId="{33C3D048-8319-4999-81AC-058E615E30EB}" dt="2023-10-02T08:44:11.472" v="498" actId="113"/>
          <ac:spMkLst>
            <pc:docMk/>
            <pc:sldMk cId="0" sldId="297"/>
            <ac:spMk id="1223" creationId="{00000000-0000-0000-0000-000000000000}"/>
          </ac:spMkLst>
        </pc:spChg>
        <pc:spChg chg="del">
          <ac:chgData name="Kořínek Jiří" userId="38144f8e-3e0c-4dde-bf5e-a7dd982c2475" providerId="ADAL" clId="{33C3D048-8319-4999-81AC-058E615E30EB}" dt="2023-10-02T08:42:52.615" v="490" actId="478"/>
          <ac:spMkLst>
            <pc:docMk/>
            <pc:sldMk cId="0" sldId="297"/>
            <ac:spMk id="1224" creationId="{00000000-0000-0000-0000-000000000000}"/>
          </ac:spMkLst>
        </pc:spChg>
        <pc:grpChg chg="del">
          <ac:chgData name="Kořínek Jiří" userId="38144f8e-3e0c-4dde-bf5e-a7dd982c2475" providerId="ADAL" clId="{33C3D048-8319-4999-81AC-058E615E30EB}" dt="2023-10-02T08:42:47.288" v="488" actId="478"/>
          <ac:grpSpMkLst>
            <pc:docMk/>
            <pc:sldMk cId="0" sldId="297"/>
            <ac:grpSpMk id="1225" creationId="{00000000-0000-0000-0000-000000000000}"/>
          </ac:grpSpMkLst>
        </pc:grpChg>
        <pc:grpChg chg="del">
          <ac:chgData name="Kořínek Jiří" userId="38144f8e-3e0c-4dde-bf5e-a7dd982c2475" providerId="ADAL" clId="{33C3D048-8319-4999-81AC-058E615E30EB}" dt="2023-10-02T08:42:46.248" v="487" actId="478"/>
          <ac:grpSpMkLst>
            <pc:docMk/>
            <pc:sldMk cId="0" sldId="297"/>
            <ac:grpSpMk id="1233" creationId="{00000000-0000-0000-0000-000000000000}"/>
          </ac:grpSpMkLst>
        </pc:grpChg>
        <pc:grpChg chg="del">
          <ac:chgData name="Kořínek Jiří" userId="38144f8e-3e0c-4dde-bf5e-a7dd982c2475" providerId="ADAL" clId="{33C3D048-8319-4999-81AC-058E615E30EB}" dt="2023-10-02T08:42:48.084" v="489" actId="478"/>
          <ac:grpSpMkLst>
            <pc:docMk/>
            <pc:sldMk cId="0" sldId="297"/>
            <ac:grpSpMk id="1241" creationId="{00000000-0000-0000-0000-000000000000}"/>
          </ac:grpSpMkLst>
        </pc:grpChg>
      </pc:sldChg>
      <pc:sldChg chg="del modNotes">
        <pc:chgData name="Kořínek Jiří" userId="38144f8e-3e0c-4dde-bf5e-a7dd982c2475" providerId="ADAL" clId="{33C3D048-8319-4999-81AC-058E615E30EB}" dt="2023-10-02T08:44:50.787" v="501" actId="47"/>
        <pc:sldMkLst>
          <pc:docMk/>
          <pc:sldMk cId="0" sldId="298"/>
        </pc:sldMkLst>
      </pc:sldChg>
      <pc:sldChg chg="del modNotes">
        <pc:chgData name="Kořínek Jiří" userId="38144f8e-3e0c-4dde-bf5e-a7dd982c2475" providerId="ADAL" clId="{33C3D048-8319-4999-81AC-058E615E30EB}" dt="2023-10-02T08:44:54.423" v="502" actId="47"/>
        <pc:sldMkLst>
          <pc:docMk/>
          <pc:sldMk cId="0" sldId="299"/>
        </pc:sldMkLst>
      </pc:sldChg>
      <pc:sldChg chg="del modNotes">
        <pc:chgData name="Kořínek Jiří" userId="38144f8e-3e0c-4dde-bf5e-a7dd982c2475" providerId="ADAL" clId="{33C3D048-8319-4999-81AC-058E615E30EB}" dt="2023-10-02T08:44:56.094" v="503" actId="47"/>
        <pc:sldMkLst>
          <pc:docMk/>
          <pc:sldMk cId="0" sldId="300"/>
        </pc:sldMkLst>
      </pc:sldChg>
      <pc:sldChg chg="del setBg modNotes">
        <pc:chgData name="Kořínek Jiří" userId="38144f8e-3e0c-4dde-bf5e-a7dd982c2475" providerId="ADAL" clId="{33C3D048-8319-4999-81AC-058E615E30EB}" dt="2023-10-02T08:44:42.798" v="499" actId="47"/>
        <pc:sldMkLst>
          <pc:docMk/>
          <pc:sldMk cId="0" sldId="301"/>
        </pc:sldMkLst>
      </pc:sldChg>
      <pc:sldChg chg="del setBg modNotes">
        <pc:chgData name="Kořínek Jiří" userId="38144f8e-3e0c-4dde-bf5e-a7dd982c2475" providerId="ADAL" clId="{33C3D048-8319-4999-81AC-058E615E30EB}" dt="2023-10-02T08:44:45.440" v="500" actId="47"/>
        <pc:sldMkLst>
          <pc:docMk/>
          <pc:sldMk cId="0" sldId="302"/>
        </pc:sldMkLst>
      </pc:sldChg>
      <pc:sldChg chg="del modNotes">
        <pc:chgData name="Kořínek Jiří" userId="38144f8e-3e0c-4dde-bf5e-a7dd982c2475" providerId="ADAL" clId="{33C3D048-8319-4999-81AC-058E615E30EB}" dt="2023-10-02T08:44:58.615" v="504" actId="47"/>
        <pc:sldMkLst>
          <pc:docMk/>
          <pc:sldMk cId="0" sldId="303"/>
        </pc:sldMkLst>
      </pc:sldChg>
      <pc:sldChg chg="del setBg modNotes">
        <pc:chgData name="Kořínek Jiří" userId="38144f8e-3e0c-4dde-bf5e-a7dd982c2475" providerId="ADAL" clId="{33C3D048-8319-4999-81AC-058E615E30EB}" dt="2023-10-02T08:45:01.656" v="505" actId="47"/>
        <pc:sldMkLst>
          <pc:docMk/>
          <pc:sldMk cId="0" sldId="304"/>
        </pc:sldMkLst>
      </pc:sldChg>
      <pc:sldChg chg="del setBg modNotes">
        <pc:chgData name="Kořínek Jiří" userId="38144f8e-3e0c-4dde-bf5e-a7dd982c2475" providerId="ADAL" clId="{33C3D048-8319-4999-81AC-058E615E30EB}" dt="2023-10-02T08:45:11.836" v="506" actId="47"/>
        <pc:sldMkLst>
          <pc:docMk/>
          <pc:sldMk cId="0" sldId="305"/>
        </pc:sldMkLst>
      </pc:sldChg>
      <pc:sldChg chg="del setBg modNotes">
        <pc:chgData name="Kořínek Jiří" userId="38144f8e-3e0c-4dde-bf5e-a7dd982c2475" providerId="ADAL" clId="{33C3D048-8319-4999-81AC-058E615E30EB}" dt="2023-10-02T08:45:13.602" v="507" actId="47"/>
        <pc:sldMkLst>
          <pc:docMk/>
          <pc:sldMk cId="0" sldId="306"/>
        </pc:sldMkLst>
      </pc:sldChg>
      <pc:sldChg chg="del modNotes">
        <pc:chgData name="Kořínek Jiří" userId="38144f8e-3e0c-4dde-bf5e-a7dd982c2475" providerId="ADAL" clId="{33C3D048-8319-4999-81AC-058E615E30EB}" dt="2023-10-02T08:45:14.763" v="508" actId="47"/>
        <pc:sldMkLst>
          <pc:docMk/>
          <pc:sldMk cId="0" sldId="307"/>
        </pc:sldMkLst>
      </pc:sldChg>
      <pc:sldChg chg="del modNotes">
        <pc:chgData name="Kořínek Jiří" userId="38144f8e-3e0c-4dde-bf5e-a7dd982c2475" providerId="ADAL" clId="{33C3D048-8319-4999-81AC-058E615E30EB}" dt="2023-10-02T08:45:16.045" v="509" actId="47"/>
        <pc:sldMkLst>
          <pc:docMk/>
          <pc:sldMk cId="0" sldId="308"/>
        </pc:sldMkLst>
      </pc:sldChg>
      <pc:sldChg chg="del modNotes">
        <pc:chgData name="Kořínek Jiří" userId="38144f8e-3e0c-4dde-bf5e-a7dd982c2475" providerId="ADAL" clId="{33C3D048-8319-4999-81AC-058E615E30EB}" dt="2023-10-02T08:45:17.213" v="510" actId="47"/>
        <pc:sldMkLst>
          <pc:docMk/>
          <pc:sldMk cId="0" sldId="309"/>
        </pc:sldMkLst>
      </pc:sldChg>
      <pc:sldChg chg="del modNotes">
        <pc:chgData name="Kořínek Jiří" userId="38144f8e-3e0c-4dde-bf5e-a7dd982c2475" providerId="ADAL" clId="{33C3D048-8319-4999-81AC-058E615E30EB}" dt="2023-10-02T08:45:18.346" v="511" actId="47"/>
        <pc:sldMkLst>
          <pc:docMk/>
          <pc:sldMk cId="0" sldId="310"/>
        </pc:sldMkLst>
      </pc:sldChg>
      <pc:sldChg chg="del setBg modNotes">
        <pc:chgData name="Kořínek Jiří" userId="38144f8e-3e0c-4dde-bf5e-a7dd982c2475" providerId="ADAL" clId="{33C3D048-8319-4999-81AC-058E615E30EB}" dt="2023-10-02T08:45:19.350" v="512" actId="47"/>
        <pc:sldMkLst>
          <pc:docMk/>
          <pc:sldMk cId="0" sldId="311"/>
        </pc:sldMkLst>
      </pc:sldChg>
      <pc:sldChg chg="del setBg modNotes">
        <pc:chgData name="Kořínek Jiří" userId="38144f8e-3e0c-4dde-bf5e-a7dd982c2475" providerId="ADAL" clId="{33C3D048-8319-4999-81AC-058E615E30EB}" dt="2023-10-02T08:45:20.292" v="513" actId="47"/>
        <pc:sldMkLst>
          <pc:docMk/>
          <pc:sldMk cId="0" sldId="312"/>
        </pc:sldMkLst>
      </pc:sldChg>
      <pc:sldChg chg="del setBg modNotes">
        <pc:chgData name="Kořínek Jiří" userId="38144f8e-3e0c-4dde-bf5e-a7dd982c2475" providerId="ADAL" clId="{33C3D048-8319-4999-81AC-058E615E30EB}" dt="2023-10-02T08:45:21.134" v="514" actId="47"/>
        <pc:sldMkLst>
          <pc:docMk/>
          <pc:sldMk cId="0" sldId="313"/>
        </pc:sldMkLst>
      </pc:sldChg>
      <pc:sldChg chg="del setBg modNotes">
        <pc:chgData name="Kořínek Jiří" userId="38144f8e-3e0c-4dde-bf5e-a7dd982c2475" providerId="ADAL" clId="{33C3D048-8319-4999-81AC-058E615E30EB}" dt="2023-10-02T08:45:22" v="515" actId="47"/>
        <pc:sldMkLst>
          <pc:docMk/>
          <pc:sldMk cId="0" sldId="314"/>
        </pc:sldMkLst>
      </pc:sldChg>
      <pc:sldChg chg="del setBg modNotes">
        <pc:chgData name="Kořínek Jiří" userId="38144f8e-3e0c-4dde-bf5e-a7dd982c2475" providerId="ADAL" clId="{33C3D048-8319-4999-81AC-058E615E30EB}" dt="2023-10-02T08:45:22.938" v="516" actId="47"/>
        <pc:sldMkLst>
          <pc:docMk/>
          <pc:sldMk cId="0" sldId="315"/>
        </pc:sldMkLst>
      </pc:sldChg>
      <pc:sldChg chg="del setBg modNotes">
        <pc:chgData name="Kořínek Jiří" userId="38144f8e-3e0c-4dde-bf5e-a7dd982c2475" providerId="ADAL" clId="{33C3D048-8319-4999-81AC-058E615E30EB}" dt="2023-10-02T08:45:23.770" v="517" actId="47"/>
        <pc:sldMkLst>
          <pc:docMk/>
          <pc:sldMk cId="0" sldId="316"/>
        </pc:sldMkLst>
      </pc:sldChg>
      <pc:sldChg chg="del setBg modNotes">
        <pc:chgData name="Kořínek Jiří" userId="38144f8e-3e0c-4dde-bf5e-a7dd982c2475" providerId="ADAL" clId="{33C3D048-8319-4999-81AC-058E615E30EB}" dt="2023-10-02T08:45:24.660" v="518" actId="47"/>
        <pc:sldMkLst>
          <pc:docMk/>
          <pc:sldMk cId="0" sldId="317"/>
        </pc:sldMkLst>
      </pc:sldChg>
      <pc:sldChg chg="del setBg modNotes">
        <pc:chgData name="Kořínek Jiří" userId="38144f8e-3e0c-4dde-bf5e-a7dd982c2475" providerId="ADAL" clId="{33C3D048-8319-4999-81AC-058E615E30EB}" dt="2023-10-02T08:45:26.014" v="519" actId="47"/>
        <pc:sldMkLst>
          <pc:docMk/>
          <pc:sldMk cId="0" sldId="318"/>
        </pc:sldMkLst>
      </pc:sldChg>
      <pc:sldChg chg="add">
        <pc:chgData name="Kořínek Jiří" userId="38144f8e-3e0c-4dde-bf5e-a7dd982c2475" providerId="ADAL" clId="{33C3D048-8319-4999-81AC-058E615E30EB}" dt="2023-10-02T08:42:27.751" v="464" actId="2890"/>
        <pc:sldMkLst>
          <pc:docMk/>
          <pc:sldMk cId="3669138760" sldId="319"/>
        </pc:sldMkLst>
      </pc:sldChg>
      <pc:sldChg chg="modSp add mod">
        <pc:chgData name="Kořínek Jiří" userId="38144f8e-3e0c-4dde-bf5e-a7dd982c2475" providerId="ADAL" clId="{33C3D048-8319-4999-81AC-058E615E30EB}" dt="2023-10-10T09:12:00.323" v="778"/>
        <pc:sldMkLst>
          <pc:docMk/>
          <pc:sldMk cId="1042961625" sldId="320"/>
        </pc:sldMkLst>
        <pc:spChg chg="mod">
          <ac:chgData name="Kořínek Jiří" userId="38144f8e-3e0c-4dde-bf5e-a7dd982c2475" providerId="ADAL" clId="{33C3D048-8319-4999-81AC-058E615E30EB}" dt="2023-10-10T09:12:00.323" v="778"/>
          <ac:spMkLst>
            <pc:docMk/>
            <pc:sldMk cId="1042961625" sldId="320"/>
            <ac:spMk id="465" creationId="{00000000-0000-0000-0000-000000000000}"/>
          </ac:spMkLst>
        </pc:spChg>
        <pc:spChg chg="mod">
          <ac:chgData name="Kořínek Jiří" userId="38144f8e-3e0c-4dde-bf5e-a7dd982c2475" providerId="ADAL" clId="{33C3D048-8319-4999-81AC-058E615E30EB}" dt="2023-10-10T09:11:48.431" v="777" actId="20577"/>
          <ac:spMkLst>
            <pc:docMk/>
            <pc:sldMk cId="1042961625" sldId="320"/>
            <ac:spMk id="467" creationId="{00000000-0000-0000-0000-000000000000}"/>
          </ac:spMkLst>
        </pc:spChg>
      </pc:sldChg>
      <pc:sldChg chg="modSp add mod">
        <pc:chgData name="Kořínek Jiří" userId="38144f8e-3e0c-4dde-bf5e-a7dd982c2475" providerId="ADAL" clId="{33C3D048-8319-4999-81AC-058E615E30EB}" dt="2023-10-10T09:12:17.988" v="784" actId="20577"/>
        <pc:sldMkLst>
          <pc:docMk/>
          <pc:sldMk cId="1598079362" sldId="321"/>
        </pc:sldMkLst>
        <pc:spChg chg="mod">
          <ac:chgData name="Kořínek Jiří" userId="38144f8e-3e0c-4dde-bf5e-a7dd982c2475" providerId="ADAL" clId="{33C3D048-8319-4999-81AC-058E615E30EB}" dt="2023-10-10T09:12:17.988" v="784" actId="20577"/>
          <ac:spMkLst>
            <pc:docMk/>
            <pc:sldMk cId="1598079362" sldId="321"/>
            <ac:spMk id="465" creationId="{00000000-0000-0000-0000-000000000000}"/>
          </ac:spMkLst>
        </pc:spChg>
        <pc:spChg chg="mod">
          <ac:chgData name="Kořínek Jiří" userId="38144f8e-3e0c-4dde-bf5e-a7dd982c2475" providerId="ADAL" clId="{33C3D048-8319-4999-81AC-058E615E30EB}" dt="2023-10-10T09:12:12.174" v="781" actId="20577"/>
          <ac:spMkLst>
            <pc:docMk/>
            <pc:sldMk cId="1598079362" sldId="321"/>
            <ac:spMk id="467" creationId="{00000000-0000-0000-0000-000000000000}"/>
          </ac:spMkLst>
        </pc:spChg>
      </pc:sldChg>
      <pc:sldChg chg="modSp add mod">
        <pc:chgData name="Kořínek Jiří" userId="38144f8e-3e0c-4dde-bf5e-a7dd982c2475" providerId="ADAL" clId="{33C3D048-8319-4999-81AC-058E615E30EB}" dt="2023-10-10T10:50:50.508" v="1458" actId="20577"/>
        <pc:sldMkLst>
          <pc:docMk/>
          <pc:sldMk cId="1322604092" sldId="322"/>
        </pc:sldMkLst>
        <pc:spChg chg="mod">
          <ac:chgData name="Kořínek Jiří" userId="38144f8e-3e0c-4dde-bf5e-a7dd982c2475" providerId="ADAL" clId="{33C3D048-8319-4999-81AC-058E615E30EB}" dt="2023-10-10T10:49:49.515" v="1408" actId="20577"/>
          <ac:spMkLst>
            <pc:docMk/>
            <pc:sldMk cId="1322604092" sldId="322"/>
            <ac:spMk id="421" creationId="{00000000-0000-0000-0000-000000000000}"/>
          </ac:spMkLst>
        </pc:spChg>
        <pc:spChg chg="mod">
          <ac:chgData name="Kořínek Jiří" userId="38144f8e-3e0c-4dde-bf5e-a7dd982c2475" providerId="ADAL" clId="{33C3D048-8319-4999-81AC-058E615E30EB}" dt="2023-10-10T10:50:50.508" v="1458" actId="20577"/>
          <ac:spMkLst>
            <pc:docMk/>
            <pc:sldMk cId="1322604092" sldId="322"/>
            <ac:spMk id="422" creationId="{00000000-0000-0000-0000-000000000000}"/>
          </ac:spMkLst>
        </pc:spChg>
      </pc:sldChg>
      <pc:sldChg chg="add ord">
        <pc:chgData name="Kořínek Jiří" userId="38144f8e-3e0c-4dde-bf5e-a7dd982c2475" providerId="ADAL" clId="{33C3D048-8319-4999-81AC-058E615E30EB}" dt="2023-10-10T09:13:44.099" v="805"/>
        <pc:sldMkLst>
          <pc:docMk/>
          <pc:sldMk cId="3326803089" sldId="323"/>
        </pc:sldMkLst>
      </pc:sldChg>
      <pc:sldChg chg="modSp add mod">
        <pc:chgData name="Kořínek Jiří" userId="38144f8e-3e0c-4dde-bf5e-a7dd982c2475" providerId="ADAL" clId="{33C3D048-8319-4999-81AC-058E615E30EB}" dt="2023-10-10T09:13:36.608" v="803" actId="20577"/>
        <pc:sldMkLst>
          <pc:docMk/>
          <pc:sldMk cId="4028622624" sldId="324"/>
        </pc:sldMkLst>
        <pc:spChg chg="mod">
          <ac:chgData name="Kořínek Jiří" userId="38144f8e-3e0c-4dde-bf5e-a7dd982c2475" providerId="ADAL" clId="{33C3D048-8319-4999-81AC-058E615E30EB}" dt="2023-10-10T09:13:33.933" v="801" actId="20577"/>
          <ac:spMkLst>
            <pc:docMk/>
            <pc:sldMk cId="4028622624" sldId="324"/>
            <ac:spMk id="465" creationId="{00000000-0000-0000-0000-000000000000}"/>
          </ac:spMkLst>
        </pc:spChg>
        <pc:spChg chg="mod">
          <ac:chgData name="Kořínek Jiří" userId="38144f8e-3e0c-4dde-bf5e-a7dd982c2475" providerId="ADAL" clId="{33C3D048-8319-4999-81AC-058E615E30EB}" dt="2023-10-10T09:13:36.608" v="803" actId="20577"/>
          <ac:spMkLst>
            <pc:docMk/>
            <pc:sldMk cId="4028622624" sldId="324"/>
            <ac:spMk id="467" creationId="{00000000-0000-0000-0000-000000000000}"/>
          </ac:spMkLst>
        </pc:spChg>
      </pc:sldChg>
      <pc:sldChg chg="add ord">
        <pc:chgData name="Kořínek Jiří" userId="38144f8e-3e0c-4dde-bf5e-a7dd982c2475" providerId="ADAL" clId="{33C3D048-8319-4999-81AC-058E615E30EB}" dt="2023-10-10T09:13:49.310" v="808"/>
        <pc:sldMkLst>
          <pc:docMk/>
          <pc:sldMk cId="353942849" sldId="325"/>
        </pc:sldMkLst>
      </pc:sldChg>
      <pc:sldMasterChg chg="addSp delSp modSp mod setBg delSldLayout modSldLayout">
        <pc:chgData name="Kořínek Jiří" userId="38144f8e-3e0c-4dde-bf5e-a7dd982c2475" providerId="ADAL" clId="{33C3D048-8319-4999-81AC-058E615E30EB}" dt="2023-10-02T08:52:17.096" v="600"/>
        <pc:sldMasterMkLst>
          <pc:docMk/>
          <pc:sldMasterMk cId="0" sldId="2147483681"/>
        </pc:sldMasterMkLst>
        <pc:picChg chg="add del mod">
          <ac:chgData name="Kořínek Jiří" userId="38144f8e-3e0c-4dde-bf5e-a7dd982c2475" providerId="ADAL" clId="{33C3D048-8319-4999-81AC-058E615E30EB}" dt="2023-09-27T12:00:19.019" v="126" actId="478"/>
          <ac:picMkLst>
            <pc:docMk/>
            <pc:sldMasterMk cId="0" sldId="2147483681"/>
            <ac:picMk id="3" creationId="{BAB3B8AE-99E6-D438-F9FD-695190C1FBB2}"/>
          </ac:picMkLst>
        </pc:picChg>
        <pc:picChg chg="add del mod">
          <ac:chgData name="Kořínek Jiří" userId="38144f8e-3e0c-4dde-bf5e-a7dd982c2475" providerId="ADAL" clId="{33C3D048-8319-4999-81AC-058E615E30EB}" dt="2023-10-02T06:57:03.680" v="411" actId="478"/>
          <ac:picMkLst>
            <pc:docMk/>
            <pc:sldMasterMk cId="0" sldId="2147483681"/>
            <ac:picMk id="5" creationId="{FAA9A7B9-DEBF-03B6-0CD7-475444BAC5D5}"/>
          </ac:picMkLst>
        </pc:picChg>
        <pc:sldLayoutChg chg="addSp delSp modSp mod setBg">
          <pc:chgData name="Kořínek Jiří" userId="38144f8e-3e0c-4dde-bf5e-a7dd982c2475" providerId="ADAL" clId="{33C3D048-8319-4999-81AC-058E615E30EB}" dt="2023-10-02T08:38:16.667" v="453"/>
          <pc:sldLayoutMkLst>
            <pc:docMk/>
            <pc:sldMasterMk cId="0" sldId="2147483681"/>
            <pc:sldLayoutMk cId="0" sldId="2147483648"/>
          </pc:sldLayoutMkLst>
          <pc:spChg chg="del">
            <ac:chgData name="Kořínek Jiří" userId="38144f8e-3e0c-4dde-bf5e-a7dd982c2475" providerId="ADAL" clId="{33C3D048-8319-4999-81AC-058E615E30EB}" dt="2023-10-02T06:56:11.406" v="410" actId="478"/>
            <ac:spMkLst>
              <pc:docMk/>
              <pc:sldMasterMk cId="0" sldId="2147483681"/>
              <pc:sldLayoutMk cId="0" sldId="2147483648"/>
              <ac:spMk id="15" creationId="{00000000-0000-0000-0000-000000000000}"/>
            </ac:spMkLst>
          </pc:spChg>
          <pc:spChg chg="del">
            <ac:chgData name="Kořínek Jiří" userId="38144f8e-3e0c-4dde-bf5e-a7dd982c2475" providerId="ADAL" clId="{33C3D048-8319-4999-81AC-058E615E30EB}" dt="2023-10-02T06:56:09.872" v="409" actId="478"/>
            <ac:spMkLst>
              <pc:docMk/>
              <pc:sldMasterMk cId="0" sldId="2147483681"/>
              <pc:sldLayoutMk cId="0" sldId="2147483648"/>
              <ac:spMk id="16" creationId="{00000000-0000-0000-0000-000000000000}"/>
            </ac:spMkLst>
          </pc:spChg>
          <pc:spChg chg="del">
            <ac:chgData name="Kořínek Jiří" userId="38144f8e-3e0c-4dde-bf5e-a7dd982c2475" providerId="ADAL" clId="{33C3D048-8319-4999-81AC-058E615E30EB}" dt="2023-10-02T06:56:08.916" v="408" actId="478"/>
            <ac:spMkLst>
              <pc:docMk/>
              <pc:sldMasterMk cId="0" sldId="2147483681"/>
              <pc:sldLayoutMk cId="0" sldId="2147483648"/>
              <ac:spMk id="17" creationId="{00000000-0000-0000-0000-000000000000}"/>
            </ac:spMkLst>
          </pc:spChg>
          <pc:picChg chg="add mod">
            <ac:chgData name="Kořínek Jiří" userId="38144f8e-3e0c-4dde-bf5e-a7dd982c2475" providerId="ADAL" clId="{33C3D048-8319-4999-81AC-058E615E30EB}" dt="2023-10-02T08:38:16.667" v="453"/>
            <ac:picMkLst>
              <pc:docMk/>
              <pc:sldMasterMk cId="0" sldId="2147483681"/>
              <pc:sldLayoutMk cId="0" sldId="2147483648"/>
              <ac:picMk id="2" creationId="{B249CEBA-0CB3-4B84-DC42-AE2DDF1E00E7}"/>
            </ac:picMkLst>
          </pc:picChg>
          <pc:picChg chg="add del mod">
            <ac:chgData name="Kořínek Jiří" userId="38144f8e-3e0c-4dde-bf5e-a7dd982c2475" providerId="ADAL" clId="{33C3D048-8319-4999-81AC-058E615E30EB}" dt="2023-10-02T07:01:48.288" v="416" actId="478"/>
            <ac:picMkLst>
              <pc:docMk/>
              <pc:sldMasterMk cId="0" sldId="2147483681"/>
              <pc:sldLayoutMk cId="0" sldId="2147483648"/>
              <ac:picMk id="2" creationId="{C3C8FCDD-7FDA-937D-03EB-C056BA4992DF}"/>
            </ac:picMkLst>
          </pc:picChg>
        </pc:sldLayoutChg>
        <pc:sldLayoutChg chg="addSp delSp modSp mod setBg">
          <pc:chgData name="Kořínek Jiří" userId="38144f8e-3e0c-4dde-bf5e-a7dd982c2475" providerId="ADAL" clId="{33C3D048-8319-4999-81AC-058E615E30EB}" dt="2023-10-02T08:38:41.224" v="454"/>
          <pc:sldLayoutMkLst>
            <pc:docMk/>
            <pc:sldMasterMk cId="0" sldId="2147483681"/>
            <pc:sldLayoutMk cId="0" sldId="2147483649"/>
          </pc:sldLayoutMkLst>
          <pc:picChg chg="add mod">
            <ac:chgData name="Kořínek Jiří" userId="38144f8e-3e0c-4dde-bf5e-a7dd982c2475" providerId="ADAL" clId="{33C3D048-8319-4999-81AC-058E615E30EB}" dt="2023-10-02T08:38:41.224" v="454"/>
            <ac:picMkLst>
              <pc:docMk/>
              <pc:sldMasterMk cId="0" sldId="2147483681"/>
              <pc:sldLayoutMk cId="0" sldId="2147483649"/>
              <ac:picMk id="2" creationId="{05E0D962-B661-42FC-8BA5-32D741EEC950}"/>
            </ac:picMkLst>
          </pc:picChg>
          <pc:picChg chg="add del mod">
            <ac:chgData name="Kořínek Jiří" userId="38144f8e-3e0c-4dde-bf5e-a7dd982c2475" providerId="ADAL" clId="{33C3D048-8319-4999-81AC-058E615E30EB}" dt="2023-10-02T07:00:29.344" v="415" actId="478"/>
            <ac:picMkLst>
              <pc:docMk/>
              <pc:sldMasterMk cId="0" sldId="2147483681"/>
              <pc:sldLayoutMk cId="0" sldId="2147483649"/>
              <ac:picMk id="2" creationId="{40E0C7A6-0F3D-6B86-34EA-44ED00F47264}"/>
            </ac:picMkLst>
          </pc:picChg>
        </pc:sldLayoutChg>
        <pc:sldLayoutChg chg="addSp delSp modSp mod setBg">
          <pc:chgData name="Kořínek Jiří" userId="38144f8e-3e0c-4dde-bf5e-a7dd982c2475" providerId="ADAL" clId="{33C3D048-8319-4999-81AC-058E615E30EB}" dt="2023-10-02T08:46:58.193" v="556"/>
          <pc:sldLayoutMkLst>
            <pc:docMk/>
            <pc:sldMasterMk cId="0" sldId="2147483681"/>
            <pc:sldLayoutMk cId="0" sldId="2147483650"/>
          </pc:sldLayoutMkLst>
          <pc:spChg chg="add del">
            <ac:chgData name="Kořínek Jiří" userId="38144f8e-3e0c-4dde-bf5e-a7dd982c2475" providerId="ADAL" clId="{33C3D048-8319-4999-81AC-058E615E30EB}" dt="2023-10-02T08:46:39.590" v="553" actId="22"/>
            <ac:spMkLst>
              <pc:docMk/>
              <pc:sldMasterMk cId="0" sldId="2147483681"/>
              <pc:sldLayoutMk cId="0" sldId="2147483650"/>
              <ac:spMk id="3" creationId="{1661F1A1-3B5D-FA7A-B712-915E3C457DF6}"/>
            </ac:spMkLst>
          </pc:spChg>
          <pc:picChg chg="add del mod">
            <ac:chgData name="Kořínek Jiří" userId="38144f8e-3e0c-4dde-bf5e-a7dd982c2475" providerId="ADAL" clId="{33C3D048-8319-4999-81AC-058E615E30EB}" dt="2023-10-02T07:01:51.033" v="417" actId="478"/>
            <ac:picMkLst>
              <pc:docMk/>
              <pc:sldMasterMk cId="0" sldId="2147483681"/>
              <pc:sldLayoutMk cId="0" sldId="2147483650"/>
              <ac:picMk id="2" creationId="{DFE1B65D-AE54-AE5F-8B07-B9DE0031DDAD}"/>
            </ac:picMkLst>
          </pc:picChg>
          <pc:picChg chg="add del mod">
            <ac:chgData name="Kořínek Jiří" userId="38144f8e-3e0c-4dde-bf5e-a7dd982c2475" providerId="ADAL" clId="{33C3D048-8319-4999-81AC-058E615E30EB}" dt="2023-10-02T08:46:51.757" v="555" actId="478"/>
            <ac:picMkLst>
              <pc:docMk/>
              <pc:sldMasterMk cId="0" sldId="2147483681"/>
              <pc:sldLayoutMk cId="0" sldId="2147483650"/>
              <ac:picMk id="5" creationId="{5FDEC067-07DC-FAAC-F93C-8DE697E0F868}"/>
            </ac:picMkLst>
          </pc:picChg>
          <pc:picChg chg="add mod">
            <ac:chgData name="Kořínek Jiří" userId="38144f8e-3e0c-4dde-bf5e-a7dd982c2475" providerId="ADAL" clId="{33C3D048-8319-4999-81AC-058E615E30EB}" dt="2023-10-02T08:46:58.193" v="556"/>
            <ac:picMkLst>
              <pc:docMk/>
              <pc:sldMasterMk cId="0" sldId="2147483681"/>
              <pc:sldLayoutMk cId="0" sldId="2147483650"/>
              <ac:picMk id="6" creationId="{5549EAC2-43BC-0F61-2084-2BF792E38CC9}"/>
            </ac:picMkLst>
          </pc:picChg>
        </pc:sldLayoutChg>
        <pc:sldLayoutChg chg="addSp delSp modSp mod setBg">
          <pc:chgData name="Kořínek Jiří" userId="38144f8e-3e0c-4dde-bf5e-a7dd982c2475" providerId="ADAL" clId="{33C3D048-8319-4999-81AC-058E615E30EB}" dt="2023-10-02T08:41:06.068" v="462"/>
          <pc:sldLayoutMkLst>
            <pc:docMk/>
            <pc:sldMasterMk cId="0" sldId="2147483681"/>
            <pc:sldLayoutMk cId="0" sldId="2147483651"/>
          </pc:sldLayoutMkLst>
          <pc:picChg chg="add mod">
            <ac:chgData name="Kořínek Jiří" userId="38144f8e-3e0c-4dde-bf5e-a7dd982c2475" providerId="ADAL" clId="{33C3D048-8319-4999-81AC-058E615E30EB}" dt="2023-10-02T08:41:06.068" v="462"/>
            <ac:picMkLst>
              <pc:docMk/>
              <pc:sldMasterMk cId="0" sldId="2147483681"/>
              <pc:sldLayoutMk cId="0" sldId="2147483651"/>
              <ac:picMk id="2" creationId="{A8AEB667-B963-C77F-FB21-987FE2DFF511}"/>
            </ac:picMkLst>
          </pc:picChg>
          <pc:picChg chg="add del mod">
            <ac:chgData name="Kořínek Jiří" userId="38144f8e-3e0c-4dde-bf5e-a7dd982c2475" providerId="ADAL" clId="{33C3D048-8319-4999-81AC-058E615E30EB}" dt="2023-10-02T07:01:53.670" v="418" actId="478"/>
            <ac:picMkLst>
              <pc:docMk/>
              <pc:sldMasterMk cId="0" sldId="2147483681"/>
              <pc:sldLayoutMk cId="0" sldId="2147483651"/>
              <ac:picMk id="2" creationId="{FBF32BDD-9614-C594-8F93-F7336E9DE6C6}"/>
            </ac:picMkLst>
          </pc:picChg>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52"/>
          </pc:sldLayoutMkLst>
        </pc:sldLayoutChg>
        <pc:sldLayoutChg chg="addSp modSp mod setBg">
          <pc:chgData name="Kořínek Jiří" userId="38144f8e-3e0c-4dde-bf5e-a7dd982c2475" providerId="ADAL" clId="{33C3D048-8319-4999-81AC-058E615E30EB}" dt="2023-10-02T08:39:50.078" v="456" actId="166"/>
          <pc:sldLayoutMkLst>
            <pc:docMk/>
            <pc:sldMasterMk cId="0" sldId="2147483681"/>
            <pc:sldLayoutMk cId="0" sldId="2147483653"/>
          </pc:sldLayoutMkLst>
          <pc:picChg chg="add mod ord">
            <ac:chgData name="Kořínek Jiří" userId="38144f8e-3e0c-4dde-bf5e-a7dd982c2475" providerId="ADAL" clId="{33C3D048-8319-4999-81AC-058E615E30EB}" dt="2023-10-02T08:39:50.078" v="456" actId="166"/>
            <ac:picMkLst>
              <pc:docMk/>
              <pc:sldMasterMk cId="0" sldId="2147483681"/>
              <pc:sldLayoutMk cId="0" sldId="2147483653"/>
              <ac:picMk id="2" creationId="{69DE0F14-39E6-ED97-6738-10734006FEEB}"/>
            </ac:picMkLst>
          </pc:picChg>
        </pc:sldLayoutChg>
        <pc:sldLayoutChg chg="del">
          <pc:chgData name="Kořínek Jiří" userId="38144f8e-3e0c-4dde-bf5e-a7dd982c2475" providerId="ADAL" clId="{33C3D048-8319-4999-81AC-058E615E30EB}" dt="2023-09-27T12:02:01.540" v="135" actId="47"/>
          <pc:sldLayoutMkLst>
            <pc:docMk/>
            <pc:sldMasterMk cId="0" sldId="2147483681"/>
            <pc:sldLayoutMk cId="0" sldId="2147483654"/>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55"/>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56"/>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57"/>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58"/>
          </pc:sldLayoutMkLst>
        </pc:sldLayoutChg>
        <pc:sldLayoutChg chg="addSp modSp setBg">
          <pc:chgData name="Kořínek Jiří" userId="38144f8e-3e0c-4dde-bf5e-a7dd982c2475" providerId="ADAL" clId="{33C3D048-8319-4999-81AC-058E615E30EB}" dt="2023-10-02T08:37:50.218" v="450"/>
          <pc:sldLayoutMkLst>
            <pc:docMk/>
            <pc:sldMasterMk cId="0" sldId="2147483681"/>
            <pc:sldLayoutMk cId="0" sldId="2147483659"/>
          </pc:sldLayoutMkLst>
          <pc:picChg chg="add mod">
            <ac:chgData name="Kořínek Jiří" userId="38144f8e-3e0c-4dde-bf5e-a7dd982c2475" providerId="ADAL" clId="{33C3D048-8319-4999-81AC-058E615E30EB}" dt="2023-10-02T08:37:50.218" v="450"/>
            <ac:picMkLst>
              <pc:docMk/>
              <pc:sldMasterMk cId="0" sldId="2147483681"/>
              <pc:sldLayoutMk cId="0" sldId="2147483659"/>
              <ac:picMk id="2" creationId="{3BAC46BB-8380-B2C3-0FFC-ED587192B5D5}"/>
            </ac:picMkLst>
          </pc:picChg>
        </pc:sldLayoutChg>
        <pc:sldLayoutChg chg="addSp modSp setBg">
          <pc:chgData name="Kořínek Jiří" userId="38144f8e-3e0c-4dde-bf5e-a7dd982c2475" providerId="ADAL" clId="{33C3D048-8319-4999-81AC-058E615E30EB}" dt="2023-10-02T08:37:54.914" v="451"/>
          <pc:sldLayoutMkLst>
            <pc:docMk/>
            <pc:sldMasterMk cId="0" sldId="2147483681"/>
            <pc:sldLayoutMk cId="0" sldId="2147483660"/>
          </pc:sldLayoutMkLst>
          <pc:picChg chg="add mod">
            <ac:chgData name="Kořínek Jiří" userId="38144f8e-3e0c-4dde-bf5e-a7dd982c2475" providerId="ADAL" clId="{33C3D048-8319-4999-81AC-058E615E30EB}" dt="2023-10-02T08:37:54.914" v="451"/>
            <ac:picMkLst>
              <pc:docMk/>
              <pc:sldMasterMk cId="0" sldId="2147483681"/>
              <pc:sldLayoutMk cId="0" sldId="2147483660"/>
              <ac:picMk id="2" creationId="{AABB2C10-1206-B6E1-77E7-949EE6A3E814}"/>
            </ac:picMkLst>
          </pc:picChg>
        </pc:sldLayoutChg>
        <pc:sldLayoutChg chg="addSp delSp modSp mod setBg">
          <pc:chgData name="Kořínek Jiří" userId="38144f8e-3e0c-4dde-bf5e-a7dd982c2475" providerId="ADAL" clId="{33C3D048-8319-4999-81AC-058E615E30EB}" dt="2023-10-02T08:37:42.213" v="449" actId="1035"/>
          <pc:sldLayoutMkLst>
            <pc:docMk/>
            <pc:sldMasterMk cId="0" sldId="2147483681"/>
            <pc:sldLayoutMk cId="0" sldId="2147483661"/>
          </pc:sldLayoutMkLst>
          <pc:picChg chg="add del mod">
            <ac:chgData name="Kořínek Jiří" userId="38144f8e-3e0c-4dde-bf5e-a7dd982c2475" providerId="ADAL" clId="{33C3D048-8319-4999-81AC-058E615E30EB}" dt="2023-10-02T08:37:05.810" v="419" actId="478"/>
            <ac:picMkLst>
              <pc:docMk/>
              <pc:sldMasterMk cId="0" sldId="2147483681"/>
              <pc:sldLayoutMk cId="0" sldId="2147483661"/>
              <ac:picMk id="2" creationId="{8243B25A-61EE-447B-C3B8-597B9873421F}"/>
            </ac:picMkLst>
          </pc:picChg>
          <pc:picChg chg="add mod">
            <ac:chgData name="Kořínek Jiří" userId="38144f8e-3e0c-4dde-bf5e-a7dd982c2475" providerId="ADAL" clId="{33C3D048-8319-4999-81AC-058E615E30EB}" dt="2023-10-02T08:37:42.213" v="449" actId="1035"/>
            <ac:picMkLst>
              <pc:docMk/>
              <pc:sldMasterMk cId="0" sldId="2147483681"/>
              <pc:sldLayoutMk cId="0" sldId="2147483661"/>
              <ac:picMk id="4" creationId="{5AA99B0D-EDEE-E285-4FC0-B633C07CF740}"/>
            </ac:picMkLst>
          </pc:picChg>
        </pc:sldLayoutChg>
        <pc:sldLayoutChg chg="addSp modSp setBg">
          <pc:chgData name="Kořínek Jiří" userId="38144f8e-3e0c-4dde-bf5e-a7dd982c2475" providerId="ADAL" clId="{33C3D048-8319-4999-81AC-058E615E30EB}" dt="2023-10-02T08:38:02.157" v="452"/>
          <pc:sldLayoutMkLst>
            <pc:docMk/>
            <pc:sldMasterMk cId="0" sldId="2147483681"/>
            <pc:sldLayoutMk cId="0" sldId="2147483662"/>
          </pc:sldLayoutMkLst>
          <pc:picChg chg="add mod">
            <ac:chgData name="Kořínek Jiří" userId="38144f8e-3e0c-4dde-bf5e-a7dd982c2475" providerId="ADAL" clId="{33C3D048-8319-4999-81AC-058E615E30EB}" dt="2023-10-02T08:38:02.157" v="452"/>
            <ac:picMkLst>
              <pc:docMk/>
              <pc:sldMasterMk cId="0" sldId="2147483681"/>
              <pc:sldLayoutMk cId="0" sldId="2147483662"/>
              <ac:picMk id="2" creationId="{B872BCE0-7321-1BDC-82A3-BA5734A8E838}"/>
            </ac:picMkLst>
          </pc:picChg>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63"/>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64"/>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65"/>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66"/>
          </pc:sldLayoutMkLst>
        </pc:sldLayoutChg>
        <pc:sldLayoutChg chg="addSp modSp setBg">
          <pc:chgData name="Kořínek Jiří" userId="38144f8e-3e0c-4dde-bf5e-a7dd982c2475" providerId="ADAL" clId="{33C3D048-8319-4999-81AC-058E615E30EB}" dt="2023-10-02T08:52:17.096" v="600"/>
          <pc:sldLayoutMkLst>
            <pc:docMk/>
            <pc:sldMasterMk cId="0" sldId="2147483681"/>
            <pc:sldLayoutMk cId="0" sldId="2147483667"/>
          </pc:sldLayoutMkLst>
          <pc:picChg chg="add mod">
            <ac:chgData name="Kořínek Jiří" userId="38144f8e-3e0c-4dde-bf5e-a7dd982c2475" providerId="ADAL" clId="{33C3D048-8319-4999-81AC-058E615E30EB}" dt="2023-10-02T08:52:17.096" v="600"/>
            <ac:picMkLst>
              <pc:docMk/>
              <pc:sldMasterMk cId="0" sldId="2147483681"/>
              <pc:sldLayoutMk cId="0" sldId="2147483667"/>
              <ac:picMk id="2" creationId="{33319CB1-8A58-BC03-1E75-46DF3616881D}"/>
            </ac:picMkLst>
          </pc:picChg>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68"/>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69"/>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0"/>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1"/>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2"/>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3"/>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4"/>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5"/>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6"/>
          </pc:sldLayoutMkLst>
        </pc:sldLayoutChg>
        <pc:sldLayoutChg chg="delSp mod setBg">
          <pc:chgData name="Kořínek Jiří" userId="38144f8e-3e0c-4dde-bf5e-a7dd982c2475" providerId="ADAL" clId="{33C3D048-8319-4999-81AC-058E615E30EB}" dt="2023-10-02T08:43:48.811" v="496" actId="478"/>
          <pc:sldLayoutMkLst>
            <pc:docMk/>
            <pc:sldMasterMk cId="0" sldId="2147483681"/>
            <pc:sldLayoutMk cId="0" sldId="2147483677"/>
          </pc:sldLayoutMkLst>
          <pc:spChg chg="del">
            <ac:chgData name="Kořínek Jiří" userId="38144f8e-3e0c-4dde-bf5e-a7dd982c2475" providerId="ADAL" clId="{33C3D048-8319-4999-81AC-058E615E30EB}" dt="2023-10-02T08:43:48.811" v="496" actId="478"/>
            <ac:spMkLst>
              <pc:docMk/>
              <pc:sldMasterMk cId="0" sldId="2147483681"/>
              <pc:sldLayoutMk cId="0" sldId="2147483677"/>
              <ac:spMk id="390" creationId="{00000000-0000-0000-0000-000000000000}"/>
            </ac:spMkLst>
          </pc:spChg>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8"/>
          </pc:sldLayoutMkLst>
        </pc:sldLayoutChg>
        <pc:sldLayoutChg chg="setBg">
          <pc:chgData name="Kořínek Jiří" userId="38144f8e-3e0c-4dde-bf5e-a7dd982c2475" providerId="ADAL" clId="{33C3D048-8319-4999-81AC-058E615E30EB}" dt="2023-10-02T06:53:01.791" v="399"/>
          <pc:sldLayoutMkLst>
            <pc:docMk/>
            <pc:sldMasterMk cId="0" sldId="2147483681"/>
            <pc:sldLayoutMk cId="0" sldId="2147483679"/>
          </pc:sldLayoutMkLst>
        </pc:sldLayoutChg>
      </pc:sldMasterChg>
      <pc:sldMasterChg chg="del setBg delSldLayout modSldLayout">
        <pc:chgData name="Kořínek Jiří" userId="38144f8e-3e0c-4dde-bf5e-a7dd982c2475" providerId="ADAL" clId="{33C3D048-8319-4999-81AC-058E615E30EB}" dt="2023-10-02T08:45:26.014" v="519" actId="47"/>
        <pc:sldMasterMkLst>
          <pc:docMk/>
          <pc:sldMasterMk cId="0" sldId="2147483682"/>
        </pc:sldMasterMkLst>
        <pc:sldLayoutChg chg="del setBg">
          <pc:chgData name="Kořínek Jiří" userId="38144f8e-3e0c-4dde-bf5e-a7dd982c2475" providerId="ADAL" clId="{33C3D048-8319-4999-81AC-058E615E30EB}" dt="2023-10-02T08:45:26.014" v="519" actId="47"/>
          <pc:sldLayoutMkLst>
            <pc:docMk/>
            <pc:sldMasterMk cId="0" sldId="2147483682"/>
            <pc:sldLayoutMk cId="0" sldId="2147483680"/>
          </pc:sldLayoutMkLst>
        </pc:sldLayoutChg>
      </pc:sldMasterChg>
    </pc:docChg>
  </pc:docChgLst>
  <pc:docChgLst>
    <pc:chgData name="Lhotková Markéta" userId="S::marketa.lhotkova@mmr.cz::7e769b0b-3c7c-4efa-894a-93660c48e99e" providerId="AD" clId="Web-{CD8E5EF7-63D5-29FF-5E9C-5ABAA9E3D902}"/>
    <pc:docChg chg="modSld">
      <pc:chgData name="Lhotková Markéta" userId="S::marketa.lhotkova@mmr.cz::7e769b0b-3c7c-4efa-894a-93660c48e99e" providerId="AD" clId="Web-{CD8E5EF7-63D5-29FF-5E9C-5ABAA9E3D902}" dt="2024-03-15T09:55:44.334" v="43" actId="20577"/>
      <pc:docMkLst>
        <pc:docMk/>
      </pc:docMkLst>
      <pc:sldChg chg="modSp">
        <pc:chgData name="Lhotková Markéta" userId="S::marketa.lhotkova@mmr.cz::7e769b0b-3c7c-4efa-894a-93660c48e99e" providerId="AD" clId="Web-{CD8E5EF7-63D5-29FF-5E9C-5ABAA9E3D902}" dt="2024-03-15T09:55:01.315" v="21" actId="20577"/>
        <pc:sldMkLst>
          <pc:docMk/>
          <pc:sldMk cId="3197730375" sldId="344"/>
        </pc:sldMkLst>
        <pc:spChg chg="mod">
          <ac:chgData name="Lhotková Markéta" userId="S::marketa.lhotkova@mmr.cz::7e769b0b-3c7c-4efa-894a-93660c48e99e" providerId="AD" clId="Web-{CD8E5EF7-63D5-29FF-5E9C-5ABAA9E3D902}" dt="2024-03-15T09:55:01.315" v="21" actId="20577"/>
          <ac:spMkLst>
            <pc:docMk/>
            <pc:sldMk cId="3197730375" sldId="344"/>
            <ac:spMk id="422" creationId="{00000000-0000-0000-0000-000000000000}"/>
          </ac:spMkLst>
        </pc:spChg>
      </pc:sldChg>
      <pc:sldChg chg="modSp">
        <pc:chgData name="Lhotková Markéta" userId="S::marketa.lhotkova@mmr.cz::7e769b0b-3c7c-4efa-894a-93660c48e99e" providerId="AD" clId="Web-{CD8E5EF7-63D5-29FF-5E9C-5ABAA9E3D902}" dt="2024-03-15T09:55:44.334" v="43" actId="20577"/>
        <pc:sldMkLst>
          <pc:docMk/>
          <pc:sldMk cId="979966462" sldId="345"/>
        </pc:sldMkLst>
        <pc:spChg chg="mod">
          <ac:chgData name="Lhotková Markéta" userId="S::marketa.lhotkova@mmr.cz::7e769b0b-3c7c-4efa-894a-93660c48e99e" providerId="AD" clId="Web-{CD8E5EF7-63D5-29FF-5E9C-5ABAA9E3D902}" dt="2024-03-15T09:55:44.334" v="43" actId="20577"/>
          <ac:spMkLst>
            <pc:docMk/>
            <pc:sldMk cId="979966462" sldId="345"/>
            <ac:spMk id="385" creationId="{6769044E-1AB0-FBDB-43C2-3E2B752A38EF}"/>
          </ac:spMkLst>
        </pc:spChg>
      </pc:sldChg>
    </pc:docChg>
  </pc:docChgLst>
  <pc:docChgLst>
    <pc:chgData name="Kořínek Jiří" userId="38144f8e-3e0c-4dde-bf5e-a7dd982c2475" providerId="ADAL" clId="{C6C8C317-0AE6-4225-9EA6-106E3DE514F7}"/>
    <pc:docChg chg="undo redo custSel addSld delSld modSld sldOrd">
      <pc:chgData name="Kořínek Jiří" userId="38144f8e-3e0c-4dde-bf5e-a7dd982c2475" providerId="ADAL" clId="{C6C8C317-0AE6-4225-9EA6-106E3DE514F7}" dt="2024-04-09T09:29:02.537" v="4234" actId="11"/>
      <pc:docMkLst>
        <pc:docMk/>
      </pc:docMkLst>
      <pc:sldChg chg="addSp delSp modSp add mod">
        <pc:chgData name="Kořínek Jiří" userId="38144f8e-3e0c-4dde-bf5e-a7dd982c2475" providerId="ADAL" clId="{C6C8C317-0AE6-4225-9EA6-106E3DE514F7}" dt="2024-03-13T12:01:17.050" v="282" actId="478"/>
        <pc:sldMkLst>
          <pc:docMk/>
          <pc:sldMk cId="0" sldId="258"/>
        </pc:sldMkLst>
        <pc:spChg chg="add del mod">
          <ac:chgData name="Kořínek Jiří" userId="38144f8e-3e0c-4dde-bf5e-a7dd982c2475" providerId="ADAL" clId="{C6C8C317-0AE6-4225-9EA6-106E3DE514F7}" dt="2024-03-13T12:01:17.050" v="282" actId="478"/>
          <ac:spMkLst>
            <pc:docMk/>
            <pc:sldMk cId="0" sldId="258"/>
            <ac:spMk id="2" creationId="{48351739-9CA7-043F-8ABD-813A501347E4}"/>
          </ac:spMkLst>
        </pc:spChg>
        <pc:spChg chg="add del mod">
          <ac:chgData name="Kořínek Jiří" userId="38144f8e-3e0c-4dde-bf5e-a7dd982c2475" providerId="ADAL" clId="{C6C8C317-0AE6-4225-9EA6-106E3DE514F7}" dt="2024-03-13T12:01:17.050" v="282" actId="478"/>
          <ac:spMkLst>
            <pc:docMk/>
            <pc:sldMk cId="0" sldId="258"/>
            <ac:spMk id="3" creationId="{756714A3-6BAF-FD15-A054-CD8818DE2B56}"/>
          </ac:spMkLst>
        </pc:spChg>
        <pc:spChg chg="add del mod">
          <ac:chgData name="Kořínek Jiří" userId="38144f8e-3e0c-4dde-bf5e-a7dd982c2475" providerId="ADAL" clId="{C6C8C317-0AE6-4225-9EA6-106E3DE514F7}" dt="2024-03-13T12:01:17.050" v="282" actId="478"/>
          <ac:spMkLst>
            <pc:docMk/>
            <pc:sldMk cId="0" sldId="258"/>
            <ac:spMk id="4" creationId="{73E4E680-8181-653E-71A0-B6AFE457F37A}"/>
          </ac:spMkLst>
        </pc:spChg>
        <pc:spChg chg="add del mod">
          <ac:chgData name="Kořínek Jiří" userId="38144f8e-3e0c-4dde-bf5e-a7dd982c2475" providerId="ADAL" clId="{C6C8C317-0AE6-4225-9EA6-106E3DE514F7}" dt="2024-03-13T12:01:17.050" v="282" actId="478"/>
          <ac:spMkLst>
            <pc:docMk/>
            <pc:sldMk cId="0" sldId="258"/>
            <ac:spMk id="5" creationId="{5B68EB25-2F9F-21E6-3C6E-01FAF160D782}"/>
          </ac:spMkLst>
        </pc:spChg>
        <pc:spChg chg="add del mod">
          <ac:chgData name="Kořínek Jiří" userId="38144f8e-3e0c-4dde-bf5e-a7dd982c2475" providerId="ADAL" clId="{C6C8C317-0AE6-4225-9EA6-106E3DE514F7}" dt="2024-03-13T12:01:17.050" v="282" actId="478"/>
          <ac:spMkLst>
            <pc:docMk/>
            <pc:sldMk cId="0" sldId="258"/>
            <ac:spMk id="6" creationId="{24F30626-D9C0-CEF0-FD96-E0695C419A5B}"/>
          </ac:spMkLst>
        </pc:spChg>
        <pc:spChg chg="add del mod">
          <ac:chgData name="Kořínek Jiří" userId="38144f8e-3e0c-4dde-bf5e-a7dd982c2475" providerId="ADAL" clId="{C6C8C317-0AE6-4225-9EA6-106E3DE514F7}" dt="2024-03-13T12:01:17.050" v="282" actId="478"/>
          <ac:spMkLst>
            <pc:docMk/>
            <pc:sldMk cId="0" sldId="258"/>
            <ac:spMk id="7" creationId="{E0DF8D48-A220-76A3-0077-EBBCEF4B0954}"/>
          </ac:spMkLst>
        </pc:spChg>
        <pc:spChg chg="add del mod">
          <ac:chgData name="Kořínek Jiří" userId="38144f8e-3e0c-4dde-bf5e-a7dd982c2475" providerId="ADAL" clId="{C6C8C317-0AE6-4225-9EA6-106E3DE514F7}" dt="2024-03-13T12:01:17.050" v="282" actId="478"/>
          <ac:spMkLst>
            <pc:docMk/>
            <pc:sldMk cId="0" sldId="258"/>
            <ac:spMk id="8" creationId="{F59DFE45-4E0C-CDDE-E028-C38536C0A9E5}"/>
          </ac:spMkLst>
        </pc:spChg>
        <pc:spChg chg="add del mod">
          <ac:chgData name="Kořínek Jiří" userId="38144f8e-3e0c-4dde-bf5e-a7dd982c2475" providerId="ADAL" clId="{C6C8C317-0AE6-4225-9EA6-106E3DE514F7}" dt="2024-03-13T12:01:17.050" v="282" actId="478"/>
          <ac:spMkLst>
            <pc:docMk/>
            <pc:sldMk cId="0" sldId="258"/>
            <ac:spMk id="9" creationId="{7B18A99E-D88B-03C9-9690-20DFB4E1E943}"/>
          </ac:spMkLst>
        </pc:spChg>
        <pc:spChg chg="add del mod">
          <ac:chgData name="Kořínek Jiří" userId="38144f8e-3e0c-4dde-bf5e-a7dd982c2475" providerId="ADAL" clId="{C6C8C317-0AE6-4225-9EA6-106E3DE514F7}" dt="2024-03-13T12:01:17.050" v="282" actId="478"/>
          <ac:spMkLst>
            <pc:docMk/>
            <pc:sldMk cId="0" sldId="258"/>
            <ac:spMk id="10" creationId="{2CC8D4A1-98E6-693B-3D29-46B4C1195AA0}"/>
          </ac:spMkLst>
        </pc:spChg>
        <pc:spChg chg="mod">
          <ac:chgData name="Kořínek Jiří" userId="38144f8e-3e0c-4dde-bf5e-a7dd982c2475" providerId="ADAL" clId="{C6C8C317-0AE6-4225-9EA6-106E3DE514F7}" dt="2024-03-07T09:45:41.007" v="52" actId="20577"/>
          <ac:spMkLst>
            <pc:docMk/>
            <pc:sldMk cId="0" sldId="258"/>
            <ac:spMk id="30" creationId="{4D3B358B-BA91-6FD8-CF3C-AB29E19FE7C2}"/>
          </ac:spMkLst>
        </pc:spChg>
        <pc:spChg chg="mod">
          <ac:chgData name="Kořínek Jiří" userId="38144f8e-3e0c-4dde-bf5e-a7dd982c2475" providerId="ADAL" clId="{C6C8C317-0AE6-4225-9EA6-106E3DE514F7}" dt="2024-03-07T09:47:10.783" v="127" actId="1076"/>
          <ac:spMkLst>
            <pc:docMk/>
            <pc:sldMk cId="0" sldId="258"/>
            <ac:spMk id="49" creationId="{2FFF6649-4D6F-403F-96D7-092D4E3AE5AD}"/>
          </ac:spMkLst>
        </pc:spChg>
        <pc:spChg chg="mod">
          <ac:chgData name="Kořínek Jiří" userId="38144f8e-3e0c-4dde-bf5e-a7dd982c2475" providerId="ADAL" clId="{C6C8C317-0AE6-4225-9EA6-106E3DE514F7}" dt="2024-03-07T09:51:13.144" v="225" actId="20577"/>
          <ac:spMkLst>
            <pc:docMk/>
            <pc:sldMk cId="0" sldId="258"/>
            <ac:spMk id="54" creationId="{CD474487-22A7-6D2E-41C0-EFD4EA78C631}"/>
          </ac:spMkLst>
        </pc:spChg>
      </pc:sldChg>
      <pc:sldChg chg="modSp add del mod">
        <pc:chgData name="Kořínek Jiří" userId="38144f8e-3e0c-4dde-bf5e-a7dd982c2475" providerId="ADAL" clId="{C6C8C317-0AE6-4225-9EA6-106E3DE514F7}" dt="2024-04-05T08:59:40.512" v="3889" actId="2696"/>
        <pc:sldMkLst>
          <pc:docMk/>
          <pc:sldMk cId="0" sldId="267"/>
        </pc:sldMkLst>
        <pc:spChg chg="mod">
          <ac:chgData name="Kořínek Jiří" userId="38144f8e-3e0c-4dde-bf5e-a7dd982c2475" providerId="ADAL" clId="{C6C8C317-0AE6-4225-9EA6-106E3DE514F7}" dt="2024-04-05T08:57:44.997" v="3795" actId="20577"/>
          <ac:spMkLst>
            <pc:docMk/>
            <pc:sldMk cId="0" sldId="267"/>
            <ac:spMk id="598" creationId="{00000000-0000-0000-0000-000000000000}"/>
          </ac:spMkLst>
        </pc:spChg>
      </pc:sldChg>
      <pc:sldChg chg="modSp mod">
        <pc:chgData name="Kořínek Jiří" userId="38144f8e-3e0c-4dde-bf5e-a7dd982c2475" providerId="ADAL" clId="{C6C8C317-0AE6-4225-9EA6-106E3DE514F7}" dt="2024-03-25T12:54:55.050" v="3140"/>
        <pc:sldMkLst>
          <pc:docMk/>
          <pc:sldMk cId="0" sldId="297"/>
        </pc:sldMkLst>
        <pc:spChg chg="mod">
          <ac:chgData name="Kořínek Jiří" userId="38144f8e-3e0c-4dde-bf5e-a7dd982c2475" providerId="ADAL" clId="{C6C8C317-0AE6-4225-9EA6-106E3DE514F7}" dt="2024-03-25T12:54:55.050" v="3140"/>
          <ac:spMkLst>
            <pc:docMk/>
            <pc:sldMk cId="0" sldId="297"/>
            <ac:spMk id="1223" creationId="{00000000-0000-0000-0000-000000000000}"/>
          </ac:spMkLst>
        </pc:spChg>
      </pc:sldChg>
      <pc:sldChg chg="modSp mod">
        <pc:chgData name="Kořínek Jiří" userId="38144f8e-3e0c-4dde-bf5e-a7dd982c2475" providerId="ADAL" clId="{C6C8C317-0AE6-4225-9EA6-106E3DE514F7}" dt="2024-03-13T12:00:30.132" v="279" actId="20577"/>
        <pc:sldMkLst>
          <pc:docMk/>
          <pc:sldMk cId="0" sldId="326"/>
        </pc:sldMkLst>
        <pc:spChg chg="mod">
          <ac:chgData name="Kořínek Jiří" userId="38144f8e-3e0c-4dde-bf5e-a7dd982c2475" providerId="ADAL" clId="{C6C8C317-0AE6-4225-9EA6-106E3DE514F7}" dt="2024-03-13T12:00:30.132" v="279" actId="20577"/>
          <ac:spMkLst>
            <pc:docMk/>
            <pc:sldMk cId="0" sldId="326"/>
            <ac:spMk id="415" creationId="{00000000-0000-0000-0000-000000000000}"/>
          </ac:spMkLst>
        </pc:spChg>
        <pc:spChg chg="mod">
          <ac:chgData name="Kořínek Jiří" userId="38144f8e-3e0c-4dde-bf5e-a7dd982c2475" providerId="ADAL" clId="{C6C8C317-0AE6-4225-9EA6-106E3DE514F7}" dt="2024-03-07T09:43:14.286" v="25" actId="20577"/>
          <ac:spMkLst>
            <pc:docMk/>
            <pc:sldMk cId="0" sldId="326"/>
            <ac:spMk id="416" creationId="{00000000-0000-0000-0000-000000000000}"/>
          </ac:spMkLst>
        </pc:spChg>
      </pc:sldChg>
      <pc:sldChg chg="del ord">
        <pc:chgData name="Kořínek Jiří" userId="38144f8e-3e0c-4dde-bf5e-a7dd982c2475" providerId="ADAL" clId="{C6C8C317-0AE6-4225-9EA6-106E3DE514F7}" dt="2024-03-25T12:17:33.910" v="2192" actId="47"/>
        <pc:sldMkLst>
          <pc:docMk/>
          <pc:sldMk cId="3534110015" sldId="331"/>
        </pc:sldMkLst>
      </pc:sldChg>
      <pc:sldChg chg="modSp mod">
        <pc:chgData name="Kořínek Jiří" userId="38144f8e-3e0c-4dde-bf5e-a7dd982c2475" providerId="ADAL" clId="{C6C8C317-0AE6-4225-9EA6-106E3DE514F7}" dt="2024-03-07T09:50:07.284" v="138" actId="20577"/>
        <pc:sldMkLst>
          <pc:docMk/>
          <pc:sldMk cId="3461735112" sldId="334"/>
        </pc:sldMkLst>
        <pc:spChg chg="mod">
          <ac:chgData name="Kořínek Jiří" userId="38144f8e-3e0c-4dde-bf5e-a7dd982c2475" providerId="ADAL" clId="{C6C8C317-0AE6-4225-9EA6-106E3DE514F7}" dt="2024-03-07T09:50:07.284" v="138" actId="20577"/>
          <ac:spMkLst>
            <pc:docMk/>
            <pc:sldMk cId="3461735112" sldId="334"/>
            <ac:spMk id="465" creationId="{00000000-0000-0000-0000-000000000000}"/>
          </ac:spMkLst>
        </pc:spChg>
        <pc:spChg chg="mod">
          <ac:chgData name="Kořínek Jiří" userId="38144f8e-3e0c-4dde-bf5e-a7dd982c2475" providerId="ADAL" clId="{C6C8C317-0AE6-4225-9EA6-106E3DE514F7}" dt="2024-03-07T09:49:54.695" v="130" actId="20577"/>
          <ac:spMkLst>
            <pc:docMk/>
            <pc:sldMk cId="3461735112" sldId="334"/>
            <ac:spMk id="467" creationId="{00000000-0000-0000-0000-000000000000}"/>
          </ac:spMkLst>
        </pc:spChg>
      </pc:sldChg>
      <pc:sldChg chg="addSp delSp modSp add mod">
        <pc:chgData name="Kořínek Jiří" userId="38144f8e-3e0c-4dde-bf5e-a7dd982c2475" providerId="ADAL" clId="{C6C8C317-0AE6-4225-9EA6-106E3DE514F7}" dt="2024-04-04T14:05:33.693" v="3553" actId="20577"/>
        <pc:sldMkLst>
          <pc:docMk/>
          <pc:sldMk cId="1984796688" sldId="336"/>
        </pc:sldMkLst>
        <pc:spChg chg="add mod">
          <ac:chgData name="Kořínek Jiří" userId="38144f8e-3e0c-4dde-bf5e-a7dd982c2475" providerId="ADAL" clId="{C6C8C317-0AE6-4225-9EA6-106E3DE514F7}" dt="2024-04-04T14:05:13.915" v="3523" actId="1035"/>
          <ac:spMkLst>
            <pc:docMk/>
            <pc:sldMk cId="1984796688" sldId="336"/>
            <ac:spMk id="2" creationId="{2345F743-FB87-7D6B-489D-B2B863BC0992}"/>
          </ac:spMkLst>
        </pc:spChg>
        <pc:spChg chg="add mod">
          <ac:chgData name="Kořínek Jiří" userId="38144f8e-3e0c-4dde-bf5e-a7dd982c2475" providerId="ADAL" clId="{C6C8C317-0AE6-4225-9EA6-106E3DE514F7}" dt="2024-04-04T14:05:13.915" v="3523" actId="1035"/>
          <ac:spMkLst>
            <pc:docMk/>
            <pc:sldMk cId="1984796688" sldId="336"/>
            <ac:spMk id="3" creationId="{D15A66DE-DFB0-84E4-516B-AF3EAC9D31EF}"/>
          </ac:spMkLst>
        </pc:spChg>
        <pc:spChg chg="add mod">
          <ac:chgData name="Kořínek Jiří" userId="38144f8e-3e0c-4dde-bf5e-a7dd982c2475" providerId="ADAL" clId="{C6C8C317-0AE6-4225-9EA6-106E3DE514F7}" dt="2024-04-04T14:05:13.915" v="3523" actId="1035"/>
          <ac:spMkLst>
            <pc:docMk/>
            <pc:sldMk cId="1984796688" sldId="336"/>
            <ac:spMk id="4" creationId="{4D5D6D73-C2D2-5AFD-F3D8-2F627A1F9828}"/>
          </ac:spMkLst>
        </pc:spChg>
        <pc:spChg chg="add mod">
          <ac:chgData name="Kořínek Jiří" userId="38144f8e-3e0c-4dde-bf5e-a7dd982c2475" providerId="ADAL" clId="{C6C8C317-0AE6-4225-9EA6-106E3DE514F7}" dt="2024-04-04T14:05:33.693" v="3553" actId="20577"/>
          <ac:spMkLst>
            <pc:docMk/>
            <pc:sldMk cId="1984796688" sldId="336"/>
            <ac:spMk id="5" creationId="{98D694E5-A605-C0DE-4182-059A4ACDA86F}"/>
          </ac:spMkLst>
        </pc:spChg>
        <pc:spChg chg="add mod">
          <ac:chgData name="Kořínek Jiří" userId="38144f8e-3e0c-4dde-bf5e-a7dd982c2475" providerId="ADAL" clId="{C6C8C317-0AE6-4225-9EA6-106E3DE514F7}" dt="2024-04-04T14:05:19.648" v="3525" actId="20577"/>
          <ac:spMkLst>
            <pc:docMk/>
            <pc:sldMk cId="1984796688" sldId="336"/>
            <ac:spMk id="6" creationId="{F4DD1DB0-92BE-4A77-ED50-9940B4EA19BC}"/>
          </ac:spMkLst>
        </pc:spChg>
        <pc:spChg chg="mod">
          <ac:chgData name="Kořínek Jiří" userId="38144f8e-3e0c-4dde-bf5e-a7dd982c2475" providerId="ADAL" clId="{C6C8C317-0AE6-4225-9EA6-106E3DE514F7}" dt="2024-03-07T09:46:41.726" v="116" actId="20577"/>
          <ac:spMkLst>
            <pc:docMk/>
            <pc:sldMk cId="1984796688" sldId="336"/>
            <ac:spMk id="30" creationId="{4D3B358B-BA91-6FD8-CF3C-AB29E19FE7C2}"/>
          </ac:spMkLst>
        </pc:spChg>
        <pc:spChg chg="del">
          <ac:chgData name="Kořínek Jiří" userId="38144f8e-3e0c-4dde-bf5e-a7dd982c2475" providerId="ADAL" clId="{C6C8C317-0AE6-4225-9EA6-106E3DE514F7}" dt="2024-03-07T09:46:50.501" v="120" actId="478"/>
          <ac:spMkLst>
            <pc:docMk/>
            <pc:sldMk cId="1984796688" sldId="336"/>
            <ac:spMk id="46" creationId="{979F0BFB-8CAD-F29D-81BB-986A7F9F33E9}"/>
          </ac:spMkLst>
        </pc:spChg>
        <pc:spChg chg="del">
          <ac:chgData name="Kořínek Jiří" userId="38144f8e-3e0c-4dde-bf5e-a7dd982c2475" providerId="ADAL" clId="{C6C8C317-0AE6-4225-9EA6-106E3DE514F7}" dt="2024-03-07T09:46:53.528" v="123" actId="478"/>
          <ac:spMkLst>
            <pc:docMk/>
            <pc:sldMk cId="1984796688" sldId="336"/>
            <ac:spMk id="47" creationId="{6A6F681C-2AB2-BD92-48AF-B5BC7767950C}"/>
          </ac:spMkLst>
        </pc:spChg>
        <pc:spChg chg="del">
          <ac:chgData name="Kořínek Jiří" userId="38144f8e-3e0c-4dde-bf5e-a7dd982c2475" providerId="ADAL" clId="{C6C8C317-0AE6-4225-9EA6-106E3DE514F7}" dt="2024-03-07T09:46:52.819" v="122" actId="478"/>
          <ac:spMkLst>
            <pc:docMk/>
            <pc:sldMk cId="1984796688" sldId="336"/>
            <ac:spMk id="48" creationId="{FF2FDEC7-84AE-50C9-B07D-58EF67E39FB0}"/>
          </ac:spMkLst>
        </pc:spChg>
        <pc:spChg chg="del mod">
          <ac:chgData name="Kořínek Jiří" userId="38144f8e-3e0c-4dde-bf5e-a7dd982c2475" providerId="ADAL" clId="{C6C8C317-0AE6-4225-9EA6-106E3DE514F7}" dt="2024-03-07T09:46:49.558" v="119" actId="478"/>
          <ac:spMkLst>
            <pc:docMk/>
            <pc:sldMk cId="1984796688" sldId="336"/>
            <ac:spMk id="49" creationId="{2FFF6649-4D6F-403F-96D7-092D4E3AE5AD}"/>
          </ac:spMkLst>
        </pc:spChg>
        <pc:spChg chg="del">
          <ac:chgData name="Kořínek Jiří" userId="38144f8e-3e0c-4dde-bf5e-a7dd982c2475" providerId="ADAL" clId="{C6C8C317-0AE6-4225-9EA6-106E3DE514F7}" dt="2024-03-07T09:46:52.065" v="121" actId="478"/>
          <ac:spMkLst>
            <pc:docMk/>
            <pc:sldMk cId="1984796688" sldId="336"/>
            <ac:spMk id="50" creationId="{EC5EC558-E3F6-D21F-BD4C-30D354882325}"/>
          </ac:spMkLst>
        </pc:spChg>
        <pc:spChg chg="del">
          <ac:chgData name="Kořínek Jiří" userId="38144f8e-3e0c-4dde-bf5e-a7dd982c2475" providerId="ADAL" clId="{C6C8C317-0AE6-4225-9EA6-106E3DE514F7}" dt="2024-03-07T09:46:46.535" v="117" actId="478"/>
          <ac:spMkLst>
            <pc:docMk/>
            <pc:sldMk cId="1984796688" sldId="336"/>
            <ac:spMk id="51" creationId="{E9E398BA-B307-A345-D171-3F358EE119C8}"/>
          </ac:spMkLst>
        </pc:spChg>
        <pc:spChg chg="del">
          <ac:chgData name="Kořínek Jiří" userId="38144f8e-3e0c-4dde-bf5e-a7dd982c2475" providerId="ADAL" clId="{C6C8C317-0AE6-4225-9EA6-106E3DE514F7}" dt="2024-03-07T09:46:46.535" v="117" actId="478"/>
          <ac:spMkLst>
            <pc:docMk/>
            <pc:sldMk cId="1984796688" sldId="336"/>
            <ac:spMk id="52" creationId="{C4D999E6-3051-B4E7-FA14-F12E7C473280}"/>
          </ac:spMkLst>
        </pc:spChg>
        <pc:spChg chg="del">
          <ac:chgData name="Kořínek Jiří" userId="38144f8e-3e0c-4dde-bf5e-a7dd982c2475" providerId="ADAL" clId="{C6C8C317-0AE6-4225-9EA6-106E3DE514F7}" dt="2024-03-07T09:46:46.535" v="117" actId="478"/>
          <ac:spMkLst>
            <pc:docMk/>
            <pc:sldMk cId="1984796688" sldId="336"/>
            <ac:spMk id="53" creationId="{3901993D-BE21-51BB-737B-8DAF9F2DA960}"/>
          </ac:spMkLst>
        </pc:spChg>
        <pc:spChg chg="del">
          <ac:chgData name="Kořínek Jiří" userId="38144f8e-3e0c-4dde-bf5e-a7dd982c2475" providerId="ADAL" clId="{C6C8C317-0AE6-4225-9EA6-106E3DE514F7}" dt="2024-03-07T09:46:46.535" v="117" actId="478"/>
          <ac:spMkLst>
            <pc:docMk/>
            <pc:sldMk cId="1984796688" sldId="336"/>
            <ac:spMk id="54" creationId="{CD474487-22A7-6D2E-41C0-EFD4EA78C631}"/>
          </ac:spMkLst>
        </pc:spChg>
        <pc:spChg chg="del">
          <ac:chgData name="Kořínek Jiří" userId="38144f8e-3e0c-4dde-bf5e-a7dd982c2475" providerId="ADAL" clId="{C6C8C317-0AE6-4225-9EA6-106E3DE514F7}" dt="2024-03-07T09:46:46.535" v="117" actId="478"/>
          <ac:spMkLst>
            <pc:docMk/>
            <pc:sldMk cId="1984796688" sldId="336"/>
            <ac:spMk id="55" creationId="{A75E85D1-12CE-D2A2-C924-20306F6176FE}"/>
          </ac:spMkLst>
        </pc:spChg>
        <pc:spChg chg="mod">
          <ac:chgData name="Kořínek Jiří" userId="38144f8e-3e0c-4dde-bf5e-a7dd982c2475" providerId="ADAL" clId="{C6C8C317-0AE6-4225-9EA6-106E3DE514F7}" dt="2024-03-07T09:46:35.409" v="109" actId="20577"/>
          <ac:spMkLst>
            <pc:docMk/>
            <pc:sldMk cId="1984796688" sldId="336"/>
            <ac:spMk id="445" creationId="{00000000-0000-0000-0000-000000000000}"/>
          </ac:spMkLst>
        </pc:spChg>
      </pc:sldChg>
      <pc:sldChg chg="modSp add mod">
        <pc:chgData name="Kořínek Jiří" userId="38144f8e-3e0c-4dde-bf5e-a7dd982c2475" providerId="ADAL" clId="{C6C8C317-0AE6-4225-9EA6-106E3DE514F7}" dt="2024-03-07T09:50:24.509" v="167" actId="20577"/>
        <pc:sldMkLst>
          <pc:docMk/>
          <pc:sldMk cId="916102860" sldId="337"/>
        </pc:sldMkLst>
        <pc:spChg chg="mod">
          <ac:chgData name="Kořínek Jiří" userId="38144f8e-3e0c-4dde-bf5e-a7dd982c2475" providerId="ADAL" clId="{C6C8C317-0AE6-4225-9EA6-106E3DE514F7}" dt="2024-03-07T09:50:24.509" v="167" actId="20577"/>
          <ac:spMkLst>
            <pc:docMk/>
            <pc:sldMk cId="916102860" sldId="337"/>
            <ac:spMk id="465" creationId="{00000000-0000-0000-0000-000000000000}"/>
          </ac:spMkLst>
        </pc:spChg>
        <pc:spChg chg="mod">
          <ac:chgData name="Kořínek Jiří" userId="38144f8e-3e0c-4dde-bf5e-a7dd982c2475" providerId="ADAL" clId="{C6C8C317-0AE6-4225-9EA6-106E3DE514F7}" dt="2024-03-07T09:50:14.311" v="141" actId="20577"/>
          <ac:spMkLst>
            <pc:docMk/>
            <pc:sldMk cId="916102860" sldId="337"/>
            <ac:spMk id="467" creationId="{00000000-0000-0000-0000-000000000000}"/>
          </ac:spMkLst>
        </pc:spChg>
      </pc:sldChg>
      <pc:sldChg chg="modSp add mod">
        <pc:chgData name="Kořínek Jiří" userId="38144f8e-3e0c-4dde-bf5e-a7dd982c2475" providerId="ADAL" clId="{C6C8C317-0AE6-4225-9EA6-106E3DE514F7}" dt="2024-03-07T09:50:43.400" v="179" actId="20577"/>
        <pc:sldMkLst>
          <pc:docMk/>
          <pc:sldMk cId="362084693" sldId="338"/>
        </pc:sldMkLst>
        <pc:spChg chg="mod">
          <ac:chgData name="Kořínek Jiří" userId="38144f8e-3e0c-4dde-bf5e-a7dd982c2475" providerId="ADAL" clId="{C6C8C317-0AE6-4225-9EA6-106E3DE514F7}" dt="2024-03-07T09:50:43.400" v="179" actId="20577"/>
          <ac:spMkLst>
            <pc:docMk/>
            <pc:sldMk cId="362084693" sldId="338"/>
            <ac:spMk id="465" creationId="{00000000-0000-0000-0000-000000000000}"/>
          </ac:spMkLst>
        </pc:spChg>
        <pc:spChg chg="mod">
          <ac:chgData name="Kořínek Jiří" userId="38144f8e-3e0c-4dde-bf5e-a7dd982c2475" providerId="ADAL" clId="{C6C8C317-0AE6-4225-9EA6-106E3DE514F7}" dt="2024-03-07T09:50:31.338" v="170" actId="20577"/>
          <ac:spMkLst>
            <pc:docMk/>
            <pc:sldMk cId="362084693" sldId="338"/>
            <ac:spMk id="467" creationId="{00000000-0000-0000-0000-000000000000}"/>
          </ac:spMkLst>
        </pc:spChg>
      </pc:sldChg>
      <pc:sldChg chg="modSp add mod">
        <pc:chgData name="Kořínek Jiří" userId="38144f8e-3e0c-4dde-bf5e-a7dd982c2475" providerId="ADAL" clId="{C6C8C317-0AE6-4225-9EA6-106E3DE514F7}" dt="2024-03-25T12:52:40.707" v="3107" actId="20577"/>
        <pc:sldMkLst>
          <pc:docMk/>
          <pc:sldMk cId="1990978405" sldId="339"/>
        </pc:sldMkLst>
        <pc:spChg chg="mod">
          <ac:chgData name="Kořínek Jiří" userId="38144f8e-3e0c-4dde-bf5e-a7dd982c2475" providerId="ADAL" clId="{C6C8C317-0AE6-4225-9EA6-106E3DE514F7}" dt="2024-03-25T12:52:40.707" v="3107" actId="20577"/>
          <ac:spMkLst>
            <pc:docMk/>
            <pc:sldMk cId="1990978405" sldId="339"/>
            <ac:spMk id="465" creationId="{00000000-0000-0000-0000-000000000000}"/>
          </ac:spMkLst>
        </pc:spChg>
        <pc:spChg chg="mod">
          <ac:chgData name="Kořínek Jiří" userId="38144f8e-3e0c-4dde-bf5e-a7dd982c2475" providerId="ADAL" clId="{C6C8C317-0AE6-4225-9EA6-106E3DE514F7}" dt="2024-03-07T09:50:53.940" v="182" actId="20577"/>
          <ac:spMkLst>
            <pc:docMk/>
            <pc:sldMk cId="1990978405" sldId="339"/>
            <ac:spMk id="467" creationId="{00000000-0000-0000-0000-000000000000}"/>
          </ac:spMkLst>
        </pc:spChg>
      </pc:sldChg>
      <pc:sldChg chg="modSp add mod">
        <pc:chgData name="Kořínek Jiří" userId="38144f8e-3e0c-4dde-bf5e-a7dd982c2475" providerId="ADAL" clId="{C6C8C317-0AE6-4225-9EA6-106E3DE514F7}" dt="2024-03-07T09:51:32.650" v="257" actId="20577"/>
        <pc:sldMkLst>
          <pc:docMk/>
          <pc:sldMk cId="504680744" sldId="340"/>
        </pc:sldMkLst>
        <pc:spChg chg="mod">
          <ac:chgData name="Kořínek Jiří" userId="38144f8e-3e0c-4dde-bf5e-a7dd982c2475" providerId="ADAL" clId="{C6C8C317-0AE6-4225-9EA6-106E3DE514F7}" dt="2024-03-07T09:51:32.650" v="257" actId="20577"/>
          <ac:spMkLst>
            <pc:docMk/>
            <pc:sldMk cId="504680744" sldId="340"/>
            <ac:spMk id="465" creationId="{00000000-0000-0000-0000-000000000000}"/>
          </ac:spMkLst>
        </pc:spChg>
        <pc:spChg chg="mod">
          <ac:chgData name="Kořínek Jiří" userId="38144f8e-3e0c-4dde-bf5e-a7dd982c2475" providerId="ADAL" clId="{C6C8C317-0AE6-4225-9EA6-106E3DE514F7}" dt="2024-03-07T09:51:19.266" v="228" actId="20577"/>
          <ac:spMkLst>
            <pc:docMk/>
            <pc:sldMk cId="504680744" sldId="340"/>
            <ac:spMk id="467" creationId="{00000000-0000-0000-0000-000000000000}"/>
          </ac:spMkLst>
        </pc:spChg>
      </pc:sldChg>
      <pc:sldChg chg="modSp add mod">
        <pc:chgData name="Kořínek Jiří" userId="38144f8e-3e0c-4dde-bf5e-a7dd982c2475" providerId="ADAL" clId="{C6C8C317-0AE6-4225-9EA6-106E3DE514F7}" dt="2024-03-07T09:51:43.580" v="267" actId="20577"/>
        <pc:sldMkLst>
          <pc:docMk/>
          <pc:sldMk cId="1654695218" sldId="341"/>
        </pc:sldMkLst>
        <pc:spChg chg="mod">
          <ac:chgData name="Kořínek Jiří" userId="38144f8e-3e0c-4dde-bf5e-a7dd982c2475" providerId="ADAL" clId="{C6C8C317-0AE6-4225-9EA6-106E3DE514F7}" dt="2024-03-07T09:51:43.580" v="267" actId="20577"/>
          <ac:spMkLst>
            <pc:docMk/>
            <pc:sldMk cId="1654695218" sldId="341"/>
            <ac:spMk id="465" creationId="{00000000-0000-0000-0000-000000000000}"/>
          </ac:spMkLst>
        </pc:spChg>
        <pc:spChg chg="mod">
          <ac:chgData name="Kořínek Jiří" userId="38144f8e-3e0c-4dde-bf5e-a7dd982c2475" providerId="ADAL" clId="{C6C8C317-0AE6-4225-9EA6-106E3DE514F7}" dt="2024-03-07T09:51:39.870" v="260" actId="20577"/>
          <ac:spMkLst>
            <pc:docMk/>
            <pc:sldMk cId="1654695218" sldId="341"/>
            <ac:spMk id="467" creationId="{00000000-0000-0000-0000-000000000000}"/>
          </ac:spMkLst>
        </pc:spChg>
      </pc:sldChg>
      <pc:sldChg chg="addSp delSp modSp add mod">
        <pc:chgData name="Kořínek Jiří" userId="38144f8e-3e0c-4dde-bf5e-a7dd982c2475" providerId="ADAL" clId="{C6C8C317-0AE6-4225-9EA6-106E3DE514F7}" dt="2024-03-25T12:08:29.195" v="1856" actId="14100"/>
        <pc:sldMkLst>
          <pc:docMk/>
          <pc:sldMk cId="1238509196" sldId="342"/>
        </pc:sldMkLst>
        <pc:spChg chg="add del mod">
          <ac:chgData name="Kořínek Jiří" userId="38144f8e-3e0c-4dde-bf5e-a7dd982c2475" providerId="ADAL" clId="{C6C8C317-0AE6-4225-9EA6-106E3DE514F7}" dt="2024-03-25T12:08:08.147" v="1852" actId="478"/>
          <ac:spMkLst>
            <pc:docMk/>
            <pc:sldMk cId="1238509196" sldId="342"/>
            <ac:spMk id="3" creationId="{2AF15AB8-5924-BD75-C5F1-66B798AF6EFA}"/>
          </ac:spMkLst>
        </pc:spChg>
        <pc:spChg chg="add del mod">
          <ac:chgData name="Kořínek Jiří" userId="38144f8e-3e0c-4dde-bf5e-a7dd982c2475" providerId="ADAL" clId="{C6C8C317-0AE6-4225-9EA6-106E3DE514F7}" dt="2024-03-25T12:08:12.929" v="1854" actId="478"/>
          <ac:spMkLst>
            <pc:docMk/>
            <pc:sldMk cId="1238509196" sldId="342"/>
            <ac:spMk id="4" creationId="{0AEAD88C-DEAF-20EC-9515-F560D6FB2086}"/>
          </ac:spMkLst>
        </pc:spChg>
        <pc:spChg chg="del mod">
          <ac:chgData name="Kořínek Jiří" userId="38144f8e-3e0c-4dde-bf5e-a7dd982c2475" providerId="ADAL" clId="{C6C8C317-0AE6-4225-9EA6-106E3DE514F7}" dt="2024-03-25T12:08:09.715" v="1853" actId="478"/>
          <ac:spMkLst>
            <pc:docMk/>
            <pc:sldMk cId="1238509196" sldId="342"/>
            <ac:spMk id="421" creationId="{00000000-0000-0000-0000-000000000000}"/>
          </ac:spMkLst>
        </pc:spChg>
        <pc:spChg chg="del">
          <ac:chgData name="Kořínek Jiří" userId="38144f8e-3e0c-4dde-bf5e-a7dd982c2475" providerId="ADAL" clId="{C6C8C317-0AE6-4225-9EA6-106E3DE514F7}" dt="2024-03-13T12:02:09.928" v="306" actId="478"/>
          <ac:spMkLst>
            <pc:docMk/>
            <pc:sldMk cId="1238509196" sldId="342"/>
            <ac:spMk id="422" creationId="{00000000-0000-0000-0000-000000000000}"/>
          </ac:spMkLst>
        </pc:spChg>
        <pc:picChg chg="add mod">
          <ac:chgData name="Kořínek Jiří" userId="38144f8e-3e0c-4dde-bf5e-a7dd982c2475" providerId="ADAL" clId="{C6C8C317-0AE6-4225-9EA6-106E3DE514F7}" dt="2024-03-25T12:08:29.195" v="1856" actId="14100"/>
          <ac:picMkLst>
            <pc:docMk/>
            <pc:sldMk cId="1238509196" sldId="342"/>
            <ac:picMk id="6" creationId="{C8A80C0C-8CAB-634B-9BFF-7C21F64CF55B}"/>
          </ac:picMkLst>
        </pc:picChg>
      </pc:sldChg>
      <pc:sldChg chg="modSp add mod">
        <pc:chgData name="Kořínek Jiří" userId="38144f8e-3e0c-4dde-bf5e-a7dd982c2475" providerId="ADAL" clId="{C6C8C317-0AE6-4225-9EA6-106E3DE514F7}" dt="2024-04-05T08:53:49.875" v="3790" actId="12"/>
        <pc:sldMkLst>
          <pc:docMk/>
          <pc:sldMk cId="970064253" sldId="343"/>
        </pc:sldMkLst>
        <pc:spChg chg="mod">
          <ac:chgData name="Kořínek Jiří" userId="38144f8e-3e0c-4dde-bf5e-a7dd982c2475" providerId="ADAL" clId="{C6C8C317-0AE6-4225-9EA6-106E3DE514F7}" dt="2024-04-05T08:53:49.875" v="3790" actId="12"/>
          <ac:spMkLst>
            <pc:docMk/>
            <pc:sldMk cId="970064253" sldId="343"/>
            <ac:spMk id="422" creationId="{00000000-0000-0000-0000-000000000000}"/>
          </ac:spMkLst>
        </pc:spChg>
      </pc:sldChg>
      <pc:sldChg chg="modSp add mod">
        <pc:chgData name="Kořínek Jiří" userId="38144f8e-3e0c-4dde-bf5e-a7dd982c2475" providerId="ADAL" clId="{C6C8C317-0AE6-4225-9EA6-106E3DE514F7}" dt="2024-04-08T08:11:09.152" v="4218" actId="6549"/>
        <pc:sldMkLst>
          <pc:docMk/>
          <pc:sldMk cId="3197730375" sldId="344"/>
        </pc:sldMkLst>
        <pc:spChg chg="mod">
          <ac:chgData name="Kořínek Jiří" userId="38144f8e-3e0c-4dde-bf5e-a7dd982c2475" providerId="ADAL" clId="{C6C8C317-0AE6-4225-9EA6-106E3DE514F7}" dt="2024-04-04T12:04:37.284" v="3416" actId="403"/>
          <ac:spMkLst>
            <pc:docMk/>
            <pc:sldMk cId="3197730375" sldId="344"/>
            <ac:spMk id="421" creationId="{00000000-0000-0000-0000-000000000000}"/>
          </ac:spMkLst>
        </pc:spChg>
        <pc:spChg chg="mod">
          <ac:chgData name="Kořínek Jiří" userId="38144f8e-3e0c-4dde-bf5e-a7dd982c2475" providerId="ADAL" clId="{C6C8C317-0AE6-4225-9EA6-106E3DE514F7}" dt="2024-04-08T08:11:09.152" v="4218" actId="6549"/>
          <ac:spMkLst>
            <pc:docMk/>
            <pc:sldMk cId="3197730375" sldId="344"/>
            <ac:spMk id="422" creationId="{00000000-0000-0000-0000-000000000000}"/>
          </ac:spMkLst>
        </pc:spChg>
      </pc:sldChg>
      <pc:sldChg chg="addSp delSp modSp add mod ord">
        <pc:chgData name="Kořínek Jiří" userId="38144f8e-3e0c-4dde-bf5e-a7dd982c2475" providerId="ADAL" clId="{C6C8C317-0AE6-4225-9EA6-106E3DE514F7}" dt="2024-04-04T13:54:15.896" v="3418" actId="1076"/>
        <pc:sldMkLst>
          <pc:docMk/>
          <pc:sldMk cId="979966462" sldId="345"/>
        </pc:sldMkLst>
        <pc:spChg chg="mod">
          <ac:chgData name="Kořínek Jiří" userId="38144f8e-3e0c-4dde-bf5e-a7dd982c2475" providerId="ADAL" clId="{C6C8C317-0AE6-4225-9EA6-106E3DE514F7}" dt="2024-03-13T12:26:24.163" v="1165"/>
          <ac:spMkLst>
            <pc:docMk/>
            <pc:sldMk cId="979966462" sldId="345"/>
            <ac:spMk id="3" creationId="{EE5263D9-CC46-C4C1-0005-F789018DCE6B}"/>
          </ac:spMkLst>
        </pc:spChg>
        <pc:spChg chg="mod">
          <ac:chgData name="Kořínek Jiří" userId="38144f8e-3e0c-4dde-bf5e-a7dd982c2475" providerId="ADAL" clId="{C6C8C317-0AE6-4225-9EA6-106E3DE514F7}" dt="2024-03-13T12:26:24.163" v="1165"/>
          <ac:spMkLst>
            <pc:docMk/>
            <pc:sldMk cId="979966462" sldId="345"/>
            <ac:spMk id="4" creationId="{E38F4F3B-0936-05D0-8080-E295E2B26400}"/>
          </ac:spMkLst>
        </pc:spChg>
        <pc:spChg chg="mod">
          <ac:chgData name="Kořínek Jiří" userId="38144f8e-3e0c-4dde-bf5e-a7dd982c2475" providerId="ADAL" clId="{C6C8C317-0AE6-4225-9EA6-106E3DE514F7}" dt="2024-03-13T12:26:24.163" v="1165"/>
          <ac:spMkLst>
            <pc:docMk/>
            <pc:sldMk cId="979966462" sldId="345"/>
            <ac:spMk id="5" creationId="{C80F7C9C-7DFC-BCEE-4D11-F73E6CC298E6}"/>
          </ac:spMkLst>
        </pc:spChg>
        <pc:spChg chg="mod">
          <ac:chgData name="Kořínek Jiří" userId="38144f8e-3e0c-4dde-bf5e-a7dd982c2475" providerId="ADAL" clId="{C6C8C317-0AE6-4225-9EA6-106E3DE514F7}" dt="2024-03-13T12:26:24.163" v="1165"/>
          <ac:spMkLst>
            <pc:docMk/>
            <pc:sldMk cId="979966462" sldId="345"/>
            <ac:spMk id="6" creationId="{06E3D236-B62F-5D0F-228D-DA57E7AA0583}"/>
          </ac:spMkLst>
        </pc:spChg>
        <pc:spChg chg="mod">
          <ac:chgData name="Kořínek Jiří" userId="38144f8e-3e0c-4dde-bf5e-a7dd982c2475" providerId="ADAL" clId="{C6C8C317-0AE6-4225-9EA6-106E3DE514F7}" dt="2024-03-13T12:26:24.163" v="1165"/>
          <ac:spMkLst>
            <pc:docMk/>
            <pc:sldMk cId="979966462" sldId="345"/>
            <ac:spMk id="7" creationId="{58FB5196-5D3F-E751-47F8-65F62AD4EFE1}"/>
          </ac:spMkLst>
        </pc:spChg>
        <pc:spChg chg="mod">
          <ac:chgData name="Kořínek Jiří" userId="38144f8e-3e0c-4dde-bf5e-a7dd982c2475" providerId="ADAL" clId="{C6C8C317-0AE6-4225-9EA6-106E3DE514F7}" dt="2024-03-13T12:27:54.239" v="1171"/>
          <ac:spMkLst>
            <pc:docMk/>
            <pc:sldMk cId="979966462" sldId="345"/>
            <ac:spMk id="11" creationId="{F49DCA51-DF53-947C-5585-734F5FC9DB23}"/>
          </ac:spMkLst>
        </pc:spChg>
        <pc:spChg chg="mod">
          <ac:chgData name="Kořínek Jiří" userId="38144f8e-3e0c-4dde-bf5e-a7dd982c2475" providerId="ADAL" clId="{C6C8C317-0AE6-4225-9EA6-106E3DE514F7}" dt="2024-03-13T12:27:54.239" v="1171"/>
          <ac:spMkLst>
            <pc:docMk/>
            <pc:sldMk cId="979966462" sldId="345"/>
            <ac:spMk id="16" creationId="{3177372D-2426-7BAE-86B8-F1A7EC5EF29C}"/>
          </ac:spMkLst>
        </pc:spChg>
        <pc:spChg chg="mod">
          <ac:chgData name="Kořínek Jiří" userId="38144f8e-3e0c-4dde-bf5e-a7dd982c2475" providerId="ADAL" clId="{C6C8C317-0AE6-4225-9EA6-106E3DE514F7}" dt="2024-03-13T12:27:54.239" v="1171"/>
          <ac:spMkLst>
            <pc:docMk/>
            <pc:sldMk cId="979966462" sldId="345"/>
            <ac:spMk id="18" creationId="{F963A85F-C50C-5747-DE96-95A7EB45EBEA}"/>
          </ac:spMkLst>
        </pc:spChg>
        <pc:spChg chg="mod">
          <ac:chgData name="Kořínek Jiří" userId="38144f8e-3e0c-4dde-bf5e-a7dd982c2475" providerId="ADAL" clId="{C6C8C317-0AE6-4225-9EA6-106E3DE514F7}" dt="2024-03-13T12:27:54.239" v="1171"/>
          <ac:spMkLst>
            <pc:docMk/>
            <pc:sldMk cId="979966462" sldId="345"/>
            <ac:spMk id="20" creationId="{DCA4EA8A-54A1-FC12-EB5B-98893B54E3AB}"/>
          </ac:spMkLst>
        </pc:spChg>
        <pc:spChg chg="mod">
          <ac:chgData name="Kořínek Jiří" userId="38144f8e-3e0c-4dde-bf5e-a7dd982c2475" providerId="ADAL" clId="{C6C8C317-0AE6-4225-9EA6-106E3DE514F7}" dt="2024-03-13T12:27:54.239" v="1171"/>
          <ac:spMkLst>
            <pc:docMk/>
            <pc:sldMk cId="979966462" sldId="345"/>
            <ac:spMk id="22" creationId="{E1AEAB9B-667D-52DA-B397-3EA47AC1C1FB}"/>
          </ac:spMkLst>
        </pc:spChg>
        <pc:spChg chg="mod">
          <ac:chgData name="Kořínek Jiří" userId="38144f8e-3e0c-4dde-bf5e-a7dd982c2475" providerId="ADAL" clId="{C6C8C317-0AE6-4225-9EA6-106E3DE514F7}" dt="2024-03-13T12:27:54.239" v="1171"/>
          <ac:spMkLst>
            <pc:docMk/>
            <pc:sldMk cId="979966462" sldId="345"/>
            <ac:spMk id="24" creationId="{DC668E64-ABF8-A5BB-DB35-B3C28CB2BA8E}"/>
          </ac:spMkLst>
        </pc:spChg>
        <pc:spChg chg="mod">
          <ac:chgData name="Kořínek Jiří" userId="38144f8e-3e0c-4dde-bf5e-a7dd982c2475" providerId="ADAL" clId="{C6C8C317-0AE6-4225-9EA6-106E3DE514F7}" dt="2024-03-13T12:27:54.239" v="1171"/>
          <ac:spMkLst>
            <pc:docMk/>
            <pc:sldMk cId="979966462" sldId="345"/>
            <ac:spMk id="26" creationId="{0FD4976D-2DD9-CB66-F01F-4C7C9EC4FBFA}"/>
          </ac:spMkLst>
        </pc:spChg>
        <pc:spChg chg="mod">
          <ac:chgData name="Kořínek Jiří" userId="38144f8e-3e0c-4dde-bf5e-a7dd982c2475" providerId="ADAL" clId="{C6C8C317-0AE6-4225-9EA6-106E3DE514F7}" dt="2024-03-13T12:27:54.239" v="1171"/>
          <ac:spMkLst>
            <pc:docMk/>
            <pc:sldMk cId="979966462" sldId="345"/>
            <ac:spMk id="27" creationId="{24BA1749-BFE4-EA8B-9453-E4E42374F1F1}"/>
          </ac:spMkLst>
        </pc:spChg>
        <pc:spChg chg="mod">
          <ac:chgData name="Kořínek Jiří" userId="38144f8e-3e0c-4dde-bf5e-a7dd982c2475" providerId="ADAL" clId="{C6C8C317-0AE6-4225-9EA6-106E3DE514F7}" dt="2024-03-13T12:27:54.239" v="1171"/>
          <ac:spMkLst>
            <pc:docMk/>
            <pc:sldMk cId="979966462" sldId="345"/>
            <ac:spMk id="30" creationId="{FAFD3189-9C14-AC44-8A69-4E4DDE6FF865}"/>
          </ac:spMkLst>
        </pc:spChg>
        <pc:spChg chg="mod">
          <ac:chgData name="Kořínek Jiří" userId="38144f8e-3e0c-4dde-bf5e-a7dd982c2475" providerId="ADAL" clId="{C6C8C317-0AE6-4225-9EA6-106E3DE514F7}" dt="2024-03-13T12:28:41.651" v="1176"/>
          <ac:spMkLst>
            <pc:docMk/>
            <pc:sldMk cId="979966462" sldId="345"/>
            <ac:spMk id="32" creationId="{A19DA7BC-D8D3-E1B7-B9A0-B5C42068F523}"/>
          </ac:spMkLst>
        </pc:spChg>
        <pc:spChg chg="mod">
          <ac:chgData name="Kořínek Jiří" userId="38144f8e-3e0c-4dde-bf5e-a7dd982c2475" providerId="ADAL" clId="{C6C8C317-0AE6-4225-9EA6-106E3DE514F7}" dt="2024-03-13T12:28:41.651" v="1176"/>
          <ac:spMkLst>
            <pc:docMk/>
            <pc:sldMk cId="979966462" sldId="345"/>
            <ac:spMk id="33" creationId="{133CA969-879D-67B4-610A-5F33904FA0E4}"/>
          </ac:spMkLst>
        </pc:spChg>
        <pc:spChg chg="mod">
          <ac:chgData name="Kořínek Jiří" userId="38144f8e-3e0c-4dde-bf5e-a7dd982c2475" providerId="ADAL" clId="{C6C8C317-0AE6-4225-9EA6-106E3DE514F7}" dt="2024-03-13T12:28:41.651" v="1176"/>
          <ac:spMkLst>
            <pc:docMk/>
            <pc:sldMk cId="979966462" sldId="345"/>
            <ac:spMk id="34" creationId="{6BC6FFC2-C562-4389-B7D3-AB2C0A43A54A}"/>
          </ac:spMkLst>
        </pc:spChg>
        <pc:spChg chg="mod">
          <ac:chgData name="Kořínek Jiří" userId="38144f8e-3e0c-4dde-bf5e-a7dd982c2475" providerId="ADAL" clId="{C6C8C317-0AE6-4225-9EA6-106E3DE514F7}" dt="2024-03-13T12:28:41.651" v="1176"/>
          <ac:spMkLst>
            <pc:docMk/>
            <pc:sldMk cId="979966462" sldId="345"/>
            <ac:spMk id="35" creationId="{69D624FB-B03A-832C-F8D7-990C0E8DC2A4}"/>
          </ac:spMkLst>
        </pc:spChg>
        <pc:spChg chg="mod">
          <ac:chgData name="Kořínek Jiří" userId="38144f8e-3e0c-4dde-bf5e-a7dd982c2475" providerId="ADAL" clId="{C6C8C317-0AE6-4225-9EA6-106E3DE514F7}" dt="2024-03-13T12:28:41.651" v="1176"/>
          <ac:spMkLst>
            <pc:docMk/>
            <pc:sldMk cId="979966462" sldId="345"/>
            <ac:spMk id="36" creationId="{9FE99257-5CB0-9375-1AA4-123A784F8D82}"/>
          </ac:spMkLst>
        </pc:spChg>
        <pc:spChg chg="mod">
          <ac:chgData name="Kořínek Jiří" userId="38144f8e-3e0c-4dde-bf5e-a7dd982c2475" providerId="ADAL" clId="{C6C8C317-0AE6-4225-9EA6-106E3DE514F7}" dt="2024-03-13T12:28:50.591" v="1178"/>
          <ac:spMkLst>
            <pc:docMk/>
            <pc:sldMk cId="979966462" sldId="345"/>
            <ac:spMk id="42" creationId="{7A8E685E-0C4C-65F6-81CE-1053A566DA16}"/>
          </ac:spMkLst>
        </pc:spChg>
        <pc:spChg chg="mod">
          <ac:chgData name="Kořínek Jiří" userId="38144f8e-3e0c-4dde-bf5e-a7dd982c2475" providerId="ADAL" clId="{C6C8C317-0AE6-4225-9EA6-106E3DE514F7}" dt="2024-03-13T12:28:50.591" v="1178"/>
          <ac:spMkLst>
            <pc:docMk/>
            <pc:sldMk cId="979966462" sldId="345"/>
            <ac:spMk id="43" creationId="{20AEFF01-2DA6-6B83-42C9-5E6B6D17CF14}"/>
          </ac:spMkLst>
        </pc:spChg>
        <pc:spChg chg="mod">
          <ac:chgData name="Kořínek Jiří" userId="38144f8e-3e0c-4dde-bf5e-a7dd982c2475" providerId="ADAL" clId="{C6C8C317-0AE6-4225-9EA6-106E3DE514F7}" dt="2024-03-13T12:28:50.591" v="1178"/>
          <ac:spMkLst>
            <pc:docMk/>
            <pc:sldMk cId="979966462" sldId="345"/>
            <ac:spMk id="44" creationId="{797BFFEC-8D33-FD7F-22E4-DD98EAD9A22E}"/>
          </ac:spMkLst>
        </pc:spChg>
        <pc:spChg chg="mod">
          <ac:chgData name="Kořínek Jiří" userId="38144f8e-3e0c-4dde-bf5e-a7dd982c2475" providerId="ADAL" clId="{C6C8C317-0AE6-4225-9EA6-106E3DE514F7}" dt="2024-03-13T12:28:50.591" v="1178"/>
          <ac:spMkLst>
            <pc:docMk/>
            <pc:sldMk cId="979966462" sldId="345"/>
            <ac:spMk id="45" creationId="{48B0C205-9206-B418-BFD4-4DED3DEEA270}"/>
          </ac:spMkLst>
        </pc:spChg>
        <pc:spChg chg="mod">
          <ac:chgData name="Kořínek Jiří" userId="38144f8e-3e0c-4dde-bf5e-a7dd982c2475" providerId="ADAL" clId="{C6C8C317-0AE6-4225-9EA6-106E3DE514F7}" dt="2024-03-13T12:28:50.591" v="1178"/>
          <ac:spMkLst>
            <pc:docMk/>
            <pc:sldMk cId="979966462" sldId="345"/>
            <ac:spMk id="46" creationId="{42276BB3-0BDB-E3E4-543B-00225C6F74AF}"/>
          </ac:spMkLst>
        </pc:spChg>
        <pc:spChg chg="mod">
          <ac:chgData name="Kořínek Jiří" userId="38144f8e-3e0c-4dde-bf5e-a7dd982c2475" providerId="ADAL" clId="{C6C8C317-0AE6-4225-9EA6-106E3DE514F7}" dt="2024-03-13T12:30:22.679" v="1180"/>
          <ac:spMkLst>
            <pc:docMk/>
            <pc:sldMk cId="979966462" sldId="345"/>
            <ac:spMk id="52" creationId="{19A18107-231E-8660-9CDB-408DB1FF064B}"/>
          </ac:spMkLst>
        </pc:spChg>
        <pc:spChg chg="mod">
          <ac:chgData name="Kořínek Jiří" userId="38144f8e-3e0c-4dde-bf5e-a7dd982c2475" providerId="ADAL" clId="{C6C8C317-0AE6-4225-9EA6-106E3DE514F7}" dt="2024-03-13T12:30:22.679" v="1180"/>
          <ac:spMkLst>
            <pc:docMk/>
            <pc:sldMk cId="979966462" sldId="345"/>
            <ac:spMk id="53" creationId="{E8151F6F-CC98-06BE-A417-E2E82C72473E}"/>
          </ac:spMkLst>
        </pc:spChg>
        <pc:spChg chg="mod">
          <ac:chgData name="Kořínek Jiří" userId="38144f8e-3e0c-4dde-bf5e-a7dd982c2475" providerId="ADAL" clId="{C6C8C317-0AE6-4225-9EA6-106E3DE514F7}" dt="2024-03-13T12:30:22.679" v="1180"/>
          <ac:spMkLst>
            <pc:docMk/>
            <pc:sldMk cId="979966462" sldId="345"/>
            <ac:spMk id="54" creationId="{4E4B8462-B558-8697-DAAF-BE3EF12362D5}"/>
          </ac:spMkLst>
        </pc:spChg>
        <pc:spChg chg="mod">
          <ac:chgData name="Kořínek Jiří" userId="38144f8e-3e0c-4dde-bf5e-a7dd982c2475" providerId="ADAL" clId="{C6C8C317-0AE6-4225-9EA6-106E3DE514F7}" dt="2024-03-13T12:30:22.679" v="1180"/>
          <ac:spMkLst>
            <pc:docMk/>
            <pc:sldMk cId="979966462" sldId="345"/>
            <ac:spMk id="55" creationId="{8CC07722-683D-CBDD-E2CA-1DE600C17512}"/>
          </ac:spMkLst>
        </pc:spChg>
        <pc:spChg chg="mod">
          <ac:chgData name="Kořínek Jiří" userId="38144f8e-3e0c-4dde-bf5e-a7dd982c2475" providerId="ADAL" clId="{C6C8C317-0AE6-4225-9EA6-106E3DE514F7}" dt="2024-03-13T12:30:22.679" v="1180"/>
          <ac:spMkLst>
            <pc:docMk/>
            <pc:sldMk cId="979966462" sldId="345"/>
            <ac:spMk id="56" creationId="{52B85508-CEF7-AB4E-A9C8-E912EB845628}"/>
          </ac:spMkLst>
        </pc:spChg>
        <pc:spChg chg="add mod">
          <ac:chgData name="Kořínek Jiří" userId="38144f8e-3e0c-4dde-bf5e-a7dd982c2475" providerId="ADAL" clId="{C6C8C317-0AE6-4225-9EA6-106E3DE514F7}" dt="2024-03-25T12:11:57.396" v="2038" actId="207"/>
          <ac:spMkLst>
            <pc:docMk/>
            <pc:sldMk cId="979966462" sldId="345"/>
            <ac:spMk id="61" creationId="{82032111-AB41-D083-A6AA-7F88690D4FEB}"/>
          </ac:spMkLst>
        </pc:spChg>
        <pc:spChg chg="add del mod">
          <ac:chgData name="Kořínek Jiří" userId="38144f8e-3e0c-4dde-bf5e-a7dd982c2475" providerId="ADAL" clId="{C6C8C317-0AE6-4225-9EA6-106E3DE514F7}" dt="2024-03-13T12:31:36.246" v="1249" actId="478"/>
          <ac:spMkLst>
            <pc:docMk/>
            <pc:sldMk cId="979966462" sldId="345"/>
            <ac:spMk id="62" creationId="{081FDFCE-BFBF-DCF9-FBFD-8C67DA735C06}"/>
          </ac:spMkLst>
        </pc:spChg>
        <pc:spChg chg="add mod">
          <ac:chgData name="Kořínek Jiří" userId="38144f8e-3e0c-4dde-bf5e-a7dd982c2475" providerId="ADAL" clId="{C6C8C317-0AE6-4225-9EA6-106E3DE514F7}" dt="2024-03-25T12:53:53.368" v="3130" actId="6549"/>
          <ac:spMkLst>
            <pc:docMk/>
            <pc:sldMk cId="979966462" sldId="345"/>
            <ac:spMk id="63" creationId="{AE8BE1B2-A1EE-8CFC-61C9-A55CFC8216D2}"/>
          </ac:spMkLst>
        </pc:spChg>
        <pc:spChg chg="add mod">
          <ac:chgData name="Kořínek Jiří" userId="38144f8e-3e0c-4dde-bf5e-a7dd982c2475" providerId="ADAL" clId="{C6C8C317-0AE6-4225-9EA6-106E3DE514F7}" dt="2024-04-04T13:54:15.896" v="3418" actId="1076"/>
          <ac:spMkLst>
            <pc:docMk/>
            <pc:sldMk cId="979966462" sldId="345"/>
            <ac:spMk id="384" creationId="{F9BF6F1D-8765-3D6A-6750-5C2DE2D1C91A}"/>
          </ac:spMkLst>
        </pc:spChg>
        <pc:spChg chg="add del mod">
          <ac:chgData name="Kořínek Jiří" userId="38144f8e-3e0c-4dde-bf5e-a7dd982c2475" providerId="ADAL" clId="{C6C8C317-0AE6-4225-9EA6-106E3DE514F7}" dt="2024-03-25T12:11:23.056" v="2036" actId="6549"/>
          <ac:spMkLst>
            <pc:docMk/>
            <pc:sldMk cId="979966462" sldId="345"/>
            <ac:spMk id="385" creationId="{6769044E-1AB0-FBDB-43C2-3E2B752A38EF}"/>
          </ac:spMkLst>
        </pc:spChg>
        <pc:spChg chg="add del mod">
          <ac:chgData name="Kořínek Jiří" userId="38144f8e-3e0c-4dde-bf5e-a7dd982c2475" providerId="ADAL" clId="{C6C8C317-0AE6-4225-9EA6-106E3DE514F7}" dt="2024-03-13T12:44:14.980" v="1547" actId="478"/>
          <ac:spMkLst>
            <pc:docMk/>
            <pc:sldMk cId="979966462" sldId="345"/>
            <ac:spMk id="386" creationId="{69F2D68D-DCB4-759A-EEA4-6E9F6C25C917}"/>
          </ac:spMkLst>
        </pc:spChg>
        <pc:spChg chg="add del mod">
          <ac:chgData name="Kořínek Jiří" userId="38144f8e-3e0c-4dde-bf5e-a7dd982c2475" providerId="ADAL" clId="{C6C8C317-0AE6-4225-9EA6-106E3DE514F7}" dt="2024-03-13T12:44:16.700" v="1548" actId="478"/>
          <ac:spMkLst>
            <pc:docMk/>
            <pc:sldMk cId="979966462" sldId="345"/>
            <ac:spMk id="387" creationId="{A23B1C8B-807B-6ACD-1172-82287D46DD0D}"/>
          </ac:spMkLst>
        </pc:spChg>
        <pc:spChg chg="add del mod">
          <ac:chgData name="Kořínek Jiří" userId="38144f8e-3e0c-4dde-bf5e-a7dd982c2475" providerId="ADAL" clId="{C6C8C317-0AE6-4225-9EA6-106E3DE514F7}" dt="2024-03-13T12:44:18.634" v="1549" actId="478"/>
          <ac:spMkLst>
            <pc:docMk/>
            <pc:sldMk cId="979966462" sldId="345"/>
            <ac:spMk id="388" creationId="{56940F52-C93C-6E36-CE2A-870514D0FC87}"/>
          </ac:spMkLst>
        </pc:spChg>
        <pc:spChg chg="add del mod">
          <ac:chgData name="Kořínek Jiří" userId="38144f8e-3e0c-4dde-bf5e-a7dd982c2475" providerId="ADAL" clId="{C6C8C317-0AE6-4225-9EA6-106E3DE514F7}" dt="2024-03-13T12:44:20.751" v="1550" actId="478"/>
          <ac:spMkLst>
            <pc:docMk/>
            <pc:sldMk cId="979966462" sldId="345"/>
            <ac:spMk id="389" creationId="{C97BEAB5-89B9-55C7-75E0-91AA2238BCCC}"/>
          </ac:spMkLst>
        </pc:spChg>
        <pc:spChg chg="add del mod">
          <ac:chgData name="Kořínek Jiří" userId="38144f8e-3e0c-4dde-bf5e-a7dd982c2475" providerId="ADAL" clId="{C6C8C317-0AE6-4225-9EA6-106E3DE514F7}" dt="2024-03-13T12:44:22.732" v="1551" actId="478"/>
          <ac:spMkLst>
            <pc:docMk/>
            <pc:sldMk cId="979966462" sldId="345"/>
            <ac:spMk id="390" creationId="{78AE640C-A784-9E9E-0EE5-D5A769E81927}"/>
          </ac:spMkLst>
        </pc:spChg>
        <pc:spChg chg="mod">
          <ac:chgData name="Kořínek Jiří" userId="38144f8e-3e0c-4dde-bf5e-a7dd982c2475" providerId="ADAL" clId="{C6C8C317-0AE6-4225-9EA6-106E3DE514F7}" dt="2024-03-13T12:44:47.690" v="1552"/>
          <ac:spMkLst>
            <pc:docMk/>
            <pc:sldMk cId="979966462" sldId="345"/>
            <ac:spMk id="392" creationId="{8DF4541B-76D4-CEB3-1336-8CDF022BD66F}"/>
          </ac:spMkLst>
        </pc:spChg>
        <pc:spChg chg="mod">
          <ac:chgData name="Kořínek Jiří" userId="38144f8e-3e0c-4dde-bf5e-a7dd982c2475" providerId="ADAL" clId="{C6C8C317-0AE6-4225-9EA6-106E3DE514F7}" dt="2024-03-13T12:44:47.690" v="1552"/>
          <ac:spMkLst>
            <pc:docMk/>
            <pc:sldMk cId="979966462" sldId="345"/>
            <ac:spMk id="393" creationId="{AE74C130-A977-9D4D-3B93-C440A2FB59BB}"/>
          </ac:spMkLst>
        </pc:spChg>
        <pc:spChg chg="mod">
          <ac:chgData name="Kořínek Jiří" userId="38144f8e-3e0c-4dde-bf5e-a7dd982c2475" providerId="ADAL" clId="{C6C8C317-0AE6-4225-9EA6-106E3DE514F7}" dt="2024-03-13T12:44:47.690" v="1552"/>
          <ac:spMkLst>
            <pc:docMk/>
            <pc:sldMk cId="979966462" sldId="345"/>
            <ac:spMk id="394" creationId="{44A3FA65-3CA8-50A5-BF5A-66B39896251F}"/>
          </ac:spMkLst>
        </pc:spChg>
        <pc:spChg chg="mod">
          <ac:chgData name="Kořínek Jiří" userId="38144f8e-3e0c-4dde-bf5e-a7dd982c2475" providerId="ADAL" clId="{C6C8C317-0AE6-4225-9EA6-106E3DE514F7}" dt="2024-03-13T12:44:47.690" v="1552"/>
          <ac:spMkLst>
            <pc:docMk/>
            <pc:sldMk cId="979966462" sldId="345"/>
            <ac:spMk id="395" creationId="{913237C3-54EA-E13A-CBF3-1E2A2102B5D5}"/>
          </ac:spMkLst>
        </pc:spChg>
        <pc:spChg chg="mod">
          <ac:chgData name="Kořínek Jiří" userId="38144f8e-3e0c-4dde-bf5e-a7dd982c2475" providerId="ADAL" clId="{C6C8C317-0AE6-4225-9EA6-106E3DE514F7}" dt="2024-03-13T12:44:47.690" v="1552"/>
          <ac:spMkLst>
            <pc:docMk/>
            <pc:sldMk cId="979966462" sldId="345"/>
            <ac:spMk id="396" creationId="{C73C8ACB-E195-8056-F16A-E3A8829262E7}"/>
          </ac:spMkLst>
        </pc:spChg>
        <pc:spChg chg="mod">
          <ac:chgData name="Kořínek Jiří" userId="38144f8e-3e0c-4dde-bf5e-a7dd982c2475" providerId="ADAL" clId="{C6C8C317-0AE6-4225-9EA6-106E3DE514F7}" dt="2024-03-13T12:44:58.517" v="1555"/>
          <ac:spMkLst>
            <pc:docMk/>
            <pc:sldMk cId="979966462" sldId="345"/>
            <ac:spMk id="398" creationId="{F7D53CFE-CF00-2F14-0A15-D4A2F9B5E016}"/>
          </ac:spMkLst>
        </pc:spChg>
        <pc:spChg chg="mod">
          <ac:chgData name="Kořínek Jiří" userId="38144f8e-3e0c-4dde-bf5e-a7dd982c2475" providerId="ADAL" clId="{C6C8C317-0AE6-4225-9EA6-106E3DE514F7}" dt="2024-03-13T12:44:58.517" v="1555"/>
          <ac:spMkLst>
            <pc:docMk/>
            <pc:sldMk cId="979966462" sldId="345"/>
            <ac:spMk id="399" creationId="{743E96BB-2F9E-27ED-AD04-511AAECF12C7}"/>
          </ac:spMkLst>
        </pc:spChg>
        <pc:spChg chg="mod">
          <ac:chgData name="Kořínek Jiří" userId="38144f8e-3e0c-4dde-bf5e-a7dd982c2475" providerId="ADAL" clId="{C6C8C317-0AE6-4225-9EA6-106E3DE514F7}" dt="2024-03-13T12:44:58.517" v="1555"/>
          <ac:spMkLst>
            <pc:docMk/>
            <pc:sldMk cId="979966462" sldId="345"/>
            <ac:spMk id="400" creationId="{9A5ECEB3-690A-97F9-7C89-3E6166BB1D7C}"/>
          </ac:spMkLst>
        </pc:spChg>
        <pc:spChg chg="mod">
          <ac:chgData name="Kořínek Jiří" userId="38144f8e-3e0c-4dde-bf5e-a7dd982c2475" providerId="ADAL" clId="{C6C8C317-0AE6-4225-9EA6-106E3DE514F7}" dt="2024-03-13T12:44:58.517" v="1555"/>
          <ac:spMkLst>
            <pc:docMk/>
            <pc:sldMk cId="979966462" sldId="345"/>
            <ac:spMk id="401" creationId="{2F263DAB-7B28-DFE5-B5EC-578075B10BD7}"/>
          </ac:spMkLst>
        </pc:spChg>
        <pc:spChg chg="mod">
          <ac:chgData name="Kořínek Jiří" userId="38144f8e-3e0c-4dde-bf5e-a7dd982c2475" providerId="ADAL" clId="{C6C8C317-0AE6-4225-9EA6-106E3DE514F7}" dt="2024-03-13T12:44:58.517" v="1555"/>
          <ac:spMkLst>
            <pc:docMk/>
            <pc:sldMk cId="979966462" sldId="345"/>
            <ac:spMk id="402" creationId="{61A7C53D-3CCB-9B61-F6A2-21642C9E82A1}"/>
          </ac:spMkLst>
        </pc:spChg>
        <pc:spChg chg="add mod">
          <ac:chgData name="Kořínek Jiří" userId="38144f8e-3e0c-4dde-bf5e-a7dd982c2475" providerId="ADAL" clId="{C6C8C317-0AE6-4225-9EA6-106E3DE514F7}" dt="2024-03-13T12:54:04.972" v="1706" actId="1076"/>
          <ac:spMkLst>
            <pc:docMk/>
            <pc:sldMk cId="979966462" sldId="345"/>
            <ac:spMk id="403" creationId="{2D7644E4-B8F3-F6E6-6D03-9D2C00514B48}"/>
          </ac:spMkLst>
        </pc:spChg>
        <pc:spChg chg="add mod">
          <ac:chgData name="Kořínek Jiří" userId="38144f8e-3e0c-4dde-bf5e-a7dd982c2475" providerId="ADAL" clId="{C6C8C317-0AE6-4225-9EA6-106E3DE514F7}" dt="2024-03-13T12:51:13.250" v="1660" actId="692"/>
          <ac:spMkLst>
            <pc:docMk/>
            <pc:sldMk cId="979966462" sldId="345"/>
            <ac:spMk id="404" creationId="{90617224-F6A6-1803-466E-584A90C88EE8}"/>
          </ac:spMkLst>
        </pc:spChg>
        <pc:spChg chg="mod">
          <ac:chgData name="Kořínek Jiří" userId="38144f8e-3e0c-4dde-bf5e-a7dd982c2475" providerId="ADAL" clId="{C6C8C317-0AE6-4225-9EA6-106E3DE514F7}" dt="2024-03-13T12:23:04.780" v="982" actId="6549"/>
          <ac:spMkLst>
            <pc:docMk/>
            <pc:sldMk cId="979966462" sldId="345"/>
            <ac:spMk id="421" creationId="{00000000-0000-0000-0000-000000000000}"/>
          </ac:spMkLst>
        </pc:spChg>
        <pc:spChg chg="del mod">
          <ac:chgData name="Kořínek Jiří" userId="38144f8e-3e0c-4dde-bf5e-a7dd982c2475" providerId="ADAL" clId="{C6C8C317-0AE6-4225-9EA6-106E3DE514F7}" dt="2024-03-13T12:26:45.985" v="1169" actId="478"/>
          <ac:spMkLst>
            <pc:docMk/>
            <pc:sldMk cId="979966462" sldId="345"/>
            <ac:spMk id="422" creationId="{00000000-0000-0000-0000-000000000000}"/>
          </ac:spMkLst>
        </pc:spChg>
        <pc:grpChg chg="add del mod">
          <ac:chgData name="Kořínek Jiří" userId="38144f8e-3e0c-4dde-bf5e-a7dd982c2475" providerId="ADAL" clId="{C6C8C317-0AE6-4225-9EA6-106E3DE514F7}" dt="2024-03-13T12:27:03.974" v="1170" actId="478"/>
          <ac:grpSpMkLst>
            <pc:docMk/>
            <pc:sldMk cId="979966462" sldId="345"/>
            <ac:grpSpMk id="2" creationId="{B7ABEB59-F4A3-402B-3E22-0A29EA15B256}"/>
          </ac:grpSpMkLst>
        </pc:grpChg>
        <pc:grpChg chg="add del mod">
          <ac:chgData name="Kořínek Jiří" userId="38144f8e-3e0c-4dde-bf5e-a7dd982c2475" providerId="ADAL" clId="{C6C8C317-0AE6-4225-9EA6-106E3DE514F7}" dt="2024-03-13T12:28:12.975" v="1175" actId="478"/>
          <ac:grpSpMkLst>
            <pc:docMk/>
            <pc:sldMk cId="979966462" sldId="345"/>
            <ac:grpSpMk id="8" creationId="{2E6A57EA-C137-82C7-D733-47BD0F3239E0}"/>
          </ac:grpSpMkLst>
        </pc:grpChg>
        <pc:grpChg chg="mod">
          <ac:chgData name="Kořínek Jiří" userId="38144f8e-3e0c-4dde-bf5e-a7dd982c2475" providerId="ADAL" clId="{C6C8C317-0AE6-4225-9EA6-106E3DE514F7}" dt="2024-03-13T12:27:54.239" v="1171"/>
          <ac:grpSpMkLst>
            <pc:docMk/>
            <pc:sldMk cId="979966462" sldId="345"/>
            <ac:grpSpMk id="9" creationId="{DD29AAE5-BDF1-F711-A984-F975CB53ED9F}"/>
          </ac:grpSpMkLst>
        </pc:grpChg>
        <pc:grpChg chg="mod">
          <ac:chgData name="Kořínek Jiří" userId="38144f8e-3e0c-4dde-bf5e-a7dd982c2475" providerId="ADAL" clId="{C6C8C317-0AE6-4225-9EA6-106E3DE514F7}" dt="2024-03-13T12:27:54.239" v="1171"/>
          <ac:grpSpMkLst>
            <pc:docMk/>
            <pc:sldMk cId="979966462" sldId="345"/>
            <ac:grpSpMk id="12" creationId="{497D7A2B-5EE3-4E6F-FBF6-C300041C8591}"/>
          </ac:grpSpMkLst>
        </pc:grpChg>
        <pc:grpChg chg="mod">
          <ac:chgData name="Kořínek Jiří" userId="38144f8e-3e0c-4dde-bf5e-a7dd982c2475" providerId="ADAL" clId="{C6C8C317-0AE6-4225-9EA6-106E3DE514F7}" dt="2024-03-13T12:27:54.239" v="1171"/>
          <ac:grpSpMkLst>
            <pc:docMk/>
            <pc:sldMk cId="979966462" sldId="345"/>
            <ac:grpSpMk id="13" creationId="{048149B5-23C4-CECC-BCF4-EDBE7B58D2E0}"/>
          </ac:grpSpMkLst>
        </pc:grpChg>
        <pc:grpChg chg="mod">
          <ac:chgData name="Kořínek Jiří" userId="38144f8e-3e0c-4dde-bf5e-a7dd982c2475" providerId="ADAL" clId="{C6C8C317-0AE6-4225-9EA6-106E3DE514F7}" dt="2024-03-13T12:27:54.239" v="1171"/>
          <ac:grpSpMkLst>
            <pc:docMk/>
            <pc:sldMk cId="979966462" sldId="345"/>
            <ac:grpSpMk id="14" creationId="{F054320C-B274-3D31-1DD4-6055DA4DB283}"/>
          </ac:grpSpMkLst>
        </pc:grpChg>
        <pc:grpChg chg="mod">
          <ac:chgData name="Kořínek Jiří" userId="38144f8e-3e0c-4dde-bf5e-a7dd982c2475" providerId="ADAL" clId="{C6C8C317-0AE6-4225-9EA6-106E3DE514F7}" dt="2024-03-13T12:27:54.239" v="1171"/>
          <ac:grpSpMkLst>
            <pc:docMk/>
            <pc:sldMk cId="979966462" sldId="345"/>
            <ac:grpSpMk id="15" creationId="{C9A587CF-EB9F-86F3-DE8B-51967BC4DF9C}"/>
          </ac:grpSpMkLst>
        </pc:grpChg>
        <pc:grpChg chg="mod">
          <ac:chgData name="Kořínek Jiří" userId="38144f8e-3e0c-4dde-bf5e-a7dd982c2475" providerId="ADAL" clId="{C6C8C317-0AE6-4225-9EA6-106E3DE514F7}" dt="2024-03-13T12:27:54.239" v="1171"/>
          <ac:grpSpMkLst>
            <pc:docMk/>
            <pc:sldMk cId="979966462" sldId="345"/>
            <ac:grpSpMk id="19" creationId="{16DE43AC-FE7E-E5F8-F7F2-81370579A1F7}"/>
          </ac:grpSpMkLst>
        </pc:grpChg>
        <pc:grpChg chg="mod">
          <ac:chgData name="Kořínek Jiří" userId="38144f8e-3e0c-4dde-bf5e-a7dd982c2475" providerId="ADAL" clId="{C6C8C317-0AE6-4225-9EA6-106E3DE514F7}" dt="2024-03-13T12:27:54.239" v="1171"/>
          <ac:grpSpMkLst>
            <pc:docMk/>
            <pc:sldMk cId="979966462" sldId="345"/>
            <ac:grpSpMk id="23" creationId="{3922B699-6433-FEF4-5A42-614A930347AD}"/>
          </ac:grpSpMkLst>
        </pc:grpChg>
        <pc:grpChg chg="mod">
          <ac:chgData name="Kořínek Jiří" userId="38144f8e-3e0c-4dde-bf5e-a7dd982c2475" providerId="ADAL" clId="{C6C8C317-0AE6-4225-9EA6-106E3DE514F7}" dt="2024-03-13T12:27:54.239" v="1171"/>
          <ac:grpSpMkLst>
            <pc:docMk/>
            <pc:sldMk cId="979966462" sldId="345"/>
            <ac:grpSpMk id="28" creationId="{D0283109-83B1-D45B-48EB-F6A667067ED2}"/>
          </ac:grpSpMkLst>
        </pc:grpChg>
        <pc:grpChg chg="add del mod">
          <ac:chgData name="Kořínek Jiří" userId="38144f8e-3e0c-4dde-bf5e-a7dd982c2475" providerId="ADAL" clId="{C6C8C317-0AE6-4225-9EA6-106E3DE514F7}" dt="2024-03-13T12:44:11.884" v="1545" actId="478"/>
          <ac:grpSpMkLst>
            <pc:docMk/>
            <pc:sldMk cId="979966462" sldId="345"/>
            <ac:grpSpMk id="31" creationId="{73F90E96-073F-4A3F-5DD3-E975A88D322C}"/>
          </ac:grpSpMkLst>
        </pc:grpChg>
        <pc:grpChg chg="add del mod">
          <ac:chgData name="Kořínek Jiří" userId="38144f8e-3e0c-4dde-bf5e-a7dd982c2475" providerId="ADAL" clId="{C6C8C317-0AE6-4225-9EA6-106E3DE514F7}" dt="2024-03-13T12:37:17.746" v="1493" actId="478"/>
          <ac:grpSpMkLst>
            <pc:docMk/>
            <pc:sldMk cId="979966462" sldId="345"/>
            <ac:grpSpMk id="41" creationId="{52A1F7F1-CAD5-6742-F1B5-BC2C697CAB05}"/>
          </ac:grpSpMkLst>
        </pc:grpChg>
        <pc:grpChg chg="add del mod">
          <ac:chgData name="Kořínek Jiří" userId="38144f8e-3e0c-4dde-bf5e-a7dd982c2475" providerId="ADAL" clId="{C6C8C317-0AE6-4225-9EA6-106E3DE514F7}" dt="2024-03-13T12:30:24.906" v="1181" actId="478"/>
          <ac:grpSpMkLst>
            <pc:docMk/>
            <pc:sldMk cId="979966462" sldId="345"/>
            <ac:grpSpMk id="51" creationId="{16105B3C-7FA7-352B-DE3B-C07DD90A4D10}"/>
          </ac:grpSpMkLst>
        </pc:grpChg>
        <pc:grpChg chg="add del mod">
          <ac:chgData name="Kořínek Jiří" userId="38144f8e-3e0c-4dde-bf5e-a7dd982c2475" providerId="ADAL" clId="{C6C8C317-0AE6-4225-9EA6-106E3DE514F7}" dt="2024-03-13T12:53:47.719" v="1703" actId="478"/>
          <ac:grpSpMkLst>
            <pc:docMk/>
            <pc:sldMk cId="979966462" sldId="345"/>
            <ac:grpSpMk id="391" creationId="{1DA85400-3F74-DE1F-0D62-9758A949146C}"/>
          </ac:grpSpMkLst>
        </pc:grpChg>
        <pc:grpChg chg="add del mod">
          <ac:chgData name="Kořínek Jiří" userId="38144f8e-3e0c-4dde-bf5e-a7dd982c2475" providerId="ADAL" clId="{C6C8C317-0AE6-4225-9EA6-106E3DE514F7}" dt="2024-03-13T12:53:46.318" v="1701" actId="478"/>
          <ac:grpSpMkLst>
            <pc:docMk/>
            <pc:sldMk cId="979966462" sldId="345"/>
            <ac:grpSpMk id="397" creationId="{060ED344-2176-5F59-995A-480B901BFF23}"/>
          </ac:grpSpMkLst>
        </pc:grpChg>
        <pc:graphicFrameChg chg="add del mod modGraphic">
          <ac:chgData name="Kořínek Jiří" userId="38144f8e-3e0c-4dde-bf5e-a7dd982c2475" providerId="ADAL" clId="{C6C8C317-0AE6-4225-9EA6-106E3DE514F7}" dt="2024-03-13T12:53:51.147" v="1705" actId="1032"/>
          <ac:graphicFrameMkLst>
            <pc:docMk/>
            <pc:sldMk cId="979966462" sldId="345"/>
            <ac:graphicFrameMk id="405" creationId="{2564B3DD-760F-4815-23E6-60661C42BAF6}"/>
          </ac:graphicFrameMkLst>
        </pc:graphicFrameChg>
        <pc:cxnChg chg="mod">
          <ac:chgData name="Kořínek Jiří" userId="38144f8e-3e0c-4dde-bf5e-a7dd982c2475" providerId="ADAL" clId="{C6C8C317-0AE6-4225-9EA6-106E3DE514F7}" dt="2024-03-13T12:27:54.239" v="1171"/>
          <ac:cxnSpMkLst>
            <pc:docMk/>
            <pc:sldMk cId="979966462" sldId="345"/>
            <ac:cxnSpMk id="10" creationId="{76DED384-991B-C447-EEE9-AFE7603084B0}"/>
          </ac:cxnSpMkLst>
        </pc:cxnChg>
        <pc:cxnChg chg="mod">
          <ac:chgData name="Kořínek Jiří" userId="38144f8e-3e0c-4dde-bf5e-a7dd982c2475" providerId="ADAL" clId="{C6C8C317-0AE6-4225-9EA6-106E3DE514F7}" dt="2024-03-13T12:27:54.239" v="1171"/>
          <ac:cxnSpMkLst>
            <pc:docMk/>
            <pc:sldMk cId="979966462" sldId="345"/>
            <ac:cxnSpMk id="17" creationId="{D5A8A252-2709-CF71-CE97-23C2BEFF37E7}"/>
          </ac:cxnSpMkLst>
        </pc:cxnChg>
        <pc:cxnChg chg="mod">
          <ac:chgData name="Kořínek Jiří" userId="38144f8e-3e0c-4dde-bf5e-a7dd982c2475" providerId="ADAL" clId="{C6C8C317-0AE6-4225-9EA6-106E3DE514F7}" dt="2024-03-13T12:27:54.239" v="1171"/>
          <ac:cxnSpMkLst>
            <pc:docMk/>
            <pc:sldMk cId="979966462" sldId="345"/>
            <ac:cxnSpMk id="21" creationId="{462EF478-EBC9-4A05-DFB5-697676B1138D}"/>
          </ac:cxnSpMkLst>
        </pc:cxnChg>
        <pc:cxnChg chg="mod">
          <ac:chgData name="Kořínek Jiří" userId="38144f8e-3e0c-4dde-bf5e-a7dd982c2475" providerId="ADAL" clId="{C6C8C317-0AE6-4225-9EA6-106E3DE514F7}" dt="2024-03-13T12:27:54.239" v="1171"/>
          <ac:cxnSpMkLst>
            <pc:docMk/>
            <pc:sldMk cId="979966462" sldId="345"/>
            <ac:cxnSpMk id="25" creationId="{CCEA4644-8ED4-4FA0-5FDE-76DF1C5B20E9}"/>
          </ac:cxnSpMkLst>
        </pc:cxnChg>
        <pc:cxnChg chg="mod">
          <ac:chgData name="Kořínek Jiří" userId="38144f8e-3e0c-4dde-bf5e-a7dd982c2475" providerId="ADAL" clId="{C6C8C317-0AE6-4225-9EA6-106E3DE514F7}" dt="2024-03-13T12:27:54.239" v="1171"/>
          <ac:cxnSpMkLst>
            <pc:docMk/>
            <pc:sldMk cId="979966462" sldId="345"/>
            <ac:cxnSpMk id="29" creationId="{7EC52FDE-D4EF-D605-FA16-20D02C0323C5}"/>
          </ac:cxnSpMkLst>
        </pc:cxnChg>
        <pc:cxnChg chg="mod">
          <ac:chgData name="Kořínek Jiří" userId="38144f8e-3e0c-4dde-bf5e-a7dd982c2475" providerId="ADAL" clId="{C6C8C317-0AE6-4225-9EA6-106E3DE514F7}" dt="2024-03-13T12:28:41.651" v="1176"/>
          <ac:cxnSpMkLst>
            <pc:docMk/>
            <pc:sldMk cId="979966462" sldId="345"/>
            <ac:cxnSpMk id="37" creationId="{817C77F8-97C4-72F1-719B-9A7DEE6EDC17}"/>
          </ac:cxnSpMkLst>
        </pc:cxnChg>
        <pc:cxnChg chg="mod">
          <ac:chgData name="Kořínek Jiří" userId="38144f8e-3e0c-4dde-bf5e-a7dd982c2475" providerId="ADAL" clId="{C6C8C317-0AE6-4225-9EA6-106E3DE514F7}" dt="2024-03-13T12:28:41.651" v="1176"/>
          <ac:cxnSpMkLst>
            <pc:docMk/>
            <pc:sldMk cId="979966462" sldId="345"/>
            <ac:cxnSpMk id="38" creationId="{95A5F670-5DB7-009E-53B2-1F1E6D2F2D1C}"/>
          </ac:cxnSpMkLst>
        </pc:cxnChg>
        <pc:cxnChg chg="mod">
          <ac:chgData name="Kořínek Jiří" userId="38144f8e-3e0c-4dde-bf5e-a7dd982c2475" providerId="ADAL" clId="{C6C8C317-0AE6-4225-9EA6-106E3DE514F7}" dt="2024-03-13T12:28:41.651" v="1176"/>
          <ac:cxnSpMkLst>
            <pc:docMk/>
            <pc:sldMk cId="979966462" sldId="345"/>
            <ac:cxnSpMk id="39" creationId="{8D9F0541-12F3-ABE7-7F72-CB9CA949592C}"/>
          </ac:cxnSpMkLst>
        </pc:cxnChg>
        <pc:cxnChg chg="mod">
          <ac:chgData name="Kořínek Jiří" userId="38144f8e-3e0c-4dde-bf5e-a7dd982c2475" providerId="ADAL" clId="{C6C8C317-0AE6-4225-9EA6-106E3DE514F7}" dt="2024-03-13T12:28:41.651" v="1176"/>
          <ac:cxnSpMkLst>
            <pc:docMk/>
            <pc:sldMk cId="979966462" sldId="345"/>
            <ac:cxnSpMk id="40" creationId="{5B2C7397-19A0-0A90-548E-28C126CB7DA6}"/>
          </ac:cxnSpMkLst>
        </pc:cxnChg>
        <pc:cxnChg chg="mod">
          <ac:chgData name="Kořínek Jiří" userId="38144f8e-3e0c-4dde-bf5e-a7dd982c2475" providerId="ADAL" clId="{C6C8C317-0AE6-4225-9EA6-106E3DE514F7}" dt="2024-03-13T12:28:50.591" v="1178"/>
          <ac:cxnSpMkLst>
            <pc:docMk/>
            <pc:sldMk cId="979966462" sldId="345"/>
            <ac:cxnSpMk id="47" creationId="{8709E811-AA9C-516C-352F-3CD0700EEE8B}"/>
          </ac:cxnSpMkLst>
        </pc:cxnChg>
        <pc:cxnChg chg="mod">
          <ac:chgData name="Kořínek Jiří" userId="38144f8e-3e0c-4dde-bf5e-a7dd982c2475" providerId="ADAL" clId="{C6C8C317-0AE6-4225-9EA6-106E3DE514F7}" dt="2024-03-13T12:28:50.591" v="1178"/>
          <ac:cxnSpMkLst>
            <pc:docMk/>
            <pc:sldMk cId="979966462" sldId="345"/>
            <ac:cxnSpMk id="48" creationId="{77C84580-B891-BB38-191D-3E807093E6D7}"/>
          </ac:cxnSpMkLst>
        </pc:cxnChg>
        <pc:cxnChg chg="mod">
          <ac:chgData name="Kořínek Jiří" userId="38144f8e-3e0c-4dde-bf5e-a7dd982c2475" providerId="ADAL" clId="{C6C8C317-0AE6-4225-9EA6-106E3DE514F7}" dt="2024-03-13T12:28:50.591" v="1178"/>
          <ac:cxnSpMkLst>
            <pc:docMk/>
            <pc:sldMk cId="979966462" sldId="345"/>
            <ac:cxnSpMk id="49" creationId="{457E41DF-EB02-795D-9A02-686B1352B613}"/>
          </ac:cxnSpMkLst>
        </pc:cxnChg>
        <pc:cxnChg chg="mod">
          <ac:chgData name="Kořínek Jiří" userId="38144f8e-3e0c-4dde-bf5e-a7dd982c2475" providerId="ADAL" clId="{C6C8C317-0AE6-4225-9EA6-106E3DE514F7}" dt="2024-03-13T12:28:50.591" v="1178"/>
          <ac:cxnSpMkLst>
            <pc:docMk/>
            <pc:sldMk cId="979966462" sldId="345"/>
            <ac:cxnSpMk id="50" creationId="{BF155807-6FFD-1A2B-A252-80F78248E08E}"/>
          </ac:cxnSpMkLst>
        </pc:cxnChg>
        <pc:cxnChg chg="mod">
          <ac:chgData name="Kořínek Jiří" userId="38144f8e-3e0c-4dde-bf5e-a7dd982c2475" providerId="ADAL" clId="{C6C8C317-0AE6-4225-9EA6-106E3DE514F7}" dt="2024-03-13T12:30:22.679" v="1180"/>
          <ac:cxnSpMkLst>
            <pc:docMk/>
            <pc:sldMk cId="979966462" sldId="345"/>
            <ac:cxnSpMk id="57" creationId="{1F2F1158-2E9A-7FEA-1527-9521A5F55CC1}"/>
          </ac:cxnSpMkLst>
        </pc:cxnChg>
        <pc:cxnChg chg="mod">
          <ac:chgData name="Kořínek Jiří" userId="38144f8e-3e0c-4dde-bf5e-a7dd982c2475" providerId="ADAL" clId="{C6C8C317-0AE6-4225-9EA6-106E3DE514F7}" dt="2024-03-13T12:30:22.679" v="1180"/>
          <ac:cxnSpMkLst>
            <pc:docMk/>
            <pc:sldMk cId="979966462" sldId="345"/>
            <ac:cxnSpMk id="58" creationId="{2160BF35-9C5A-5E37-33A8-A3DD1BA25FB8}"/>
          </ac:cxnSpMkLst>
        </pc:cxnChg>
        <pc:cxnChg chg="mod">
          <ac:chgData name="Kořínek Jiří" userId="38144f8e-3e0c-4dde-bf5e-a7dd982c2475" providerId="ADAL" clId="{C6C8C317-0AE6-4225-9EA6-106E3DE514F7}" dt="2024-03-13T12:30:22.679" v="1180"/>
          <ac:cxnSpMkLst>
            <pc:docMk/>
            <pc:sldMk cId="979966462" sldId="345"/>
            <ac:cxnSpMk id="59" creationId="{BAAB3A67-CFEB-287B-BD52-3AD04CE9F878}"/>
          </ac:cxnSpMkLst>
        </pc:cxnChg>
        <pc:cxnChg chg="mod">
          <ac:chgData name="Kořínek Jiří" userId="38144f8e-3e0c-4dde-bf5e-a7dd982c2475" providerId="ADAL" clId="{C6C8C317-0AE6-4225-9EA6-106E3DE514F7}" dt="2024-03-13T12:30:22.679" v="1180"/>
          <ac:cxnSpMkLst>
            <pc:docMk/>
            <pc:sldMk cId="979966462" sldId="345"/>
            <ac:cxnSpMk id="60" creationId="{13E89B15-0924-F191-CFE2-F04A35EC439B}"/>
          </ac:cxnSpMkLst>
        </pc:cxnChg>
      </pc:sldChg>
      <pc:sldChg chg="addSp delSp modSp add mod">
        <pc:chgData name="Kořínek Jiří" userId="38144f8e-3e0c-4dde-bf5e-a7dd982c2475" providerId="ADAL" clId="{C6C8C317-0AE6-4225-9EA6-106E3DE514F7}" dt="2024-03-25T12:22:17.905" v="2304" actId="478"/>
        <pc:sldMkLst>
          <pc:docMk/>
          <pc:sldMk cId="3716632171" sldId="346"/>
        </pc:sldMkLst>
        <pc:spChg chg="del">
          <ac:chgData name="Kořínek Jiří" userId="38144f8e-3e0c-4dde-bf5e-a7dd982c2475" providerId="ADAL" clId="{C6C8C317-0AE6-4225-9EA6-106E3DE514F7}" dt="2024-03-13T12:02:43.618" v="340" actId="478"/>
          <ac:spMkLst>
            <pc:docMk/>
            <pc:sldMk cId="3716632171" sldId="346"/>
            <ac:spMk id="3" creationId="{2AF15AB8-5924-BD75-C5F1-66B798AF6EFA}"/>
          </ac:spMkLst>
        </pc:spChg>
        <pc:spChg chg="del mod">
          <ac:chgData name="Kořínek Jiří" userId="38144f8e-3e0c-4dde-bf5e-a7dd982c2475" providerId="ADAL" clId="{C6C8C317-0AE6-4225-9EA6-106E3DE514F7}" dt="2024-03-25T12:22:17.905" v="2304" actId="478"/>
          <ac:spMkLst>
            <pc:docMk/>
            <pc:sldMk cId="3716632171" sldId="346"/>
            <ac:spMk id="421" creationId="{00000000-0000-0000-0000-000000000000}"/>
          </ac:spMkLst>
        </pc:spChg>
        <pc:picChg chg="add mod">
          <ac:chgData name="Kořínek Jiří" userId="38144f8e-3e0c-4dde-bf5e-a7dd982c2475" providerId="ADAL" clId="{C6C8C317-0AE6-4225-9EA6-106E3DE514F7}" dt="2024-03-25T12:08:58.499" v="1859" actId="14100"/>
          <ac:picMkLst>
            <pc:docMk/>
            <pc:sldMk cId="3716632171" sldId="346"/>
            <ac:picMk id="3" creationId="{722B5A40-8C27-5892-68AA-901673E7B693}"/>
          </ac:picMkLst>
        </pc:picChg>
      </pc:sldChg>
      <pc:sldChg chg="delSp modSp add del mod ord">
        <pc:chgData name="Kořínek Jiří" userId="38144f8e-3e0c-4dde-bf5e-a7dd982c2475" providerId="ADAL" clId="{C6C8C317-0AE6-4225-9EA6-106E3DE514F7}" dt="2024-03-25T12:09:17.791" v="1862" actId="47"/>
        <pc:sldMkLst>
          <pc:docMk/>
          <pc:sldMk cId="871031257" sldId="347"/>
        </pc:sldMkLst>
        <pc:spChg chg="del">
          <ac:chgData name="Kořínek Jiří" userId="38144f8e-3e0c-4dde-bf5e-a7dd982c2475" providerId="ADAL" clId="{C6C8C317-0AE6-4225-9EA6-106E3DE514F7}" dt="2024-03-13T12:05:34.354" v="453" actId="478"/>
          <ac:spMkLst>
            <pc:docMk/>
            <pc:sldMk cId="871031257" sldId="347"/>
            <ac:spMk id="3" creationId="{2AF15AB8-5924-BD75-C5F1-66B798AF6EFA}"/>
          </ac:spMkLst>
        </pc:spChg>
        <pc:spChg chg="mod">
          <ac:chgData name="Kořínek Jiří" userId="38144f8e-3e0c-4dde-bf5e-a7dd982c2475" providerId="ADAL" clId="{C6C8C317-0AE6-4225-9EA6-106E3DE514F7}" dt="2024-03-13T12:02:58.131" v="362" actId="20577"/>
          <ac:spMkLst>
            <pc:docMk/>
            <pc:sldMk cId="871031257" sldId="347"/>
            <ac:spMk id="421" creationId="{00000000-0000-0000-0000-000000000000}"/>
          </ac:spMkLst>
        </pc:spChg>
      </pc:sldChg>
      <pc:sldChg chg="modSp add mod ord">
        <pc:chgData name="Kořínek Jiří" userId="38144f8e-3e0c-4dde-bf5e-a7dd982c2475" providerId="ADAL" clId="{C6C8C317-0AE6-4225-9EA6-106E3DE514F7}" dt="2024-04-05T09:34:34.322" v="4197" actId="20577"/>
        <pc:sldMkLst>
          <pc:docMk/>
          <pc:sldMk cId="2415556283" sldId="348"/>
        </pc:sldMkLst>
        <pc:spChg chg="mod">
          <ac:chgData name="Kořínek Jiří" userId="38144f8e-3e0c-4dde-bf5e-a7dd982c2475" providerId="ADAL" clId="{C6C8C317-0AE6-4225-9EA6-106E3DE514F7}" dt="2024-04-05T09:34:34.322" v="4197" actId="20577"/>
          <ac:spMkLst>
            <pc:docMk/>
            <pc:sldMk cId="2415556283" sldId="348"/>
            <ac:spMk id="421" creationId="{00000000-0000-0000-0000-000000000000}"/>
          </ac:spMkLst>
        </pc:spChg>
        <pc:spChg chg="mod">
          <ac:chgData name="Kořínek Jiří" userId="38144f8e-3e0c-4dde-bf5e-a7dd982c2475" providerId="ADAL" clId="{C6C8C317-0AE6-4225-9EA6-106E3DE514F7}" dt="2024-04-05T08:45:58.228" v="3630" actId="113"/>
          <ac:spMkLst>
            <pc:docMk/>
            <pc:sldMk cId="2415556283" sldId="348"/>
            <ac:spMk id="422" creationId="{00000000-0000-0000-0000-000000000000}"/>
          </ac:spMkLst>
        </pc:spChg>
      </pc:sldChg>
      <pc:sldChg chg="modSp add mod ord">
        <pc:chgData name="Kořínek Jiří" userId="38144f8e-3e0c-4dde-bf5e-a7dd982c2475" providerId="ADAL" clId="{C6C8C317-0AE6-4225-9EA6-106E3DE514F7}" dt="2024-04-05T08:48:43.788" v="3788" actId="20577"/>
        <pc:sldMkLst>
          <pc:docMk/>
          <pc:sldMk cId="1882795541" sldId="349"/>
        </pc:sldMkLst>
        <pc:spChg chg="mod">
          <ac:chgData name="Kořínek Jiří" userId="38144f8e-3e0c-4dde-bf5e-a7dd982c2475" providerId="ADAL" clId="{C6C8C317-0AE6-4225-9EA6-106E3DE514F7}" dt="2024-03-13T12:04:43.794" v="452" actId="20577"/>
          <ac:spMkLst>
            <pc:docMk/>
            <pc:sldMk cId="1882795541" sldId="349"/>
            <ac:spMk id="421" creationId="{00000000-0000-0000-0000-000000000000}"/>
          </ac:spMkLst>
        </pc:spChg>
        <pc:spChg chg="mod">
          <ac:chgData name="Kořínek Jiří" userId="38144f8e-3e0c-4dde-bf5e-a7dd982c2475" providerId="ADAL" clId="{C6C8C317-0AE6-4225-9EA6-106E3DE514F7}" dt="2024-04-05T08:48:43.788" v="3788" actId="20577"/>
          <ac:spMkLst>
            <pc:docMk/>
            <pc:sldMk cId="1882795541" sldId="349"/>
            <ac:spMk id="422" creationId="{00000000-0000-0000-0000-000000000000}"/>
          </ac:spMkLst>
        </pc:spChg>
      </pc:sldChg>
      <pc:sldChg chg="new del">
        <pc:chgData name="Kořínek Jiří" userId="38144f8e-3e0c-4dde-bf5e-a7dd982c2475" providerId="ADAL" clId="{C6C8C317-0AE6-4225-9EA6-106E3DE514F7}" dt="2024-03-21T11:08:41.166" v="1816" actId="2696"/>
        <pc:sldMkLst>
          <pc:docMk/>
          <pc:sldMk cId="2767398302" sldId="350"/>
        </pc:sldMkLst>
      </pc:sldChg>
      <pc:sldChg chg="modSp add mod">
        <pc:chgData name="Kořínek Jiří" userId="38144f8e-3e0c-4dde-bf5e-a7dd982c2475" providerId="ADAL" clId="{C6C8C317-0AE6-4225-9EA6-106E3DE514F7}" dt="2024-03-21T11:10:23.262" v="1851" actId="242"/>
        <pc:sldMkLst>
          <pc:docMk/>
          <pc:sldMk cId="4025539028" sldId="350"/>
        </pc:sldMkLst>
        <pc:spChg chg="mod">
          <ac:chgData name="Kořínek Jiří" userId="38144f8e-3e0c-4dde-bf5e-a7dd982c2475" providerId="ADAL" clId="{C6C8C317-0AE6-4225-9EA6-106E3DE514F7}" dt="2024-03-21T11:09:18.474" v="1829" actId="20577"/>
          <ac:spMkLst>
            <pc:docMk/>
            <pc:sldMk cId="4025539028" sldId="350"/>
            <ac:spMk id="421" creationId="{00000000-0000-0000-0000-000000000000}"/>
          </ac:spMkLst>
        </pc:spChg>
        <pc:spChg chg="mod">
          <ac:chgData name="Kořínek Jiří" userId="38144f8e-3e0c-4dde-bf5e-a7dd982c2475" providerId="ADAL" clId="{C6C8C317-0AE6-4225-9EA6-106E3DE514F7}" dt="2024-03-21T11:10:23.262" v="1851" actId="242"/>
          <ac:spMkLst>
            <pc:docMk/>
            <pc:sldMk cId="4025539028" sldId="350"/>
            <ac:spMk id="422" creationId="{00000000-0000-0000-0000-000000000000}"/>
          </ac:spMkLst>
        </pc:spChg>
      </pc:sldChg>
      <pc:sldChg chg="modSp add mod">
        <pc:chgData name="Kořínek Jiří" userId="38144f8e-3e0c-4dde-bf5e-a7dd982c2475" providerId="ADAL" clId="{C6C8C317-0AE6-4225-9EA6-106E3DE514F7}" dt="2024-03-25T12:46:40.742" v="3042" actId="113"/>
        <pc:sldMkLst>
          <pc:docMk/>
          <pc:sldMk cId="1614403445" sldId="353"/>
        </pc:sldMkLst>
        <pc:spChg chg="mod">
          <ac:chgData name="Kořínek Jiří" userId="38144f8e-3e0c-4dde-bf5e-a7dd982c2475" providerId="ADAL" clId="{C6C8C317-0AE6-4225-9EA6-106E3DE514F7}" dt="2024-03-25T12:25:22.053" v="2445" actId="20577"/>
          <ac:spMkLst>
            <pc:docMk/>
            <pc:sldMk cId="1614403445" sldId="353"/>
            <ac:spMk id="421" creationId="{00000000-0000-0000-0000-000000000000}"/>
          </ac:spMkLst>
        </pc:spChg>
        <pc:spChg chg="mod">
          <ac:chgData name="Kořínek Jiří" userId="38144f8e-3e0c-4dde-bf5e-a7dd982c2475" providerId="ADAL" clId="{C6C8C317-0AE6-4225-9EA6-106E3DE514F7}" dt="2024-03-25T12:46:40.742" v="3042" actId="113"/>
          <ac:spMkLst>
            <pc:docMk/>
            <pc:sldMk cId="1614403445" sldId="353"/>
            <ac:spMk id="422" creationId="{00000000-0000-0000-0000-000000000000}"/>
          </ac:spMkLst>
        </pc:spChg>
      </pc:sldChg>
      <pc:sldChg chg="modSp add mod">
        <pc:chgData name="Kořínek Jiří" userId="38144f8e-3e0c-4dde-bf5e-a7dd982c2475" providerId="ADAL" clId="{C6C8C317-0AE6-4225-9EA6-106E3DE514F7}" dt="2024-04-09T09:29:02.537" v="4234" actId="11"/>
        <pc:sldMkLst>
          <pc:docMk/>
          <pc:sldMk cId="1370291740" sldId="354"/>
        </pc:sldMkLst>
        <pc:spChg chg="mod">
          <ac:chgData name="Kořínek Jiří" userId="38144f8e-3e0c-4dde-bf5e-a7dd982c2475" providerId="ADAL" clId="{C6C8C317-0AE6-4225-9EA6-106E3DE514F7}" dt="2024-04-09T09:29:02.537" v="4234" actId="11"/>
          <ac:spMkLst>
            <pc:docMk/>
            <pc:sldMk cId="1370291740" sldId="354"/>
            <ac:spMk id="422" creationId="{00000000-0000-0000-0000-000000000000}"/>
          </ac:spMkLst>
        </pc:spChg>
      </pc:sldChg>
      <pc:sldChg chg="modSp add mod">
        <pc:chgData name="Kořínek Jiří" userId="38144f8e-3e0c-4dde-bf5e-a7dd982c2475" providerId="ADAL" clId="{C6C8C317-0AE6-4225-9EA6-106E3DE514F7}" dt="2024-04-05T09:52:25.137" v="4213" actId="6549"/>
        <pc:sldMkLst>
          <pc:docMk/>
          <pc:sldMk cId="940890051" sldId="355"/>
        </pc:sldMkLst>
        <pc:spChg chg="mod">
          <ac:chgData name="Kořínek Jiří" userId="38144f8e-3e0c-4dde-bf5e-a7dd982c2475" providerId="ADAL" clId="{C6C8C317-0AE6-4225-9EA6-106E3DE514F7}" dt="2024-03-25T12:22:41.949" v="2311" actId="20577"/>
          <ac:spMkLst>
            <pc:docMk/>
            <pc:sldMk cId="940890051" sldId="355"/>
            <ac:spMk id="421" creationId="{00000000-0000-0000-0000-000000000000}"/>
          </ac:spMkLst>
        </pc:spChg>
        <pc:spChg chg="mod">
          <ac:chgData name="Kořínek Jiří" userId="38144f8e-3e0c-4dde-bf5e-a7dd982c2475" providerId="ADAL" clId="{C6C8C317-0AE6-4225-9EA6-106E3DE514F7}" dt="2024-04-05T09:52:25.137" v="4213" actId="6549"/>
          <ac:spMkLst>
            <pc:docMk/>
            <pc:sldMk cId="940890051" sldId="355"/>
            <ac:spMk id="422" creationId="{00000000-0000-0000-0000-000000000000}"/>
          </ac:spMkLst>
        </pc:spChg>
      </pc:sldChg>
      <pc:sldChg chg="modSp add del mod ord modShow">
        <pc:chgData name="Kořínek Jiří" userId="38144f8e-3e0c-4dde-bf5e-a7dd982c2475" providerId="ADAL" clId="{C6C8C317-0AE6-4225-9EA6-106E3DE514F7}" dt="2024-04-09T08:44:22.786" v="4231" actId="2696"/>
        <pc:sldMkLst>
          <pc:docMk/>
          <pc:sldMk cId="1610828782" sldId="356"/>
        </pc:sldMkLst>
        <pc:spChg chg="mod">
          <ac:chgData name="Kořínek Jiří" userId="38144f8e-3e0c-4dde-bf5e-a7dd982c2475" providerId="ADAL" clId="{C6C8C317-0AE6-4225-9EA6-106E3DE514F7}" dt="2024-03-25T12:25:10.768" v="2424" actId="6549"/>
          <ac:spMkLst>
            <pc:docMk/>
            <pc:sldMk cId="1610828782" sldId="356"/>
            <ac:spMk id="422" creationId="{00000000-0000-0000-0000-000000000000}"/>
          </ac:spMkLst>
        </pc:spChg>
      </pc:sldChg>
      <pc:sldChg chg="addSp delSp modSp add mod">
        <pc:chgData name="Kořínek Jiří" userId="38144f8e-3e0c-4dde-bf5e-a7dd982c2475" providerId="ADAL" clId="{C6C8C317-0AE6-4225-9EA6-106E3DE514F7}" dt="2024-04-05T09:53:27.238" v="4215" actId="5793"/>
        <pc:sldMkLst>
          <pc:docMk/>
          <pc:sldMk cId="701710034" sldId="357"/>
        </pc:sldMkLst>
        <pc:spChg chg="add del mod">
          <ac:chgData name="Kořínek Jiří" userId="38144f8e-3e0c-4dde-bf5e-a7dd982c2475" providerId="ADAL" clId="{C6C8C317-0AE6-4225-9EA6-106E3DE514F7}" dt="2024-03-25T12:27:08.477" v="2526" actId="478"/>
          <ac:spMkLst>
            <pc:docMk/>
            <pc:sldMk cId="701710034" sldId="357"/>
            <ac:spMk id="3" creationId="{9637C289-F790-7F2E-D310-033B7E6A7829}"/>
          </ac:spMkLst>
        </pc:spChg>
        <pc:spChg chg="mod">
          <ac:chgData name="Kořínek Jiří" userId="38144f8e-3e0c-4dde-bf5e-a7dd982c2475" providerId="ADAL" clId="{C6C8C317-0AE6-4225-9EA6-106E3DE514F7}" dt="2024-03-25T12:28:11.251" v="2615" actId="20577"/>
          <ac:spMkLst>
            <pc:docMk/>
            <pc:sldMk cId="701710034" sldId="357"/>
            <ac:spMk id="421" creationId="{00000000-0000-0000-0000-000000000000}"/>
          </ac:spMkLst>
        </pc:spChg>
        <pc:spChg chg="del">
          <ac:chgData name="Kořínek Jiří" userId="38144f8e-3e0c-4dde-bf5e-a7dd982c2475" providerId="ADAL" clId="{C6C8C317-0AE6-4225-9EA6-106E3DE514F7}" dt="2024-03-25T12:27:06.071" v="2525" actId="478"/>
          <ac:spMkLst>
            <pc:docMk/>
            <pc:sldMk cId="701710034" sldId="357"/>
            <ac:spMk id="422" creationId="{00000000-0000-0000-0000-000000000000}"/>
          </ac:spMkLst>
        </pc:spChg>
        <pc:graphicFrameChg chg="add del mod">
          <ac:chgData name="Kořínek Jiří" userId="38144f8e-3e0c-4dde-bf5e-a7dd982c2475" providerId="ADAL" clId="{C6C8C317-0AE6-4225-9EA6-106E3DE514F7}" dt="2024-03-25T12:27:22.442" v="2530"/>
          <ac:graphicFrameMkLst>
            <pc:docMk/>
            <pc:sldMk cId="701710034" sldId="357"/>
            <ac:graphicFrameMk id="4" creationId="{FBFD6E89-40DD-8453-45EE-8CE73808B874}"/>
          </ac:graphicFrameMkLst>
        </pc:graphicFrameChg>
        <pc:graphicFrameChg chg="add del mod">
          <ac:chgData name="Kořínek Jiří" userId="38144f8e-3e0c-4dde-bf5e-a7dd982c2475" providerId="ADAL" clId="{C6C8C317-0AE6-4225-9EA6-106E3DE514F7}" dt="2024-03-25T12:27:36.377" v="2542"/>
          <ac:graphicFrameMkLst>
            <pc:docMk/>
            <pc:sldMk cId="701710034" sldId="357"/>
            <ac:graphicFrameMk id="5" creationId="{AB8DFF89-BD20-705E-B314-4B2404B45ED4}"/>
          </ac:graphicFrameMkLst>
        </pc:graphicFrameChg>
        <pc:graphicFrameChg chg="add del mod modGraphic">
          <ac:chgData name="Kořínek Jiří" userId="38144f8e-3e0c-4dde-bf5e-a7dd982c2475" providerId="ADAL" clId="{C6C8C317-0AE6-4225-9EA6-106E3DE514F7}" dt="2024-03-25T12:32:28.216" v="2734" actId="478"/>
          <ac:graphicFrameMkLst>
            <pc:docMk/>
            <pc:sldMk cId="701710034" sldId="357"/>
            <ac:graphicFrameMk id="6" creationId="{9A55887D-6E2F-CF0A-1E1B-15ADDE49C410}"/>
          </ac:graphicFrameMkLst>
        </pc:graphicFrameChg>
        <pc:graphicFrameChg chg="add del mod">
          <ac:chgData name="Kořínek Jiří" userId="38144f8e-3e0c-4dde-bf5e-a7dd982c2475" providerId="ADAL" clId="{C6C8C317-0AE6-4225-9EA6-106E3DE514F7}" dt="2024-03-25T12:32:36.142" v="2736"/>
          <ac:graphicFrameMkLst>
            <pc:docMk/>
            <pc:sldMk cId="701710034" sldId="357"/>
            <ac:graphicFrameMk id="7" creationId="{725862BA-F6F2-AA93-8F95-DC0DB71D6C60}"/>
          </ac:graphicFrameMkLst>
        </pc:graphicFrameChg>
        <pc:graphicFrameChg chg="add del mod modGraphic">
          <ac:chgData name="Kořínek Jiří" userId="38144f8e-3e0c-4dde-bf5e-a7dd982c2475" providerId="ADAL" clId="{C6C8C317-0AE6-4225-9EA6-106E3DE514F7}" dt="2024-03-25T12:33:05.328" v="2739" actId="478"/>
          <ac:graphicFrameMkLst>
            <pc:docMk/>
            <pc:sldMk cId="701710034" sldId="357"/>
            <ac:graphicFrameMk id="8" creationId="{962C6824-30E5-425E-69FC-F9A2CB2F8D90}"/>
          </ac:graphicFrameMkLst>
        </pc:graphicFrameChg>
        <pc:graphicFrameChg chg="add del mod">
          <ac:chgData name="Kořínek Jiří" userId="38144f8e-3e0c-4dde-bf5e-a7dd982c2475" providerId="ADAL" clId="{C6C8C317-0AE6-4225-9EA6-106E3DE514F7}" dt="2024-03-25T12:33:08.888" v="2741"/>
          <ac:graphicFrameMkLst>
            <pc:docMk/>
            <pc:sldMk cId="701710034" sldId="357"/>
            <ac:graphicFrameMk id="9" creationId="{B6B40F46-C87B-5D13-333A-726DD9C552C2}"/>
          </ac:graphicFrameMkLst>
        </pc:graphicFrameChg>
        <pc:graphicFrameChg chg="add mod modGraphic">
          <ac:chgData name="Kořínek Jiří" userId="38144f8e-3e0c-4dde-bf5e-a7dd982c2475" providerId="ADAL" clId="{C6C8C317-0AE6-4225-9EA6-106E3DE514F7}" dt="2024-04-05T09:53:27.238" v="4215" actId="5793"/>
          <ac:graphicFrameMkLst>
            <pc:docMk/>
            <pc:sldMk cId="701710034" sldId="357"/>
            <ac:graphicFrameMk id="10" creationId="{6FCCBC0F-8484-7E72-2813-CE5FC6D39250}"/>
          </ac:graphicFrameMkLst>
        </pc:graphicFrameChg>
      </pc:sldChg>
      <pc:sldChg chg="modSp add del mod modShow">
        <pc:chgData name="Kořínek Jiří" userId="38144f8e-3e0c-4dde-bf5e-a7dd982c2475" providerId="ADAL" clId="{C6C8C317-0AE6-4225-9EA6-106E3DE514F7}" dt="2024-04-08T08:11:25.150" v="4219" actId="2696"/>
        <pc:sldMkLst>
          <pc:docMk/>
          <pc:sldMk cId="2961559030" sldId="358"/>
        </pc:sldMkLst>
        <pc:spChg chg="mod">
          <ac:chgData name="Kořínek Jiří" userId="38144f8e-3e0c-4dde-bf5e-a7dd982c2475" providerId="ADAL" clId="{C6C8C317-0AE6-4225-9EA6-106E3DE514F7}" dt="2024-04-05T08:10:35.938" v="3593" actId="113"/>
          <ac:spMkLst>
            <pc:docMk/>
            <pc:sldMk cId="2961559030" sldId="358"/>
            <ac:spMk id="2" creationId="{E85CBD6A-9056-EFDC-89BA-9A76E07B463E}"/>
          </ac:spMkLst>
        </pc:spChg>
        <pc:spChg chg="mod">
          <ac:chgData name="Kořínek Jiří" userId="38144f8e-3e0c-4dde-bf5e-a7dd982c2475" providerId="ADAL" clId="{C6C8C317-0AE6-4225-9EA6-106E3DE514F7}" dt="2024-04-05T08:10:53.632" v="3605" actId="20577"/>
          <ac:spMkLst>
            <pc:docMk/>
            <pc:sldMk cId="2961559030" sldId="358"/>
            <ac:spMk id="3" creationId="{B6A20535-7ED6-4161-543B-D57939A5E3F8}"/>
          </ac:spMkLst>
        </pc:spChg>
        <pc:spChg chg="mod">
          <ac:chgData name="Kořínek Jiří" userId="38144f8e-3e0c-4dde-bf5e-a7dd982c2475" providerId="ADAL" clId="{C6C8C317-0AE6-4225-9EA6-106E3DE514F7}" dt="2024-03-25T12:53:29.517" v="3128" actId="20577"/>
          <ac:spMkLst>
            <pc:docMk/>
            <pc:sldMk cId="2961559030" sldId="358"/>
            <ac:spMk id="421" creationId="{00000000-0000-0000-0000-000000000000}"/>
          </ac:spMkLst>
        </pc:spChg>
        <pc:spChg chg="mod">
          <ac:chgData name="Kořínek Jiří" userId="38144f8e-3e0c-4dde-bf5e-a7dd982c2475" providerId="ADAL" clId="{C6C8C317-0AE6-4225-9EA6-106E3DE514F7}" dt="2024-03-25T12:53:33.488" v="3129" actId="6549"/>
          <ac:spMkLst>
            <pc:docMk/>
            <pc:sldMk cId="2961559030" sldId="358"/>
            <ac:spMk id="422" creationId="{00000000-0000-0000-0000-000000000000}"/>
          </ac:spMkLst>
        </pc:spChg>
      </pc:sldChg>
      <pc:sldChg chg="addSp delSp modSp mod">
        <pc:chgData name="Kořínek Jiří" userId="38144f8e-3e0c-4dde-bf5e-a7dd982c2475" providerId="ADAL" clId="{C6C8C317-0AE6-4225-9EA6-106E3DE514F7}" dt="2024-04-05T09:29:06.455" v="4157" actId="948"/>
        <pc:sldMkLst>
          <pc:docMk/>
          <pc:sldMk cId="2974714114" sldId="359"/>
        </pc:sldMkLst>
        <pc:spChg chg="del">
          <ac:chgData name="Kořínek Jiří" userId="38144f8e-3e0c-4dde-bf5e-a7dd982c2475" providerId="ADAL" clId="{C6C8C317-0AE6-4225-9EA6-106E3DE514F7}" dt="2024-04-04T12:03:26.275" v="3406" actId="478"/>
          <ac:spMkLst>
            <pc:docMk/>
            <pc:sldMk cId="2974714114" sldId="359"/>
            <ac:spMk id="2" creationId="{EA2E973F-4F09-2A74-92A2-36061244FD0E}"/>
          </ac:spMkLst>
        </pc:spChg>
        <pc:spChg chg="mod">
          <ac:chgData name="Kořínek Jiří" userId="38144f8e-3e0c-4dde-bf5e-a7dd982c2475" providerId="ADAL" clId="{C6C8C317-0AE6-4225-9EA6-106E3DE514F7}" dt="2024-04-05T09:29:06.455" v="4157" actId="948"/>
          <ac:spMkLst>
            <pc:docMk/>
            <pc:sldMk cId="2974714114" sldId="359"/>
            <ac:spMk id="3" creationId="{02C576D5-2E6F-5A41-134D-10FCA7E09D24}"/>
          </ac:spMkLst>
        </pc:spChg>
        <pc:spChg chg="add del mod">
          <ac:chgData name="Kořínek Jiří" userId="38144f8e-3e0c-4dde-bf5e-a7dd982c2475" providerId="ADAL" clId="{C6C8C317-0AE6-4225-9EA6-106E3DE514F7}" dt="2024-04-04T12:03:29.906" v="3407" actId="478"/>
          <ac:spMkLst>
            <pc:docMk/>
            <pc:sldMk cId="2974714114" sldId="359"/>
            <ac:spMk id="5" creationId="{B2C4A052-F292-95F3-0D42-BF1C7701627E}"/>
          </ac:spMkLst>
        </pc:spChg>
        <pc:spChg chg="add mod">
          <ac:chgData name="Kořínek Jiří" userId="38144f8e-3e0c-4dde-bf5e-a7dd982c2475" providerId="ADAL" clId="{C6C8C317-0AE6-4225-9EA6-106E3DE514F7}" dt="2024-04-04T12:03:38.817" v="3412" actId="20577"/>
          <ac:spMkLst>
            <pc:docMk/>
            <pc:sldMk cId="2974714114" sldId="359"/>
            <ac:spMk id="6" creationId="{EEB148DC-A7DF-14E3-BDC8-8E4839DB0EC0}"/>
          </ac:spMkLst>
        </pc:spChg>
      </pc:sldChg>
      <pc:sldChg chg="modSp mod">
        <pc:chgData name="Kořínek Jiří" userId="38144f8e-3e0c-4dde-bf5e-a7dd982c2475" providerId="ADAL" clId="{C6C8C317-0AE6-4225-9EA6-106E3DE514F7}" dt="2024-04-05T09:30:11.726" v="4164" actId="20577"/>
        <pc:sldMkLst>
          <pc:docMk/>
          <pc:sldMk cId="4003298771" sldId="360"/>
        </pc:sldMkLst>
        <pc:spChg chg="mod">
          <ac:chgData name="Kořínek Jiří" userId="38144f8e-3e0c-4dde-bf5e-a7dd982c2475" providerId="ADAL" clId="{C6C8C317-0AE6-4225-9EA6-106E3DE514F7}" dt="2024-04-05T09:30:11.726" v="4164" actId="20577"/>
          <ac:spMkLst>
            <pc:docMk/>
            <pc:sldMk cId="4003298771" sldId="360"/>
            <ac:spMk id="3" creationId="{1C28E288-DD50-0691-251A-FB1BB5B0B07D}"/>
          </ac:spMkLst>
        </pc:spChg>
      </pc:sldChg>
      <pc:sldChg chg="modSp del mod">
        <pc:chgData name="Kořínek Jiří" userId="38144f8e-3e0c-4dde-bf5e-a7dd982c2475" providerId="ADAL" clId="{C6C8C317-0AE6-4225-9EA6-106E3DE514F7}" dt="2024-04-05T09:32:12.523" v="4178" actId="2696"/>
        <pc:sldMkLst>
          <pc:docMk/>
          <pc:sldMk cId="3002112202" sldId="361"/>
        </pc:sldMkLst>
        <pc:spChg chg="mod">
          <ac:chgData name="Kořínek Jiří" userId="38144f8e-3e0c-4dde-bf5e-a7dd982c2475" providerId="ADAL" clId="{C6C8C317-0AE6-4225-9EA6-106E3DE514F7}" dt="2024-04-04T12:02:53.816" v="3405" actId="11"/>
          <ac:spMkLst>
            <pc:docMk/>
            <pc:sldMk cId="3002112202" sldId="361"/>
            <ac:spMk id="3" creationId="{838E1085-D668-CE83-74F4-28DD490BF4BD}"/>
          </ac:spMkLst>
        </pc:spChg>
      </pc:sldChg>
      <pc:sldChg chg="modSp add mod">
        <pc:chgData name="Kořínek Jiří" userId="38144f8e-3e0c-4dde-bf5e-a7dd982c2475" providerId="ADAL" clId="{C6C8C317-0AE6-4225-9EA6-106E3DE514F7}" dt="2024-04-05T09:28:44.777" v="4156" actId="2710"/>
        <pc:sldMkLst>
          <pc:docMk/>
          <pc:sldMk cId="4055844393" sldId="362"/>
        </pc:sldMkLst>
        <pc:spChg chg="mod">
          <ac:chgData name="Kořínek Jiří" userId="38144f8e-3e0c-4dde-bf5e-a7dd982c2475" providerId="ADAL" clId="{C6C8C317-0AE6-4225-9EA6-106E3DE514F7}" dt="2024-04-04T12:04:52.958" v="3417" actId="403"/>
          <ac:spMkLst>
            <pc:docMk/>
            <pc:sldMk cId="4055844393" sldId="362"/>
            <ac:spMk id="421" creationId="{00000000-0000-0000-0000-000000000000}"/>
          </ac:spMkLst>
        </pc:spChg>
        <pc:spChg chg="mod">
          <ac:chgData name="Kořínek Jiří" userId="38144f8e-3e0c-4dde-bf5e-a7dd982c2475" providerId="ADAL" clId="{C6C8C317-0AE6-4225-9EA6-106E3DE514F7}" dt="2024-04-05T09:28:44.777" v="4156" actId="2710"/>
          <ac:spMkLst>
            <pc:docMk/>
            <pc:sldMk cId="4055844393" sldId="362"/>
            <ac:spMk id="422" creationId="{00000000-0000-0000-0000-000000000000}"/>
          </ac:spMkLst>
        </pc:spChg>
      </pc:sldChg>
      <pc:sldChg chg="addSp delSp modSp add mod">
        <pc:chgData name="Kořínek Jiří" userId="38144f8e-3e0c-4dde-bf5e-a7dd982c2475" providerId="ADAL" clId="{C6C8C317-0AE6-4225-9EA6-106E3DE514F7}" dt="2024-04-05T09:29:26.599" v="4159" actId="948"/>
        <pc:sldMkLst>
          <pc:docMk/>
          <pc:sldMk cId="1525134167" sldId="363"/>
        </pc:sldMkLst>
        <pc:spChg chg="del">
          <ac:chgData name="Kořínek Jiří" userId="38144f8e-3e0c-4dde-bf5e-a7dd982c2475" providerId="ADAL" clId="{C6C8C317-0AE6-4225-9EA6-106E3DE514F7}" dt="2024-04-04T12:03:51.744" v="3413" actId="478"/>
          <ac:spMkLst>
            <pc:docMk/>
            <pc:sldMk cId="1525134167" sldId="363"/>
            <ac:spMk id="2" creationId="{EA2E973F-4F09-2A74-92A2-36061244FD0E}"/>
          </ac:spMkLst>
        </pc:spChg>
        <pc:spChg chg="mod">
          <ac:chgData name="Kořínek Jiří" userId="38144f8e-3e0c-4dde-bf5e-a7dd982c2475" providerId="ADAL" clId="{C6C8C317-0AE6-4225-9EA6-106E3DE514F7}" dt="2024-04-05T09:29:26.599" v="4159" actId="948"/>
          <ac:spMkLst>
            <pc:docMk/>
            <pc:sldMk cId="1525134167" sldId="363"/>
            <ac:spMk id="3" creationId="{02C576D5-2E6F-5A41-134D-10FCA7E09D24}"/>
          </ac:spMkLst>
        </pc:spChg>
        <pc:spChg chg="add del mod">
          <ac:chgData name="Kořínek Jiří" userId="38144f8e-3e0c-4dde-bf5e-a7dd982c2475" providerId="ADAL" clId="{C6C8C317-0AE6-4225-9EA6-106E3DE514F7}" dt="2024-04-04T12:03:53.582" v="3414" actId="478"/>
          <ac:spMkLst>
            <pc:docMk/>
            <pc:sldMk cId="1525134167" sldId="363"/>
            <ac:spMk id="5" creationId="{27AB3277-9A2E-5114-D256-0326C82BA3E1}"/>
          </ac:spMkLst>
        </pc:spChg>
        <pc:spChg chg="add mod">
          <ac:chgData name="Kořínek Jiří" userId="38144f8e-3e0c-4dde-bf5e-a7dd982c2475" providerId="ADAL" clId="{C6C8C317-0AE6-4225-9EA6-106E3DE514F7}" dt="2024-04-04T12:03:57.788" v="3415"/>
          <ac:spMkLst>
            <pc:docMk/>
            <pc:sldMk cId="1525134167" sldId="363"/>
            <ac:spMk id="6" creationId="{A10BD81C-AA96-AF9C-FE57-DED05226DA40}"/>
          </ac:spMkLst>
        </pc:spChg>
      </pc:sldChg>
      <pc:sldChg chg="modSp add mod">
        <pc:chgData name="Kořínek Jiří" userId="38144f8e-3e0c-4dde-bf5e-a7dd982c2475" providerId="ADAL" clId="{C6C8C317-0AE6-4225-9EA6-106E3DE514F7}" dt="2024-04-09T09:28:36.036" v="4233" actId="11"/>
        <pc:sldMkLst>
          <pc:docMk/>
          <pc:sldMk cId="190241659" sldId="364"/>
        </pc:sldMkLst>
        <pc:spChg chg="mod">
          <ac:chgData name="Kořínek Jiří" userId="38144f8e-3e0c-4dde-bf5e-a7dd982c2475" providerId="ADAL" clId="{C6C8C317-0AE6-4225-9EA6-106E3DE514F7}" dt="2024-04-09T09:28:36.036" v="4233" actId="11"/>
          <ac:spMkLst>
            <pc:docMk/>
            <pc:sldMk cId="190241659" sldId="364"/>
            <ac:spMk id="3" creationId="{1C28E288-DD50-0691-251A-FB1BB5B0B07D}"/>
          </ac:spMkLst>
        </pc:spChg>
      </pc:sldChg>
      <pc:sldChg chg="modSp add mod ord">
        <pc:chgData name="Kořínek Jiří" userId="38144f8e-3e0c-4dde-bf5e-a7dd982c2475" providerId="ADAL" clId="{C6C8C317-0AE6-4225-9EA6-106E3DE514F7}" dt="2024-04-04T14:04:04.618" v="3513" actId="20577"/>
        <pc:sldMkLst>
          <pc:docMk/>
          <pc:sldMk cId="3847205013" sldId="365"/>
        </pc:sldMkLst>
        <pc:spChg chg="mod">
          <ac:chgData name="Kořínek Jiří" userId="38144f8e-3e0c-4dde-bf5e-a7dd982c2475" providerId="ADAL" clId="{C6C8C317-0AE6-4225-9EA6-106E3DE514F7}" dt="2024-04-04T13:57:23.570" v="3435" actId="20577"/>
          <ac:spMkLst>
            <pc:docMk/>
            <pc:sldMk cId="3847205013" sldId="365"/>
            <ac:spMk id="421" creationId="{00000000-0000-0000-0000-000000000000}"/>
          </ac:spMkLst>
        </pc:spChg>
        <pc:spChg chg="mod">
          <ac:chgData name="Kořínek Jiří" userId="38144f8e-3e0c-4dde-bf5e-a7dd982c2475" providerId="ADAL" clId="{C6C8C317-0AE6-4225-9EA6-106E3DE514F7}" dt="2024-04-04T14:04:04.618" v="3513" actId="20577"/>
          <ac:spMkLst>
            <pc:docMk/>
            <pc:sldMk cId="3847205013" sldId="365"/>
            <ac:spMk id="422" creationId="{00000000-0000-0000-0000-000000000000}"/>
          </ac:spMkLst>
        </pc:spChg>
      </pc:sldChg>
      <pc:sldChg chg="modSp add mod">
        <pc:chgData name="Kořínek Jiří" userId="38144f8e-3e0c-4dde-bf5e-a7dd982c2475" providerId="ADAL" clId="{C6C8C317-0AE6-4225-9EA6-106E3DE514F7}" dt="2024-04-08T08:26:47.996" v="4220" actId="6549"/>
        <pc:sldMkLst>
          <pc:docMk/>
          <pc:sldMk cId="1182425" sldId="366"/>
        </pc:sldMkLst>
        <pc:spChg chg="mod">
          <ac:chgData name="Kořínek Jiří" userId="38144f8e-3e0c-4dde-bf5e-a7dd982c2475" providerId="ADAL" clId="{C6C8C317-0AE6-4225-9EA6-106E3DE514F7}" dt="2024-04-08T08:26:47.996" v="4220" actId="6549"/>
          <ac:spMkLst>
            <pc:docMk/>
            <pc:sldMk cId="1182425" sldId="366"/>
            <ac:spMk id="422" creationId="{00000000-0000-0000-0000-000000000000}"/>
          </ac:spMkLst>
        </pc:spChg>
      </pc:sldChg>
      <pc:sldChg chg="addSp delSp modSp add mod">
        <pc:chgData name="Kořínek Jiří" userId="38144f8e-3e0c-4dde-bf5e-a7dd982c2475" providerId="ADAL" clId="{C6C8C317-0AE6-4225-9EA6-106E3DE514F7}" dt="2024-04-05T08:36:32.520" v="3627" actId="1076"/>
        <pc:sldMkLst>
          <pc:docMk/>
          <pc:sldMk cId="1771728540" sldId="367"/>
        </pc:sldMkLst>
        <pc:spChg chg="mod">
          <ac:chgData name="Kořínek Jiří" userId="38144f8e-3e0c-4dde-bf5e-a7dd982c2475" providerId="ADAL" clId="{C6C8C317-0AE6-4225-9EA6-106E3DE514F7}" dt="2024-04-05T08:34:50.854" v="3609" actId="6549"/>
          <ac:spMkLst>
            <pc:docMk/>
            <pc:sldMk cId="1771728540" sldId="367"/>
            <ac:spMk id="2" creationId="{E85CBD6A-9056-EFDC-89BA-9A76E07B463E}"/>
          </ac:spMkLst>
        </pc:spChg>
        <pc:spChg chg="del">
          <ac:chgData name="Kořínek Jiří" userId="38144f8e-3e0c-4dde-bf5e-a7dd982c2475" providerId="ADAL" clId="{C6C8C317-0AE6-4225-9EA6-106E3DE514F7}" dt="2024-04-05T08:34:35.032" v="3607" actId="478"/>
          <ac:spMkLst>
            <pc:docMk/>
            <pc:sldMk cId="1771728540" sldId="367"/>
            <ac:spMk id="3" creationId="{B6A20535-7ED6-4161-543B-D57939A5E3F8}"/>
          </ac:spMkLst>
        </pc:spChg>
        <pc:graphicFrameChg chg="add del mod">
          <ac:chgData name="Kořínek Jiří" userId="38144f8e-3e0c-4dde-bf5e-a7dd982c2475" providerId="ADAL" clId="{C6C8C317-0AE6-4225-9EA6-106E3DE514F7}" dt="2024-04-05T08:35:15.696" v="3619"/>
          <ac:graphicFrameMkLst>
            <pc:docMk/>
            <pc:sldMk cId="1771728540" sldId="367"/>
            <ac:graphicFrameMk id="4" creationId="{ED6B9528-6D3B-18CA-10EA-54F5018D5684}"/>
          </ac:graphicFrameMkLst>
        </pc:graphicFrameChg>
        <pc:graphicFrameChg chg="add mod modGraphic">
          <ac:chgData name="Kořínek Jiří" userId="38144f8e-3e0c-4dde-bf5e-a7dd982c2475" providerId="ADAL" clId="{C6C8C317-0AE6-4225-9EA6-106E3DE514F7}" dt="2024-04-05T08:36:32.520" v="3627" actId="1076"/>
          <ac:graphicFrameMkLst>
            <pc:docMk/>
            <pc:sldMk cId="1771728540" sldId="367"/>
            <ac:graphicFrameMk id="5" creationId="{B62EF9C6-DF46-F044-75C9-D70773CCB123}"/>
          </ac:graphicFrameMkLst>
        </pc:graphicFrameChg>
      </pc:sldChg>
      <pc:sldChg chg="addSp delSp modSp add mod">
        <pc:chgData name="Kořínek Jiří" userId="38144f8e-3e0c-4dde-bf5e-a7dd982c2475" providerId="ADAL" clId="{C6C8C317-0AE6-4225-9EA6-106E3DE514F7}" dt="2024-04-05T09:18:09.947" v="4147" actId="1076"/>
        <pc:sldMkLst>
          <pc:docMk/>
          <pc:sldMk cId="1065258996" sldId="368"/>
        </pc:sldMkLst>
        <pc:spChg chg="add del mod">
          <ac:chgData name="Kořínek Jiří" userId="38144f8e-3e0c-4dde-bf5e-a7dd982c2475" providerId="ADAL" clId="{C6C8C317-0AE6-4225-9EA6-106E3DE514F7}" dt="2024-04-05T08:58:04.307" v="3798" actId="478"/>
          <ac:spMkLst>
            <pc:docMk/>
            <pc:sldMk cId="1065258996" sldId="368"/>
            <ac:spMk id="3" creationId="{7461B6CA-6B17-2FFD-2D38-086E6EB05A56}"/>
          </ac:spMkLst>
        </pc:spChg>
        <pc:spChg chg="add del mod">
          <ac:chgData name="Kořínek Jiří" userId="38144f8e-3e0c-4dde-bf5e-a7dd982c2475" providerId="ADAL" clId="{C6C8C317-0AE6-4225-9EA6-106E3DE514F7}" dt="2024-04-05T08:58:40.656" v="3800" actId="478"/>
          <ac:spMkLst>
            <pc:docMk/>
            <pc:sldMk cId="1065258996" sldId="368"/>
            <ac:spMk id="5" creationId="{8A7A45A8-E708-AAC6-C324-3AC9DFBEA225}"/>
          </ac:spMkLst>
        </pc:spChg>
        <pc:spChg chg="add mod">
          <ac:chgData name="Kořínek Jiří" userId="38144f8e-3e0c-4dde-bf5e-a7dd982c2475" providerId="ADAL" clId="{C6C8C317-0AE6-4225-9EA6-106E3DE514F7}" dt="2024-04-05T08:58:42.065" v="3801"/>
          <ac:spMkLst>
            <pc:docMk/>
            <pc:sldMk cId="1065258996" sldId="368"/>
            <ac:spMk id="6" creationId="{FA318D8C-D6A0-4D7C-9DE3-ACA2AA59CFE0}"/>
          </ac:spMkLst>
        </pc:spChg>
        <pc:spChg chg="add del mod">
          <ac:chgData name="Kořínek Jiří" userId="38144f8e-3e0c-4dde-bf5e-a7dd982c2475" providerId="ADAL" clId="{C6C8C317-0AE6-4225-9EA6-106E3DE514F7}" dt="2024-04-05T09:05:54.971" v="4125" actId="478"/>
          <ac:spMkLst>
            <pc:docMk/>
            <pc:sldMk cId="1065258996" sldId="368"/>
            <ac:spMk id="7" creationId="{4FBB68D3-514B-A9F0-BEF3-C5F683F39A54}"/>
          </ac:spMkLst>
        </pc:spChg>
        <pc:spChg chg="add mod">
          <ac:chgData name="Kořínek Jiří" userId="38144f8e-3e0c-4dde-bf5e-a7dd982c2475" providerId="ADAL" clId="{C6C8C317-0AE6-4225-9EA6-106E3DE514F7}" dt="2024-04-05T08:58:42.065" v="3801"/>
          <ac:spMkLst>
            <pc:docMk/>
            <pc:sldMk cId="1065258996" sldId="368"/>
            <ac:spMk id="8" creationId="{8C4D6BF4-362E-727B-FEC1-354D53667126}"/>
          </ac:spMkLst>
        </pc:spChg>
        <pc:spChg chg="add mod">
          <ac:chgData name="Kořínek Jiří" userId="38144f8e-3e0c-4dde-bf5e-a7dd982c2475" providerId="ADAL" clId="{C6C8C317-0AE6-4225-9EA6-106E3DE514F7}" dt="2024-04-05T08:58:42.065" v="3801"/>
          <ac:spMkLst>
            <pc:docMk/>
            <pc:sldMk cId="1065258996" sldId="368"/>
            <ac:spMk id="9" creationId="{3E06B230-7DFF-93D5-C853-763C87F54510}"/>
          </ac:spMkLst>
        </pc:spChg>
        <pc:spChg chg="add mod">
          <ac:chgData name="Kořínek Jiří" userId="38144f8e-3e0c-4dde-bf5e-a7dd982c2475" providerId="ADAL" clId="{C6C8C317-0AE6-4225-9EA6-106E3DE514F7}" dt="2024-04-05T08:58:42.065" v="3801"/>
          <ac:spMkLst>
            <pc:docMk/>
            <pc:sldMk cId="1065258996" sldId="368"/>
            <ac:spMk id="10" creationId="{494E792C-1DAD-4148-0755-90A883288B89}"/>
          </ac:spMkLst>
        </pc:spChg>
        <pc:spChg chg="add mod">
          <ac:chgData name="Kořínek Jiří" userId="38144f8e-3e0c-4dde-bf5e-a7dd982c2475" providerId="ADAL" clId="{C6C8C317-0AE6-4225-9EA6-106E3DE514F7}" dt="2024-04-05T08:58:42.065" v="3801"/>
          <ac:spMkLst>
            <pc:docMk/>
            <pc:sldMk cId="1065258996" sldId="368"/>
            <ac:spMk id="11" creationId="{A30ED822-3BB2-2D16-C98A-2555D209B7D6}"/>
          </ac:spMkLst>
        </pc:spChg>
        <pc:spChg chg="add mod">
          <ac:chgData name="Kořínek Jiří" userId="38144f8e-3e0c-4dde-bf5e-a7dd982c2475" providerId="ADAL" clId="{C6C8C317-0AE6-4225-9EA6-106E3DE514F7}" dt="2024-04-05T08:58:42.065" v="3801"/>
          <ac:spMkLst>
            <pc:docMk/>
            <pc:sldMk cId="1065258996" sldId="368"/>
            <ac:spMk id="12" creationId="{3069594D-AD19-63A1-A0B7-6BDEFC1F5063}"/>
          </ac:spMkLst>
        </pc:spChg>
        <pc:spChg chg="add mod">
          <ac:chgData name="Kořínek Jiří" userId="38144f8e-3e0c-4dde-bf5e-a7dd982c2475" providerId="ADAL" clId="{C6C8C317-0AE6-4225-9EA6-106E3DE514F7}" dt="2024-04-05T08:58:42.065" v="3801"/>
          <ac:spMkLst>
            <pc:docMk/>
            <pc:sldMk cId="1065258996" sldId="368"/>
            <ac:spMk id="13" creationId="{A1EF9785-7607-44EE-90C2-099FF852CCCA}"/>
          </ac:spMkLst>
        </pc:spChg>
        <pc:spChg chg="add mod">
          <ac:chgData name="Kořínek Jiří" userId="38144f8e-3e0c-4dde-bf5e-a7dd982c2475" providerId="ADAL" clId="{C6C8C317-0AE6-4225-9EA6-106E3DE514F7}" dt="2024-04-05T08:58:42.065" v="3801"/>
          <ac:spMkLst>
            <pc:docMk/>
            <pc:sldMk cId="1065258996" sldId="368"/>
            <ac:spMk id="14" creationId="{D3D3D269-2E73-9A69-F745-B1491FAD65C7}"/>
          </ac:spMkLst>
        </pc:spChg>
        <pc:spChg chg="add mod">
          <ac:chgData name="Kořínek Jiří" userId="38144f8e-3e0c-4dde-bf5e-a7dd982c2475" providerId="ADAL" clId="{C6C8C317-0AE6-4225-9EA6-106E3DE514F7}" dt="2024-04-05T08:58:42.065" v="3801"/>
          <ac:spMkLst>
            <pc:docMk/>
            <pc:sldMk cId="1065258996" sldId="368"/>
            <ac:spMk id="15" creationId="{9449C245-F69A-B225-A73D-DD9D599923C9}"/>
          </ac:spMkLst>
        </pc:spChg>
        <pc:spChg chg="add mod">
          <ac:chgData name="Kořínek Jiří" userId="38144f8e-3e0c-4dde-bf5e-a7dd982c2475" providerId="ADAL" clId="{C6C8C317-0AE6-4225-9EA6-106E3DE514F7}" dt="2024-04-05T08:58:42.065" v="3801"/>
          <ac:spMkLst>
            <pc:docMk/>
            <pc:sldMk cId="1065258996" sldId="368"/>
            <ac:spMk id="16" creationId="{58DA5D2E-802B-19AA-9553-241A399D4964}"/>
          </ac:spMkLst>
        </pc:spChg>
        <pc:spChg chg="add mod">
          <ac:chgData name="Kořínek Jiří" userId="38144f8e-3e0c-4dde-bf5e-a7dd982c2475" providerId="ADAL" clId="{C6C8C317-0AE6-4225-9EA6-106E3DE514F7}" dt="2024-04-05T08:58:42.065" v="3801"/>
          <ac:spMkLst>
            <pc:docMk/>
            <pc:sldMk cId="1065258996" sldId="368"/>
            <ac:spMk id="17" creationId="{374FD030-93F5-6A2C-FA03-27D2E5B045B6}"/>
          </ac:spMkLst>
        </pc:spChg>
        <pc:spChg chg="add mod">
          <ac:chgData name="Kořínek Jiří" userId="38144f8e-3e0c-4dde-bf5e-a7dd982c2475" providerId="ADAL" clId="{C6C8C317-0AE6-4225-9EA6-106E3DE514F7}" dt="2024-04-05T08:59:12.891" v="3888" actId="20577"/>
          <ac:spMkLst>
            <pc:docMk/>
            <pc:sldMk cId="1065258996" sldId="368"/>
            <ac:spMk id="18" creationId="{2554BE73-C78A-A9AA-1764-73D56824E799}"/>
          </ac:spMkLst>
        </pc:spChg>
        <pc:spChg chg="add mod">
          <ac:chgData name="Kořínek Jiří" userId="38144f8e-3e0c-4dde-bf5e-a7dd982c2475" providerId="ADAL" clId="{C6C8C317-0AE6-4225-9EA6-106E3DE514F7}" dt="2024-04-05T09:10:59.313" v="4137" actId="403"/>
          <ac:spMkLst>
            <pc:docMk/>
            <pc:sldMk cId="1065258996" sldId="368"/>
            <ac:spMk id="19" creationId="{176E03DE-4699-0B5F-6FB5-AE2551F5E81B}"/>
          </ac:spMkLst>
        </pc:spChg>
        <pc:spChg chg="add mod">
          <ac:chgData name="Kořínek Jiří" userId="38144f8e-3e0c-4dde-bf5e-a7dd982c2475" providerId="ADAL" clId="{C6C8C317-0AE6-4225-9EA6-106E3DE514F7}" dt="2024-04-05T08:59:58.816" v="3909" actId="20577"/>
          <ac:spMkLst>
            <pc:docMk/>
            <pc:sldMk cId="1065258996" sldId="368"/>
            <ac:spMk id="20" creationId="{1B7BC812-F118-84BF-E0B1-939B62ADBA45}"/>
          </ac:spMkLst>
        </pc:spChg>
        <pc:spChg chg="add mod">
          <ac:chgData name="Kořínek Jiří" userId="38144f8e-3e0c-4dde-bf5e-a7dd982c2475" providerId="ADAL" clId="{C6C8C317-0AE6-4225-9EA6-106E3DE514F7}" dt="2024-04-05T09:11:03.428" v="4138" actId="403"/>
          <ac:spMkLst>
            <pc:docMk/>
            <pc:sldMk cId="1065258996" sldId="368"/>
            <ac:spMk id="21" creationId="{0C0588BC-F06A-4FB9-127B-DD05A849DC43}"/>
          </ac:spMkLst>
        </pc:spChg>
        <pc:spChg chg="add mod">
          <ac:chgData name="Kořínek Jiří" userId="38144f8e-3e0c-4dde-bf5e-a7dd982c2475" providerId="ADAL" clId="{C6C8C317-0AE6-4225-9EA6-106E3DE514F7}" dt="2024-04-05T09:02:13.546" v="3991" actId="20577"/>
          <ac:spMkLst>
            <pc:docMk/>
            <pc:sldMk cId="1065258996" sldId="368"/>
            <ac:spMk id="22" creationId="{1AEB7988-64E8-DAB8-FDB0-72AB142FBFA9}"/>
          </ac:spMkLst>
        </pc:spChg>
        <pc:spChg chg="add mod">
          <ac:chgData name="Kořínek Jiří" userId="38144f8e-3e0c-4dde-bf5e-a7dd982c2475" providerId="ADAL" clId="{C6C8C317-0AE6-4225-9EA6-106E3DE514F7}" dt="2024-04-05T09:11:09.160" v="4139" actId="403"/>
          <ac:spMkLst>
            <pc:docMk/>
            <pc:sldMk cId="1065258996" sldId="368"/>
            <ac:spMk id="23" creationId="{62562A13-17ED-01D0-4813-283FF6284C21}"/>
          </ac:spMkLst>
        </pc:spChg>
        <pc:spChg chg="add mod">
          <ac:chgData name="Kořínek Jiří" userId="38144f8e-3e0c-4dde-bf5e-a7dd982c2475" providerId="ADAL" clId="{C6C8C317-0AE6-4225-9EA6-106E3DE514F7}" dt="2024-04-05T09:02:32.425" v="4004" actId="20577"/>
          <ac:spMkLst>
            <pc:docMk/>
            <pc:sldMk cId="1065258996" sldId="368"/>
            <ac:spMk id="24" creationId="{63880FDA-A9D7-3EAF-A492-FBACC4388D6C}"/>
          </ac:spMkLst>
        </pc:spChg>
        <pc:spChg chg="add mod">
          <ac:chgData name="Kořínek Jiří" userId="38144f8e-3e0c-4dde-bf5e-a7dd982c2475" providerId="ADAL" clId="{C6C8C317-0AE6-4225-9EA6-106E3DE514F7}" dt="2024-04-05T09:11:13.840" v="4140" actId="403"/>
          <ac:spMkLst>
            <pc:docMk/>
            <pc:sldMk cId="1065258996" sldId="368"/>
            <ac:spMk id="25" creationId="{A6A2FA51-5230-3941-E483-771BEC0F70C2}"/>
          </ac:spMkLst>
        </pc:spChg>
        <pc:spChg chg="add mod">
          <ac:chgData name="Kořínek Jiří" userId="38144f8e-3e0c-4dde-bf5e-a7dd982c2475" providerId="ADAL" clId="{C6C8C317-0AE6-4225-9EA6-106E3DE514F7}" dt="2024-04-05T09:03:07.802" v="4040" actId="20577"/>
          <ac:spMkLst>
            <pc:docMk/>
            <pc:sldMk cId="1065258996" sldId="368"/>
            <ac:spMk id="26" creationId="{CFA49A40-396A-FF2F-02EE-9710F646454E}"/>
          </ac:spMkLst>
        </pc:spChg>
        <pc:spChg chg="add mod">
          <ac:chgData name="Kořínek Jiří" userId="38144f8e-3e0c-4dde-bf5e-a7dd982c2475" providerId="ADAL" clId="{C6C8C317-0AE6-4225-9EA6-106E3DE514F7}" dt="2024-04-05T09:11:46.302" v="4141" actId="403"/>
          <ac:spMkLst>
            <pc:docMk/>
            <pc:sldMk cId="1065258996" sldId="368"/>
            <ac:spMk id="27" creationId="{C44C3B41-DA7D-B03B-C47D-47B9013DC5D0}"/>
          </ac:spMkLst>
        </pc:spChg>
        <pc:spChg chg="add mod">
          <ac:chgData name="Kořínek Jiří" userId="38144f8e-3e0c-4dde-bf5e-a7dd982c2475" providerId="ADAL" clId="{C6C8C317-0AE6-4225-9EA6-106E3DE514F7}" dt="2024-04-05T09:03:42.763" v="4084" actId="20577"/>
          <ac:spMkLst>
            <pc:docMk/>
            <pc:sldMk cId="1065258996" sldId="368"/>
            <ac:spMk id="28" creationId="{7D63BEAC-931F-5D4D-9DEF-DC1577FD5EF5}"/>
          </ac:spMkLst>
        </pc:spChg>
        <pc:spChg chg="add mod">
          <ac:chgData name="Kořínek Jiří" userId="38144f8e-3e0c-4dde-bf5e-a7dd982c2475" providerId="ADAL" clId="{C6C8C317-0AE6-4225-9EA6-106E3DE514F7}" dt="2024-04-05T09:11:50.315" v="4142" actId="403"/>
          <ac:spMkLst>
            <pc:docMk/>
            <pc:sldMk cId="1065258996" sldId="368"/>
            <ac:spMk id="29" creationId="{4E1E76D0-561B-869D-97A2-682968A1CEA6}"/>
          </ac:spMkLst>
        </pc:spChg>
        <pc:spChg chg="add mod">
          <ac:chgData name="Kořínek Jiří" userId="38144f8e-3e0c-4dde-bf5e-a7dd982c2475" providerId="ADAL" clId="{C6C8C317-0AE6-4225-9EA6-106E3DE514F7}" dt="2024-04-05T09:04:20.844" v="4111" actId="20577"/>
          <ac:spMkLst>
            <pc:docMk/>
            <pc:sldMk cId="1065258996" sldId="368"/>
            <ac:spMk id="30" creationId="{00AB8F1D-5E14-BAFD-B4E2-AC7103B8AD51}"/>
          </ac:spMkLst>
        </pc:spChg>
        <pc:spChg chg="mod">
          <ac:chgData name="Kořínek Jiří" userId="38144f8e-3e0c-4dde-bf5e-a7dd982c2475" providerId="ADAL" clId="{C6C8C317-0AE6-4225-9EA6-106E3DE514F7}" dt="2024-04-05T08:58:42.065" v="3801"/>
          <ac:spMkLst>
            <pc:docMk/>
            <pc:sldMk cId="1065258996" sldId="368"/>
            <ac:spMk id="32" creationId="{05EF4207-A79D-3F91-D337-5304F306F781}"/>
          </ac:spMkLst>
        </pc:spChg>
        <pc:spChg chg="mod">
          <ac:chgData name="Kořínek Jiří" userId="38144f8e-3e0c-4dde-bf5e-a7dd982c2475" providerId="ADAL" clId="{C6C8C317-0AE6-4225-9EA6-106E3DE514F7}" dt="2024-04-05T08:58:42.065" v="3801"/>
          <ac:spMkLst>
            <pc:docMk/>
            <pc:sldMk cId="1065258996" sldId="368"/>
            <ac:spMk id="33" creationId="{D66C6B01-158F-7E44-E8B9-6BA8D2C88974}"/>
          </ac:spMkLst>
        </pc:spChg>
        <pc:spChg chg="mod">
          <ac:chgData name="Kořínek Jiří" userId="38144f8e-3e0c-4dde-bf5e-a7dd982c2475" providerId="ADAL" clId="{C6C8C317-0AE6-4225-9EA6-106E3DE514F7}" dt="2024-04-05T08:58:42.065" v="3801"/>
          <ac:spMkLst>
            <pc:docMk/>
            <pc:sldMk cId="1065258996" sldId="368"/>
            <ac:spMk id="34" creationId="{A8C71EF7-0C33-E43A-0AA0-75337D19B744}"/>
          </ac:spMkLst>
        </pc:spChg>
        <pc:spChg chg="mod">
          <ac:chgData name="Kořínek Jiří" userId="38144f8e-3e0c-4dde-bf5e-a7dd982c2475" providerId="ADAL" clId="{C6C8C317-0AE6-4225-9EA6-106E3DE514F7}" dt="2024-04-05T08:58:42.065" v="3801"/>
          <ac:spMkLst>
            <pc:docMk/>
            <pc:sldMk cId="1065258996" sldId="368"/>
            <ac:spMk id="36" creationId="{AC6E6627-9F0A-B10A-AF68-8146351991DD}"/>
          </ac:spMkLst>
        </pc:spChg>
        <pc:spChg chg="mod">
          <ac:chgData name="Kořínek Jiří" userId="38144f8e-3e0c-4dde-bf5e-a7dd982c2475" providerId="ADAL" clId="{C6C8C317-0AE6-4225-9EA6-106E3DE514F7}" dt="2024-04-05T08:58:42.065" v="3801"/>
          <ac:spMkLst>
            <pc:docMk/>
            <pc:sldMk cId="1065258996" sldId="368"/>
            <ac:spMk id="37" creationId="{B3E37EA9-F30C-BD3F-6531-6870A1994408}"/>
          </ac:spMkLst>
        </pc:spChg>
        <pc:spChg chg="add del mod">
          <ac:chgData name="Kořínek Jiří" userId="38144f8e-3e0c-4dde-bf5e-a7dd982c2475" providerId="ADAL" clId="{C6C8C317-0AE6-4225-9EA6-106E3DE514F7}" dt="2024-04-05T09:06:26.376" v="4126" actId="478"/>
          <ac:spMkLst>
            <pc:docMk/>
            <pc:sldMk cId="1065258996" sldId="368"/>
            <ac:spMk id="38" creationId="{3873AA39-24B2-CBB0-934D-6C5A695A645D}"/>
          </ac:spMkLst>
        </pc:spChg>
        <pc:spChg chg="mod">
          <ac:chgData name="Kořínek Jiří" userId="38144f8e-3e0c-4dde-bf5e-a7dd982c2475" providerId="ADAL" clId="{C6C8C317-0AE6-4225-9EA6-106E3DE514F7}" dt="2024-04-05T08:58:42.065" v="3801"/>
          <ac:spMkLst>
            <pc:docMk/>
            <pc:sldMk cId="1065258996" sldId="368"/>
            <ac:spMk id="40" creationId="{8AC88E3D-3C67-187B-81F2-78AC2B295A02}"/>
          </ac:spMkLst>
        </pc:spChg>
        <pc:spChg chg="mod">
          <ac:chgData name="Kořínek Jiří" userId="38144f8e-3e0c-4dde-bf5e-a7dd982c2475" providerId="ADAL" clId="{C6C8C317-0AE6-4225-9EA6-106E3DE514F7}" dt="2024-04-05T08:58:42.065" v="3801"/>
          <ac:spMkLst>
            <pc:docMk/>
            <pc:sldMk cId="1065258996" sldId="368"/>
            <ac:spMk id="41" creationId="{9045E3B7-EDF6-EE34-8A7C-FD07E2CED667}"/>
          </ac:spMkLst>
        </pc:spChg>
        <pc:spChg chg="add mod">
          <ac:chgData name="Kořínek Jiří" userId="38144f8e-3e0c-4dde-bf5e-a7dd982c2475" providerId="ADAL" clId="{C6C8C317-0AE6-4225-9EA6-106E3DE514F7}" dt="2024-04-05T08:58:42.065" v="3801"/>
          <ac:spMkLst>
            <pc:docMk/>
            <pc:sldMk cId="1065258996" sldId="368"/>
            <ac:spMk id="42" creationId="{64956142-C746-E1A1-F016-5B24FB03A8BE}"/>
          </ac:spMkLst>
        </pc:spChg>
        <pc:spChg chg="add del mod">
          <ac:chgData name="Kořínek Jiří" userId="38144f8e-3e0c-4dde-bf5e-a7dd982c2475" providerId="ADAL" clId="{C6C8C317-0AE6-4225-9EA6-106E3DE514F7}" dt="2024-04-05T09:07:50.101" v="4132" actId="478"/>
          <ac:spMkLst>
            <pc:docMk/>
            <pc:sldMk cId="1065258996" sldId="368"/>
            <ac:spMk id="43" creationId="{8CDF502F-7FDD-DAC6-2C8D-4F5E90AC0AC1}"/>
          </ac:spMkLst>
        </pc:spChg>
        <pc:spChg chg="mod">
          <ac:chgData name="Kořínek Jiří" userId="38144f8e-3e0c-4dde-bf5e-a7dd982c2475" providerId="ADAL" clId="{C6C8C317-0AE6-4225-9EA6-106E3DE514F7}" dt="2024-04-05T09:07:25.138" v="4131" actId="207"/>
          <ac:spMkLst>
            <pc:docMk/>
            <pc:sldMk cId="1065258996" sldId="368"/>
            <ac:spMk id="45" creationId="{1730CD7F-0B20-9AE8-F261-44F50EF827C8}"/>
          </ac:spMkLst>
        </pc:spChg>
        <pc:spChg chg="mod">
          <ac:chgData name="Kořínek Jiří" userId="38144f8e-3e0c-4dde-bf5e-a7dd982c2475" providerId="ADAL" clId="{C6C8C317-0AE6-4225-9EA6-106E3DE514F7}" dt="2024-04-05T09:07:25.138" v="4131" actId="207"/>
          <ac:spMkLst>
            <pc:docMk/>
            <pc:sldMk cId="1065258996" sldId="368"/>
            <ac:spMk id="46" creationId="{D2288199-91A9-56B3-42BD-88C4DE518840}"/>
          </ac:spMkLst>
        </pc:spChg>
        <pc:spChg chg="add del mod">
          <ac:chgData name="Kořínek Jiří" userId="38144f8e-3e0c-4dde-bf5e-a7dd982c2475" providerId="ADAL" clId="{C6C8C317-0AE6-4225-9EA6-106E3DE514F7}" dt="2024-04-05T09:08:24.625" v="4135" actId="478"/>
          <ac:spMkLst>
            <pc:docMk/>
            <pc:sldMk cId="1065258996" sldId="368"/>
            <ac:spMk id="47" creationId="{A9EC62C3-85A9-1EA6-5D56-12FCF4BA4659}"/>
          </ac:spMkLst>
        </pc:spChg>
        <pc:spChg chg="mod">
          <ac:chgData name="Kořínek Jiří" userId="38144f8e-3e0c-4dde-bf5e-a7dd982c2475" providerId="ADAL" clId="{C6C8C317-0AE6-4225-9EA6-106E3DE514F7}" dt="2024-04-05T09:13:19.679" v="4144"/>
          <ac:spMkLst>
            <pc:docMk/>
            <pc:sldMk cId="1065258996" sldId="368"/>
            <ac:spMk id="49" creationId="{299BCB64-DE78-DE0D-89B3-9398DF25F918}"/>
          </ac:spMkLst>
        </pc:spChg>
        <pc:spChg chg="mod">
          <ac:chgData name="Kořínek Jiří" userId="38144f8e-3e0c-4dde-bf5e-a7dd982c2475" providerId="ADAL" clId="{C6C8C317-0AE6-4225-9EA6-106E3DE514F7}" dt="2024-04-05T09:13:19.679" v="4144"/>
          <ac:spMkLst>
            <pc:docMk/>
            <pc:sldMk cId="1065258996" sldId="368"/>
            <ac:spMk id="50" creationId="{C37239CE-FE30-988E-CBC6-4D0B5C9F23B4}"/>
          </ac:spMkLst>
        </pc:spChg>
        <pc:spChg chg="mod">
          <ac:chgData name="Kořínek Jiří" userId="38144f8e-3e0c-4dde-bf5e-a7dd982c2475" providerId="ADAL" clId="{C6C8C317-0AE6-4225-9EA6-106E3DE514F7}" dt="2024-04-05T09:13:19.679" v="4144"/>
          <ac:spMkLst>
            <pc:docMk/>
            <pc:sldMk cId="1065258996" sldId="368"/>
            <ac:spMk id="51" creationId="{03130524-3C50-CE8B-27FF-E8EDD73520DB}"/>
          </ac:spMkLst>
        </pc:spChg>
        <pc:spChg chg="mod">
          <ac:chgData name="Kořínek Jiří" userId="38144f8e-3e0c-4dde-bf5e-a7dd982c2475" providerId="ADAL" clId="{C6C8C317-0AE6-4225-9EA6-106E3DE514F7}" dt="2024-04-05T09:13:19.679" v="4144"/>
          <ac:spMkLst>
            <pc:docMk/>
            <pc:sldMk cId="1065258996" sldId="368"/>
            <ac:spMk id="52" creationId="{91FEEE9A-3116-341E-30B6-14C121DD0C01}"/>
          </ac:spMkLst>
        </pc:spChg>
        <pc:spChg chg="mod">
          <ac:chgData name="Kořínek Jiří" userId="38144f8e-3e0c-4dde-bf5e-a7dd982c2475" providerId="ADAL" clId="{C6C8C317-0AE6-4225-9EA6-106E3DE514F7}" dt="2024-04-05T09:18:04.447" v="4146"/>
          <ac:spMkLst>
            <pc:docMk/>
            <pc:sldMk cId="1065258996" sldId="368"/>
            <ac:spMk id="54" creationId="{984E1AD6-F060-BAC4-3A69-A5BD9D13CA35}"/>
          </ac:spMkLst>
        </pc:spChg>
        <pc:spChg chg="mod">
          <ac:chgData name="Kořínek Jiří" userId="38144f8e-3e0c-4dde-bf5e-a7dd982c2475" providerId="ADAL" clId="{C6C8C317-0AE6-4225-9EA6-106E3DE514F7}" dt="2024-04-05T09:18:04.447" v="4146"/>
          <ac:spMkLst>
            <pc:docMk/>
            <pc:sldMk cId="1065258996" sldId="368"/>
            <ac:spMk id="55" creationId="{82D0B535-AFD8-7EA5-71BB-8B5B6D2D0877}"/>
          </ac:spMkLst>
        </pc:spChg>
        <pc:spChg chg="mod">
          <ac:chgData name="Kořínek Jiří" userId="38144f8e-3e0c-4dde-bf5e-a7dd982c2475" providerId="ADAL" clId="{C6C8C317-0AE6-4225-9EA6-106E3DE514F7}" dt="2024-04-05T09:18:04.447" v="4146"/>
          <ac:spMkLst>
            <pc:docMk/>
            <pc:sldMk cId="1065258996" sldId="368"/>
            <ac:spMk id="56" creationId="{0070A45C-2959-E02D-E3DB-562C31D5AA47}"/>
          </ac:spMkLst>
        </pc:spChg>
        <pc:spChg chg="del">
          <ac:chgData name="Kořínek Jiří" userId="38144f8e-3e0c-4dde-bf5e-a7dd982c2475" providerId="ADAL" clId="{C6C8C317-0AE6-4225-9EA6-106E3DE514F7}" dt="2024-04-05T08:58:38.317" v="3799" actId="478"/>
          <ac:spMkLst>
            <pc:docMk/>
            <pc:sldMk cId="1065258996" sldId="368"/>
            <ac:spMk id="421" creationId="{00000000-0000-0000-0000-000000000000}"/>
          </ac:spMkLst>
        </pc:spChg>
        <pc:spChg chg="del">
          <ac:chgData name="Kořínek Jiří" userId="38144f8e-3e0c-4dde-bf5e-a7dd982c2475" providerId="ADAL" clId="{C6C8C317-0AE6-4225-9EA6-106E3DE514F7}" dt="2024-04-05T08:58:00.653" v="3797" actId="478"/>
          <ac:spMkLst>
            <pc:docMk/>
            <pc:sldMk cId="1065258996" sldId="368"/>
            <ac:spMk id="422" creationId="{00000000-0000-0000-0000-000000000000}"/>
          </ac:spMkLst>
        </pc:spChg>
        <pc:grpChg chg="add del mod">
          <ac:chgData name="Kořínek Jiří" userId="38144f8e-3e0c-4dde-bf5e-a7dd982c2475" providerId="ADAL" clId="{C6C8C317-0AE6-4225-9EA6-106E3DE514F7}" dt="2024-04-05T09:13:18.840" v="4143" actId="478"/>
          <ac:grpSpMkLst>
            <pc:docMk/>
            <pc:sldMk cId="1065258996" sldId="368"/>
            <ac:grpSpMk id="31" creationId="{9123608A-C263-F2F7-0B16-D2FC5A366F24}"/>
          </ac:grpSpMkLst>
        </pc:grpChg>
        <pc:grpChg chg="add mod">
          <ac:chgData name="Kořínek Jiří" userId="38144f8e-3e0c-4dde-bf5e-a7dd982c2475" providerId="ADAL" clId="{C6C8C317-0AE6-4225-9EA6-106E3DE514F7}" dt="2024-04-05T08:58:42.065" v="3801"/>
          <ac:grpSpMkLst>
            <pc:docMk/>
            <pc:sldMk cId="1065258996" sldId="368"/>
            <ac:grpSpMk id="35" creationId="{22D2FDA8-8B87-21CE-0762-A30F1363F825}"/>
          </ac:grpSpMkLst>
        </pc:grpChg>
        <pc:grpChg chg="add mod">
          <ac:chgData name="Kořínek Jiří" userId="38144f8e-3e0c-4dde-bf5e-a7dd982c2475" providerId="ADAL" clId="{C6C8C317-0AE6-4225-9EA6-106E3DE514F7}" dt="2024-04-05T08:58:42.065" v="3801"/>
          <ac:grpSpMkLst>
            <pc:docMk/>
            <pc:sldMk cId="1065258996" sldId="368"/>
            <ac:grpSpMk id="39" creationId="{1BFDB657-2FF4-3D8E-4575-74652DFD4082}"/>
          </ac:grpSpMkLst>
        </pc:grpChg>
        <pc:grpChg chg="add mod">
          <ac:chgData name="Kořínek Jiří" userId="38144f8e-3e0c-4dde-bf5e-a7dd982c2475" providerId="ADAL" clId="{C6C8C317-0AE6-4225-9EA6-106E3DE514F7}" dt="2024-04-05T09:07:03.099" v="4130" actId="1037"/>
          <ac:grpSpMkLst>
            <pc:docMk/>
            <pc:sldMk cId="1065258996" sldId="368"/>
            <ac:grpSpMk id="44" creationId="{B2917715-D80A-F095-100A-0D74E2AD37DB}"/>
          </ac:grpSpMkLst>
        </pc:grpChg>
        <pc:grpChg chg="add mod">
          <ac:chgData name="Kořínek Jiří" userId="38144f8e-3e0c-4dde-bf5e-a7dd982c2475" providerId="ADAL" clId="{C6C8C317-0AE6-4225-9EA6-106E3DE514F7}" dt="2024-04-05T09:13:25.704" v="4145" actId="1076"/>
          <ac:grpSpMkLst>
            <pc:docMk/>
            <pc:sldMk cId="1065258996" sldId="368"/>
            <ac:grpSpMk id="48" creationId="{9DC07119-686E-AB68-1EC1-128EC6E0D9BA}"/>
          </ac:grpSpMkLst>
        </pc:grpChg>
        <pc:grpChg chg="add mod">
          <ac:chgData name="Kořínek Jiří" userId="38144f8e-3e0c-4dde-bf5e-a7dd982c2475" providerId="ADAL" clId="{C6C8C317-0AE6-4225-9EA6-106E3DE514F7}" dt="2024-04-05T09:18:09.947" v="4147" actId="1076"/>
          <ac:grpSpMkLst>
            <pc:docMk/>
            <pc:sldMk cId="1065258996" sldId="368"/>
            <ac:grpSpMk id="53" creationId="{4F24A096-1782-0E61-6193-CA1691B96A5D}"/>
          </ac:grpSpMkLst>
        </pc:grpChg>
      </pc:sldChg>
      <pc:sldChg chg="modSp add mod">
        <pc:chgData name="Kořínek Jiří" userId="38144f8e-3e0c-4dde-bf5e-a7dd982c2475" providerId="ADAL" clId="{C6C8C317-0AE6-4225-9EA6-106E3DE514F7}" dt="2024-04-08T08:29:09.768" v="4230" actId="948"/>
        <pc:sldMkLst>
          <pc:docMk/>
          <pc:sldMk cId="1795745306" sldId="369"/>
        </pc:sldMkLst>
        <pc:spChg chg="mod">
          <ac:chgData name="Kořínek Jiří" userId="38144f8e-3e0c-4dde-bf5e-a7dd982c2475" providerId="ADAL" clId="{C6C8C317-0AE6-4225-9EA6-106E3DE514F7}" dt="2024-04-08T08:29:09.768" v="4230" actId="948"/>
          <ac:spMkLst>
            <pc:docMk/>
            <pc:sldMk cId="1795745306" sldId="369"/>
            <ac:spMk id="422" creationId="{00000000-0000-0000-0000-000000000000}"/>
          </ac:spMkLst>
        </pc:spChg>
      </pc:sldChg>
      <pc:sldMasterChg chg="delSldLayout">
        <pc:chgData name="Kořínek Jiří" userId="38144f8e-3e0c-4dde-bf5e-a7dd982c2475" providerId="ADAL" clId="{C6C8C317-0AE6-4225-9EA6-106E3DE514F7}" dt="2024-04-05T08:59:40.512" v="3889" actId="2696"/>
        <pc:sldMasterMkLst>
          <pc:docMk/>
          <pc:sldMasterMk cId="0" sldId="2147483681"/>
        </pc:sldMasterMkLst>
        <pc:sldLayoutChg chg="del">
          <pc:chgData name="Kořínek Jiří" userId="38144f8e-3e0c-4dde-bf5e-a7dd982c2475" providerId="ADAL" clId="{C6C8C317-0AE6-4225-9EA6-106E3DE514F7}" dt="2024-04-05T08:59:40.512" v="3889" actId="2696"/>
          <pc:sldLayoutMkLst>
            <pc:docMk/>
            <pc:sldMasterMk cId="0" sldId="2147483681"/>
            <pc:sldLayoutMk cId="1575017401" sldId="2147483684"/>
          </pc:sldLayoutMkLst>
        </pc:sldLayoutChg>
      </pc:sldMasterChg>
    </pc:docChg>
  </pc:docChgLst>
  <pc:docChgLst>
    <pc:chgData name="Neudeková Petra" userId="S::petra.neudekova@mmr.cz::f8dc934f-a0fa-43dc-bcc7-02eb68246acc" providerId="AD" clId="Web-{507E42B8-AE06-2713-D516-46925A368A76}"/>
    <pc:docChg chg="modSld">
      <pc:chgData name="Neudeková Petra" userId="S::petra.neudekova@mmr.cz::f8dc934f-a0fa-43dc-bcc7-02eb68246acc" providerId="AD" clId="Web-{507E42B8-AE06-2713-D516-46925A368A76}" dt="2024-04-03T13:53:59.702" v="30" actId="20577"/>
      <pc:docMkLst>
        <pc:docMk/>
      </pc:docMkLst>
      <pc:sldChg chg="modSp">
        <pc:chgData name="Neudeková Petra" userId="S::petra.neudekova@mmr.cz::f8dc934f-a0fa-43dc-bcc7-02eb68246acc" providerId="AD" clId="Web-{507E42B8-AE06-2713-D516-46925A368A76}" dt="2024-04-03T13:53:59.702" v="30" actId="20577"/>
        <pc:sldMkLst>
          <pc:docMk/>
          <pc:sldMk cId="4003298771" sldId="360"/>
        </pc:sldMkLst>
        <pc:spChg chg="mod">
          <ac:chgData name="Neudeková Petra" userId="S::petra.neudekova@mmr.cz::f8dc934f-a0fa-43dc-bcc7-02eb68246acc" providerId="AD" clId="Web-{507E42B8-AE06-2713-D516-46925A368A76}" dt="2024-04-03T13:53:59.702" v="30" actId="20577"/>
          <ac:spMkLst>
            <pc:docMk/>
            <pc:sldMk cId="4003298771" sldId="360"/>
            <ac:spMk id="3" creationId="{1C28E288-DD50-0691-251A-FB1BB5B0B07D}"/>
          </ac:spMkLst>
        </pc:spChg>
      </pc:sldChg>
    </pc:docChg>
  </pc:docChgLst>
  <pc:docChgLst>
    <pc:chgData name="Pecháčková Martina" userId="S::martina.pechackova@mmr.cz::2b84e9cd-1101-4c51-adf6-bff40859e955" providerId="AD" clId="Web-{665A8A9E-3DAF-97E9-645F-BFFEB255241B}"/>
    <pc:docChg chg="modSld sldOrd">
      <pc:chgData name="Pecháčková Martina" userId="S::martina.pechackova@mmr.cz::2b84e9cd-1101-4c51-adf6-bff40859e955" providerId="AD" clId="Web-{665A8A9E-3DAF-97E9-645F-BFFEB255241B}" dt="2024-03-25T10:13:47.622" v="175" actId="20577"/>
      <pc:docMkLst>
        <pc:docMk/>
      </pc:docMkLst>
      <pc:sldChg chg="modSp">
        <pc:chgData name="Pecháčková Martina" userId="S::martina.pechackova@mmr.cz::2b84e9cd-1101-4c51-adf6-bff40859e955" providerId="AD" clId="Web-{665A8A9E-3DAF-97E9-645F-BFFEB255241B}" dt="2024-03-25T09:08:35.675" v="172" actId="20577"/>
        <pc:sldMkLst>
          <pc:docMk/>
          <pc:sldMk cId="970064253" sldId="343"/>
        </pc:sldMkLst>
        <pc:spChg chg="mod">
          <ac:chgData name="Pecháčková Martina" userId="S::martina.pechackova@mmr.cz::2b84e9cd-1101-4c51-adf6-bff40859e955" providerId="AD" clId="Web-{665A8A9E-3DAF-97E9-645F-BFFEB255241B}" dt="2024-03-25T09:08:35.675" v="172" actId="20577"/>
          <ac:spMkLst>
            <pc:docMk/>
            <pc:sldMk cId="970064253" sldId="343"/>
            <ac:spMk id="421" creationId="{00000000-0000-0000-0000-000000000000}"/>
          </ac:spMkLst>
        </pc:spChg>
        <pc:spChg chg="mod">
          <ac:chgData name="Pecháčková Martina" userId="S::martina.pechackova@mmr.cz::2b84e9cd-1101-4c51-adf6-bff40859e955" providerId="AD" clId="Web-{665A8A9E-3DAF-97E9-645F-BFFEB255241B}" dt="2024-03-25T08:18:19.080" v="1" actId="20577"/>
          <ac:spMkLst>
            <pc:docMk/>
            <pc:sldMk cId="970064253" sldId="343"/>
            <ac:spMk id="422" creationId="{00000000-0000-0000-0000-000000000000}"/>
          </ac:spMkLst>
        </pc:spChg>
      </pc:sldChg>
      <pc:sldChg chg="modSp">
        <pc:chgData name="Pecháčková Martina" userId="S::martina.pechackova@mmr.cz::2b84e9cd-1101-4c51-adf6-bff40859e955" providerId="AD" clId="Web-{665A8A9E-3DAF-97E9-645F-BFFEB255241B}" dt="2024-03-25T10:13:47.622" v="175" actId="20577"/>
        <pc:sldMkLst>
          <pc:docMk/>
          <pc:sldMk cId="3197730375" sldId="344"/>
        </pc:sldMkLst>
        <pc:spChg chg="mod">
          <ac:chgData name="Pecháčková Martina" userId="S::martina.pechackova@mmr.cz::2b84e9cd-1101-4c51-adf6-bff40859e955" providerId="AD" clId="Web-{665A8A9E-3DAF-97E9-645F-BFFEB255241B}" dt="2024-03-25T09:07:55.736" v="128" actId="20577"/>
          <ac:spMkLst>
            <pc:docMk/>
            <pc:sldMk cId="3197730375" sldId="344"/>
            <ac:spMk id="421" creationId="{00000000-0000-0000-0000-000000000000}"/>
          </ac:spMkLst>
        </pc:spChg>
        <pc:spChg chg="mod">
          <ac:chgData name="Pecháčková Martina" userId="S::martina.pechackova@mmr.cz::2b84e9cd-1101-4c51-adf6-bff40859e955" providerId="AD" clId="Web-{665A8A9E-3DAF-97E9-645F-BFFEB255241B}" dt="2024-03-25T10:13:47.622" v="175" actId="20577"/>
          <ac:spMkLst>
            <pc:docMk/>
            <pc:sldMk cId="3197730375" sldId="344"/>
            <ac:spMk id="422" creationId="{00000000-0000-0000-0000-000000000000}"/>
          </ac:spMkLst>
        </pc:spChg>
      </pc:sldChg>
      <pc:sldChg chg="modSp ord">
        <pc:chgData name="Pecháčková Martina" userId="S::martina.pechackova@mmr.cz::2b84e9cd-1101-4c51-adf6-bff40859e955" providerId="AD" clId="Web-{665A8A9E-3DAF-97E9-645F-BFFEB255241B}" dt="2024-03-25T08:55:22.683" v="97" actId="20577"/>
        <pc:sldMkLst>
          <pc:docMk/>
          <pc:sldMk cId="1326896579" sldId="352"/>
        </pc:sldMkLst>
        <pc:spChg chg="mod">
          <ac:chgData name="Pecháčková Martina" userId="S::martina.pechackova@mmr.cz::2b84e9cd-1101-4c51-adf6-bff40859e955" providerId="AD" clId="Web-{665A8A9E-3DAF-97E9-645F-BFFEB255241B}" dt="2024-03-25T08:55:22.683" v="97" actId="20577"/>
          <ac:spMkLst>
            <pc:docMk/>
            <pc:sldMk cId="1326896579" sldId="352"/>
            <ac:spMk id="7" creationId="{CEE4F976-E52C-1FD7-C2CF-B84F9D196BFF}"/>
          </ac:spMkLst>
        </pc:spChg>
      </pc:sldChg>
    </pc:docChg>
  </pc:docChgLst>
  <pc:docChgLst>
    <pc:chgData name="Charvát Martin" userId="S::martin.charvat@mmr.cz::3a819d9e-d7db-4551-80f1-ddc9b40cc878" providerId="AD" clId="Web-{4BD24584-BDD9-1709-646C-7243FEF9F992}"/>
    <pc:docChg chg="modSld">
      <pc:chgData name="Charvát Martin" userId="S::martin.charvat@mmr.cz::3a819d9e-d7db-4551-80f1-ddc9b40cc878" providerId="AD" clId="Web-{4BD24584-BDD9-1709-646C-7243FEF9F992}" dt="2024-04-03T08:29:06.115" v="30" actId="20577"/>
      <pc:docMkLst>
        <pc:docMk/>
      </pc:docMkLst>
      <pc:sldChg chg="modSp">
        <pc:chgData name="Charvát Martin" userId="S::martin.charvat@mmr.cz::3a819d9e-d7db-4551-80f1-ddc9b40cc878" providerId="AD" clId="Web-{4BD24584-BDD9-1709-646C-7243FEF9F992}" dt="2024-04-03T08:29:06.115" v="30" actId="20577"/>
        <pc:sldMkLst>
          <pc:docMk/>
          <pc:sldMk cId="1326896579" sldId="352"/>
        </pc:sldMkLst>
        <pc:spChg chg="mod">
          <ac:chgData name="Charvát Martin" userId="S::martin.charvat@mmr.cz::3a819d9e-d7db-4551-80f1-ddc9b40cc878" providerId="AD" clId="Web-{4BD24584-BDD9-1709-646C-7243FEF9F992}" dt="2024-04-03T08:29:06.115" v="30" actId="20577"/>
          <ac:spMkLst>
            <pc:docMk/>
            <pc:sldMk cId="1326896579" sldId="352"/>
            <ac:spMk id="7" creationId="{CEE4F976-E52C-1FD7-C2CF-B84F9D196BFF}"/>
          </ac:spMkLst>
        </pc:spChg>
      </pc:sldChg>
      <pc:sldChg chg="addSp delSp modSp">
        <pc:chgData name="Charvát Martin" userId="S::martin.charvat@mmr.cz::3a819d9e-d7db-4551-80f1-ddc9b40cc878" providerId="AD" clId="Web-{4BD24584-BDD9-1709-646C-7243FEF9F992}" dt="2024-04-03T08:24:05.986" v="9"/>
        <pc:sldMkLst>
          <pc:docMk/>
          <pc:sldMk cId="2961559030" sldId="358"/>
        </pc:sldMkLst>
        <pc:spChg chg="mod">
          <ac:chgData name="Charvát Martin" userId="S::martin.charvat@mmr.cz::3a819d9e-d7db-4551-80f1-ddc9b40cc878" providerId="AD" clId="Web-{4BD24584-BDD9-1709-646C-7243FEF9F992}" dt="2024-04-03T08:24:05.783" v="8" actId="20577"/>
          <ac:spMkLst>
            <pc:docMk/>
            <pc:sldMk cId="2961559030" sldId="358"/>
            <ac:spMk id="2" creationId="{E85CBD6A-9056-EFDC-89BA-9A76E07B463E}"/>
          </ac:spMkLst>
        </pc:spChg>
        <pc:spChg chg="add mod">
          <ac:chgData name="Charvát Martin" userId="S::martin.charvat@mmr.cz::3a819d9e-d7db-4551-80f1-ddc9b40cc878" providerId="AD" clId="Web-{4BD24584-BDD9-1709-646C-7243FEF9F992}" dt="2024-04-03T08:24:05.986" v="9"/>
          <ac:spMkLst>
            <pc:docMk/>
            <pc:sldMk cId="2961559030" sldId="358"/>
            <ac:spMk id="4" creationId="{5674CCEA-19AC-7805-3DDC-7ED4A256822C}"/>
          </ac:spMkLst>
        </pc:spChg>
        <pc:spChg chg="del">
          <ac:chgData name="Charvát Martin" userId="S::martin.charvat@mmr.cz::3a819d9e-d7db-4551-80f1-ddc9b40cc878" providerId="AD" clId="Web-{4BD24584-BDD9-1709-646C-7243FEF9F992}" dt="2024-04-03T08:24:05.986" v="9"/>
          <ac:spMkLst>
            <pc:docMk/>
            <pc:sldMk cId="2961559030" sldId="358"/>
            <ac:spMk id="422" creationId="{00000000-0000-0000-0000-000000000000}"/>
          </ac:spMkLst>
        </pc:spChg>
      </pc:sldChg>
    </pc:docChg>
  </pc:docChgLst>
  <pc:docChgLst>
    <pc:chgData name="Beranová Klára" userId="S::klara.beranova@mmr.cz::e1945911-e48a-4326-97f7-385355405f23" providerId="AD" clId="Web-{F917443F-F140-5AC0-0109-F66CDCC20E98}"/>
    <pc:docChg chg="modSld">
      <pc:chgData name="Beranová Klára" userId="S::klara.beranova@mmr.cz::e1945911-e48a-4326-97f7-385355405f23" providerId="AD" clId="Web-{F917443F-F140-5AC0-0109-F66CDCC20E98}" dt="2024-04-03T11:35:19.216" v="775" actId="20577"/>
      <pc:docMkLst>
        <pc:docMk/>
      </pc:docMkLst>
      <pc:sldChg chg="modSp">
        <pc:chgData name="Beranová Klára" userId="S::klara.beranova@mmr.cz::e1945911-e48a-4326-97f7-385355405f23" providerId="AD" clId="Web-{F917443F-F140-5AC0-0109-F66CDCC20E98}" dt="2024-04-03T08:48:45.602" v="44" actId="20577"/>
        <pc:sldMkLst>
          <pc:docMk/>
          <pc:sldMk cId="970064253" sldId="343"/>
        </pc:sldMkLst>
        <pc:spChg chg="mod">
          <ac:chgData name="Beranová Klára" userId="S::klara.beranova@mmr.cz::e1945911-e48a-4326-97f7-385355405f23" providerId="AD" clId="Web-{F917443F-F140-5AC0-0109-F66CDCC20E98}" dt="2024-04-03T08:48:45.602" v="44" actId="20577"/>
          <ac:spMkLst>
            <pc:docMk/>
            <pc:sldMk cId="970064253" sldId="343"/>
            <ac:spMk id="422" creationId="{00000000-0000-0000-0000-000000000000}"/>
          </ac:spMkLst>
        </pc:spChg>
      </pc:sldChg>
      <pc:sldChg chg="modSp">
        <pc:chgData name="Beranová Klára" userId="S::klara.beranova@mmr.cz::e1945911-e48a-4326-97f7-385355405f23" providerId="AD" clId="Web-{F917443F-F140-5AC0-0109-F66CDCC20E98}" dt="2024-04-03T11:35:19.216" v="775" actId="20577"/>
        <pc:sldMkLst>
          <pc:docMk/>
          <pc:sldMk cId="3197730375" sldId="344"/>
        </pc:sldMkLst>
        <pc:spChg chg="mod">
          <ac:chgData name="Beranová Klára" userId="S::klara.beranova@mmr.cz::e1945911-e48a-4326-97f7-385355405f23" providerId="AD" clId="Web-{F917443F-F140-5AC0-0109-F66CDCC20E98}" dt="2024-04-03T11:35:19.216" v="775" actId="20577"/>
          <ac:spMkLst>
            <pc:docMk/>
            <pc:sldMk cId="3197730375" sldId="344"/>
            <ac:spMk id="422" creationId="{00000000-0000-0000-0000-000000000000}"/>
          </ac:spMkLst>
        </pc:spChg>
      </pc:sldChg>
      <pc:sldChg chg="modSp">
        <pc:chgData name="Beranová Klára" userId="S::klara.beranova@mmr.cz::e1945911-e48a-4326-97f7-385355405f23" providerId="AD" clId="Web-{F917443F-F140-5AC0-0109-F66CDCC20E98}" dt="2024-04-03T08:39:38.819" v="41" actId="20577"/>
        <pc:sldMkLst>
          <pc:docMk/>
          <pc:sldMk cId="979966462" sldId="345"/>
        </pc:sldMkLst>
        <pc:spChg chg="mod">
          <ac:chgData name="Beranová Klára" userId="S::klara.beranova@mmr.cz::e1945911-e48a-4326-97f7-385355405f23" providerId="AD" clId="Web-{F917443F-F140-5AC0-0109-F66CDCC20E98}" dt="2024-04-03T08:39:38.819" v="41" actId="20577"/>
          <ac:spMkLst>
            <pc:docMk/>
            <pc:sldMk cId="979966462" sldId="345"/>
            <ac:spMk id="385" creationId="{6769044E-1AB0-FBDB-43C2-3E2B752A38EF}"/>
          </ac:spMkLst>
        </pc:spChg>
      </pc:sldChg>
      <pc:sldChg chg="modSp">
        <pc:chgData name="Beranová Klára" userId="S::klara.beranova@mmr.cz::e1945911-e48a-4326-97f7-385355405f23" providerId="AD" clId="Web-{F917443F-F140-5AC0-0109-F66CDCC20E98}" dt="2024-04-03T11:00:16.777" v="736" actId="1076"/>
        <pc:sldMkLst>
          <pc:docMk/>
          <pc:sldMk cId="2415556283" sldId="348"/>
        </pc:sldMkLst>
        <pc:spChg chg="mod">
          <ac:chgData name="Beranová Klára" userId="S::klara.beranova@mmr.cz::e1945911-e48a-4326-97f7-385355405f23" providerId="AD" clId="Web-{F917443F-F140-5AC0-0109-F66CDCC20E98}" dt="2024-04-03T11:00:16.777" v="736" actId="1076"/>
          <ac:spMkLst>
            <pc:docMk/>
            <pc:sldMk cId="2415556283" sldId="348"/>
            <ac:spMk id="422" creationId="{00000000-0000-0000-0000-000000000000}"/>
          </ac:spMkLst>
        </pc:spChg>
      </pc:sldChg>
      <pc:sldChg chg="modSp">
        <pc:chgData name="Beranová Klára" userId="S::klara.beranova@mmr.cz::e1945911-e48a-4326-97f7-385355405f23" providerId="AD" clId="Web-{F917443F-F140-5AC0-0109-F66CDCC20E98}" dt="2024-04-03T08:35:05.905" v="29" actId="20577"/>
        <pc:sldMkLst>
          <pc:docMk/>
          <pc:sldMk cId="4025539028" sldId="350"/>
        </pc:sldMkLst>
        <pc:spChg chg="mod">
          <ac:chgData name="Beranová Klára" userId="S::klara.beranova@mmr.cz::e1945911-e48a-4326-97f7-385355405f23" providerId="AD" clId="Web-{F917443F-F140-5AC0-0109-F66CDCC20E98}" dt="2024-04-03T08:35:05.905" v="29" actId="20577"/>
          <ac:spMkLst>
            <pc:docMk/>
            <pc:sldMk cId="4025539028" sldId="350"/>
            <ac:spMk id="422" creationId="{00000000-0000-0000-0000-000000000000}"/>
          </ac:spMkLst>
        </pc:spChg>
      </pc:sldChg>
      <pc:sldChg chg="modSp">
        <pc:chgData name="Beranová Klára" userId="S::klara.beranova@mmr.cz::e1945911-e48a-4326-97f7-385355405f23" providerId="AD" clId="Web-{F917443F-F140-5AC0-0109-F66CDCC20E98}" dt="2024-04-03T08:31:13.462" v="26" actId="20577"/>
        <pc:sldMkLst>
          <pc:docMk/>
          <pc:sldMk cId="1326896579" sldId="352"/>
        </pc:sldMkLst>
        <pc:spChg chg="mod">
          <ac:chgData name="Beranová Klára" userId="S::klara.beranova@mmr.cz::e1945911-e48a-4326-97f7-385355405f23" providerId="AD" clId="Web-{F917443F-F140-5AC0-0109-F66CDCC20E98}" dt="2024-04-03T08:31:13.462" v="26" actId="20577"/>
          <ac:spMkLst>
            <pc:docMk/>
            <pc:sldMk cId="1326896579" sldId="352"/>
            <ac:spMk id="7" creationId="{CEE4F976-E52C-1FD7-C2CF-B84F9D196BFF}"/>
          </ac:spMkLst>
        </pc:spChg>
      </pc:sldChg>
      <pc:sldChg chg="modSp">
        <pc:chgData name="Beranová Klára" userId="S::klara.beranova@mmr.cz::e1945911-e48a-4326-97f7-385355405f23" providerId="AD" clId="Web-{F917443F-F140-5AC0-0109-F66CDCC20E98}" dt="2024-04-03T11:27:33.084" v="772" actId="20577"/>
        <pc:sldMkLst>
          <pc:docMk/>
          <pc:sldMk cId="2961559030" sldId="358"/>
        </pc:sldMkLst>
        <pc:spChg chg="mod">
          <ac:chgData name="Beranová Klára" userId="S::klara.beranova@mmr.cz::e1945911-e48a-4326-97f7-385355405f23" providerId="AD" clId="Web-{F917443F-F140-5AC0-0109-F66CDCC20E98}" dt="2024-04-03T07:58:48.799" v="24" actId="20577"/>
          <ac:spMkLst>
            <pc:docMk/>
            <pc:sldMk cId="2961559030" sldId="358"/>
            <ac:spMk id="2" creationId="{E85CBD6A-9056-EFDC-89BA-9A76E07B463E}"/>
          </ac:spMkLst>
        </pc:spChg>
        <pc:spChg chg="mod">
          <ac:chgData name="Beranová Klára" userId="S::klara.beranova@mmr.cz::e1945911-e48a-4326-97f7-385355405f23" providerId="AD" clId="Web-{F917443F-F140-5AC0-0109-F66CDCC20E98}" dt="2024-04-03T11:27:33.084" v="772" actId="20577"/>
          <ac:spMkLst>
            <pc:docMk/>
            <pc:sldMk cId="2961559030" sldId="358"/>
            <ac:spMk id="3" creationId="{B6A20535-7ED6-4161-543B-D57939A5E3F8}"/>
          </ac:spMkLst>
        </pc:spChg>
      </pc:sldChg>
    </pc:docChg>
  </pc:docChgLst>
  <pc:docChgLst>
    <pc:chgData name="Lhotková Markéta" userId="S::marketa.lhotkova@mmr.cz::7e769b0b-3c7c-4efa-894a-93660c48e99e" providerId="AD" clId="Web-{7FA0672D-D04F-0665-1F85-BA887819B898}"/>
    <pc:docChg chg="modSld">
      <pc:chgData name="Lhotková Markéta" userId="S::marketa.lhotkova@mmr.cz::7e769b0b-3c7c-4efa-894a-93660c48e99e" providerId="AD" clId="Web-{7FA0672D-D04F-0665-1F85-BA887819B898}" dt="2024-03-21T11:58:01.080" v="87" actId="20577"/>
      <pc:docMkLst>
        <pc:docMk/>
      </pc:docMkLst>
      <pc:sldChg chg="modSp">
        <pc:chgData name="Lhotková Markéta" userId="S::marketa.lhotkova@mmr.cz::7e769b0b-3c7c-4efa-894a-93660c48e99e" providerId="AD" clId="Web-{7FA0672D-D04F-0665-1F85-BA887819B898}" dt="2024-03-21T11:58:01.080" v="87" actId="20577"/>
        <pc:sldMkLst>
          <pc:docMk/>
          <pc:sldMk cId="3534110015" sldId="331"/>
        </pc:sldMkLst>
        <pc:spChg chg="mod">
          <ac:chgData name="Lhotková Markéta" userId="S::marketa.lhotkova@mmr.cz::7e769b0b-3c7c-4efa-894a-93660c48e99e" providerId="AD" clId="Web-{7FA0672D-D04F-0665-1F85-BA887819B898}" dt="2024-03-21T11:58:01.080" v="87" actId="20577"/>
          <ac:spMkLst>
            <pc:docMk/>
            <pc:sldMk cId="3534110015" sldId="331"/>
            <ac:spMk id="422" creationId="{00000000-0000-0000-0000-000000000000}"/>
          </ac:spMkLst>
        </pc:spChg>
      </pc:sldChg>
      <pc:sldChg chg="modSp">
        <pc:chgData name="Lhotková Markéta" userId="S::marketa.lhotkova@mmr.cz::7e769b0b-3c7c-4efa-894a-93660c48e99e" providerId="AD" clId="Web-{7FA0672D-D04F-0665-1F85-BA887819B898}" dt="2024-03-21T11:57:18.033" v="86" actId="20577"/>
        <pc:sldMkLst>
          <pc:docMk/>
          <pc:sldMk cId="970064253" sldId="343"/>
        </pc:sldMkLst>
        <pc:spChg chg="mod">
          <ac:chgData name="Lhotková Markéta" userId="S::marketa.lhotkova@mmr.cz::7e769b0b-3c7c-4efa-894a-93660c48e99e" providerId="AD" clId="Web-{7FA0672D-D04F-0665-1F85-BA887819B898}" dt="2024-03-21T11:57:18.033" v="86" actId="20577"/>
          <ac:spMkLst>
            <pc:docMk/>
            <pc:sldMk cId="970064253" sldId="343"/>
            <ac:spMk id="421" creationId="{00000000-0000-0000-0000-000000000000}"/>
          </ac:spMkLst>
        </pc:spChg>
      </pc:sldChg>
      <pc:sldChg chg="modSp">
        <pc:chgData name="Lhotková Markéta" userId="S::marketa.lhotkova@mmr.cz::7e769b0b-3c7c-4efa-894a-93660c48e99e" providerId="AD" clId="Web-{7FA0672D-D04F-0665-1F85-BA887819B898}" dt="2024-03-21T11:57:10.767" v="85" actId="20577"/>
        <pc:sldMkLst>
          <pc:docMk/>
          <pc:sldMk cId="3197730375" sldId="344"/>
        </pc:sldMkLst>
        <pc:spChg chg="mod">
          <ac:chgData name="Lhotková Markéta" userId="S::marketa.lhotkova@mmr.cz::7e769b0b-3c7c-4efa-894a-93660c48e99e" providerId="AD" clId="Web-{7FA0672D-D04F-0665-1F85-BA887819B898}" dt="2024-03-21T11:57:10.767" v="85" actId="20577"/>
          <ac:spMkLst>
            <pc:docMk/>
            <pc:sldMk cId="3197730375" sldId="344"/>
            <ac:spMk id="421" creationId="{00000000-0000-0000-0000-000000000000}"/>
          </ac:spMkLst>
        </pc:spChg>
        <pc:spChg chg="mod">
          <ac:chgData name="Lhotková Markéta" userId="S::marketa.lhotkova@mmr.cz::7e769b0b-3c7c-4efa-894a-93660c48e99e" providerId="AD" clId="Web-{7FA0672D-D04F-0665-1F85-BA887819B898}" dt="2024-03-21T11:56:16.640" v="82" actId="20577"/>
          <ac:spMkLst>
            <pc:docMk/>
            <pc:sldMk cId="3197730375" sldId="344"/>
            <ac:spMk id="422" creationId="{00000000-0000-0000-0000-000000000000}"/>
          </ac:spMkLst>
        </pc:spChg>
      </pc:sldChg>
      <pc:sldChg chg="modSp">
        <pc:chgData name="Lhotková Markéta" userId="S::marketa.lhotkova@mmr.cz::7e769b0b-3c7c-4efa-894a-93660c48e99e" providerId="AD" clId="Web-{7FA0672D-D04F-0665-1F85-BA887819B898}" dt="2024-03-21T11:56:42.203" v="84" actId="20577"/>
        <pc:sldMkLst>
          <pc:docMk/>
          <pc:sldMk cId="2415556283" sldId="348"/>
        </pc:sldMkLst>
        <pc:spChg chg="mod">
          <ac:chgData name="Lhotková Markéta" userId="S::marketa.lhotkova@mmr.cz::7e769b0b-3c7c-4efa-894a-93660c48e99e" providerId="AD" clId="Web-{7FA0672D-D04F-0665-1F85-BA887819B898}" dt="2024-03-21T11:56:42.203" v="84" actId="20577"/>
          <ac:spMkLst>
            <pc:docMk/>
            <pc:sldMk cId="2415556283" sldId="348"/>
            <ac:spMk id="422" creationId="{00000000-0000-0000-0000-000000000000}"/>
          </ac:spMkLst>
        </pc:spChg>
      </pc:sldChg>
    </pc:docChg>
  </pc:docChgLst>
  <pc:docChgLst>
    <pc:chgData name="Šlemendová Zdenka" userId="S::zdenka.slemendova@mmr.cz::158637ce-8a57-4de9-ac80-ef4a8b0c9c7f" providerId="AD" clId="Web-{60AF8377-ECB2-2418-076D-9B43ED795B73}"/>
    <pc:docChg chg="modSld">
      <pc:chgData name="Šlemendová Zdenka" userId="S::zdenka.slemendova@mmr.cz::158637ce-8a57-4de9-ac80-ef4a8b0c9c7f" providerId="AD" clId="Web-{60AF8377-ECB2-2418-076D-9B43ED795B73}" dt="2024-04-04T11:29:02.897" v="10"/>
      <pc:docMkLst>
        <pc:docMk/>
      </pc:docMkLst>
      <pc:sldChg chg="modSp">
        <pc:chgData name="Šlemendová Zdenka" userId="S::zdenka.slemendova@mmr.cz::158637ce-8a57-4de9-ac80-ef4a8b0c9c7f" providerId="AD" clId="Web-{60AF8377-ECB2-2418-076D-9B43ED795B73}" dt="2024-04-04T11:29:02.897" v="10"/>
        <pc:sldMkLst>
          <pc:docMk/>
          <pc:sldMk cId="701710034" sldId="357"/>
        </pc:sldMkLst>
        <pc:graphicFrameChg chg="mod modGraphic">
          <ac:chgData name="Šlemendová Zdenka" userId="S::zdenka.slemendova@mmr.cz::158637ce-8a57-4de9-ac80-ef4a8b0c9c7f" providerId="AD" clId="Web-{60AF8377-ECB2-2418-076D-9B43ED795B73}" dt="2024-04-04T11:29:02.897" v="10"/>
          <ac:graphicFrameMkLst>
            <pc:docMk/>
            <pc:sldMk cId="701710034" sldId="357"/>
            <ac:graphicFrameMk id="10" creationId="{6FCCBC0F-8484-7E72-2813-CE5FC6D39250}"/>
          </ac:graphicFrameMkLst>
        </pc:graphicFrameChg>
      </pc:sldChg>
    </pc:docChg>
  </pc:docChgLst>
  <pc:docChgLst>
    <pc:chgData name="Beranová Klára" userId="S::klara.beranova@mmr.cz::e1945911-e48a-4326-97f7-385355405f23" providerId="AD" clId="Web-{49C80BFE-650C-5347-DDC3-A8E885D3E7E5}"/>
    <pc:docChg chg="modSld">
      <pc:chgData name="Beranová Klára" userId="S::klara.beranova@mmr.cz::e1945911-e48a-4326-97f7-385355405f23" providerId="AD" clId="Web-{49C80BFE-650C-5347-DDC3-A8E885D3E7E5}" dt="2024-03-28T09:13:20.654" v="118" actId="20577"/>
      <pc:docMkLst>
        <pc:docMk/>
      </pc:docMkLst>
      <pc:sldChg chg="modSp">
        <pc:chgData name="Beranová Klára" userId="S::klara.beranova@mmr.cz::e1945911-e48a-4326-97f7-385355405f23" providerId="AD" clId="Web-{49C80BFE-650C-5347-DDC3-A8E885D3E7E5}" dt="2024-03-28T09:13:20.654" v="118" actId="20577"/>
        <pc:sldMkLst>
          <pc:docMk/>
          <pc:sldMk cId="3197730375" sldId="344"/>
        </pc:sldMkLst>
        <pc:spChg chg="mod">
          <ac:chgData name="Beranová Klára" userId="S::klara.beranova@mmr.cz::e1945911-e48a-4326-97f7-385355405f23" providerId="AD" clId="Web-{49C80BFE-650C-5347-DDC3-A8E885D3E7E5}" dt="2024-03-28T09:09:31.074" v="22" actId="20577"/>
          <ac:spMkLst>
            <pc:docMk/>
            <pc:sldMk cId="3197730375" sldId="344"/>
            <ac:spMk id="421" creationId="{00000000-0000-0000-0000-000000000000}"/>
          </ac:spMkLst>
        </pc:spChg>
        <pc:spChg chg="mod">
          <ac:chgData name="Beranová Klára" userId="S::klara.beranova@mmr.cz::e1945911-e48a-4326-97f7-385355405f23" providerId="AD" clId="Web-{49C80BFE-650C-5347-DDC3-A8E885D3E7E5}" dt="2024-03-28T09:13:20.654" v="118" actId="20577"/>
          <ac:spMkLst>
            <pc:docMk/>
            <pc:sldMk cId="3197730375" sldId="344"/>
            <ac:spMk id="422" creationId="{00000000-0000-0000-0000-000000000000}"/>
          </ac:spMkLst>
        </pc:spChg>
      </pc:sldChg>
      <pc:sldChg chg="modSp">
        <pc:chgData name="Beranová Klára" userId="S::klara.beranova@mmr.cz::e1945911-e48a-4326-97f7-385355405f23" providerId="AD" clId="Web-{49C80BFE-650C-5347-DDC3-A8E885D3E7E5}" dt="2024-03-28T09:09:04.542" v="15" actId="20577"/>
        <pc:sldMkLst>
          <pc:docMk/>
          <pc:sldMk cId="1370291740" sldId="354"/>
        </pc:sldMkLst>
        <pc:spChg chg="mod">
          <ac:chgData name="Beranová Klára" userId="S::klara.beranova@mmr.cz::e1945911-e48a-4326-97f7-385355405f23" providerId="AD" clId="Web-{49C80BFE-650C-5347-DDC3-A8E885D3E7E5}" dt="2024-03-28T09:09:04.542" v="15" actId="20577"/>
          <ac:spMkLst>
            <pc:docMk/>
            <pc:sldMk cId="1370291740" sldId="354"/>
            <ac:spMk id="422" creationId="{00000000-0000-0000-0000-000000000000}"/>
          </ac:spMkLst>
        </pc:spChg>
      </pc:sldChg>
    </pc:docChg>
  </pc:docChgLst>
  <pc:docChgLst>
    <pc:chgData name="Beranová Klára" userId="S::klara.beranova@mmr.cz::e1945911-e48a-4326-97f7-385355405f23" providerId="AD" clId="Web-{E55E47C8-9225-DED7-E25A-4FF8D1E9088E}"/>
    <pc:docChg chg="modSld">
      <pc:chgData name="Beranová Klára" userId="S::klara.beranova@mmr.cz::e1945911-e48a-4326-97f7-385355405f23" providerId="AD" clId="Web-{E55E47C8-9225-DED7-E25A-4FF8D1E9088E}" dt="2024-03-26T10:38:23.752" v="87" actId="20577"/>
      <pc:docMkLst>
        <pc:docMk/>
      </pc:docMkLst>
      <pc:sldChg chg="modSp">
        <pc:chgData name="Beranová Klára" userId="S::klara.beranova@mmr.cz::e1945911-e48a-4326-97f7-385355405f23" providerId="AD" clId="Web-{E55E47C8-9225-DED7-E25A-4FF8D1E9088E}" dt="2024-03-26T10:36:17.982" v="56" actId="20577"/>
        <pc:sldMkLst>
          <pc:docMk/>
          <pc:sldMk cId="970064253" sldId="343"/>
        </pc:sldMkLst>
        <pc:spChg chg="mod">
          <ac:chgData name="Beranová Klára" userId="S::klara.beranova@mmr.cz::e1945911-e48a-4326-97f7-385355405f23" providerId="AD" clId="Web-{E55E47C8-9225-DED7-E25A-4FF8D1E9088E}" dt="2024-03-26T10:36:17.982" v="56" actId="20577"/>
          <ac:spMkLst>
            <pc:docMk/>
            <pc:sldMk cId="970064253" sldId="343"/>
            <ac:spMk id="422" creationId="{00000000-0000-0000-0000-000000000000}"/>
          </ac:spMkLst>
        </pc:spChg>
      </pc:sldChg>
      <pc:sldChg chg="modSp">
        <pc:chgData name="Beranová Klára" userId="S::klara.beranova@mmr.cz::e1945911-e48a-4326-97f7-385355405f23" providerId="AD" clId="Web-{E55E47C8-9225-DED7-E25A-4FF8D1E9088E}" dt="2024-03-26T10:38:23.752" v="87" actId="20577"/>
        <pc:sldMkLst>
          <pc:docMk/>
          <pc:sldMk cId="1370291740" sldId="354"/>
        </pc:sldMkLst>
        <pc:spChg chg="mod">
          <ac:chgData name="Beranová Klára" userId="S::klara.beranova@mmr.cz::e1945911-e48a-4326-97f7-385355405f23" providerId="AD" clId="Web-{E55E47C8-9225-DED7-E25A-4FF8D1E9088E}" dt="2024-03-26T10:38:23.752" v="87" actId="20577"/>
          <ac:spMkLst>
            <pc:docMk/>
            <pc:sldMk cId="1370291740" sldId="354"/>
            <ac:spMk id="422" creationId="{00000000-0000-0000-0000-000000000000}"/>
          </ac:spMkLst>
        </pc:spChg>
      </pc:sldChg>
    </pc:docChg>
  </pc:docChgLst>
  <pc:docChgLst>
    <pc:chgData name="Beranová Klára" userId="S::klara.beranova@mmr.cz::e1945911-e48a-4326-97f7-385355405f23" providerId="AD" clId="Web-{E86D785F-4657-5803-4E40-3696F987AF95}"/>
    <pc:docChg chg="modSld">
      <pc:chgData name="Beranová Klára" userId="S::klara.beranova@mmr.cz::e1945911-e48a-4326-97f7-385355405f23" providerId="AD" clId="Web-{E86D785F-4657-5803-4E40-3696F987AF95}" dt="2024-04-09T09:25:54.104" v="63" actId="20577"/>
      <pc:docMkLst>
        <pc:docMk/>
      </pc:docMkLst>
      <pc:sldChg chg="modSp">
        <pc:chgData name="Beranová Klára" userId="S::klara.beranova@mmr.cz::e1945911-e48a-4326-97f7-385355405f23" providerId="AD" clId="Web-{E86D785F-4657-5803-4E40-3696F987AF95}" dt="2024-04-09T09:25:54.104" v="63" actId="20577"/>
        <pc:sldMkLst>
          <pc:docMk/>
          <pc:sldMk cId="190241659" sldId="364"/>
        </pc:sldMkLst>
        <pc:spChg chg="mod">
          <ac:chgData name="Beranová Klára" userId="S::klara.beranova@mmr.cz::e1945911-e48a-4326-97f7-385355405f23" providerId="AD" clId="Web-{E86D785F-4657-5803-4E40-3696F987AF95}" dt="2024-04-09T09:25:54.104" v="63" actId="20577"/>
          <ac:spMkLst>
            <pc:docMk/>
            <pc:sldMk cId="190241659" sldId="364"/>
            <ac:spMk id="3" creationId="{1C28E288-DD50-0691-251A-FB1BB5B0B07D}"/>
          </ac:spMkLst>
        </pc:spChg>
      </pc:sldChg>
    </pc:docChg>
  </pc:docChgLst>
  <pc:docChgLst>
    <pc:chgData name="Beranová Klára" userId="S::klara.beranova@mmr.cz::e1945911-e48a-4326-97f7-385355405f23" providerId="AD" clId="Web-{A2B739BB-1895-7EC3-AC69-7C15637B91E1}"/>
    <pc:docChg chg="modSld">
      <pc:chgData name="Beranová Klára" userId="S::klara.beranova@mmr.cz::e1945911-e48a-4326-97f7-385355405f23" providerId="AD" clId="Web-{A2B739BB-1895-7EC3-AC69-7C15637B91E1}" dt="2024-03-26T11:13:43.839" v="0" actId="20577"/>
      <pc:docMkLst>
        <pc:docMk/>
      </pc:docMkLst>
      <pc:sldChg chg="modSp">
        <pc:chgData name="Beranová Klára" userId="S::klara.beranova@mmr.cz::e1945911-e48a-4326-97f7-385355405f23" providerId="AD" clId="Web-{A2B739BB-1895-7EC3-AC69-7C15637B91E1}" dt="2024-03-26T11:13:43.839" v="0" actId="20577"/>
        <pc:sldMkLst>
          <pc:docMk/>
          <pc:sldMk cId="1370291740" sldId="354"/>
        </pc:sldMkLst>
        <pc:spChg chg="mod">
          <ac:chgData name="Beranová Klára" userId="S::klara.beranova@mmr.cz::e1945911-e48a-4326-97f7-385355405f23" providerId="AD" clId="Web-{A2B739BB-1895-7EC3-AC69-7C15637B91E1}" dt="2024-03-26T11:13:43.839" v="0" actId="20577"/>
          <ac:spMkLst>
            <pc:docMk/>
            <pc:sldMk cId="1370291740" sldId="354"/>
            <ac:spMk id="422" creationId="{00000000-0000-0000-0000-000000000000}"/>
          </ac:spMkLst>
        </pc:spChg>
      </pc:sldChg>
    </pc:docChg>
  </pc:docChgLst>
  <pc:docChgLst>
    <pc:chgData name="Charvát Martin" userId="S::martin.charvat@mmr.cz::3a819d9e-d7db-4551-80f1-ddc9b40cc878" providerId="AD" clId="Web-{1E732397-0432-689A-85F9-4C572B842E65}"/>
    <pc:docChg chg="addSld modSld">
      <pc:chgData name="Charvát Martin" userId="S::martin.charvat@mmr.cz::3a819d9e-d7db-4551-80f1-ddc9b40cc878" providerId="AD" clId="Web-{1E732397-0432-689A-85F9-4C572B842E65}" dt="2024-03-25T07:55:31.496" v="98" actId="20577"/>
      <pc:docMkLst>
        <pc:docMk/>
      </pc:docMkLst>
      <pc:sldChg chg="modSp">
        <pc:chgData name="Charvát Martin" userId="S::martin.charvat@mmr.cz::3a819d9e-d7db-4551-80f1-ddc9b40cc878" providerId="AD" clId="Web-{1E732397-0432-689A-85F9-4C572B842E65}" dt="2024-03-25T07:46:58.251" v="4" actId="20577"/>
        <pc:sldMkLst>
          <pc:docMk/>
          <pc:sldMk cId="3197730375" sldId="344"/>
        </pc:sldMkLst>
        <pc:spChg chg="mod">
          <ac:chgData name="Charvát Martin" userId="S::martin.charvat@mmr.cz::3a819d9e-d7db-4551-80f1-ddc9b40cc878" providerId="AD" clId="Web-{1E732397-0432-689A-85F9-4C572B842E65}" dt="2024-03-25T07:46:58.251" v="4" actId="20577"/>
          <ac:spMkLst>
            <pc:docMk/>
            <pc:sldMk cId="3197730375" sldId="344"/>
            <ac:spMk id="422" creationId="{00000000-0000-0000-0000-000000000000}"/>
          </ac:spMkLst>
        </pc:spChg>
      </pc:sldChg>
      <pc:sldChg chg="addSp modSp">
        <pc:chgData name="Charvát Martin" userId="S::martin.charvat@mmr.cz::3a819d9e-d7db-4551-80f1-ddc9b40cc878" providerId="AD" clId="Web-{1E732397-0432-689A-85F9-4C572B842E65}" dt="2024-03-25T07:52:22.086" v="50"/>
        <pc:sldMkLst>
          <pc:docMk/>
          <pc:sldMk cId="3876032590" sldId="351"/>
        </pc:sldMkLst>
        <pc:spChg chg="add mod">
          <ac:chgData name="Charvát Martin" userId="S::martin.charvat@mmr.cz::3a819d9e-d7db-4551-80f1-ddc9b40cc878" providerId="AD" clId="Web-{1E732397-0432-689A-85F9-4C572B842E65}" dt="2024-03-25T07:52:22.086" v="50"/>
          <ac:spMkLst>
            <pc:docMk/>
            <pc:sldMk cId="3876032590" sldId="351"/>
            <ac:spMk id="3" creationId="{995E7FA7-550A-375B-6F9A-084D34026699}"/>
          </ac:spMkLst>
        </pc:spChg>
      </pc:sldChg>
      <pc:sldChg chg="addSp delSp modSp new">
        <pc:chgData name="Charvát Martin" userId="S::martin.charvat@mmr.cz::3a819d9e-d7db-4551-80f1-ddc9b40cc878" providerId="AD" clId="Web-{1E732397-0432-689A-85F9-4C572B842E65}" dt="2024-03-25T07:55:31.496" v="98" actId="20577"/>
        <pc:sldMkLst>
          <pc:docMk/>
          <pc:sldMk cId="1326896579" sldId="352"/>
        </pc:sldMkLst>
        <pc:spChg chg="mod">
          <ac:chgData name="Charvát Martin" userId="S::martin.charvat@mmr.cz::3a819d9e-d7db-4551-80f1-ddc9b40cc878" providerId="AD" clId="Web-{1E732397-0432-689A-85F9-4C572B842E65}" dt="2024-03-25T07:55:31.496" v="98" actId="20577"/>
          <ac:spMkLst>
            <pc:docMk/>
            <pc:sldMk cId="1326896579" sldId="352"/>
            <ac:spMk id="2" creationId="{D3AD792A-D17F-12B8-B57A-F024B7CB3315}"/>
          </ac:spMkLst>
        </pc:spChg>
        <pc:spChg chg="del mod">
          <ac:chgData name="Charvát Martin" userId="S::martin.charvat@mmr.cz::3a819d9e-d7db-4551-80f1-ddc9b40cc878" providerId="AD" clId="Web-{1E732397-0432-689A-85F9-4C572B842E65}" dt="2024-03-25T07:49:19.567" v="22"/>
          <ac:spMkLst>
            <pc:docMk/>
            <pc:sldMk cId="1326896579" sldId="352"/>
            <ac:spMk id="3" creationId="{FF496067-755D-DF1B-24A2-0C930D47EE08}"/>
          </ac:spMkLst>
        </pc:spChg>
        <pc:spChg chg="add del mod">
          <ac:chgData name="Charvát Martin" userId="S::martin.charvat@mmr.cz::3a819d9e-d7db-4551-80f1-ddc9b40cc878" providerId="AD" clId="Web-{1E732397-0432-689A-85F9-4C572B842E65}" dt="2024-03-25T07:51:24.038" v="47"/>
          <ac:spMkLst>
            <pc:docMk/>
            <pc:sldMk cId="1326896579" sldId="352"/>
            <ac:spMk id="5" creationId="{C4DD0087-1A80-366F-6D46-6A6DE0425310}"/>
          </ac:spMkLst>
        </pc:spChg>
        <pc:spChg chg="add del mod">
          <ac:chgData name="Charvát Martin" userId="S::martin.charvat@mmr.cz::3a819d9e-d7db-4551-80f1-ddc9b40cc878" providerId="AD" clId="Web-{1E732397-0432-689A-85F9-4C572B842E65}" dt="2024-03-25T07:54:50.371" v="96" actId="20577"/>
          <ac:spMkLst>
            <pc:docMk/>
            <pc:sldMk cId="1326896579" sldId="352"/>
            <ac:spMk id="7" creationId="{CEE4F976-E52C-1FD7-C2CF-B84F9D196BFF}"/>
          </ac:spMkLst>
        </pc:spChg>
      </pc:sldChg>
    </pc:docChg>
  </pc:docChgLst>
  <pc:docChgLst>
    <pc:chgData name="Kořínek Jiří" userId="38144f8e-3e0c-4dde-bf5e-a7dd982c2475" providerId="ADAL" clId="{99D96D72-A764-49B1-A0E2-87F5EC759F33}"/>
    <pc:docChg chg="addSld modSld">
      <pc:chgData name="Kořínek Jiří" userId="38144f8e-3e0c-4dde-bf5e-a7dd982c2475" providerId="ADAL" clId="{99D96D72-A764-49B1-A0E2-87F5EC759F33}" dt="2023-11-09T13:25:48.543" v="0"/>
      <pc:docMkLst>
        <pc:docMk/>
      </pc:docMkLst>
      <pc:sldChg chg="add">
        <pc:chgData name="Kořínek Jiří" userId="38144f8e-3e0c-4dde-bf5e-a7dd982c2475" providerId="ADAL" clId="{99D96D72-A764-49B1-A0E2-87F5EC759F33}" dt="2023-11-09T13:25:48.543" v="0"/>
        <pc:sldMkLst>
          <pc:docMk/>
          <pc:sldMk cId="0" sldId="297"/>
        </pc:sldMkLst>
      </pc:sldChg>
    </pc:docChg>
  </pc:docChgLst>
  <pc:docChgLst>
    <pc:chgData name="Kuchaříková Ivana" userId="97790f91-e295-4db0-8dbf-1544e449ecc3" providerId="ADAL" clId="{0D6D018C-5E34-4B6B-998E-FF0AFE91E52A}"/>
    <pc:docChg chg="undo redo custSel addSld delSld modSld sldOrd">
      <pc:chgData name="Kuchaříková Ivana" userId="97790f91-e295-4db0-8dbf-1544e449ecc3" providerId="ADAL" clId="{0D6D018C-5E34-4B6B-998E-FF0AFE91E52A}" dt="2024-04-09T15:41:05.792" v="3574"/>
      <pc:docMkLst>
        <pc:docMk/>
      </pc:docMkLst>
      <pc:sldChg chg="modSp mod">
        <pc:chgData name="Kuchaříková Ivana" userId="97790f91-e295-4db0-8dbf-1544e449ecc3" providerId="ADAL" clId="{0D6D018C-5E34-4B6B-998E-FF0AFE91E52A}" dt="2024-04-02T11:21:12.066" v="1217" actId="20577"/>
        <pc:sldMkLst>
          <pc:docMk/>
          <pc:sldMk cId="3197730375" sldId="344"/>
        </pc:sldMkLst>
        <pc:spChg chg="mod">
          <ac:chgData name="Kuchaříková Ivana" userId="97790f91-e295-4db0-8dbf-1544e449ecc3" providerId="ADAL" clId="{0D6D018C-5E34-4B6B-998E-FF0AFE91E52A}" dt="2024-04-02T10:40:13.093" v="137" actId="255"/>
          <ac:spMkLst>
            <pc:docMk/>
            <pc:sldMk cId="3197730375" sldId="344"/>
            <ac:spMk id="421" creationId="{00000000-0000-0000-0000-000000000000}"/>
          </ac:spMkLst>
        </pc:spChg>
        <pc:spChg chg="mod">
          <ac:chgData name="Kuchaříková Ivana" userId="97790f91-e295-4db0-8dbf-1544e449ecc3" providerId="ADAL" clId="{0D6D018C-5E34-4B6B-998E-FF0AFE91E52A}" dt="2024-04-02T11:21:12.066" v="1217" actId="20577"/>
          <ac:spMkLst>
            <pc:docMk/>
            <pc:sldMk cId="3197730375" sldId="344"/>
            <ac:spMk id="422" creationId="{00000000-0000-0000-0000-000000000000}"/>
          </ac:spMkLst>
        </pc:spChg>
      </pc:sldChg>
      <pc:sldChg chg="modSp mod ord">
        <pc:chgData name="Kuchaříková Ivana" userId="97790f91-e295-4db0-8dbf-1544e449ecc3" providerId="ADAL" clId="{0D6D018C-5E34-4B6B-998E-FF0AFE91E52A}" dt="2024-04-03T10:00:30.303" v="2850"/>
        <pc:sldMkLst>
          <pc:docMk/>
          <pc:sldMk cId="2415556283" sldId="348"/>
        </pc:sldMkLst>
        <pc:spChg chg="mod">
          <ac:chgData name="Kuchaříková Ivana" userId="97790f91-e295-4db0-8dbf-1544e449ecc3" providerId="ADAL" clId="{0D6D018C-5E34-4B6B-998E-FF0AFE91E52A}" dt="2024-04-02T12:16:21.014" v="2762" actId="20577"/>
          <ac:spMkLst>
            <pc:docMk/>
            <pc:sldMk cId="2415556283" sldId="348"/>
            <ac:spMk id="422" creationId="{00000000-0000-0000-0000-000000000000}"/>
          </ac:spMkLst>
        </pc:spChg>
      </pc:sldChg>
      <pc:sldChg chg="modSp mod">
        <pc:chgData name="Kuchaříková Ivana" userId="97790f91-e295-4db0-8dbf-1544e449ecc3" providerId="ADAL" clId="{0D6D018C-5E34-4B6B-998E-FF0AFE91E52A}" dt="2024-04-03T08:27:17.139" v="2846" actId="20577"/>
        <pc:sldMkLst>
          <pc:docMk/>
          <pc:sldMk cId="1326896579" sldId="352"/>
        </pc:sldMkLst>
        <pc:spChg chg="mod">
          <ac:chgData name="Kuchaříková Ivana" userId="97790f91-e295-4db0-8dbf-1544e449ecc3" providerId="ADAL" clId="{0D6D018C-5E34-4B6B-998E-FF0AFE91E52A}" dt="2024-04-03T08:27:17.139" v="2846" actId="20577"/>
          <ac:spMkLst>
            <pc:docMk/>
            <pc:sldMk cId="1326896579" sldId="352"/>
            <ac:spMk id="7" creationId="{CEE4F976-E52C-1FD7-C2CF-B84F9D196BFF}"/>
          </ac:spMkLst>
        </pc:spChg>
      </pc:sldChg>
      <pc:sldChg chg="modSp mod">
        <pc:chgData name="Kuchaříková Ivana" userId="97790f91-e295-4db0-8dbf-1544e449ecc3" providerId="ADAL" clId="{0D6D018C-5E34-4B6B-998E-FF0AFE91E52A}" dt="2024-04-09T15:41:05.792" v="3574"/>
        <pc:sldMkLst>
          <pc:docMk/>
          <pc:sldMk cId="1370291740" sldId="354"/>
        </pc:sldMkLst>
        <pc:spChg chg="mod">
          <ac:chgData name="Kuchaříková Ivana" userId="97790f91-e295-4db0-8dbf-1544e449ecc3" providerId="ADAL" clId="{0D6D018C-5E34-4B6B-998E-FF0AFE91E52A}" dt="2024-04-02T11:24:05.357" v="1306" actId="20577"/>
          <ac:spMkLst>
            <pc:docMk/>
            <pc:sldMk cId="1370291740" sldId="354"/>
            <ac:spMk id="421" creationId="{00000000-0000-0000-0000-000000000000}"/>
          </ac:spMkLst>
        </pc:spChg>
        <pc:spChg chg="mod">
          <ac:chgData name="Kuchaříková Ivana" userId="97790f91-e295-4db0-8dbf-1544e449ecc3" providerId="ADAL" clId="{0D6D018C-5E34-4B6B-998E-FF0AFE91E52A}" dt="2024-04-09T15:41:05.792" v="3574"/>
          <ac:spMkLst>
            <pc:docMk/>
            <pc:sldMk cId="1370291740" sldId="354"/>
            <ac:spMk id="422" creationId="{00000000-0000-0000-0000-000000000000}"/>
          </ac:spMkLst>
        </pc:spChg>
      </pc:sldChg>
      <pc:sldChg chg="addSp delSp modSp mod ord">
        <pc:chgData name="Kuchaříková Ivana" userId="97790f91-e295-4db0-8dbf-1544e449ecc3" providerId="ADAL" clId="{0D6D018C-5E34-4B6B-998E-FF0AFE91E52A}" dt="2024-04-03T11:20:22.131" v="2852"/>
        <pc:sldMkLst>
          <pc:docMk/>
          <pc:sldMk cId="2961559030" sldId="358"/>
        </pc:sldMkLst>
        <pc:spChg chg="add del mod">
          <ac:chgData name="Kuchaříková Ivana" userId="97790f91-e295-4db0-8dbf-1544e449ecc3" providerId="ADAL" clId="{0D6D018C-5E34-4B6B-998E-FF0AFE91E52A}" dt="2024-04-02T11:33:46.961" v="1348" actId="21"/>
          <ac:spMkLst>
            <pc:docMk/>
            <pc:sldMk cId="2961559030" sldId="358"/>
            <ac:spMk id="3" creationId="{0FF11C8A-E27A-3EA7-1221-15850CC91AAF}"/>
          </ac:spMkLst>
        </pc:spChg>
        <pc:spChg chg="mod">
          <ac:chgData name="Kuchaříková Ivana" userId="97790f91-e295-4db0-8dbf-1544e449ecc3" providerId="ADAL" clId="{0D6D018C-5E34-4B6B-998E-FF0AFE91E52A}" dt="2024-04-02T12:16:11.213" v="2758" actId="20577"/>
          <ac:spMkLst>
            <pc:docMk/>
            <pc:sldMk cId="2961559030" sldId="358"/>
            <ac:spMk id="422" creationId="{00000000-0000-0000-0000-000000000000}"/>
          </ac:spMkLst>
        </pc:spChg>
      </pc:sldChg>
      <pc:sldChg chg="modSp new mod">
        <pc:chgData name="Kuchaříková Ivana" userId="97790f91-e295-4db0-8dbf-1544e449ecc3" providerId="ADAL" clId="{0D6D018C-5E34-4B6B-998E-FF0AFE91E52A}" dt="2024-04-09T09:38:22.138" v="3434" actId="313"/>
        <pc:sldMkLst>
          <pc:docMk/>
          <pc:sldMk cId="2974714114" sldId="359"/>
        </pc:sldMkLst>
        <pc:spChg chg="mod">
          <ac:chgData name="Kuchaříková Ivana" userId="97790f91-e295-4db0-8dbf-1544e449ecc3" providerId="ADAL" clId="{0D6D018C-5E34-4B6B-998E-FF0AFE91E52A}" dt="2024-04-02T11:22:40.085" v="1267" actId="255"/>
          <ac:spMkLst>
            <pc:docMk/>
            <pc:sldMk cId="2974714114" sldId="359"/>
            <ac:spMk id="2" creationId="{EA2E973F-4F09-2A74-92A2-36061244FD0E}"/>
          </ac:spMkLst>
        </pc:spChg>
        <pc:spChg chg="mod">
          <ac:chgData name="Kuchaříková Ivana" userId="97790f91-e295-4db0-8dbf-1544e449ecc3" providerId="ADAL" clId="{0D6D018C-5E34-4B6B-998E-FF0AFE91E52A}" dt="2024-04-09T09:38:22.138" v="3434" actId="313"/>
          <ac:spMkLst>
            <pc:docMk/>
            <pc:sldMk cId="2974714114" sldId="359"/>
            <ac:spMk id="3" creationId="{02C576D5-2E6F-5A41-134D-10FCA7E09D24}"/>
          </ac:spMkLst>
        </pc:spChg>
      </pc:sldChg>
      <pc:sldChg chg="del">
        <pc:chgData name="Kuchaříková Ivana" userId="97790f91-e295-4db0-8dbf-1544e449ecc3" providerId="ADAL" clId="{0D6D018C-5E34-4B6B-998E-FF0AFE91E52A}" dt="2024-04-02T10:29:36.194" v="0" actId="2696"/>
        <pc:sldMkLst>
          <pc:docMk/>
          <pc:sldMk cId="4292277708" sldId="359"/>
        </pc:sldMkLst>
      </pc:sldChg>
      <pc:sldChg chg="del">
        <pc:chgData name="Kuchaříková Ivana" userId="97790f91-e295-4db0-8dbf-1544e449ecc3" providerId="ADAL" clId="{0D6D018C-5E34-4B6B-998E-FF0AFE91E52A}" dt="2024-04-02T10:29:47.602" v="1" actId="2696"/>
        <pc:sldMkLst>
          <pc:docMk/>
          <pc:sldMk cId="1818564999" sldId="360"/>
        </pc:sldMkLst>
      </pc:sldChg>
      <pc:sldChg chg="addSp delSp modSp new mod">
        <pc:chgData name="Kuchaříková Ivana" userId="97790f91-e295-4db0-8dbf-1544e449ecc3" providerId="ADAL" clId="{0D6D018C-5E34-4B6B-998E-FF0AFE91E52A}" dt="2024-04-09T08:41:47.576" v="3010" actId="20577"/>
        <pc:sldMkLst>
          <pc:docMk/>
          <pc:sldMk cId="4003298771" sldId="360"/>
        </pc:sldMkLst>
        <pc:spChg chg="mod">
          <ac:chgData name="Kuchaříková Ivana" userId="97790f91-e295-4db0-8dbf-1544e449ecc3" providerId="ADAL" clId="{0D6D018C-5E34-4B6B-998E-FF0AFE91E52A}" dt="2024-04-02T11:31:34.258" v="1341"/>
          <ac:spMkLst>
            <pc:docMk/>
            <pc:sldMk cId="4003298771" sldId="360"/>
            <ac:spMk id="2" creationId="{10AAC8F7-1433-9358-546F-777A20D1FAC7}"/>
          </ac:spMkLst>
        </pc:spChg>
        <pc:spChg chg="mod">
          <ac:chgData name="Kuchaříková Ivana" userId="97790f91-e295-4db0-8dbf-1544e449ecc3" providerId="ADAL" clId="{0D6D018C-5E34-4B6B-998E-FF0AFE91E52A}" dt="2024-04-09T08:41:47.576" v="3010" actId="20577"/>
          <ac:spMkLst>
            <pc:docMk/>
            <pc:sldMk cId="4003298771" sldId="360"/>
            <ac:spMk id="3" creationId="{1C28E288-DD50-0691-251A-FB1BB5B0B07D}"/>
          </ac:spMkLst>
        </pc:spChg>
        <pc:spChg chg="add del">
          <ac:chgData name="Kuchaříková Ivana" userId="97790f91-e295-4db0-8dbf-1544e449ecc3" providerId="ADAL" clId="{0D6D018C-5E34-4B6B-998E-FF0AFE91E52A}" dt="2024-04-02T11:24:57.315" v="1309" actId="22"/>
          <ac:spMkLst>
            <pc:docMk/>
            <pc:sldMk cId="4003298771" sldId="360"/>
            <ac:spMk id="5" creationId="{E0AFB815-522D-50F9-BD3B-846950072DC0}"/>
          </ac:spMkLst>
        </pc:spChg>
      </pc:sldChg>
      <pc:sldChg chg="modSp new mod">
        <pc:chgData name="Kuchaříková Ivana" userId="97790f91-e295-4db0-8dbf-1544e449ecc3" providerId="ADAL" clId="{0D6D018C-5E34-4B6B-998E-FF0AFE91E52A}" dt="2024-04-02T12:17:58.723" v="2766" actId="20577"/>
        <pc:sldMkLst>
          <pc:docMk/>
          <pc:sldMk cId="3002112202" sldId="361"/>
        </pc:sldMkLst>
        <pc:spChg chg="mod">
          <ac:chgData name="Kuchaříková Ivana" userId="97790f91-e295-4db0-8dbf-1544e449ecc3" providerId="ADAL" clId="{0D6D018C-5E34-4B6B-998E-FF0AFE91E52A}" dt="2024-04-02T12:01:52.548" v="2389"/>
          <ac:spMkLst>
            <pc:docMk/>
            <pc:sldMk cId="3002112202" sldId="361"/>
            <ac:spMk id="2" creationId="{3C544304-DAEB-F5E8-853B-4916031E74C4}"/>
          </ac:spMkLst>
        </pc:spChg>
        <pc:spChg chg="mod">
          <ac:chgData name="Kuchaříková Ivana" userId="97790f91-e295-4db0-8dbf-1544e449ecc3" providerId="ADAL" clId="{0D6D018C-5E34-4B6B-998E-FF0AFE91E52A}" dt="2024-04-02T12:17:58.723" v="2766" actId="20577"/>
          <ac:spMkLst>
            <pc:docMk/>
            <pc:sldMk cId="3002112202" sldId="361"/>
            <ac:spMk id="3" creationId="{838E1085-D668-CE83-74F4-28DD490BF4BD}"/>
          </ac:spMkLst>
        </pc:spChg>
      </pc:sldChg>
      <pc:sldChg chg="modSp mod">
        <pc:chgData name="Kuchaříková Ivana" userId="97790f91-e295-4db0-8dbf-1544e449ecc3" providerId="ADAL" clId="{0D6D018C-5E34-4B6B-998E-FF0AFE91E52A}" dt="2024-04-09T09:43:29.871" v="3573" actId="20577"/>
        <pc:sldMkLst>
          <pc:docMk/>
          <pc:sldMk cId="1525134167" sldId="363"/>
        </pc:sldMkLst>
        <pc:spChg chg="mod">
          <ac:chgData name="Kuchaříková Ivana" userId="97790f91-e295-4db0-8dbf-1544e449ecc3" providerId="ADAL" clId="{0D6D018C-5E34-4B6B-998E-FF0AFE91E52A}" dt="2024-04-09T09:43:29.871" v="3573" actId="20577"/>
          <ac:spMkLst>
            <pc:docMk/>
            <pc:sldMk cId="1525134167" sldId="363"/>
            <ac:spMk id="3" creationId="{02C576D5-2E6F-5A41-134D-10FCA7E09D24}"/>
          </ac:spMkLst>
        </pc:spChg>
      </pc:sldChg>
      <pc:sldChg chg="modSp mod">
        <pc:chgData name="Kuchaříková Ivana" userId="97790f91-e295-4db0-8dbf-1544e449ecc3" providerId="ADAL" clId="{0D6D018C-5E34-4B6B-998E-FF0AFE91E52A}" dt="2024-04-09T09:14:24.192" v="3428" actId="11"/>
        <pc:sldMkLst>
          <pc:docMk/>
          <pc:sldMk cId="190241659" sldId="364"/>
        </pc:sldMkLst>
        <pc:spChg chg="mod">
          <ac:chgData name="Kuchaříková Ivana" userId="97790f91-e295-4db0-8dbf-1544e449ecc3" providerId="ADAL" clId="{0D6D018C-5E34-4B6B-998E-FF0AFE91E52A}" dt="2024-04-09T09:14:24.192" v="3428" actId="11"/>
          <ac:spMkLst>
            <pc:docMk/>
            <pc:sldMk cId="190241659" sldId="364"/>
            <ac:spMk id="3" creationId="{1C28E288-DD50-0691-251A-FB1BB5B0B07D}"/>
          </ac:spMkLst>
        </pc:spChg>
      </pc:sldChg>
    </pc:docChg>
  </pc:docChgLst>
  <pc:docChgLst>
    <pc:chgData name="Lhotková Markéta" userId="S::marketa.lhotkova@mmr.cz::7e769b0b-3c7c-4efa-894a-93660c48e99e" providerId="AD" clId="Web-{39DBE82A-05B1-C8BB-5CB3-5FB0CEA60D7F}"/>
    <pc:docChg chg="modSld">
      <pc:chgData name="Lhotková Markéta" userId="S::marketa.lhotkova@mmr.cz::7e769b0b-3c7c-4efa-894a-93660c48e99e" providerId="AD" clId="Web-{39DBE82A-05B1-C8BB-5CB3-5FB0CEA60D7F}" dt="2024-03-21T12:06:38.820" v="12" actId="20577"/>
      <pc:docMkLst>
        <pc:docMk/>
      </pc:docMkLst>
      <pc:sldChg chg="modSp">
        <pc:chgData name="Lhotková Markéta" userId="S::marketa.lhotkova@mmr.cz::7e769b0b-3c7c-4efa-894a-93660c48e99e" providerId="AD" clId="Web-{39DBE82A-05B1-C8BB-5CB3-5FB0CEA60D7F}" dt="2024-03-21T12:06:38.820" v="12" actId="20577"/>
        <pc:sldMkLst>
          <pc:docMk/>
          <pc:sldMk cId="3197730375" sldId="344"/>
        </pc:sldMkLst>
        <pc:spChg chg="mod">
          <ac:chgData name="Lhotková Markéta" userId="S::marketa.lhotkova@mmr.cz::7e769b0b-3c7c-4efa-894a-93660c48e99e" providerId="AD" clId="Web-{39DBE82A-05B1-C8BB-5CB3-5FB0CEA60D7F}" dt="2024-03-21T12:06:38.820" v="12" actId="20577"/>
          <ac:spMkLst>
            <pc:docMk/>
            <pc:sldMk cId="3197730375" sldId="344"/>
            <ac:spMk id="422" creationId="{00000000-0000-0000-0000-000000000000}"/>
          </ac:spMkLst>
        </pc:spChg>
      </pc:sldChg>
    </pc:docChg>
  </pc:docChgLst>
  <pc:docChgLst>
    <pc:chgData name="Beranová Klára" userId="S::klara.beranova@mmr.cz::e1945911-e48a-4326-97f7-385355405f23" providerId="AD" clId="Web-{D26D146F-829B-0BFC-F1D2-BAE2D7ABEA01}"/>
    <pc:docChg chg="modSld">
      <pc:chgData name="Beranová Klára" userId="S::klara.beranova@mmr.cz::e1945911-e48a-4326-97f7-385355405f23" providerId="AD" clId="Web-{D26D146F-829B-0BFC-F1D2-BAE2D7ABEA01}" dt="2024-03-27T08:54:26.995" v="27" actId="20577"/>
      <pc:docMkLst>
        <pc:docMk/>
      </pc:docMkLst>
      <pc:sldChg chg="modSp">
        <pc:chgData name="Beranová Klára" userId="S::klara.beranova@mmr.cz::e1945911-e48a-4326-97f7-385355405f23" providerId="AD" clId="Web-{D26D146F-829B-0BFC-F1D2-BAE2D7ABEA01}" dt="2024-03-27T08:54:26.995" v="27" actId="20577"/>
        <pc:sldMkLst>
          <pc:docMk/>
          <pc:sldMk cId="3197730375" sldId="344"/>
        </pc:sldMkLst>
        <pc:spChg chg="mod">
          <ac:chgData name="Beranová Klára" userId="S::klara.beranova@mmr.cz::e1945911-e48a-4326-97f7-385355405f23" providerId="AD" clId="Web-{D26D146F-829B-0BFC-F1D2-BAE2D7ABEA01}" dt="2024-03-27T08:54:26.995" v="27" actId="20577"/>
          <ac:spMkLst>
            <pc:docMk/>
            <pc:sldMk cId="3197730375" sldId="344"/>
            <ac:spMk id="422" creationId="{00000000-0000-0000-0000-000000000000}"/>
          </ac:spMkLst>
        </pc:spChg>
      </pc:sldChg>
      <pc:sldChg chg="modSp">
        <pc:chgData name="Beranová Klára" userId="S::klara.beranova@mmr.cz::e1945911-e48a-4326-97f7-385355405f23" providerId="AD" clId="Web-{D26D146F-829B-0BFC-F1D2-BAE2D7ABEA01}" dt="2024-03-27T08:49:01.912" v="3" actId="20577"/>
        <pc:sldMkLst>
          <pc:docMk/>
          <pc:sldMk cId="4025539028" sldId="350"/>
        </pc:sldMkLst>
        <pc:spChg chg="mod">
          <ac:chgData name="Beranová Klára" userId="S::klara.beranova@mmr.cz::e1945911-e48a-4326-97f7-385355405f23" providerId="AD" clId="Web-{D26D146F-829B-0BFC-F1D2-BAE2D7ABEA01}" dt="2024-03-27T08:49:01.912" v="3" actId="20577"/>
          <ac:spMkLst>
            <pc:docMk/>
            <pc:sldMk cId="4025539028" sldId="350"/>
            <ac:spMk id="422" creationId="{00000000-0000-0000-0000-000000000000}"/>
          </ac:spMkLst>
        </pc:spChg>
      </pc:sldChg>
      <pc:sldChg chg="modSp">
        <pc:chgData name="Beranová Klára" userId="S::klara.beranova@mmr.cz::e1945911-e48a-4326-97f7-385355405f23" providerId="AD" clId="Web-{D26D146F-829B-0BFC-F1D2-BAE2D7ABEA01}" dt="2024-03-27T08:47:11.592" v="1" actId="20577"/>
        <pc:sldMkLst>
          <pc:docMk/>
          <pc:sldMk cId="1370291740" sldId="354"/>
        </pc:sldMkLst>
        <pc:spChg chg="mod">
          <ac:chgData name="Beranová Klára" userId="S::klara.beranova@mmr.cz::e1945911-e48a-4326-97f7-385355405f23" providerId="AD" clId="Web-{D26D146F-829B-0BFC-F1D2-BAE2D7ABEA01}" dt="2024-03-27T08:47:11.592" v="1" actId="20577"/>
          <ac:spMkLst>
            <pc:docMk/>
            <pc:sldMk cId="1370291740" sldId="354"/>
            <ac:spMk id="422" creationId="{00000000-0000-0000-0000-000000000000}"/>
          </ac:spMkLst>
        </pc:spChg>
      </pc:sldChg>
    </pc:docChg>
  </pc:docChgLst>
  <pc:docChgLst>
    <pc:chgData name="Charvát Martin" userId="S::martin.charvat@mmr.cz::3a819d9e-d7db-4551-80f1-ddc9b40cc878" providerId="AD" clId="Web-{4B4440CA-EE64-77D1-FEFB-9F351AB23F2C}"/>
    <pc:docChg chg="addSld modSld">
      <pc:chgData name="Charvát Martin" userId="S::martin.charvat@mmr.cz::3a819d9e-d7db-4551-80f1-ddc9b40cc878" providerId="AD" clId="Web-{4B4440CA-EE64-77D1-FEFB-9F351AB23F2C}" dt="2024-03-25T07:35:43.462" v="11"/>
      <pc:docMkLst>
        <pc:docMk/>
      </pc:docMkLst>
      <pc:sldChg chg="modSp">
        <pc:chgData name="Charvát Martin" userId="S::martin.charvat@mmr.cz::3a819d9e-d7db-4551-80f1-ddc9b40cc878" providerId="AD" clId="Web-{4B4440CA-EE64-77D1-FEFB-9F351AB23F2C}" dt="2024-03-25T07:16:12.178" v="6" actId="20577"/>
        <pc:sldMkLst>
          <pc:docMk/>
          <pc:sldMk cId="3197730375" sldId="344"/>
        </pc:sldMkLst>
        <pc:spChg chg="mod">
          <ac:chgData name="Charvát Martin" userId="S::martin.charvat@mmr.cz::3a819d9e-d7db-4551-80f1-ddc9b40cc878" providerId="AD" clId="Web-{4B4440CA-EE64-77D1-FEFB-9F351AB23F2C}" dt="2024-03-25T07:16:12.178" v="6" actId="20577"/>
          <ac:spMkLst>
            <pc:docMk/>
            <pc:sldMk cId="3197730375" sldId="344"/>
            <ac:spMk id="422" creationId="{00000000-0000-0000-0000-000000000000}"/>
          </ac:spMkLst>
        </pc:spChg>
      </pc:sldChg>
      <pc:sldChg chg="addSp delSp modSp new mod modClrScheme chgLayout">
        <pc:chgData name="Charvát Martin" userId="S::martin.charvat@mmr.cz::3a819d9e-d7db-4551-80f1-ddc9b40cc878" providerId="AD" clId="Web-{4B4440CA-EE64-77D1-FEFB-9F351AB23F2C}" dt="2024-03-25T07:35:43.462" v="11"/>
        <pc:sldMkLst>
          <pc:docMk/>
          <pc:sldMk cId="3876032590" sldId="351"/>
        </pc:sldMkLst>
        <pc:spChg chg="del">
          <ac:chgData name="Charvát Martin" userId="S::martin.charvat@mmr.cz::3a819d9e-d7db-4551-80f1-ddc9b40cc878" providerId="AD" clId="Web-{4B4440CA-EE64-77D1-FEFB-9F351AB23F2C}" dt="2024-03-25T07:35:28.946" v="9"/>
          <ac:spMkLst>
            <pc:docMk/>
            <pc:sldMk cId="3876032590" sldId="351"/>
            <ac:spMk id="2" creationId="{FA335413-E80D-5E6B-4769-CC3A9804260C}"/>
          </ac:spMkLst>
        </pc:spChg>
        <pc:spChg chg="del">
          <ac:chgData name="Charvát Martin" userId="S::martin.charvat@mmr.cz::3a819d9e-d7db-4551-80f1-ddc9b40cc878" providerId="AD" clId="Web-{4B4440CA-EE64-77D1-FEFB-9F351AB23F2C}" dt="2024-03-25T07:35:27.790" v="8"/>
          <ac:spMkLst>
            <pc:docMk/>
            <pc:sldMk cId="3876032590" sldId="351"/>
            <ac:spMk id="3" creationId="{75B875D1-ACC4-8616-41FD-084CE40D8F43}"/>
          </ac:spMkLst>
        </pc:spChg>
        <pc:spChg chg="add del mod">
          <ac:chgData name="Charvát Martin" userId="S::martin.charvat@mmr.cz::3a819d9e-d7db-4551-80f1-ddc9b40cc878" providerId="AD" clId="Web-{4B4440CA-EE64-77D1-FEFB-9F351AB23F2C}" dt="2024-03-25T07:35:43.462" v="11"/>
          <ac:spMkLst>
            <pc:docMk/>
            <pc:sldMk cId="3876032590" sldId="351"/>
            <ac:spMk id="6" creationId="{AC270521-A2CF-97EB-3E48-2EE5F76CD3DE}"/>
          </ac:spMkLst>
        </pc:spChg>
        <pc:spChg chg="add del mod">
          <ac:chgData name="Charvát Martin" userId="S::martin.charvat@mmr.cz::3a819d9e-d7db-4551-80f1-ddc9b40cc878" providerId="AD" clId="Web-{4B4440CA-EE64-77D1-FEFB-9F351AB23F2C}" dt="2024-03-25T07:35:43.462" v="11"/>
          <ac:spMkLst>
            <pc:docMk/>
            <pc:sldMk cId="3876032590" sldId="351"/>
            <ac:spMk id="8" creationId="{4CB0AE57-6441-3E22-4AA9-E49A4F470B47}"/>
          </ac:spMkLst>
        </pc:spChg>
      </pc:sldChg>
    </pc:docChg>
  </pc:docChgLst>
  <pc:docChgLst>
    <pc:chgData name="Charvát Martin" userId="S::martin.charvat@mmr.cz::3a819d9e-d7db-4551-80f1-ddc9b40cc878" providerId="AD" clId="Web-{125EA6CB-289D-9C81-E11C-0B87325A1BF5}"/>
    <pc:docChg chg="modSld">
      <pc:chgData name="Charvát Martin" userId="S::martin.charvat@mmr.cz::3a819d9e-d7db-4551-80f1-ddc9b40cc878" providerId="AD" clId="Web-{125EA6CB-289D-9C81-E11C-0B87325A1BF5}" dt="2024-04-03T10:26:30.336" v="6" actId="20577"/>
      <pc:docMkLst>
        <pc:docMk/>
      </pc:docMkLst>
      <pc:sldChg chg="modSp">
        <pc:chgData name="Charvát Martin" userId="S::martin.charvat@mmr.cz::3a819d9e-d7db-4551-80f1-ddc9b40cc878" providerId="AD" clId="Web-{125EA6CB-289D-9C81-E11C-0B87325A1BF5}" dt="2024-04-03T10:26:30.336" v="6" actId="20577"/>
        <pc:sldMkLst>
          <pc:docMk/>
          <pc:sldMk cId="2961559030" sldId="358"/>
        </pc:sldMkLst>
        <pc:spChg chg="mod">
          <ac:chgData name="Charvát Martin" userId="S::martin.charvat@mmr.cz::3a819d9e-d7db-4551-80f1-ddc9b40cc878" providerId="AD" clId="Web-{125EA6CB-289D-9C81-E11C-0B87325A1BF5}" dt="2024-04-03T10:26:30.336" v="6" actId="20577"/>
          <ac:spMkLst>
            <pc:docMk/>
            <pc:sldMk cId="2961559030" sldId="358"/>
            <ac:spMk id="3" creationId="{B6A20535-7ED6-4161-543B-D57939A5E3F8}"/>
          </ac:spMkLst>
        </pc:spChg>
      </pc:sldChg>
    </pc:docChg>
  </pc:docChgLst>
  <pc:docChgLst>
    <pc:chgData name="Charvát Martin" userId="S::martin.charvat@mmr.cz::3a819d9e-d7db-4551-80f1-ddc9b40cc878" providerId="AD" clId="Web-{AC892B19-5D83-66D4-4A62-48EC8C5800D7}"/>
    <pc:docChg chg="modSld">
      <pc:chgData name="Charvát Martin" userId="S::martin.charvat@mmr.cz::3a819d9e-d7db-4551-80f1-ddc9b40cc878" providerId="AD" clId="Web-{AC892B19-5D83-66D4-4A62-48EC8C5800D7}" dt="2024-03-25T08:07:00.692" v="69" actId="20577"/>
      <pc:docMkLst>
        <pc:docMk/>
      </pc:docMkLst>
      <pc:sldChg chg="modSp">
        <pc:chgData name="Charvát Martin" userId="S::martin.charvat@mmr.cz::3a819d9e-d7db-4551-80f1-ddc9b40cc878" providerId="AD" clId="Web-{AC892B19-5D83-66D4-4A62-48EC8C5800D7}" dt="2024-03-25T08:07:00.692" v="69" actId="20577"/>
        <pc:sldMkLst>
          <pc:docMk/>
          <pc:sldMk cId="1326896579" sldId="352"/>
        </pc:sldMkLst>
        <pc:spChg chg="mod">
          <ac:chgData name="Charvát Martin" userId="S::martin.charvat@mmr.cz::3a819d9e-d7db-4551-80f1-ddc9b40cc878" providerId="AD" clId="Web-{AC892B19-5D83-66D4-4A62-48EC8C5800D7}" dt="2024-03-25T08:07:00.692" v="69" actId="20577"/>
          <ac:spMkLst>
            <pc:docMk/>
            <pc:sldMk cId="1326896579" sldId="352"/>
            <ac:spMk id="7" creationId="{CEE4F976-E52C-1FD7-C2CF-B84F9D196BFF}"/>
          </ac:spMkLst>
        </pc:spChg>
      </pc:sldChg>
    </pc:docChg>
  </pc:docChgLst>
  <pc:docChgLst>
    <pc:chgData name="Lhotková Markéta" userId="S::marketa.lhotkova@mmr.cz::7e769b0b-3c7c-4efa-894a-93660c48e99e" providerId="AD" clId="Web-{82D48643-C362-88AC-8233-1AA224758235}"/>
    <pc:docChg chg="modSld">
      <pc:chgData name="Lhotková Markéta" userId="S::marketa.lhotkova@mmr.cz::7e769b0b-3c7c-4efa-894a-93660c48e99e" providerId="AD" clId="Web-{82D48643-C362-88AC-8233-1AA224758235}" dt="2024-03-22T08:56:39.418" v="17" actId="20577"/>
      <pc:docMkLst>
        <pc:docMk/>
      </pc:docMkLst>
      <pc:sldChg chg="modSp">
        <pc:chgData name="Lhotková Markéta" userId="S::marketa.lhotkova@mmr.cz::7e769b0b-3c7c-4efa-894a-93660c48e99e" providerId="AD" clId="Web-{82D48643-C362-88AC-8233-1AA224758235}" dt="2024-03-22T08:56:39.418" v="17" actId="20577"/>
        <pc:sldMkLst>
          <pc:docMk/>
          <pc:sldMk cId="3197730375" sldId="344"/>
        </pc:sldMkLst>
        <pc:spChg chg="mod">
          <ac:chgData name="Lhotková Markéta" userId="S::marketa.lhotkova@mmr.cz::7e769b0b-3c7c-4efa-894a-93660c48e99e" providerId="AD" clId="Web-{82D48643-C362-88AC-8233-1AA224758235}" dt="2024-03-22T08:56:39.418" v="17" actId="20577"/>
          <ac:spMkLst>
            <pc:docMk/>
            <pc:sldMk cId="3197730375" sldId="344"/>
            <ac:spMk id="422" creationId="{00000000-0000-0000-0000-000000000000}"/>
          </ac:spMkLst>
        </pc:spChg>
      </pc:sldChg>
    </pc:docChg>
  </pc:docChgLst>
  <pc:docChgLst>
    <pc:chgData name="Lhotková Markéta" userId="S::marketa.lhotkova@mmr.cz::7e769b0b-3c7c-4efa-894a-93660c48e99e" providerId="AD" clId="Web-{5D23154C-76C2-F0BB-5EB2-0B42C7CBE573}"/>
    <pc:docChg chg="modSld">
      <pc:chgData name="Lhotková Markéta" userId="S::marketa.lhotkova@mmr.cz::7e769b0b-3c7c-4efa-894a-93660c48e99e" providerId="AD" clId="Web-{5D23154C-76C2-F0BB-5EB2-0B42C7CBE573}" dt="2024-03-14T15:03:26.109" v="4" actId="20577"/>
      <pc:docMkLst>
        <pc:docMk/>
      </pc:docMkLst>
      <pc:sldChg chg="modSp">
        <pc:chgData name="Lhotková Markéta" userId="S::marketa.lhotkova@mmr.cz::7e769b0b-3c7c-4efa-894a-93660c48e99e" providerId="AD" clId="Web-{5D23154C-76C2-F0BB-5EB2-0B42C7CBE573}" dt="2024-03-14T15:03:26.109" v="4" actId="20577"/>
        <pc:sldMkLst>
          <pc:docMk/>
          <pc:sldMk cId="3197730375" sldId="344"/>
        </pc:sldMkLst>
        <pc:spChg chg="mod">
          <ac:chgData name="Lhotková Markéta" userId="S::marketa.lhotkova@mmr.cz::7e769b0b-3c7c-4efa-894a-93660c48e99e" providerId="AD" clId="Web-{5D23154C-76C2-F0BB-5EB2-0B42C7CBE573}" dt="2024-03-14T15:03:26.109" v="4" actId="20577"/>
          <ac:spMkLst>
            <pc:docMk/>
            <pc:sldMk cId="3197730375" sldId="344"/>
            <ac:spMk id="422" creationId="{00000000-0000-0000-0000-000000000000}"/>
          </ac:spMkLst>
        </pc:spChg>
      </pc:sldChg>
    </pc:docChg>
  </pc:docChgLst>
  <pc:docChgLst>
    <pc:chgData name="Neudeková Petra" userId="S::petra.neudekova@mmr.cz::f8dc934f-a0fa-43dc-bcc7-02eb68246acc" providerId="AD" clId="Web-{3B94AC69-DA4B-0DAA-6021-B8540A54C9A0}"/>
    <pc:docChg chg="modSld">
      <pc:chgData name="Neudeková Petra" userId="S::petra.neudekova@mmr.cz::f8dc934f-a0fa-43dc-bcc7-02eb68246acc" providerId="AD" clId="Web-{3B94AC69-DA4B-0DAA-6021-B8540A54C9A0}" dt="2024-04-04T15:03:20.946" v="22" actId="20577"/>
      <pc:docMkLst>
        <pc:docMk/>
      </pc:docMkLst>
      <pc:sldChg chg="modSp">
        <pc:chgData name="Neudeková Petra" userId="S::petra.neudekova@mmr.cz::f8dc934f-a0fa-43dc-bcc7-02eb68246acc" providerId="AD" clId="Web-{3B94AC69-DA4B-0DAA-6021-B8540A54C9A0}" dt="2024-04-04T15:01:13.629" v="7" actId="20577"/>
        <pc:sldMkLst>
          <pc:docMk/>
          <pc:sldMk cId="3197730375" sldId="344"/>
        </pc:sldMkLst>
        <pc:spChg chg="mod">
          <ac:chgData name="Neudeková Petra" userId="S::petra.neudekova@mmr.cz::f8dc934f-a0fa-43dc-bcc7-02eb68246acc" providerId="AD" clId="Web-{3B94AC69-DA4B-0DAA-6021-B8540A54C9A0}" dt="2024-04-04T15:01:13.629" v="7" actId="20577"/>
          <ac:spMkLst>
            <pc:docMk/>
            <pc:sldMk cId="3197730375" sldId="344"/>
            <ac:spMk id="422" creationId="{00000000-0000-0000-0000-000000000000}"/>
          </ac:spMkLst>
        </pc:spChg>
      </pc:sldChg>
      <pc:sldChg chg="modSp">
        <pc:chgData name="Neudeková Petra" userId="S::petra.neudekova@mmr.cz::f8dc934f-a0fa-43dc-bcc7-02eb68246acc" providerId="AD" clId="Web-{3B94AC69-DA4B-0DAA-6021-B8540A54C9A0}" dt="2024-04-04T15:03:20.946" v="22" actId="20577"/>
        <pc:sldMkLst>
          <pc:docMk/>
          <pc:sldMk cId="1525134167" sldId="363"/>
        </pc:sldMkLst>
        <pc:spChg chg="mod">
          <ac:chgData name="Neudeková Petra" userId="S::petra.neudekova@mmr.cz::f8dc934f-a0fa-43dc-bcc7-02eb68246acc" providerId="AD" clId="Web-{3B94AC69-DA4B-0DAA-6021-B8540A54C9A0}" dt="2024-04-04T15:03:20.946" v="22" actId="20577"/>
          <ac:spMkLst>
            <pc:docMk/>
            <pc:sldMk cId="1525134167" sldId="363"/>
            <ac:spMk id="3" creationId="{02C576D5-2E6F-5A41-134D-10FCA7E09D24}"/>
          </ac:spMkLst>
        </pc:spChg>
      </pc:sldChg>
    </pc:docChg>
  </pc:docChgLst>
  <pc:docChgLst>
    <pc:chgData name="Lhotková Markéta" userId="S::marketa.lhotkova@mmr.cz::7e769b0b-3c7c-4efa-894a-93660c48e99e" providerId="AD" clId="Web-{FED0CD99-C182-A18B-0552-377B9529C94F}"/>
    <pc:docChg chg="modSld">
      <pc:chgData name="Lhotková Markéta" userId="S::marketa.lhotkova@mmr.cz::7e769b0b-3c7c-4efa-894a-93660c48e99e" providerId="AD" clId="Web-{FED0CD99-C182-A18B-0552-377B9529C94F}" dt="2024-03-14T07:55:17.466" v="6" actId="20577"/>
      <pc:docMkLst>
        <pc:docMk/>
      </pc:docMkLst>
      <pc:sldChg chg="modSp">
        <pc:chgData name="Lhotková Markéta" userId="S::marketa.lhotkova@mmr.cz::7e769b0b-3c7c-4efa-894a-93660c48e99e" providerId="AD" clId="Web-{FED0CD99-C182-A18B-0552-377B9529C94F}" dt="2024-03-14T07:55:17.466" v="6" actId="20577"/>
        <pc:sldMkLst>
          <pc:docMk/>
          <pc:sldMk cId="979966462" sldId="345"/>
        </pc:sldMkLst>
        <pc:spChg chg="mod">
          <ac:chgData name="Lhotková Markéta" userId="S::marketa.lhotkova@mmr.cz::7e769b0b-3c7c-4efa-894a-93660c48e99e" providerId="AD" clId="Web-{FED0CD99-C182-A18B-0552-377B9529C94F}" dt="2024-03-14T07:55:17.466" v="6" actId="20577"/>
          <ac:spMkLst>
            <pc:docMk/>
            <pc:sldMk cId="979966462" sldId="345"/>
            <ac:spMk id="385" creationId="{6769044E-1AB0-FBDB-43C2-3E2B752A38EF}"/>
          </ac:spMkLst>
        </pc:spChg>
      </pc:sldChg>
    </pc:docChg>
  </pc:docChgLst>
  <pc:docChgLst>
    <pc:chgData name="Janda Martin - OŘO OPTP" userId="a4b209b5-89d1-41f4-9ca2-fdbef0c40465" providerId="ADAL" clId="{BCD60F85-4EE3-4865-9B06-06E6215C4F2A}"/>
    <pc:docChg chg="undo custSel addSld delSld modSld sldOrd">
      <pc:chgData name="Janda Martin - OŘO OPTP" userId="a4b209b5-89d1-41f4-9ca2-fdbef0c40465" providerId="ADAL" clId="{BCD60F85-4EE3-4865-9B06-06E6215C4F2A}" dt="2023-11-08T13:14:19.007" v="54" actId="47"/>
      <pc:docMkLst>
        <pc:docMk/>
      </pc:docMkLst>
      <pc:sldChg chg="add del">
        <pc:chgData name="Janda Martin - OŘO OPTP" userId="a4b209b5-89d1-41f4-9ca2-fdbef0c40465" providerId="ADAL" clId="{BCD60F85-4EE3-4865-9B06-06E6215C4F2A}" dt="2023-11-08T13:14:06.657" v="5" actId="47"/>
        <pc:sldMkLst>
          <pc:docMk/>
          <pc:sldMk cId="0" sldId="256"/>
        </pc:sldMkLst>
      </pc:sldChg>
      <pc:sldChg chg="add del">
        <pc:chgData name="Janda Martin - OŘO OPTP" userId="a4b209b5-89d1-41f4-9ca2-fdbef0c40465" providerId="ADAL" clId="{BCD60F85-4EE3-4865-9B06-06E6215C4F2A}" dt="2023-11-08T13:14:08.367" v="8" actId="47"/>
        <pc:sldMkLst>
          <pc:docMk/>
          <pc:sldMk cId="0" sldId="257"/>
        </pc:sldMkLst>
      </pc:sldChg>
      <pc:sldChg chg="add del">
        <pc:chgData name="Janda Martin - OŘO OPTP" userId="a4b209b5-89d1-41f4-9ca2-fdbef0c40465" providerId="ADAL" clId="{BCD60F85-4EE3-4865-9B06-06E6215C4F2A}" dt="2023-11-08T13:14:07.259" v="6" actId="47"/>
        <pc:sldMkLst>
          <pc:docMk/>
          <pc:sldMk cId="0" sldId="258"/>
        </pc:sldMkLst>
      </pc:sldChg>
      <pc:sldChg chg="add del">
        <pc:chgData name="Janda Martin - OŘO OPTP" userId="a4b209b5-89d1-41f4-9ca2-fdbef0c40465" providerId="ADAL" clId="{BCD60F85-4EE3-4865-9B06-06E6215C4F2A}" dt="2023-11-08T13:14:08.146" v="7" actId="47"/>
        <pc:sldMkLst>
          <pc:docMk/>
          <pc:sldMk cId="0" sldId="260"/>
        </pc:sldMkLst>
      </pc:sldChg>
      <pc:sldChg chg="add del">
        <pc:chgData name="Janda Martin - OŘO OPTP" userId="a4b209b5-89d1-41f4-9ca2-fdbef0c40465" providerId="ADAL" clId="{BCD60F85-4EE3-4865-9B06-06E6215C4F2A}" dt="2023-11-08T13:14:09.882" v="17" actId="47"/>
        <pc:sldMkLst>
          <pc:docMk/>
          <pc:sldMk cId="0" sldId="261"/>
        </pc:sldMkLst>
      </pc:sldChg>
      <pc:sldChg chg="add del">
        <pc:chgData name="Janda Martin - OŘO OPTP" userId="a4b209b5-89d1-41f4-9ca2-fdbef0c40465" providerId="ADAL" clId="{BCD60F85-4EE3-4865-9B06-06E6215C4F2A}" dt="2023-11-08T13:14:10.035" v="18" actId="47"/>
        <pc:sldMkLst>
          <pc:docMk/>
          <pc:sldMk cId="0" sldId="262"/>
        </pc:sldMkLst>
      </pc:sldChg>
      <pc:sldChg chg="add del">
        <pc:chgData name="Janda Martin - OŘO OPTP" userId="a4b209b5-89d1-41f4-9ca2-fdbef0c40465" providerId="ADAL" clId="{BCD60F85-4EE3-4865-9B06-06E6215C4F2A}" dt="2023-11-08T13:14:10.220" v="19" actId="47"/>
        <pc:sldMkLst>
          <pc:docMk/>
          <pc:sldMk cId="0" sldId="263"/>
        </pc:sldMkLst>
      </pc:sldChg>
      <pc:sldChg chg="add del">
        <pc:chgData name="Janda Martin - OŘO OPTP" userId="a4b209b5-89d1-41f4-9ca2-fdbef0c40465" providerId="ADAL" clId="{BCD60F85-4EE3-4865-9B06-06E6215C4F2A}" dt="2023-11-08T13:14:10.357" v="20" actId="47"/>
        <pc:sldMkLst>
          <pc:docMk/>
          <pc:sldMk cId="0" sldId="264"/>
        </pc:sldMkLst>
      </pc:sldChg>
      <pc:sldChg chg="del">
        <pc:chgData name="Janda Martin - OŘO OPTP" userId="a4b209b5-89d1-41f4-9ca2-fdbef0c40465" providerId="ADAL" clId="{BCD60F85-4EE3-4865-9B06-06E6215C4F2A}" dt="2023-11-08T13:14:10.505" v="21" actId="47"/>
        <pc:sldMkLst>
          <pc:docMk/>
          <pc:sldMk cId="0" sldId="265"/>
        </pc:sldMkLst>
      </pc:sldChg>
      <pc:sldChg chg="del">
        <pc:chgData name="Janda Martin - OŘO OPTP" userId="a4b209b5-89d1-41f4-9ca2-fdbef0c40465" providerId="ADAL" clId="{BCD60F85-4EE3-4865-9B06-06E6215C4F2A}" dt="2023-11-08T13:14:10.684" v="22" actId="47"/>
        <pc:sldMkLst>
          <pc:docMk/>
          <pc:sldMk cId="0" sldId="266"/>
        </pc:sldMkLst>
      </pc:sldChg>
      <pc:sldChg chg="del">
        <pc:chgData name="Janda Martin - OŘO OPTP" userId="a4b209b5-89d1-41f4-9ca2-fdbef0c40465" providerId="ADAL" clId="{BCD60F85-4EE3-4865-9B06-06E6215C4F2A}" dt="2023-11-08T13:14:10.822" v="23" actId="47"/>
        <pc:sldMkLst>
          <pc:docMk/>
          <pc:sldMk cId="0" sldId="267"/>
        </pc:sldMkLst>
      </pc:sldChg>
      <pc:sldChg chg="del">
        <pc:chgData name="Janda Martin - OŘO OPTP" userId="a4b209b5-89d1-41f4-9ca2-fdbef0c40465" providerId="ADAL" clId="{BCD60F85-4EE3-4865-9B06-06E6215C4F2A}" dt="2023-11-08T13:14:10.969" v="24" actId="47"/>
        <pc:sldMkLst>
          <pc:docMk/>
          <pc:sldMk cId="0" sldId="268"/>
        </pc:sldMkLst>
      </pc:sldChg>
      <pc:sldChg chg="del">
        <pc:chgData name="Janda Martin - OŘO OPTP" userId="a4b209b5-89d1-41f4-9ca2-fdbef0c40465" providerId="ADAL" clId="{BCD60F85-4EE3-4865-9B06-06E6215C4F2A}" dt="2023-11-08T13:14:11.170" v="25" actId="47"/>
        <pc:sldMkLst>
          <pc:docMk/>
          <pc:sldMk cId="0" sldId="269"/>
        </pc:sldMkLst>
      </pc:sldChg>
      <pc:sldChg chg="del">
        <pc:chgData name="Janda Martin - OŘO OPTP" userId="a4b209b5-89d1-41f4-9ca2-fdbef0c40465" providerId="ADAL" clId="{BCD60F85-4EE3-4865-9B06-06E6215C4F2A}" dt="2023-11-08T13:14:11.323" v="26" actId="47"/>
        <pc:sldMkLst>
          <pc:docMk/>
          <pc:sldMk cId="0" sldId="270"/>
        </pc:sldMkLst>
      </pc:sldChg>
      <pc:sldChg chg="del">
        <pc:chgData name="Janda Martin - OŘO OPTP" userId="a4b209b5-89d1-41f4-9ca2-fdbef0c40465" providerId="ADAL" clId="{BCD60F85-4EE3-4865-9B06-06E6215C4F2A}" dt="2023-11-08T13:14:11.471" v="27" actId="47"/>
        <pc:sldMkLst>
          <pc:docMk/>
          <pc:sldMk cId="0" sldId="271"/>
        </pc:sldMkLst>
      </pc:sldChg>
      <pc:sldChg chg="del">
        <pc:chgData name="Janda Martin - OŘO OPTP" userId="a4b209b5-89d1-41f4-9ca2-fdbef0c40465" providerId="ADAL" clId="{BCD60F85-4EE3-4865-9B06-06E6215C4F2A}" dt="2023-11-08T13:14:11.624" v="28" actId="47"/>
        <pc:sldMkLst>
          <pc:docMk/>
          <pc:sldMk cId="0" sldId="272"/>
        </pc:sldMkLst>
      </pc:sldChg>
      <pc:sldChg chg="del">
        <pc:chgData name="Janda Martin - OŘO OPTP" userId="a4b209b5-89d1-41f4-9ca2-fdbef0c40465" providerId="ADAL" clId="{BCD60F85-4EE3-4865-9B06-06E6215C4F2A}" dt="2023-11-08T13:14:11.794" v="29" actId="47"/>
        <pc:sldMkLst>
          <pc:docMk/>
          <pc:sldMk cId="0" sldId="273"/>
        </pc:sldMkLst>
      </pc:sldChg>
      <pc:sldChg chg="del">
        <pc:chgData name="Janda Martin - OŘO OPTP" userId="a4b209b5-89d1-41f4-9ca2-fdbef0c40465" providerId="ADAL" clId="{BCD60F85-4EE3-4865-9B06-06E6215C4F2A}" dt="2023-11-08T13:14:11.972" v="30" actId="47"/>
        <pc:sldMkLst>
          <pc:docMk/>
          <pc:sldMk cId="0" sldId="274"/>
        </pc:sldMkLst>
      </pc:sldChg>
      <pc:sldChg chg="del">
        <pc:chgData name="Janda Martin - OŘO OPTP" userId="a4b209b5-89d1-41f4-9ca2-fdbef0c40465" providerId="ADAL" clId="{BCD60F85-4EE3-4865-9B06-06E6215C4F2A}" dt="2023-11-08T13:14:12.126" v="31" actId="47"/>
        <pc:sldMkLst>
          <pc:docMk/>
          <pc:sldMk cId="0" sldId="275"/>
        </pc:sldMkLst>
      </pc:sldChg>
      <pc:sldChg chg="del">
        <pc:chgData name="Janda Martin - OŘO OPTP" userId="a4b209b5-89d1-41f4-9ca2-fdbef0c40465" providerId="ADAL" clId="{BCD60F85-4EE3-4865-9B06-06E6215C4F2A}" dt="2023-11-08T13:14:12.311" v="32" actId="47"/>
        <pc:sldMkLst>
          <pc:docMk/>
          <pc:sldMk cId="0" sldId="276"/>
        </pc:sldMkLst>
      </pc:sldChg>
      <pc:sldChg chg="del">
        <pc:chgData name="Janda Martin - OŘO OPTP" userId="a4b209b5-89d1-41f4-9ca2-fdbef0c40465" providerId="ADAL" clId="{BCD60F85-4EE3-4865-9B06-06E6215C4F2A}" dt="2023-11-08T13:14:12.489" v="33" actId="47"/>
        <pc:sldMkLst>
          <pc:docMk/>
          <pc:sldMk cId="0" sldId="277"/>
        </pc:sldMkLst>
      </pc:sldChg>
      <pc:sldChg chg="del">
        <pc:chgData name="Janda Martin - OŘO OPTP" userId="a4b209b5-89d1-41f4-9ca2-fdbef0c40465" providerId="ADAL" clId="{BCD60F85-4EE3-4865-9B06-06E6215C4F2A}" dt="2023-11-08T13:14:12.627" v="34" actId="47"/>
        <pc:sldMkLst>
          <pc:docMk/>
          <pc:sldMk cId="0" sldId="278"/>
        </pc:sldMkLst>
      </pc:sldChg>
      <pc:sldChg chg="del">
        <pc:chgData name="Janda Martin - OŘO OPTP" userId="a4b209b5-89d1-41f4-9ca2-fdbef0c40465" providerId="ADAL" clId="{BCD60F85-4EE3-4865-9B06-06E6215C4F2A}" dt="2023-11-08T13:14:12.789" v="35" actId="47"/>
        <pc:sldMkLst>
          <pc:docMk/>
          <pc:sldMk cId="0" sldId="279"/>
        </pc:sldMkLst>
      </pc:sldChg>
      <pc:sldChg chg="add del">
        <pc:chgData name="Janda Martin - OŘO OPTP" userId="a4b209b5-89d1-41f4-9ca2-fdbef0c40465" providerId="ADAL" clId="{BCD60F85-4EE3-4865-9B06-06E6215C4F2A}" dt="2023-11-08T13:14:09.719" v="16" actId="47"/>
        <pc:sldMkLst>
          <pc:docMk/>
          <pc:sldMk cId="0" sldId="280"/>
        </pc:sldMkLst>
      </pc:sldChg>
      <pc:sldChg chg="del">
        <pc:chgData name="Janda Martin - OŘO OPTP" userId="a4b209b5-89d1-41f4-9ca2-fdbef0c40465" providerId="ADAL" clId="{BCD60F85-4EE3-4865-9B06-06E6215C4F2A}" dt="2023-11-08T13:14:12.943" v="36" actId="47"/>
        <pc:sldMkLst>
          <pc:docMk/>
          <pc:sldMk cId="0" sldId="281"/>
        </pc:sldMkLst>
      </pc:sldChg>
      <pc:sldChg chg="del">
        <pc:chgData name="Janda Martin - OŘO OPTP" userId="a4b209b5-89d1-41f4-9ca2-fdbef0c40465" providerId="ADAL" clId="{BCD60F85-4EE3-4865-9B06-06E6215C4F2A}" dt="2023-11-08T13:14:13.128" v="37" actId="47"/>
        <pc:sldMkLst>
          <pc:docMk/>
          <pc:sldMk cId="0" sldId="282"/>
        </pc:sldMkLst>
      </pc:sldChg>
      <pc:sldChg chg="del">
        <pc:chgData name="Janda Martin - OŘO OPTP" userId="a4b209b5-89d1-41f4-9ca2-fdbef0c40465" providerId="ADAL" clId="{BCD60F85-4EE3-4865-9B06-06E6215C4F2A}" dt="2023-11-08T13:14:13.291" v="38" actId="47"/>
        <pc:sldMkLst>
          <pc:docMk/>
          <pc:sldMk cId="0" sldId="283"/>
        </pc:sldMkLst>
      </pc:sldChg>
      <pc:sldChg chg="del">
        <pc:chgData name="Janda Martin - OŘO OPTP" userId="a4b209b5-89d1-41f4-9ca2-fdbef0c40465" providerId="ADAL" clId="{BCD60F85-4EE3-4865-9B06-06E6215C4F2A}" dt="2023-11-08T13:14:13.460" v="39" actId="47"/>
        <pc:sldMkLst>
          <pc:docMk/>
          <pc:sldMk cId="0" sldId="284"/>
        </pc:sldMkLst>
      </pc:sldChg>
      <pc:sldChg chg="del">
        <pc:chgData name="Janda Martin - OŘO OPTP" userId="a4b209b5-89d1-41f4-9ca2-fdbef0c40465" providerId="ADAL" clId="{BCD60F85-4EE3-4865-9B06-06E6215C4F2A}" dt="2023-11-08T13:14:13.614" v="40" actId="47"/>
        <pc:sldMkLst>
          <pc:docMk/>
          <pc:sldMk cId="0" sldId="285"/>
        </pc:sldMkLst>
      </pc:sldChg>
      <pc:sldChg chg="del">
        <pc:chgData name="Janda Martin - OŘO OPTP" userId="a4b209b5-89d1-41f4-9ca2-fdbef0c40465" providerId="ADAL" clId="{BCD60F85-4EE3-4865-9B06-06E6215C4F2A}" dt="2023-11-08T13:14:13.777" v="41" actId="47"/>
        <pc:sldMkLst>
          <pc:docMk/>
          <pc:sldMk cId="0" sldId="286"/>
        </pc:sldMkLst>
      </pc:sldChg>
      <pc:sldChg chg="del">
        <pc:chgData name="Janda Martin - OŘO OPTP" userId="a4b209b5-89d1-41f4-9ca2-fdbef0c40465" providerId="ADAL" clId="{BCD60F85-4EE3-4865-9B06-06E6215C4F2A}" dt="2023-11-08T13:14:13.962" v="42" actId="47"/>
        <pc:sldMkLst>
          <pc:docMk/>
          <pc:sldMk cId="0" sldId="287"/>
        </pc:sldMkLst>
      </pc:sldChg>
      <pc:sldChg chg="del">
        <pc:chgData name="Janda Martin - OŘO OPTP" userId="a4b209b5-89d1-41f4-9ca2-fdbef0c40465" providerId="ADAL" clId="{BCD60F85-4EE3-4865-9B06-06E6215C4F2A}" dt="2023-11-08T13:14:14.147" v="43" actId="47"/>
        <pc:sldMkLst>
          <pc:docMk/>
          <pc:sldMk cId="0" sldId="288"/>
        </pc:sldMkLst>
      </pc:sldChg>
      <pc:sldChg chg="del">
        <pc:chgData name="Janda Martin - OŘO OPTP" userId="a4b209b5-89d1-41f4-9ca2-fdbef0c40465" providerId="ADAL" clId="{BCD60F85-4EE3-4865-9B06-06E6215C4F2A}" dt="2023-11-08T13:14:14.300" v="44" actId="47"/>
        <pc:sldMkLst>
          <pc:docMk/>
          <pc:sldMk cId="0" sldId="289"/>
        </pc:sldMkLst>
      </pc:sldChg>
      <pc:sldChg chg="del">
        <pc:chgData name="Janda Martin - OŘO OPTP" userId="a4b209b5-89d1-41f4-9ca2-fdbef0c40465" providerId="ADAL" clId="{BCD60F85-4EE3-4865-9B06-06E6215C4F2A}" dt="2023-11-08T13:14:14.463" v="45" actId="47"/>
        <pc:sldMkLst>
          <pc:docMk/>
          <pc:sldMk cId="0" sldId="290"/>
        </pc:sldMkLst>
      </pc:sldChg>
      <pc:sldChg chg="del">
        <pc:chgData name="Janda Martin - OŘO OPTP" userId="a4b209b5-89d1-41f4-9ca2-fdbef0c40465" providerId="ADAL" clId="{BCD60F85-4EE3-4865-9B06-06E6215C4F2A}" dt="2023-11-08T13:14:14.617" v="46" actId="47"/>
        <pc:sldMkLst>
          <pc:docMk/>
          <pc:sldMk cId="0" sldId="291"/>
        </pc:sldMkLst>
      </pc:sldChg>
      <pc:sldChg chg="del">
        <pc:chgData name="Janda Martin - OŘO OPTP" userId="a4b209b5-89d1-41f4-9ca2-fdbef0c40465" providerId="ADAL" clId="{BCD60F85-4EE3-4865-9B06-06E6215C4F2A}" dt="2023-11-08T13:14:15.218" v="47" actId="47"/>
        <pc:sldMkLst>
          <pc:docMk/>
          <pc:sldMk cId="0" sldId="292"/>
        </pc:sldMkLst>
      </pc:sldChg>
      <pc:sldChg chg="del">
        <pc:chgData name="Janda Martin - OŘO OPTP" userId="a4b209b5-89d1-41f4-9ca2-fdbef0c40465" providerId="ADAL" clId="{BCD60F85-4EE3-4865-9B06-06E6215C4F2A}" dt="2023-11-08T13:14:15.250" v="48" actId="47"/>
        <pc:sldMkLst>
          <pc:docMk/>
          <pc:sldMk cId="0" sldId="293"/>
        </pc:sldMkLst>
      </pc:sldChg>
      <pc:sldChg chg="del">
        <pc:chgData name="Janda Martin - OŘO OPTP" userId="a4b209b5-89d1-41f4-9ca2-fdbef0c40465" providerId="ADAL" clId="{BCD60F85-4EE3-4865-9B06-06E6215C4F2A}" dt="2023-11-08T13:14:15.265" v="49" actId="47"/>
        <pc:sldMkLst>
          <pc:docMk/>
          <pc:sldMk cId="0" sldId="294"/>
        </pc:sldMkLst>
      </pc:sldChg>
      <pc:sldChg chg="del">
        <pc:chgData name="Janda Martin - OŘO OPTP" userId="a4b209b5-89d1-41f4-9ca2-fdbef0c40465" providerId="ADAL" clId="{BCD60F85-4EE3-4865-9B06-06E6215C4F2A}" dt="2023-11-08T13:14:15.303" v="50" actId="47"/>
        <pc:sldMkLst>
          <pc:docMk/>
          <pc:sldMk cId="0" sldId="295"/>
        </pc:sldMkLst>
      </pc:sldChg>
      <pc:sldChg chg="del">
        <pc:chgData name="Janda Martin - OŘO OPTP" userId="a4b209b5-89d1-41f4-9ca2-fdbef0c40465" providerId="ADAL" clId="{BCD60F85-4EE3-4865-9B06-06E6215C4F2A}" dt="2023-11-08T13:14:15.466" v="51" actId="47"/>
        <pc:sldMkLst>
          <pc:docMk/>
          <pc:sldMk cId="0" sldId="296"/>
        </pc:sldMkLst>
      </pc:sldChg>
      <pc:sldChg chg="add del">
        <pc:chgData name="Janda Martin - OŘO OPTP" userId="a4b209b5-89d1-41f4-9ca2-fdbef0c40465" providerId="ADAL" clId="{BCD60F85-4EE3-4865-9B06-06E6215C4F2A}" dt="2023-11-08T13:14:09.565" v="15" actId="47"/>
        <pc:sldMkLst>
          <pc:docMk/>
          <pc:sldMk cId="0" sldId="297"/>
        </pc:sldMkLst>
      </pc:sldChg>
      <pc:sldChg chg="del">
        <pc:chgData name="Janda Martin - OŘO OPTP" userId="a4b209b5-89d1-41f4-9ca2-fdbef0c40465" providerId="ADAL" clId="{BCD60F85-4EE3-4865-9B06-06E6215C4F2A}" dt="2023-11-08T13:14:15.635" v="52" actId="47"/>
        <pc:sldMkLst>
          <pc:docMk/>
          <pc:sldMk cId="3669138760" sldId="319"/>
        </pc:sldMkLst>
      </pc:sldChg>
      <pc:sldChg chg="add del">
        <pc:chgData name="Janda Martin - OŘO OPTP" userId="a4b209b5-89d1-41f4-9ca2-fdbef0c40465" providerId="ADAL" clId="{BCD60F85-4EE3-4865-9B06-06E6215C4F2A}" dt="2023-11-08T13:14:08.585" v="9" actId="47"/>
        <pc:sldMkLst>
          <pc:docMk/>
          <pc:sldMk cId="1042961625" sldId="320"/>
        </pc:sldMkLst>
      </pc:sldChg>
      <pc:sldChg chg="add del">
        <pc:chgData name="Janda Martin - OŘO OPTP" userId="a4b209b5-89d1-41f4-9ca2-fdbef0c40465" providerId="ADAL" clId="{BCD60F85-4EE3-4865-9B06-06E6215C4F2A}" dt="2023-11-08T13:14:08.932" v="11" actId="47"/>
        <pc:sldMkLst>
          <pc:docMk/>
          <pc:sldMk cId="1598079362" sldId="321"/>
        </pc:sldMkLst>
      </pc:sldChg>
      <pc:sldChg chg="add del">
        <pc:chgData name="Janda Martin - OŘO OPTP" userId="a4b209b5-89d1-41f4-9ca2-fdbef0c40465" providerId="ADAL" clId="{BCD60F85-4EE3-4865-9B06-06E6215C4F2A}" dt="2023-11-08T13:14:08.747" v="10" actId="47"/>
        <pc:sldMkLst>
          <pc:docMk/>
          <pc:sldMk cId="1322604092" sldId="322"/>
        </pc:sldMkLst>
      </pc:sldChg>
      <pc:sldChg chg="add del">
        <pc:chgData name="Janda Martin - OŘO OPTP" userId="a4b209b5-89d1-41f4-9ca2-fdbef0c40465" providerId="ADAL" clId="{BCD60F85-4EE3-4865-9B06-06E6215C4F2A}" dt="2023-11-08T13:14:09.086" v="12" actId="47"/>
        <pc:sldMkLst>
          <pc:docMk/>
          <pc:sldMk cId="3326803089" sldId="323"/>
        </pc:sldMkLst>
      </pc:sldChg>
      <pc:sldChg chg="add del">
        <pc:chgData name="Janda Martin - OŘO OPTP" userId="a4b209b5-89d1-41f4-9ca2-fdbef0c40465" providerId="ADAL" clId="{BCD60F85-4EE3-4865-9B06-06E6215C4F2A}" dt="2023-11-08T13:14:09.265" v="13" actId="47"/>
        <pc:sldMkLst>
          <pc:docMk/>
          <pc:sldMk cId="4028622624" sldId="324"/>
        </pc:sldMkLst>
      </pc:sldChg>
      <pc:sldChg chg="add del">
        <pc:chgData name="Janda Martin - OŘO OPTP" userId="a4b209b5-89d1-41f4-9ca2-fdbef0c40465" providerId="ADAL" clId="{BCD60F85-4EE3-4865-9B06-06E6215C4F2A}" dt="2023-11-08T13:14:09.427" v="14" actId="47"/>
        <pc:sldMkLst>
          <pc:docMk/>
          <pc:sldMk cId="353942849" sldId="325"/>
        </pc:sldMkLst>
      </pc:sldChg>
      <pc:sldChg chg="add del ord">
        <pc:chgData name="Janda Martin - OŘO OPTP" userId="a4b209b5-89d1-41f4-9ca2-fdbef0c40465" providerId="ADAL" clId="{BCD60F85-4EE3-4865-9B06-06E6215C4F2A}" dt="2023-11-08T13:13:54.073" v="4" actId="47"/>
        <pc:sldMkLst>
          <pc:docMk/>
          <pc:sldMk cId="0" sldId="326"/>
        </pc:sldMkLst>
      </pc:sldChg>
      <pc:sldChg chg="add del ord">
        <pc:chgData name="Janda Martin - OŘO OPTP" userId="a4b209b5-89d1-41f4-9ca2-fdbef0c40465" providerId="ADAL" clId="{BCD60F85-4EE3-4865-9B06-06E6215C4F2A}" dt="2023-11-08T13:14:19.007" v="54" actId="47"/>
        <pc:sldMkLst>
          <pc:docMk/>
          <pc:sldMk cId="3534110015" sldId="331"/>
        </pc:sldMkLst>
      </pc:sldChg>
      <pc:sldChg chg="add del ord">
        <pc:chgData name="Janda Martin - OŘO OPTP" userId="a4b209b5-89d1-41f4-9ca2-fdbef0c40465" providerId="ADAL" clId="{BCD60F85-4EE3-4865-9B06-06E6215C4F2A}" dt="2023-11-08T13:13:54.073" v="4" actId="47"/>
        <pc:sldMkLst>
          <pc:docMk/>
          <pc:sldMk cId="3461735112" sldId="334"/>
        </pc:sldMkLst>
      </pc:sldChg>
      <pc:sldMasterChg chg="addSldLayout delSldLayout">
        <pc:chgData name="Janda Martin - OŘO OPTP" userId="a4b209b5-89d1-41f4-9ca2-fdbef0c40465" providerId="ADAL" clId="{BCD60F85-4EE3-4865-9B06-06E6215C4F2A}" dt="2023-11-08T13:14:19.007" v="54" actId="47"/>
        <pc:sldMasterMkLst>
          <pc:docMk/>
          <pc:sldMasterMk cId="0" sldId="2147483681"/>
        </pc:sldMasterMkLst>
        <pc:sldLayoutChg chg="add del">
          <pc:chgData name="Janda Martin - OŘO OPTP" userId="a4b209b5-89d1-41f4-9ca2-fdbef0c40465" providerId="ADAL" clId="{BCD60F85-4EE3-4865-9B06-06E6215C4F2A}" dt="2023-11-08T13:13:54.073" v="4" actId="47"/>
          <pc:sldLayoutMkLst>
            <pc:docMk/>
            <pc:sldMasterMk cId="0" sldId="2147483681"/>
            <pc:sldLayoutMk cId="0" sldId="2147483648"/>
          </pc:sldLayoutMkLst>
        </pc:sldLayoutChg>
        <pc:sldLayoutChg chg="add del">
          <pc:chgData name="Janda Martin - OŘO OPTP" userId="a4b209b5-89d1-41f4-9ca2-fdbef0c40465" providerId="ADAL" clId="{BCD60F85-4EE3-4865-9B06-06E6215C4F2A}" dt="2023-11-08T13:13:54.073" v="4" actId="47"/>
          <pc:sldLayoutMkLst>
            <pc:docMk/>
            <pc:sldMasterMk cId="0" sldId="2147483681"/>
            <pc:sldLayoutMk cId="0" sldId="2147483649"/>
          </pc:sldLayoutMkLst>
        </pc:sldLayoutChg>
        <pc:sldLayoutChg chg="add del">
          <pc:chgData name="Janda Martin - OŘO OPTP" userId="a4b209b5-89d1-41f4-9ca2-fdbef0c40465" providerId="ADAL" clId="{BCD60F85-4EE3-4865-9B06-06E6215C4F2A}" dt="2023-11-08T13:14:19.007" v="54" actId="47"/>
          <pc:sldLayoutMkLst>
            <pc:docMk/>
            <pc:sldMasterMk cId="0" sldId="2147483681"/>
            <pc:sldLayoutMk cId="0" sldId="2147483650"/>
          </pc:sldLayoutMkLst>
        </pc:sldLayoutChg>
        <pc:sldLayoutChg chg="add del">
          <pc:chgData name="Janda Martin - OŘO OPTP" userId="a4b209b5-89d1-41f4-9ca2-fdbef0c40465" providerId="ADAL" clId="{BCD60F85-4EE3-4865-9B06-06E6215C4F2A}" dt="2023-11-08T13:14:10.220" v="19" actId="47"/>
          <pc:sldLayoutMkLst>
            <pc:docMk/>
            <pc:sldMasterMk cId="0" sldId="2147483681"/>
            <pc:sldLayoutMk cId="0" sldId="2147483651"/>
          </pc:sldLayoutMkLst>
        </pc:sldLayoutChg>
        <pc:sldLayoutChg chg="del">
          <pc:chgData name="Janda Martin - OŘO OPTP" userId="a4b209b5-89d1-41f4-9ca2-fdbef0c40465" providerId="ADAL" clId="{BCD60F85-4EE3-4865-9B06-06E6215C4F2A}" dt="2023-11-08T13:14:14.147" v="43" actId="47"/>
          <pc:sldLayoutMkLst>
            <pc:docMk/>
            <pc:sldMasterMk cId="0" sldId="2147483681"/>
            <pc:sldLayoutMk cId="0" sldId="2147483652"/>
          </pc:sldLayoutMkLst>
        </pc:sldLayoutChg>
        <pc:sldLayoutChg chg="add del">
          <pc:chgData name="Janda Martin - OŘO OPTP" userId="a4b209b5-89d1-41f4-9ca2-fdbef0c40465" providerId="ADAL" clId="{BCD60F85-4EE3-4865-9B06-06E6215C4F2A}" dt="2023-11-08T13:14:10.035" v="18" actId="47"/>
          <pc:sldLayoutMkLst>
            <pc:docMk/>
            <pc:sldMasterMk cId="0" sldId="2147483681"/>
            <pc:sldLayoutMk cId="0" sldId="2147483653"/>
          </pc:sldLayoutMkLst>
        </pc:sldLayoutChg>
        <pc:sldLayoutChg chg="del">
          <pc:chgData name="Janda Martin - OŘO OPTP" userId="a4b209b5-89d1-41f4-9ca2-fdbef0c40465" providerId="ADAL" clId="{BCD60F85-4EE3-4865-9B06-06E6215C4F2A}" dt="2023-11-08T13:14:11.170" v="25" actId="47"/>
          <pc:sldLayoutMkLst>
            <pc:docMk/>
            <pc:sldMasterMk cId="0" sldId="2147483681"/>
            <pc:sldLayoutMk cId="0" sldId="2147483655"/>
          </pc:sldLayoutMkLst>
        </pc:sldLayoutChg>
        <pc:sldLayoutChg chg="del">
          <pc:chgData name="Janda Martin - OŘO OPTP" userId="a4b209b5-89d1-41f4-9ca2-fdbef0c40465" providerId="ADAL" clId="{BCD60F85-4EE3-4865-9B06-06E6215C4F2A}" dt="2023-11-08T13:14:10.969" v="24" actId="47"/>
          <pc:sldLayoutMkLst>
            <pc:docMk/>
            <pc:sldMasterMk cId="0" sldId="2147483681"/>
            <pc:sldLayoutMk cId="0" sldId="2147483656"/>
          </pc:sldLayoutMkLst>
        </pc:sldLayoutChg>
        <pc:sldLayoutChg chg="del">
          <pc:chgData name="Janda Martin - OŘO OPTP" userId="a4b209b5-89d1-41f4-9ca2-fdbef0c40465" providerId="ADAL" clId="{BCD60F85-4EE3-4865-9B06-06E6215C4F2A}" dt="2023-11-08T13:14:14.463" v="45" actId="47"/>
          <pc:sldLayoutMkLst>
            <pc:docMk/>
            <pc:sldMasterMk cId="0" sldId="2147483681"/>
            <pc:sldLayoutMk cId="0" sldId="2147483657"/>
          </pc:sldLayoutMkLst>
        </pc:sldLayoutChg>
        <pc:sldLayoutChg chg="del">
          <pc:chgData name="Janda Martin - OŘO OPTP" userId="a4b209b5-89d1-41f4-9ca2-fdbef0c40465" providerId="ADAL" clId="{BCD60F85-4EE3-4865-9B06-06E6215C4F2A}" dt="2023-11-08T13:14:10.684" v="22" actId="47"/>
          <pc:sldLayoutMkLst>
            <pc:docMk/>
            <pc:sldMasterMk cId="0" sldId="2147483681"/>
            <pc:sldLayoutMk cId="0" sldId="2147483659"/>
          </pc:sldLayoutMkLst>
        </pc:sldLayoutChg>
        <pc:sldLayoutChg chg="del">
          <pc:chgData name="Janda Martin - OŘO OPTP" userId="a4b209b5-89d1-41f4-9ca2-fdbef0c40465" providerId="ADAL" clId="{BCD60F85-4EE3-4865-9B06-06E6215C4F2A}" dt="2023-11-08T13:14:13.962" v="42" actId="47"/>
          <pc:sldLayoutMkLst>
            <pc:docMk/>
            <pc:sldMasterMk cId="0" sldId="2147483681"/>
            <pc:sldLayoutMk cId="0" sldId="2147483660"/>
          </pc:sldLayoutMkLst>
        </pc:sldLayoutChg>
        <pc:sldLayoutChg chg="add del">
          <pc:chgData name="Janda Martin - OŘO OPTP" userId="a4b209b5-89d1-41f4-9ca2-fdbef0c40465" providerId="ADAL" clId="{BCD60F85-4EE3-4865-9B06-06E6215C4F2A}" dt="2023-11-08T13:14:07.259" v="6" actId="47"/>
          <pc:sldLayoutMkLst>
            <pc:docMk/>
            <pc:sldMasterMk cId="0" sldId="2147483681"/>
            <pc:sldLayoutMk cId="0" sldId="2147483661"/>
          </pc:sldLayoutMkLst>
        </pc:sldLayoutChg>
        <pc:sldLayoutChg chg="del">
          <pc:chgData name="Janda Martin - OŘO OPTP" userId="a4b209b5-89d1-41f4-9ca2-fdbef0c40465" providerId="ADAL" clId="{BCD60F85-4EE3-4865-9B06-06E6215C4F2A}" dt="2023-11-08T13:14:14.300" v="44" actId="47"/>
          <pc:sldLayoutMkLst>
            <pc:docMk/>
            <pc:sldMasterMk cId="0" sldId="2147483681"/>
            <pc:sldLayoutMk cId="0" sldId="2147483662"/>
          </pc:sldLayoutMkLst>
        </pc:sldLayoutChg>
        <pc:sldLayoutChg chg="del">
          <pc:chgData name="Janda Martin - OŘO OPTP" userId="a4b209b5-89d1-41f4-9ca2-fdbef0c40465" providerId="ADAL" clId="{BCD60F85-4EE3-4865-9B06-06E6215C4F2A}" dt="2023-11-08T13:14:13.777" v="41" actId="47"/>
          <pc:sldLayoutMkLst>
            <pc:docMk/>
            <pc:sldMasterMk cId="0" sldId="2147483681"/>
            <pc:sldLayoutMk cId="0" sldId="2147483663"/>
          </pc:sldLayoutMkLst>
        </pc:sldLayoutChg>
        <pc:sldLayoutChg chg="del">
          <pc:chgData name="Janda Martin - OŘO OPTP" userId="a4b209b5-89d1-41f4-9ca2-fdbef0c40465" providerId="ADAL" clId="{BCD60F85-4EE3-4865-9B06-06E6215C4F2A}" dt="2023-11-08T13:14:12.627" v="34" actId="47"/>
          <pc:sldLayoutMkLst>
            <pc:docMk/>
            <pc:sldMasterMk cId="0" sldId="2147483681"/>
            <pc:sldLayoutMk cId="0" sldId="2147483664"/>
          </pc:sldLayoutMkLst>
        </pc:sldLayoutChg>
        <pc:sldLayoutChg chg="del">
          <pc:chgData name="Janda Martin - OŘO OPTP" userId="a4b209b5-89d1-41f4-9ca2-fdbef0c40465" providerId="ADAL" clId="{BCD60F85-4EE3-4865-9B06-06E6215C4F2A}" dt="2023-11-08T13:14:15.303" v="50" actId="47"/>
          <pc:sldLayoutMkLst>
            <pc:docMk/>
            <pc:sldMasterMk cId="0" sldId="2147483681"/>
            <pc:sldLayoutMk cId="0" sldId="2147483665"/>
          </pc:sldLayoutMkLst>
        </pc:sldLayoutChg>
        <pc:sldLayoutChg chg="del">
          <pc:chgData name="Janda Martin - OŘO OPTP" userId="a4b209b5-89d1-41f4-9ca2-fdbef0c40465" providerId="ADAL" clId="{BCD60F85-4EE3-4865-9B06-06E6215C4F2A}" dt="2023-11-08T13:14:15.466" v="51" actId="47"/>
          <pc:sldLayoutMkLst>
            <pc:docMk/>
            <pc:sldMasterMk cId="0" sldId="2147483681"/>
            <pc:sldLayoutMk cId="0" sldId="2147483666"/>
          </pc:sldLayoutMkLst>
        </pc:sldLayoutChg>
        <pc:sldLayoutChg chg="add del">
          <pc:chgData name="Janda Martin - OŘO OPTP" userId="a4b209b5-89d1-41f4-9ca2-fdbef0c40465" providerId="ADAL" clId="{BCD60F85-4EE3-4865-9B06-06E6215C4F2A}" dt="2023-11-08T13:14:09.719" v="16" actId="47"/>
          <pc:sldLayoutMkLst>
            <pc:docMk/>
            <pc:sldMasterMk cId="0" sldId="2147483681"/>
            <pc:sldLayoutMk cId="0" sldId="2147483667"/>
          </pc:sldLayoutMkLst>
        </pc:sldLayoutChg>
        <pc:sldLayoutChg chg="del">
          <pc:chgData name="Janda Martin - OŘO OPTP" userId="a4b209b5-89d1-41f4-9ca2-fdbef0c40465" providerId="ADAL" clId="{BCD60F85-4EE3-4865-9B06-06E6215C4F2A}" dt="2023-11-08T13:14:13.291" v="38" actId="47"/>
          <pc:sldLayoutMkLst>
            <pc:docMk/>
            <pc:sldMasterMk cId="0" sldId="2147483681"/>
            <pc:sldLayoutMk cId="0" sldId="2147483668"/>
          </pc:sldLayoutMkLst>
        </pc:sldLayoutChg>
        <pc:sldLayoutChg chg="del">
          <pc:chgData name="Janda Martin - OŘO OPTP" userId="a4b209b5-89d1-41f4-9ca2-fdbef0c40465" providerId="ADAL" clId="{BCD60F85-4EE3-4865-9B06-06E6215C4F2A}" dt="2023-11-08T13:14:12.943" v="36" actId="47"/>
          <pc:sldLayoutMkLst>
            <pc:docMk/>
            <pc:sldMasterMk cId="0" sldId="2147483681"/>
            <pc:sldLayoutMk cId="0" sldId="2147483669"/>
          </pc:sldLayoutMkLst>
        </pc:sldLayoutChg>
        <pc:sldLayoutChg chg="add del">
          <pc:chgData name="Janda Martin - OŘO OPTP" userId="a4b209b5-89d1-41f4-9ca2-fdbef0c40465" providerId="ADAL" clId="{BCD60F85-4EE3-4865-9B06-06E6215C4F2A}" dt="2023-11-08T13:14:10.357" v="20" actId="47"/>
          <pc:sldLayoutMkLst>
            <pc:docMk/>
            <pc:sldMasterMk cId="0" sldId="2147483681"/>
            <pc:sldLayoutMk cId="0" sldId="2147483670"/>
          </pc:sldLayoutMkLst>
        </pc:sldLayoutChg>
        <pc:sldLayoutChg chg="del">
          <pc:chgData name="Janda Martin - OŘO OPTP" userId="a4b209b5-89d1-41f4-9ca2-fdbef0c40465" providerId="ADAL" clId="{BCD60F85-4EE3-4865-9B06-06E6215C4F2A}" dt="2023-11-08T13:14:15.218" v="47" actId="47"/>
          <pc:sldLayoutMkLst>
            <pc:docMk/>
            <pc:sldMasterMk cId="0" sldId="2147483681"/>
            <pc:sldLayoutMk cId="0" sldId="2147483671"/>
          </pc:sldLayoutMkLst>
        </pc:sldLayoutChg>
        <pc:sldLayoutChg chg="del">
          <pc:chgData name="Janda Martin - OŘO OPTP" userId="a4b209b5-89d1-41f4-9ca2-fdbef0c40465" providerId="ADAL" clId="{BCD60F85-4EE3-4865-9B06-06E6215C4F2A}" dt="2023-11-08T13:14:13.460" v="39" actId="47"/>
          <pc:sldLayoutMkLst>
            <pc:docMk/>
            <pc:sldMasterMk cId="0" sldId="2147483681"/>
            <pc:sldLayoutMk cId="0" sldId="2147483672"/>
          </pc:sldLayoutMkLst>
        </pc:sldLayoutChg>
        <pc:sldLayoutChg chg="del">
          <pc:chgData name="Janda Martin - OŘO OPTP" userId="a4b209b5-89d1-41f4-9ca2-fdbef0c40465" providerId="ADAL" clId="{BCD60F85-4EE3-4865-9B06-06E6215C4F2A}" dt="2023-11-08T13:14:10.505" v="21" actId="47"/>
          <pc:sldLayoutMkLst>
            <pc:docMk/>
            <pc:sldMasterMk cId="0" sldId="2147483681"/>
            <pc:sldLayoutMk cId="0" sldId="2147483673"/>
          </pc:sldLayoutMkLst>
        </pc:sldLayoutChg>
        <pc:sldLayoutChg chg="del">
          <pc:chgData name="Janda Martin - OŘO OPTP" userId="a4b209b5-89d1-41f4-9ca2-fdbef0c40465" providerId="ADAL" clId="{BCD60F85-4EE3-4865-9B06-06E6215C4F2A}" dt="2023-11-08T13:14:10.822" v="23" actId="47"/>
          <pc:sldLayoutMkLst>
            <pc:docMk/>
            <pc:sldMasterMk cId="0" sldId="2147483681"/>
            <pc:sldLayoutMk cId="0" sldId="2147483674"/>
          </pc:sldLayoutMkLst>
        </pc:sldLayoutChg>
        <pc:sldLayoutChg chg="del">
          <pc:chgData name="Janda Martin - OŘO OPTP" userId="a4b209b5-89d1-41f4-9ca2-fdbef0c40465" providerId="ADAL" clId="{BCD60F85-4EE3-4865-9B06-06E6215C4F2A}" dt="2023-11-08T13:14:14.617" v="46" actId="47"/>
          <pc:sldLayoutMkLst>
            <pc:docMk/>
            <pc:sldMasterMk cId="0" sldId="2147483681"/>
            <pc:sldLayoutMk cId="0" sldId="2147483675"/>
          </pc:sldLayoutMkLst>
        </pc:sldLayoutChg>
        <pc:sldLayoutChg chg="add del">
          <pc:chgData name="Janda Martin - OŘO OPTP" userId="a4b209b5-89d1-41f4-9ca2-fdbef0c40465" providerId="ADAL" clId="{BCD60F85-4EE3-4865-9B06-06E6215C4F2A}" dt="2023-11-08T13:14:09.882" v="17" actId="47"/>
          <pc:sldLayoutMkLst>
            <pc:docMk/>
            <pc:sldMasterMk cId="0" sldId="2147483681"/>
            <pc:sldLayoutMk cId="0" sldId="2147483676"/>
          </pc:sldLayoutMkLst>
        </pc:sldLayoutChg>
        <pc:sldLayoutChg chg="del">
          <pc:chgData name="Janda Martin - OŘO OPTP" userId="a4b209b5-89d1-41f4-9ca2-fdbef0c40465" providerId="ADAL" clId="{BCD60F85-4EE3-4865-9B06-06E6215C4F2A}" dt="2023-11-08T13:14:15.635" v="52" actId="47"/>
          <pc:sldLayoutMkLst>
            <pc:docMk/>
            <pc:sldMasterMk cId="0" sldId="2147483681"/>
            <pc:sldLayoutMk cId="0" sldId="2147483677"/>
          </pc:sldLayoutMkLst>
        </pc:sldLayoutChg>
      </pc:sldMasterChg>
    </pc:docChg>
  </pc:docChgLst>
  <pc:docChgLst>
    <pc:chgData name="Kuchaříková Ivana" userId="S::ivana.kucharikova@mmr.cz::97790f91-e295-4db0-8dbf-1544e449ecc3" providerId="AD" clId="Web-{3B3E1ACC-91AD-5094-43BE-604AF11C64D3}"/>
    <pc:docChg chg="addSld modSld">
      <pc:chgData name="Kuchaříková Ivana" userId="S::ivana.kucharikova@mmr.cz::97790f91-e295-4db0-8dbf-1544e449ecc3" providerId="AD" clId="Web-{3B3E1ACC-91AD-5094-43BE-604AF11C64D3}" dt="2024-04-02T10:02:57.564" v="84"/>
      <pc:docMkLst>
        <pc:docMk/>
      </pc:docMkLst>
      <pc:sldChg chg="modSp">
        <pc:chgData name="Kuchaříková Ivana" userId="S::ivana.kucharikova@mmr.cz::97790f91-e295-4db0-8dbf-1544e449ecc3" providerId="AD" clId="Web-{3B3E1ACC-91AD-5094-43BE-604AF11C64D3}" dt="2024-04-02T09:42:41.123" v="6" actId="20577"/>
        <pc:sldMkLst>
          <pc:docMk/>
          <pc:sldMk cId="3197730375" sldId="344"/>
        </pc:sldMkLst>
        <pc:spChg chg="mod">
          <ac:chgData name="Kuchaříková Ivana" userId="S::ivana.kucharikova@mmr.cz::97790f91-e295-4db0-8dbf-1544e449ecc3" providerId="AD" clId="Web-{3B3E1ACC-91AD-5094-43BE-604AF11C64D3}" dt="2024-04-02T09:42:41.123" v="6" actId="20577"/>
          <ac:spMkLst>
            <pc:docMk/>
            <pc:sldMk cId="3197730375" sldId="344"/>
            <ac:spMk id="422" creationId="{00000000-0000-0000-0000-000000000000}"/>
          </ac:spMkLst>
        </pc:spChg>
      </pc:sldChg>
      <pc:sldChg chg="modSp">
        <pc:chgData name="Kuchaříková Ivana" userId="S::ivana.kucharikova@mmr.cz::97790f91-e295-4db0-8dbf-1544e449ecc3" providerId="AD" clId="Web-{3B3E1ACC-91AD-5094-43BE-604AF11C64D3}" dt="2024-04-02T09:49:45.224" v="82" actId="20577"/>
        <pc:sldMkLst>
          <pc:docMk/>
          <pc:sldMk cId="1370291740" sldId="354"/>
        </pc:sldMkLst>
        <pc:spChg chg="mod">
          <ac:chgData name="Kuchaříková Ivana" userId="S::ivana.kucharikova@mmr.cz::97790f91-e295-4db0-8dbf-1544e449ecc3" providerId="AD" clId="Web-{3B3E1ACC-91AD-5094-43BE-604AF11C64D3}" dt="2024-04-02T09:49:45.224" v="82" actId="20577"/>
          <ac:spMkLst>
            <pc:docMk/>
            <pc:sldMk cId="1370291740" sldId="354"/>
            <ac:spMk id="422" creationId="{00000000-0000-0000-0000-000000000000}"/>
          </ac:spMkLst>
        </pc:spChg>
      </pc:sldChg>
      <pc:sldChg chg="new">
        <pc:chgData name="Kuchaříková Ivana" userId="S::ivana.kucharikova@mmr.cz::97790f91-e295-4db0-8dbf-1544e449ecc3" providerId="AD" clId="Web-{3B3E1ACC-91AD-5094-43BE-604AF11C64D3}" dt="2024-04-02T09:59:01.107" v="83"/>
        <pc:sldMkLst>
          <pc:docMk/>
          <pc:sldMk cId="4292277708" sldId="359"/>
        </pc:sldMkLst>
      </pc:sldChg>
      <pc:sldChg chg="new">
        <pc:chgData name="Kuchaříková Ivana" userId="S::ivana.kucharikova@mmr.cz::97790f91-e295-4db0-8dbf-1544e449ecc3" providerId="AD" clId="Web-{3B3E1ACC-91AD-5094-43BE-604AF11C64D3}" dt="2024-04-02T10:02:57.564" v="84"/>
        <pc:sldMkLst>
          <pc:docMk/>
          <pc:sldMk cId="1818564999" sldId="360"/>
        </pc:sldMkLst>
      </pc:sldChg>
    </pc:docChg>
  </pc:docChgLst>
  <pc:docChgLst>
    <pc:chgData name="Lhotková Markéta" userId="S::marketa.lhotkova@mmr.cz::7e769b0b-3c7c-4efa-894a-93660c48e99e" providerId="AD" clId="Web-{0C157D40-87BE-E391-AE0D-A20E58A6042B}"/>
    <pc:docChg chg="modSld">
      <pc:chgData name="Lhotková Markéta" userId="S::marketa.lhotkova@mmr.cz::7e769b0b-3c7c-4efa-894a-93660c48e99e" providerId="AD" clId="Web-{0C157D40-87BE-E391-AE0D-A20E58A6042B}" dt="2024-04-02T16:23:15.532" v="83" actId="20577"/>
      <pc:docMkLst>
        <pc:docMk/>
      </pc:docMkLst>
      <pc:sldChg chg="modSp">
        <pc:chgData name="Lhotková Markéta" userId="S::marketa.lhotkova@mmr.cz::7e769b0b-3c7c-4efa-894a-93660c48e99e" providerId="AD" clId="Web-{0C157D40-87BE-E391-AE0D-A20E58A6042B}" dt="2024-04-02T16:21:54.373" v="76" actId="20577"/>
        <pc:sldMkLst>
          <pc:docMk/>
          <pc:sldMk cId="940890051" sldId="355"/>
        </pc:sldMkLst>
        <pc:spChg chg="mod">
          <ac:chgData name="Lhotková Markéta" userId="S::marketa.lhotkova@mmr.cz::7e769b0b-3c7c-4efa-894a-93660c48e99e" providerId="AD" clId="Web-{0C157D40-87BE-E391-AE0D-A20E58A6042B}" dt="2024-04-02T16:21:54.373" v="76" actId="20577"/>
          <ac:spMkLst>
            <pc:docMk/>
            <pc:sldMk cId="940890051" sldId="355"/>
            <ac:spMk id="422" creationId="{00000000-0000-0000-0000-000000000000}"/>
          </ac:spMkLst>
        </pc:spChg>
      </pc:sldChg>
      <pc:sldChg chg="modSp">
        <pc:chgData name="Lhotková Markéta" userId="S::marketa.lhotkova@mmr.cz::7e769b0b-3c7c-4efa-894a-93660c48e99e" providerId="AD" clId="Web-{0C157D40-87BE-E391-AE0D-A20E58A6042B}" dt="2024-04-02T16:23:15.532" v="83" actId="20577"/>
        <pc:sldMkLst>
          <pc:docMk/>
          <pc:sldMk cId="1610828782" sldId="356"/>
        </pc:sldMkLst>
        <pc:spChg chg="mod">
          <ac:chgData name="Lhotková Markéta" userId="S::marketa.lhotkova@mmr.cz::7e769b0b-3c7c-4efa-894a-93660c48e99e" providerId="AD" clId="Web-{0C157D40-87BE-E391-AE0D-A20E58A6042B}" dt="2024-04-02T16:23:15.532" v="83" actId="20577"/>
          <ac:spMkLst>
            <pc:docMk/>
            <pc:sldMk cId="1610828782" sldId="356"/>
            <ac:spMk id="422" creationId="{00000000-0000-0000-0000-000000000000}"/>
          </ac:spMkLst>
        </pc:spChg>
      </pc:sldChg>
    </pc:docChg>
  </pc:docChgLst>
  <pc:docChgLst>
    <pc:chgData name="Lhotková Markéta" userId="S::marketa.lhotkova@mmr.cz::7e769b0b-3c7c-4efa-894a-93660c48e99e" providerId="AD" clId="Web-{8AB08D54-4994-5268-AE36-7DBA4CF3E5D8}"/>
    <pc:docChg chg="modSld">
      <pc:chgData name="Lhotková Markéta" userId="S::marketa.lhotkova@mmr.cz::7e769b0b-3c7c-4efa-894a-93660c48e99e" providerId="AD" clId="Web-{8AB08D54-4994-5268-AE36-7DBA4CF3E5D8}" dt="2024-03-25T15:08:06.159" v="247" actId="20577"/>
      <pc:docMkLst>
        <pc:docMk/>
      </pc:docMkLst>
      <pc:sldChg chg="modSp">
        <pc:chgData name="Lhotková Markéta" userId="S::marketa.lhotkova@mmr.cz::7e769b0b-3c7c-4efa-894a-93660c48e99e" providerId="AD" clId="Web-{8AB08D54-4994-5268-AE36-7DBA4CF3E5D8}" dt="2024-03-25T14:59:17.032" v="78" actId="20577"/>
        <pc:sldMkLst>
          <pc:docMk/>
          <pc:sldMk cId="970064253" sldId="343"/>
        </pc:sldMkLst>
        <pc:spChg chg="mod">
          <ac:chgData name="Lhotková Markéta" userId="S::marketa.lhotkova@mmr.cz::7e769b0b-3c7c-4efa-894a-93660c48e99e" providerId="AD" clId="Web-{8AB08D54-4994-5268-AE36-7DBA4CF3E5D8}" dt="2024-03-25T14:59:17.032" v="78" actId="20577"/>
          <ac:spMkLst>
            <pc:docMk/>
            <pc:sldMk cId="970064253" sldId="343"/>
            <ac:spMk id="422" creationId="{00000000-0000-0000-0000-000000000000}"/>
          </ac:spMkLst>
        </pc:spChg>
      </pc:sldChg>
      <pc:sldChg chg="modSp">
        <pc:chgData name="Lhotková Markéta" userId="S::marketa.lhotkova@mmr.cz::7e769b0b-3c7c-4efa-894a-93660c48e99e" providerId="AD" clId="Web-{8AB08D54-4994-5268-AE36-7DBA4CF3E5D8}" dt="2024-03-25T15:01:50.772" v="120" actId="20577"/>
        <pc:sldMkLst>
          <pc:docMk/>
          <pc:sldMk cId="3197730375" sldId="344"/>
        </pc:sldMkLst>
        <pc:spChg chg="mod">
          <ac:chgData name="Lhotková Markéta" userId="S::marketa.lhotkova@mmr.cz::7e769b0b-3c7c-4efa-894a-93660c48e99e" providerId="AD" clId="Web-{8AB08D54-4994-5268-AE36-7DBA4CF3E5D8}" dt="2024-03-25T15:01:50.772" v="120" actId="20577"/>
          <ac:spMkLst>
            <pc:docMk/>
            <pc:sldMk cId="3197730375" sldId="344"/>
            <ac:spMk id="422" creationId="{00000000-0000-0000-0000-000000000000}"/>
          </ac:spMkLst>
        </pc:spChg>
      </pc:sldChg>
      <pc:sldChg chg="modSp">
        <pc:chgData name="Lhotková Markéta" userId="S::marketa.lhotkova@mmr.cz::7e769b0b-3c7c-4efa-894a-93660c48e99e" providerId="AD" clId="Web-{8AB08D54-4994-5268-AE36-7DBA4CF3E5D8}" dt="2024-03-25T15:07:18.158" v="244" actId="20577"/>
        <pc:sldMkLst>
          <pc:docMk/>
          <pc:sldMk cId="979966462" sldId="345"/>
        </pc:sldMkLst>
        <pc:spChg chg="mod">
          <ac:chgData name="Lhotková Markéta" userId="S::marketa.lhotkova@mmr.cz::7e769b0b-3c7c-4efa-894a-93660c48e99e" providerId="AD" clId="Web-{8AB08D54-4994-5268-AE36-7DBA4CF3E5D8}" dt="2024-03-25T15:07:18.158" v="244" actId="20577"/>
          <ac:spMkLst>
            <pc:docMk/>
            <pc:sldMk cId="979966462" sldId="345"/>
            <ac:spMk id="63" creationId="{AE8BE1B2-A1EE-8CFC-61C9-A55CFC8216D2}"/>
          </ac:spMkLst>
        </pc:spChg>
        <pc:spChg chg="mod">
          <ac:chgData name="Lhotková Markéta" userId="S::marketa.lhotkova@mmr.cz::7e769b0b-3c7c-4efa-894a-93660c48e99e" providerId="AD" clId="Web-{8AB08D54-4994-5268-AE36-7DBA4CF3E5D8}" dt="2024-03-25T15:06:55.907" v="238" actId="20577"/>
          <ac:spMkLst>
            <pc:docMk/>
            <pc:sldMk cId="979966462" sldId="345"/>
            <ac:spMk id="385" creationId="{6769044E-1AB0-FBDB-43C2-3E2B752A38EF}"/>
          </ac:spMkLst>
        </pc:spChg>
      </pc:sldChg>
      <pc:sldChg chg="modSp">
        <pc:chgData name="Lhotková Markéta" userId="S::marketa.lhotkova@mmr.cz::7e769b0b-3c7c-4efa-894a-93660c48e99e" providerId="AD" clId="Web-{8AB08D54-4994-5268-AE36-7DBA4CF3E5D8}" dt="2024-03-25T15:08:06.159" v="247" actId="20577"/>
        <pc:sldMkLst>
          <pc:docMk/>
          <pc:sldMk cId="1882795541" sldId="349"/>
        </pc:sldMkLst>
        <pc:spChg chg="mod">
          <ac:chgData name="Lhotková Markéta" userId="S::marketa.lhotkova@mmr.cz::7e769b0b-3c7c-4efa-894a-93660c48e99e" providerId="AD" clId="Web-{8AB08D54-4994-5268-AE36-7DBA4CF3E5D8}" dt="2024-03-25T15:08:06.159" v="247" actId="20577"/>
          <ac:spMkLst>
            <pc:docMk/>
            <pc:sldMk cId="1882795541" sldId="349"/>
            <ac:spMk id="422" creationId="{00000000-0000-0000-0000-000000000000}"/>
          </ac:spMkLst>
        </pc:spChg>
      </pc:sldChg>
      <pc:sldChg chg="modSp">
        <pc:chgData name="Lhotková Markéta" userId="S::marketa.lhotkova@mmr.cz::7e769b0b-3c7c-4efa-894a-93660c48e99e" providerId="AD" clId="Web-{8AB08D54-4994-5268-AE36-7DBA4CF3E5D8}" dt="2024-03-25T15:04:42.012" v="194" actId="20577"/>
        <pc:sldMkLst>
          <pc:docMk/>
          <pc:sldMk cId="1326896579" sldId="352"/>
        </pc:sldMkLst>
        <pc:spChg chg="mod">
          <ac:chgData name="Lhotková Markéta" userId="S::marketa.lhotkova@mmr.cz::7e769b0b-3c7c-4efa-894a-93660c48e99e" providerId="AD" clId="Web-{8AB08D54-4994-5268-AE36-7DBA4CF3E5D8}" dt="2024-03-25T15:04:42.012" v="194" actId="20577"/>
          <ac:spMkLst>
            <pc:docMk/>
            <pc:sldMk cId="1326896579" sldId="352"/>
            <ac:spMk id="7" creationId="{CEE4F976-E52C-1FD7-C2CF-B84F9D196BFF}"/>
          </ac:spMkLst>
        </pc:spChg>
      </pc:sldChg>
      <pc:sldChg chg="modSp">
        <pc:chgData name="Lhotková Markéta" userId="S::marketa.lhotkova@mmr.cz::7e769b0b-3c7c-4efa-894a-93660c48e99e" providerId="AD" clId="Web-{8AB08D54-4994-5268-AE36-7DBA4CF3E5D8}" dt="2024-03-25T14:55:49.041" v="15" actId="20577"/>
        <pc:sldMkLst>
          <pc:docMk/>
          <pc:sldMk cId="1614403445" sldId="353"/>
        </pc:sldMkLst>
        <pc:spChg chg="mod">
          <ac:chgData name="Lhotková Markéta" userId="S::marketa.lhotkova@mmr.cz::7e769b0b-3c7c-4efa-894a-93660c48e99e" providerId="AD" clId="Web-{8AB08D54-4994-5268-AE36-7DBA4CF3E5D8}" dt="2024-03-25T14:55:49.041" v="15" actId="20577"/>
          <ac:spMkLst>
            <pc:docMk/>
            <pc:sldMk cId="1614403445" sldId="353"/>
            <ac:spMk id="422" creationId="{00000000-0000-0000-0000-000000000000}"/>
          </ac:spMkLst>
        </pc:spChg>
      </pc:sldChg>
      <pc:sldChg chg="modSp">
        <pc:chgData name="Lhotková Markéta" userId="S::marketa.lhotkova@mmr.cz::7e769b0b-3c7c-4efa-894a-93660c48e99e" providerId="AD" clId="Web-{8AB08D54-4994-5268-AE36-7DBA4CF3E5D8}" dt="2024-03-25T15:02:55.493" v="169" actId="20577"/>
        <pc:sldMkLst>
          <pc:docMk/>
          <pc:sldMk cId="1370291740" sldId="354"/>
        </pc:sldMkLst>
        <pc:spChg chg="mod">
          <ac:chgData name="Lhotková Markéta" userId="S::marketa.lhotkova@mmr.cz::7e769b0b-3c7c-4efa-894a-93660c48e99e" providerId="AD" clId="Web-{8AB08D54-4994-5268-AE36-7DBA4CF3E5D8}" dt="2024-03-25T15:02:55.493" v="169" actId="20577"/>
          <ac:spMkLst>
            <pc:docMk/>
            <pc:sldMk cId="1370291740" sldId="354"/>
            <ac:spMk id="422" creationId="{00000000-0000-0000-0000-000000000000}"/>
          </ac:spMkLst>
        </pc:spChg>
      </pc:sldChg>
      <pc:sldChg chg="modSp">
        <pc:chgData name="Lhotková Markéta" userId="S::marketa.lhotkova@mmr.cz::7e769b0b-3c7c-4efa-894a-93660c48e99e" providerId="AD" clId="Web-{8AB08D54-4994-5268-AE36-7DBA4CF3E5D8}" dt="2024-03-25T14:57:02.872" v="26" actId="20577"/>
        <pc:sldMkLst>
          <pc:docMk/>
          <pc:sldMk cId="1610828782" sldId="356"/>
        </pc:sldMkLst>
        <pc:spChg chg="mod">
          <ac:chgData name="Lhotková Markéta" userId="S::marketa.lhotkova@mmr.cz::7e769b0b-3c7c-4efa-894a-93660c48e99e" providerId="AD" clId="Web-{8AB08D54-4994-5268-AE36-7DBA4CF3E5D8}" dt="2024-03-25T14:57:02.872" v="26" actId="20577"/>
          <ac:spMkLst>
            <pc:docMk/>
            <pc:sldMk cId="1610828782" sldId="356"/>
            <ac:spMk id="422" creationId="{00000000-0000-0000-0000-000000000000}"/>
          </ac:spMkLst>
        </pc:spChg>
      </pc:sldChg>
      <pc:sldChg chg="modSp">
        <pc:chgData name="Lhotková Markéta" userId="S::marketa.lhotkova@mmr.cz::7e769b0b-3c7c-4efa-894a-93660c48e99e" providerId="AD" clId="Web-{8AB08D54-4994-5268-AE36-7DBA4CF3E5D8}" dt="2024-03-25T14:56:16.917" v="19"/>
        <pc:sldMkLst>
          <pc:docMk/>
          <pc:sldMk cId="701710034" sldId="357"/>
        </pc:sldMkLst>
        <pc:graphicFrameChg chg="mod modGraphic">
          <ac:chgData name="Lhotková Markéta" userId="S::marketa.lhotkova@mmr.cz::7e769b0b-3c7c-4efa-894a-93660c48e99e" providerId="AD" clId="Web-{8AB08D54-4994-5268-AE36-7DBA4CF3E5D8}" dt="2024-03-25T14:56:16.917" v="19"/>
          <ac:graphicFrameMkLst>
            <pc:docMk/>
            <pc:sldMk cId="701710034" sldId="357"/>
            <ac:graphicFrameMk id="10" creationId="{6FCCBC0F-8484-7E72-2813-CE5FC6D39250}"/>
          </ac:graphicFrameMkLst>
        </pc:graphicFrameChg>
      </pc:sldChg>
    </pc:docChg>
  </pc:docChgLst>
  <pc:docChgLst>
    <pc:chgData name="Šlemendová Zdenka" userId="S::zdenka.slemendova@mmr.cz::158637ce-8a57-4de9-ac80-ef4a8b0c9c7f" providerId="AD" clId="Web-{EEA7F599-342C-206D-A0CC-2E050832E3C8}"/>
    <pc:docChg chg="modSld">
      <pc:chgData name="Šlemendová Zdenka" userId="S::zdenka.slemendova@mmr.cz::158637ce-8a57-4de9-ac80-ef4a8b0c9c7f" providerId="AD" clId="Web-{EEA7F599-342C-206D-A0CC-2E050832E3C8}" dt="2024-03-25T08:58:39.829" v="1" actId="20577"/>
      <pc:docMkLst>
        <pc:docMk/>
      </pc:docMkLst>
      <pc:sldChg chg="modSp">
        <pc:chgData name="Šlemendová Zdenka" userId="S::zdenka.slemendova@mmr.cz::158637ce-8a57-4de9-ac80-ef4a8b0c9c7f" providerId="AD" clId="Web-{EEA7F599-342C-206D-A0CC-2E050832E3C8}" dt="2024-03-25T08:58:39.829" v="1" actId="20577"/>
        <pc:sldMkLst>
          <pc:docMk/>
          <pc:sldMk cId="3197730375" sldId="344"/>
        </pc:sldMkLst>
        <pc:spChg chg="mod">
          <ac:chgData name="Šlemendová Zdenka" userId="S::zdenka.slemendova@mmr.cz::158637ce-8a57-4de9-ac80-ef4a8b0c9c7f" providerId="AD" clId="Web-{EEA7F599-342C-206D-A0CC-2E050832E3C8}" dt="2024-03-25T08:58:39.829" v="1" actId="20577"/>
          <ac:spMkLst>
            <pc:docMk/>
            <pc:sldMk cId="3197730375" sldId="344"/>
            <ac:spMk id="422" creationId="{00000000-0000-0000-0000-000000000000}"/>
          </ac:spMkLst>
        </pc:spChg>
      </pc:sldChg>
    </pc:docChg>
  </pc:docChgLst>
  <pc:docChgLst>
    <pc:chgData name="Charvát Martin" userId="S::martin.charvat@mmr.cz::3a819d9e-d7db-4551-80f1-ddc9b40cc878" providerId="AD" clId="Web-{C3E32EE4-D495-B350-1222-B8E3B2D14D4C}"/>
    <pc:docChg chg="modSld">
      <pc:chgData name="Charvát Martin" userId="S::martin.charvat@mmr.cz::3a819d9e-d7db-4551-80f1-ddc9b40cc878" providerId="AD" clId="Web-{C3E32EE4-D495-B350-1222-B8E3B2D14D4C}" dt="2024-03-25T07:44:59.802" v="7" actId="1076"/>
      <pc:docMkLst>
        <pc:docMk/>
      </pc:docMkLst>
      <pc:sldChg chg="addSp modSp">
        <pc:chgData name="Charvát Martin" userId="S::martin.charvat@mmr.cz::3a819d9e-d7db-4551-80f1-ddc9b40cc878" providerId="AD" clId="Web-{C3E32EE4-D495-B350-1222-B8E3B2D14D4C}" dt="2024-03-25T07:44:59.802" v="7" actId="1076"/>
        <pc:sldMkLst>
          <pc:docMk/>
          <pc:sldMk cId="3876032590" sldId="351"/>
        </pc:sldMkLst>
        <pc:picChg chg="add mod modCrop">
          <ac:chgData name="Charvát Martin" userId="S::martin.charvat@mmr.cz::3a819d9e-d7db-4551-80f1-ddc9b40cc878" providerId="AD" clId="Web-{C3E32EE4-D495-B350-1222-B8E3B2D14D4C}" dt="2024-03-25T07:44:59.802" v="7" actId="1076"/>
          <ac:picMkLst>
            <pc:docMk/>
            <pc:sldMk cId="3876032590" sldId="351"/>
            <ac:picMk id="2" creationId="{869FB7BB-1EF6-5B51-90B3-04A58B2D193B}"/>
          </ac:picMkLst>
        </pc:picChg>
      </pc:sldChg>
    </pc:docChg>
  </pc:docChgLst>
  <pc:docChgLst>
    <pc:chgData name="Lhotková Markéta" userId="S::marketa.lhotkova@mmr.cz::7e769b0b-3c7c-4efa-894a-93660c48e99e" providerId="AD" clId="Web-{78B3BAC7-6F7A-995C-DF79-DBC2B5095DAE}"/>
    <pc:docChg chg="modSld">
      <pc:chgData name="Lhotková Markéta" userId="S::marketa.lhotkova@mmr.cz::7e769b0b-3c7c-4efa-894a-93660c48e99e" providerId="AD" clId="Web-{78B3BAC7-6F7A-995C-DF79-DBC2B5095DAE}" dt="2024-03-14T06:22:34.750" v="272" actId="20577"/>
      <pc:docMkLst>
        <pc:docMk/>
      </pc:docMkLst>
      <pc:sldChg chg="modSp">
        <pc:chgData name="Lhotková Markéta" userId="S::marketa.lhotkova@mmr.cz::7e769b0b-3c7c-4efa-894a-93660c48e99e" providerId="AD" clId="Web-{78B3BAC7-6F7A-995C-DF79-DBC2B5095DAE}" dt="2024-03-14T06:22:34.750" v="272" actId="20577"/>
        <pc:sldMkLst>
          <pc:docMk/>
          <pc:sldMk cId="3197730375" sldId="344"/>
        </pc:sldMkLst>
        <pc:spChg chg="mod">
          <ac:chgData name="Lhotková Markéta" userId="S::marketa.lhotkova@mmr.cz::7e769b0b-3c7c-4efa-894a-93660c48e99e" providerId="AD" clId="Web-{78B3BAC7-6F7A-995C-DF79-DBC2B5095DAE}" dt="2024-03-14T06:22:25.828" v="270" actId="20577"/>
          <ac:spMkLst>
            <pc:docMk/>
            <pc:sldMk cId="3197730375" sldId="344"/>
            <ac:spMk id="421" creationId="{00000000-0000-0000-0000-000000000000}"/>
          </ac:spMkLst>
        </pc:spChg>
        <pc:spChg chg="mod">
          <ac:chgData name="Lhotková Markéta" userId="S::marketa.lhotkova@mmr.cz::7e769b0b-3c7c-4efa-894a-93660c48e99e" providerId="AD" clId="Web-{78B3BAC7-6F7A-995C-DF79-DBC2B5095DAE}" dt="2024-03-14T06:22:34.750" v="272" actId="20577"/>
          <ac:spMkLst>
            <pc:docMk/>
            <pc:sldMk cId="3197730375" sldId="344"/>
            <ac:spMk id="422" creationId="{00000000-0000-0000-0000-000000000000}"/>
          </ac:spMkLst>
        </pc:spChg>
      </pc:sldChg>
      <pc:sldChg chg="modSp">
        <pc:chgData name="Lhotková Markéta" userId="S::marketa.lhotkova@mmr.cz::7e769b0b-3c7c-4efa-894a-93660c48e99e" providerId="AD" clId="Web-{78B3BAC7-6F7A-995C-DF79-DBC2B5095DAE}" dt="2024-03-14T06:21:49.764" v="268" actId="20577"/>
        <pc:sldMkLst>
          <pc:docMk/>
          <pc:sldMk cId="979966462" sldId="345"/>
        </pc:sldMkLst>
        <pc:spChg chg="mod">
          <ac:chgData name="Lhotková Markéta" userId="S::marketa.lhotkova@mmr.cz::7e769b0b-3c7c-4efa-894a-93660c48e99e" providerId="AD" clId="Web-{78B3BAC7-6F7A-995C-DF79-DBC2B5095DAE}" dt="2024-03-14T06:08:54.765" v="66" actId="20577"/>
          <ac:spMkLst>
            <pc:docMk/>
            <pc:sldMk cId="979966462" sldId="345"/>
            <ac:spMk id="63" creationId="{AE8BE1B2-A1EE-8CFC-61C9-A55CFC8216D2}"/>
          </ac:spMkLst>
        </pc:spChg>
        <pc:spChg chg="mod">
          <ac:chgData name="Lhotková Markéta" userId="S::marketa.lhotkova@mmr.cz::7e769b0b-3c7c-4efa-894a-93660c48e99e" providerId="AD" clId="Web-{78B3BAC7-6F7A-995C-DF79-DBC2B5095DAE}" dt="2024-03-14T06:21:12.123" v="265" actId="20577"/>
          <ac:spMkLst>
            <pc:docMk/>
            <pc:sldMk cId="979966462" sldId="345"/>
            <ac:spMk id="385" creationId="{6769044E-1AB0-FBDB-43C2-3E2B752A38EF}"/>
          </ac:spMkLst>
        </pc:spChg>
        <pc:spChg chg="mod">
          <ac:chgData name="Lhotková Markéta" userId="S::marketa.lhotkova@mmr.cz::7e769b0b-3c7c-4efa-894a-93660c48e99e" providerId="AD" clId="Web-{78B3BAC7-6F7A-995C-DF79-DBC2B5095DAE}" dt="2024-03-14T06:21:49.764" v="268" actId="20577"/>
          <ac:spMkLst>
            <pc:docMk/>
            <pc:sldMk cId="979966462" sldId="345"/>
            <ac:spMk id="403" creationId="{2D7644E4-B8F3-F6E6-6D03-9D2C00514B48}"/>
          </ac:spMkLst>
        </pc:spChg>
      </pc:sldChg>
    </pc:docChg>
  </pc:docChgLst>
  <pc:docChgLst>
    <pc:chgData name="Charvát Martin" userId="S::martin.charvat@mmr.cz::3a819d9e-d7db-4551-80f1-ddc9b40cc878" providerId="AD" clId="Web-{70C1FA39-C1BE-E503-5752-2BA58BF17E95}"/>
    <pc:docChg chg="modSld">
      <pc:chgData name="Charvát Martin" userId="S::martin.charvat@mmr.cz::3a819d9e-d7db-4551-80f1-ddc9b40cc878" providerId="AD" clId="Web-{70C1FA39-C1BE-E503-5752-2BA58BF17E95}" dt="2024-04-03T10:24:20.649" v="397" actId="20577"/>
      <pc:docMkLst>
        <pc:docMk/>
      </pc:docMkLst>
      <pc:sldChg chg="addSp delSp modSp">
        <pc:chgData name="Charvát Martin" userId="S::martin.charvat@mmr.cz::3a819d9e-d7db-4551-80f1-ddc9b40cc878" providerId="AD" clId="Web-{70C1FA39-C1BE-E503-5752-2BA58BF17E95}" dt="2024-04-03T10:24:20.649" v="397" actId="20577"/>
        <pc:sldMkLst>
          <pc:docMk/>
          <pc:sldMk cId="2961559030" sldId="358"/>
        </pc:sldMkLst>
        <pc:spChg chg="mod">
          <ac:chgData name="Charvát Martin" userId="S::martin.charvat@mmr.cz::3a819d9e-d7db-4551-80f1-ddc9b40cc878" providerId="AD" clId="Web-{70C1FA39-C1BE-E503-5752-2BA58BF17E95}" dt="2024-04-03T08:55:49.721" v="6" actId="14100"/>
          <ac:spMkLst>
            <pc:docMk/>
            <pc:sldMk cId="2961559030" sldId="358"/>
            <ac:spMk id="2" creationId="{E85CBD6A-9056-EFDC-89BA-9A76E07B463E}"/>
          </ac:spMkLst>
        </pc:spChg>
        <pc:spChg chg="add mod">
          <ac:chgData name="Charvát Martin" userId="S::martin.charvat@mmr.cz::3a819d9e-d7db-4551-80f1-ddc9b40cc878" providerId="AD" clId="Web-{70C1FA39-C1BE-E503-5752-2BA58BF17E95}" dt="2024-04-03T10:24:20.649" v="397" actId="20577"/>
          <ac:spMkLst>
            <pc:docMk/>
            <pc:sldMk cId="2961559030" sldId="358"/>
            <ac:spMk id="3" creationId="{B6A20535-7ED6-4161-543B-D57939A5E3F8}"/>
          </ac:spMkLst>
        </pc:spChg>
        <pc:spChg chg="del mod">
          <ac:chgData name="Charvát Martin" userId="S::martin.charvat@mmr.cz::3a819d9e-d7db-4551-80f1-ddc9b40cc878" providerId="AD" clId="Web-{70C1FA39-C1BE-E503-5752-2BA58BF17E95}" dt="2024-04-03T08:55:30.673" v="1"/>
          <ac:spMkLst>
            <pc:docMk/>
            <pc:sldMk cId="2961559030" sldId="358"/>
            <ac:spMk id="4" creationId="{5674CCEA-19AC-7805-3DDC-7ED4A256822C}"/>
          </ac:spMkLst>
        </pc:spChg>
      </pc:sldChg>
    </pc:docChg>
  </pc:docChgLst>
  <pc:docChgLst>
    <pc:chgData name="Beranová Klára" userId="S::klara.beranova@mmr.cz::e1945911-e48a-4326-97f7-385355405f23" providerId="AD" clId="Web-{F179C270-E712-D1A5-3326-9EEF868AFD19}"/>
    <pc:docChg chg="modSld">
      <pc:chgData name="Beranová Klára" userId="S::klara.beranova@mmr.cz::e1945911-e48a-4326-97f7-385355405f23" providerId="AD" clId="Web-{F179C270-E712-D1A5-3326-9EEF868AFD19}" dt="2024-03-19T13:26:01.360" v="657" actId="20577"/>
      <pc:docMkLst>
        <pc:docMk/>
      </pc:docMkLst>
      <pc:sldChg chg="modSp">
        <pc:chgData name="Beranová Klára" userId="S::klara.beranova@mmr.cz::e1945911-e48a-4326-97f7-385355405f23" providerId="AD" clId="Web-{F179C270-E712-D1A5-3326-9EEF868AFD19}" dt="2024-03-19T13:26:01.360" v="657" actId="20577"/>
        <pc:sldMkLst>
          <pc:docMk/>
          <pc:sldMk cId="970064253" sldId="343"/>
        </pc:sldMkLst>
        <pc:spChg chg="mod">
          <ac:chgData name="Beranová Klára" userId="S::klara.beranova@mmr.cz::e1945911-e48a-4326-97f7-385355405f23" providerId="AD" clId="Web-{F179C270-E712-D1A5-3326-9EEF868AFD19}" dt="2024-03-19T13:26:01.360" v="657" actId="20577"/>
          <ac:spMkLst>
            <pc:docMk/>
            <pc:sldMk cId="970064253" sldId="343"/>
            <ac:spMk id="422" creationId="{00000000-0000-0000-0000-000000000000}"/>
          </ac:spMkLst>
        </pc:spChg>
      </pc:sldChg>
      <pc:sldChg chg="modSp">
        <pc:chgData name="Beranová Klára" userId="S::klara.beranova@mmr.cz::e1945911-e48a-4326-97f7-385355405f23" providerId="AD" clId="Web-{F179C270-E712-D1A5-3326-9EEF868AFD19}" dt="2024-03-19T12:53:53.486" v="571" actId="20577"/>
        <pc:sldMkLst>
          <pc:docMk/>
          <pc:sldMk cId="3197730375" sldId="344"/>
        </pc:sldMkLst>
        <pc:spChg chg="mod">
          <ac:chgData name="Beranová Klára" userId="S::klara.beranova@mmr.cz::e1945911-e48a-4326-97f7-385355405f23" providerId="AD" clId="Web-{F179C270-E712-D1A5-3326-9EEF868AFD19}" dt="2024-03-19T12:53:53.486" v="571" actId="20577"/>
          <ac:spMkLst>
            <pc:docMk/>
            <pc:sldMk cId="3197730375" sldId="344"/>
            <ac:spMk id="422" creationId="{00000000-0000-0000-0000-000000000000}"/>
          </ac:spMkLst>
        </pc:spChg>
      </pc:sldChg>
    </pc:docChg>
  </pc:docChgLst>
  <pc:docChgLst>
    <pc:chgData name="Beranová Klára" userId="S::klara.beranova@mmr.cz::e1945911-e48a-4326-97f7-385355405f23" providerId="AD" clId="Web-{8ED7BA87-D755-9FDF-0EE5-ED67E1CF9122}"/>
    <pc:docChg chg="modSld">
      <pc:chgData name="Beranová Klára" userId="S::klara.beranova@mmr.cz::e1945911-e48a-4326-97f7-385355405f23" providerId="AD" clId="Web-{8ED7BA87-D755-9FDF-0EE5-ED67E1CF9122}" dt="2024-04-08T11:46:11.708" v="41" actId="20577"/>
      <pc:docMkLst>
        <pc:docMk/>
      </pc:docMkLst>
      <pc:sldChg chg="modSp">
        <pc:chgData name="Beranová Klára" userId="S::klara.beranova@mmr.cz::e1945911-e48a-4326-97f7-385355405f23" providerId="AD" clId="Web-{8ED7BA87-D755-9FDF-0EE5-ED67E1CF9122}" dt="2024-04-08T11:46:11.708" v="41" actId="20577"/>
        <pc:sldMkLst>
          <pc:docMk/>
          <pc:sldMk cId="2974714114" sldId="359"/>
        </pc:sldMkLst>
        <pc:spChg chg="mod">
          <ac:chgData name="Beranová Klára" userId="S::klara.beranova@mmr.cz::e1945911-e48a-4326-97f7-385355405f23" providerId="AD" clId="Web-{8ED7BA87-D755-9FDF-0EE5-ED67E1CF9122}" dt="2024-04-08T11:46:11.708" v="41" actId="20577"/>
          <ac:spMkLst>
            <pc:docMk/>
            <pc:sldMk cId="2974714114" sldId="359"/>
            <ac:spMk id="6" creationId="{EEB148DC-A7DF-14E3-BDC8-8E4839DB0EC0}"/>
          </ac:spMkLst>
        </pc:spChg>
      </pc:sldChg>
      <pc:sldChg chg="modSp">
        <pc:chgData name="Beranová Klára" userId="S::klara.beranova@mmr.cz::e1945911-e48a-4326-97f7-385355405f23" providerId="AD" clId="Web-{8ED7BA87-D755-9FDF-0EE5-ED67E1CF9122}" dt="2024-04-08T11:45:51.129" v="20" actId="20577"/>
        <pc:sldMkLst>
          <pc:docMk/>
          <pc:sldMk cId="1525134167" sldId="363"/>
        </pc:sldMkLst>
        <pc:spChg chg="mod">
          <ac:chgData name="Beranová Klára" userId="S::klara.beranova@mmr.cz::e1945911-e48a-4326-97f7-385355405f23" providerId="AD" clId="Web-{8ED7BA87-D755-9FDF-0EE5-ED67E1CF9122}" dt="2024-04-08T11:45:51.129" v="20" actId="20577"/>
          <ac:spMkLst>
            <pc:docMk/>
            <pc:sldMk cId="1525134167" sldId="363"/>
            <ac:spMk id="6" creationId="{A10BD81C-AA96-AF9C-FE57-DED05226DA40}"/>
          </ac:spMkLst>
        </pc:spChg>
      </pc:sldChg>
    </pc:docChg>
  </pc:docChgLst>
  <pc:docChgLst>
    <pc:chgData name="Šlemendová Zdenka" userId="S::zdenka.slemendova@mmr.cz::158637ce-8a57-4de9-ac80-ef4a8b0c9c7f" providerId="AD" clId="Web-{0F06805F-025A-76AA-1762-F44018C58D25}"/>
    <pc:docChg chg="modSld">
      <pc:chgData name="Šlemendová Zdenka" userId="S::zdenka.slemendova@mmr.cz::158637ce-8a57-4de9-ac80-ef4a8b0c9c7f" providerId="AD" clId="Web-{0F06805F-025A-76AA-1762-F44018C58D25}" dt="2024-03-26T08:48:38.209" v="0" actId="1076"/>
      <pc:docMkLst>
        <pc:docMk/>
      </pc:docMkLst>
      <pc:sldChg chg="modSp">
        <pc:chgData name="Šlemendová Zdenka" userId="S::zdenka.slemendova@mmr.cz::158637ce-8a57-4de9-ac80-ef4a8b0c9c7f" providerId="AD" clId="Web-{0F06805F-025A-76AA-1762-F44018C58D25}" dt="2024-03-26T08:48:38.209" v="0" actId="1076"/>
        <pc:sldMkLst>
          <pc:docMk/>
          <pc:sldMk cId="701710034" sldId="357"/>
        </pc:sldMkLst>
        <pc:graphicFrameChg chg="mod">
          <ac:chgData name="Šlemendová Zdenka" userId="S::zdenka.slemendova@mmr.cz::158637ce-8a57-4de9-ac80-ef4a8b0c9c7f" providerId="AD" clId="Web-{0F06805F-025A-76AA-1762-F44018C58D25}" dt="2024-03-26T08:48:38.209" v="0" actId="1076"/>
          <ac:graphicFrameMkLst>
            <pc:docMk/>
            <pc:sldMk cId="701710034" sldId="357"/>
            <ac:graphicFrameMk id="10" creationId="{6FCCBC0F-8484-7E72-2813-CE5FC6D39250}"/>
          </ac:graphicFrameMkLst>
        </pc:graphicFrameChg>
      </pc:sldChg>
    </pc:docChg>
  </pc:docChgLst>
  <pc:docChgLst>
    <pc:chgData name="Beranová Klára" userId="S::klara.beranova@mmr.cz::e1945911-e48a-4326-97f7-385355405f23" providerId="AD" clId="Web-{888D6DFB-D971-EF76-1DFB-34E9BA5F7624}"/>
    <pc:docChg chg="modSld">
      <pc:chgData name="Beranová Klára" userId="S::klara.beranova@mmr.cz::e1945911-e48a-4326-97f7-385355405f23" providerId="AD" clId="Web-{888D6DFB-D971-EF76-1DFB-34E9BA5F7624}" dt="2024-03-25T09:17:24.300" v="32" actId="20577"/>
      <pc:docMkLst>
        <pc:docMk/>
      </pc:docMkLst>
      <pc:sldChg chg="modSp">
        <pc:chgData name="Beranová Klára" userId="S::klara.beranova@mmr.cz::e1945911-e48a-4326-97f7-385355405f23" providerId="AD" clId="Web-{888D6DFB-D971-EF76-1DFB-34E9BA5F7624}" dt="2024-03-25T09:17:24.300" v="32" actId="20577"/>
        <pc:sldMkLst>
          <pc:docMk/>
          <pc:sldMk cId="970064253" sldId="343"/>
        </pc:sldMkLst>
        <pc:spChg chg="mod">
          <ac:chgData name="Beranová Klára" userId="S::klara.beranova@mmr.cz::e1945911-e48a-4326-97f7-385355405f23" providerId="AD" clId="Web-{888D6DFB-D971-EF76-1DFB-34E9BA5F7624}" dt="2024-03-25T09:17:24.300" v="32" actId="20577"/>
          <ac:spMkLst>
            <pc:docMk/>
            <pc:sldMk cId="970064253" sldId="343"/>
            <ac:spMk id="422" creationId="{00000000-0000-0000-0000-000000000000}"/>
          </ac:spMkLst>
        </pc:spChg>
      </pc:sldChg>
    </pc:docChg>
  </pc:docChgLst>
  <pc:docChgLst>
    <pc:chgData name="Neudeková Petra" userId="S::petra.neudekova@mmr.cz::f8dc934f-a0fa-43dc-bcc7-02eb68246acc" providerId="AD" clId="Web-{4413B78A-01CE-F663-60BB-EC042CC1D4C5}"/>
    <pc:docChg chg="modSld">
      <pc:chgData name="Neudeková Petra" userId="S::petra.neudekova@mmr.cz::f8dc934f-a0fa-43dc-bcc7-02eb68246acc" providerId="AD" clId="Web-{4413B78A-01CE-F663-60BB-EC042CC1D4C5}" dt="2024-04-03T07:18:01.465" v="208" actId="20577"/>
      <pc:docMkLst>
        <pc:docMk/>
      </pc:docMkLst>
      <pc:sldChg chg="modSp">
        <pc:chgData name="Neudeková Petra" userId="S::petra.neudekova@mmr.cz::f8dc934f-a0fa-43dc-bcc7-02eb68246acc" providerId="AD" clId="Web-{4413B78A-01CE-F663-60BB-EC042CC1D4C5}" dt="2024-04-03T07:18:01.465" v="208" actId="20577"/>
        <pc:sldMkLst>
          <pc:docMk/>
          <pc:sldMk cId="2974714114" sldId="359"/>
        </pc:sldMkLst>
        <pc:spChg chg="mod">
          <ac:chgData name="Neudeková Petra" userId="S::petra.neudekova@mmr.cz::f8dc934f-a0fa-43dc-bcc7-02eb68246acc" providerId="AD" clId="Web-{4413B78A-01CE-F663-60BB-EC042CC1D4C5}" dt="2024-04-03T07:18:01.465" v="208" actId="20577"/>
          <ac:spMkLst>
            <pc:docMk/>
            <pc:sldMk cId="2974714114" sldId="359"/>
            <ac:spMk id="3" creationId="{02C576D5-2E6F-5A41-134D-10FCA7E09D24}"/>
          </ac:spMkLst>
        </pc:spChg>
      </pc:sldChg>
    </pc:docChg>
  </pc:docChgLst>
  <pc:docChgLst>
    <pc:chgData name="Králová Petra" userId="1e50181e-ce25-40aa-baae-eed5b67731ad" providerId="ADAL" clId="{009BB58A-23B5-47D5-9E3D-79B36B4D91AA}"/>
    <pc:docChg chg="modSld">
      <pc:chgData name="Králová Petra" userId="1e50181e-ce25-40aa-baae-eed5b67731ad" providerId="ADAL" clId="{009BB58A-23B5-47D5-9E3D-79B36B4D91AA}" dt="2024-04-03T11:28:44.201" v="71" actId="20577"/>
      <pc:docMkLst>
        <pc:docMk/>
      </pc:docMkLst>
      <pc:sldChg chg="modSp mod">
        <pc:chgData name="Králová Petra" userId="1e50181e-ce25-40aa-baae-eed5b67731ad" providerId="ADAL" clId="{009BB58A-23B5-47D5-9E3D-79B36B4D91AA}" dt="2024-04-03T11:06:27.632" v="49" actId="6549"/>
        <pc:sldMkLst>
          <pc:docMk/>
          <pc:sldMk cId="3197730375" sldId="344"/>
        </pc:sldMkLst>
        <pc:spChg chg="mod">
          <ac:chgData name="Králová Petra" userId="1e50181e-ce25-40aa-baae-eed5b67731ad" providerId="ADAL" clId="{009BB58A-23B5-47D5-9E3D-79B36B4D91AA}" dt="2024-04-03T11:06:27.632" v="49" actId="6549"/>
          <ac:spMkLst>
            <pc:docMk/>
            <pc:sldMk cId="3197730375" sldId="344"/>
            <ac:spMk id="422" creationId="{00000000-0000-0000-0000-000000000000}"/>
          </ac:spMkLst>
        </pc:spChg>
      </pc:sldChg>
      <pc:sldChg chg="modSp mod">
        <pc:chgData name="Králová Petra" userId="1e50181e-ce25-40aa-baae-eed5b67731ad" providerId="ADAL" clId="{009BB58A-23B5-47D5-9E3D-79B36B4D91AA}" dt="2024-04-03T11:28:44.201" v="71" actId="20577"/>
        <pc:sldMkLst>
          <pc:docMk/>
          <pc:sldMk cId="2415556283" sldId="348"/>
        </pc:sldMkLst>
        <pc:spChg chg="mod">
          <ac:chgData name="Králová Petra" userId="1e50181e-ce25-40aa-baae-eed5b67731ad" providerId="ADAL" clId="{009BB58A-23B5-47D5-9E3D-79B36B4D91AA}" dt="2024-04-03T11:28:44.201" v="71" actId="20577"/>
          <ac:spMkLst>
            <pc:docMk/>
            <pc:sldMk cId="2415556283" sldId="348"/>
            <ac:spMk id="422" creationId="{00000000-0000-0000-0000-000000000000}"/>
          </ac:spMkLst>
        </pc:spChg>
      </pc:sldChg>
      <pc:sldChg chg="modSp mod">
        <pc:chgData name="Králová Petra" userId="1e50181e-ce25-40aa-baae-eed5b67731ad" providerId="ADAL" clId="{009BB58A-23B5-47D5-9E3D-79B36B4D91AA}" dt="2024-04-03T11:26:39.235" v="63" actId="20577"/>
        <pc:sldMkLst>
          <pc:docMk/>
          <pc:sldMk cId="3002112202" sldId="361"/>
        </pc:sldMkLst>
        <pc:spChg chg="mod">
          <ac:chgData name="Králová Petra" userId="1e50181e-ce25-40aa-baae-eed5b67731ad" providerId="ADAL" clId="{009BB58A-23B5-47D5-9E3D-79B36B4D91AA}" dt="2024-04-03T11:26:39.235" v="63" actId="20577"/>
          <ac:spMkLst>
            <pc:docMk/>
            <pc:sldMk cId="3002112202" sldId="361"/>
            <ac:spMk id="3" creationId="{838E1085-D668-CE83-74F4-28DD490BF4BD}"/>
          </ac:spMkLst>
        </pc:spChg>
      </pc:sldChg>
    </pc:docChg>
  </pc:docChgLst>
  <pc:docChgLst>
    <pc:chgData name="Pecháčková Martina" userId="2b84e9cd-1101-4c51-adf6-bff40859e955" providerId="ADAL" clId="{EE9DC770-5908-45CA-AE3F-3A12F0002444}"/>
    <pc:docChg chg="custSel modSld">
      <pc:chgData name="Pecháčková Martina" userId="2b84e9cd-1101-4c51-adf6-bff40859e955" providerId="ADAL" clId="{EE9DC770-5908-45CA-AE3F-3A12F0002444}" dt="2024-04-03T08:46:02.269" v="959" actId="5793"/>
      <pc:docMkLst>
        <pc:docMk/>
      </pc:docMkLst>
      <pc:sldChg chg="modSp mod">
        <pc:chgData name="Pecháčková Martina" userId="2b84e9cd-1101-4c51-adf6-bff40859e955" providerId="ADAL" clId="{EE9DC770-5908-45CA-AE3F-3A12F0002444}" dt="2024-04-03T05:44:45.812" v="711" actId="20577"/>
        <pc:sldMkLst>
          <pc:docMk/>
          <pc:sldMk cId="970064253" sldId="343"/>
        </pc:sldMkLst>
        <pc:spChg chg="mod">
          <ac:chgData name="Pecháčková Martina" userId="2b84e9cd-1101-4c51-adf6-bff40859e955" providerId="ADAL" clId="{EE9DC770-5908-45CA-AE3F-3A12F0002444}" dt="2024-04-03T05:44:45.812" v="711" actId="20577"/>
          <ac:spMkLst>
            <pc:docMk/>
            <pc:sldMk cId="970064253" sldId="343"/>
            <ac:spMk id="422" creationId="{00000000-0000-0000-0000-000000000000}"/>
          </ac:spMkLst>
        </pc:spChg>
      </pc:sldChg>
      <pc:sldChg chg="modSp mod">
        <pc:chgData name="Pecháčková Martina" userId="2b84e9cd-1101-4c51-adf6-bff40859e955" providerId="ADAL" clId="{EE9DC770-5908-45CA-AE3F-3A12F0002444}" dt="2024-04-03T08:19:49.914" v="760" actId="207"/>
        <pc:sldMkLst>
          <pc:docMk/>
          <pc:sldMk cId="3197730375" sldId="344"/>
        </pc:sldMkLst>
        <pc:spChg chg="mod">
          <ac:chgData name="Pecháčková Martina" userId="2b84e9cd-1101-4c51-adf6-bff40859e955" providerId="ADAL" clId="{EE9DC770-5908-45CA-AE3F-3A12F0002444}" dt="2024-04-03T08:19:49.914" v="760" actId="207"/>
          <ac:spMkLst>
            <pc:docMk/>
            <pc:sldMk cId="3197730375" sldId="344"/>
            <ac:spMk id="422" creationId="{00000000-0000-0000-0000-000000000000}"/>
          </ac:spMkLst>
        </pc:spChg>
      </pc:sldChg>
      <pc:sldChg chg="modSp mod">
        <pc:chgData name="Pecháčková Martina" userId="2b84e9cd-1101-4c51-adf6-bff40859e955" providerId="ADAL" clId="{EE9DC770-5908-45CA-AE3F-3A12F0002444}" dt="2024-04-03T08:39:11.943" v="855" actId="108"/>
        <pc:sldMkLst>
          <pc:docMk/>
          <pc:sldMk cId="979966462" sldId="345"/>
        </pc:sldMkLst>
        <pc:spChg chg="mod">
          <ac:chgData name="Pecháčková Martina" userId="2b84e9cd-1101-4c51-adf6-bff40859e955" providerId="ADAL" clId="{EE9DC770-5908-45CA-AE3F-3A12F0002444}" dt="2024-04-03T08:39:04.550" v="854" actId="6549"/>
          <ac:spMkLst>
            <pc:docMk/>
            <pc:sldMk cId="979966462" sldId="345"/>
            <ac:spMk id="3" creationId="{ECF2CF7B-8E9D-9AFA-B86C-403FA1350759}"/>
          </ac:spMkLst>
        </pc:spChg>
        <pc:spChg chg="mod">
          <ac:chgData name="Pecháčková Martina" userId="2b84e9cd-1101-4c51-adf6-bff40859e955" providerId="ADAL" clId="{EE9DC770-5908-45CA-AE3F-3A12F0002444}" dt="2024-04-03T08:39:11.943" v="855" actId="108"/>
          <ac:spMkLst>
            <pc:docMk/>
            <pc:sldMk cId="979966462" sldId="345"/>
            <ac:spMk id="63" creationId="{AE8BE1B2-A1EE-8CFC-61C9-A55CFC8216D2}"/>
          </ac:spMkLst>
        </pc:spChg>
        <pc:spChg chg="mod">
          <ac:chgData name="Pecháčková Martina" userId="2b84e9cd-1101-4c51-adf6-bff40859e955" providerId="ADAL" clId="{EE9DC770-5908-45CA-AE3F-3A12F0002444}" dt="2024-04-03T08:38:59.376" v="853" actId="207"/>
          <ac:spMkLst>
            <pc:docMk/>
            <pc:sldMk cId="979966462" sldId="345"/>
            <ac:spMk id="384" creationId="{F9BF6F1D-8765-3D6A-6750-5C2DE2D1C91A}"/>
          </ac:spMkLst>
        </pc:spChg>
        <pc:spChg chg="mod">
          <ac:chgData name="Pecháčková Martina" userId="2b84e9cd-1101-4c51-adf6-bff40859e955" providerId="ADAL" clId="{EE9DC770-5908-45CA-AE3F-3A12F0002444}" dt="2024-04-03T08:36:20.067" v="852" actId="207"/>
          <ac:spMkLst>
            <pc:docMk/>
            <pc:sldMk cId="979966462" sldId="345"/>
            <ac:spMk id="385" creationId="{6769044E-1AB0-FBDB-43C2-3E2B752A38EF}"/>
          </ac:spMkLst>
        </pc:spChg>
      </pc:sldChg>
      <pc:sldChg chg="modSp mod">
        <pc:chgData name="Pecháčková Martina" userId="2b84e9cd-1101-4c51-adf6-bff40859e955" providerId="ADAL" clId="{EE9DC770-5908-45CA-AE3F-3A12F0002444}" dt="2024-04-03T08:46:02.269" v="959" actId="5793"/>
        <pc:sldMkLst>
          <pc:docMk/>
          <pc:sldMk cId="2415556283" sldId="348"/>
        </pc:sldMkLst>
        <pc:spChg chg="mod">
          <ac:chgData name="Pecháčková Martina" userId="2b84e9cd-1101-4c51-adf6-bff40859e955" providerId="ADAL" clId="{EE9DC770-5908-45CA-AE3F-3A12F0002444}" dt="2024-04-03T08:45:54.656" v="956" actId="20577"/>
          <ac:spMkLst>
            <pc:docMk/>
            <pc:sldMk cId="2415556283" sldId="348"/>
            <ac:spMk id="421" creationId="{00000000-0000-0000-0000-000000000000}"/>
          </ac:spMkLst>
        </pc:spChg>
        <pc:spChg chg="mod">
          <ac:chgData name="Pecháčková Martina" userId="2b84e9cd-1101-4c51-adf6-bff40859e955" providerId="ADAL" clId="{EE9DC770-5908-45CA-AE3F-3A12F0002444}" dt="2024-04-03T08:46:02.269" v="959" actId="5793"/>
          <ac:spMkLst>
            <pc:docMk/>
            <pc:sldMk cId="2415556283" sldId="348"/>
            <ac:spMk id="422" creationId="{00000000-0000-0000-0000-000000000000}"/>
          </ac:spMkLst>
        </pc:spChg>
      </pc:sldChg>
      <pc:sldChg chg="modSp mod">
        <pc:chgData name="Pecháčková Martina" userId="2b84e9cd-1101-4c51-adf6-bff40859e955" providerId="ADAL" clId="{EE9DC770-5908-45CA-AE3F-3A12F0002444}" dt="2024-04-03T08:39:38.391" v="857" actId="108"/>
        <pc:sldMkLst>
          <pc:docMk/>
          <pc:sldMk cId="1882795541" sldId="349"/>
        </pc:sldMkLst>
        <pc:spChg chg="mod">
          <ac:chgData name="Pecháčková Martina" userId="2b84e9cd-1101-4c51-adf6-bff40859e955" providerId="ADAL" clId="{EE9DC770-5908-45CA-AE3F-3A12F0002444}" dt="2024-04-03T08:39:38.391" v="857" actId="108"/>
          <ac:spMkLst>
            <pc:docMk/>
            <pc:sldMk cId="1882795541" sldId="349"/>
            <ac:spMk id="422" creationId="{00000000-0000-0000-0000-000000000000}"/>
          </ac:spMkLst>
        </pc:spChg>
      </pc:sldChg>
      <pc:sldChg chg="modSp mod">
        <pc:chgData name="Pecháčková Martina" userId="2b84e9cd-1101-4c51-adf6-bff40859e955" providerId="ADAL" clId="{EE9DC770-5908-45CA-AE3F-3A12F0002444}" dt="2024-04-03T08:34:43.787" v="837" actId="20577"/>
        <pc:sldMkLst>
          <pc:docMk/>
          <pc:sldMk cId="4025539028" sldId="350"/>
        </pc:sldMkLst>
        <pc:spChg chg="mod">
          <ac:chgData name="Pecháčková Martina" userId="2b84e9cd-1101-4c51-adf6-bff40859e955" providerId="ADAL" clId="{EE9DC770-5908-45CA-AE3F-3A12F0002444}" dt="2024-04-03T08:34:43.787" v="837" actId="20577"/>
          <ac:spMkLst>
            <pc:docMk/>
            <pc:sldMk cId="4025539028" sldId="350"/>
            <ac:spMk id="422" creationId="{00000000-0000-0000-0000-000000000000}"/>
          </ac:spMkLst>
        </pc:spChg>
      </pc:sldChg>
      <pc:sldChg chg="modSp mod">
        <pc:chgData name="Pecháčková Martina" userId="2b84e9cd-1101-4c51-adf6-bff40859e955" providerId="ADAL" clId="{EE9DC770-5908-45CA-AE3F-3A12F0002444}" dt="2024-04-03T08:30:21.495" v="828" actId="20577"/>
        <pc:sldMkLst>
          <pc:docMk/>
          <pc:sldMk cId="1326896579" sldId="352"/>
        </pc:sldMkLst>
        <pc:spChg chg="mod">
          <ac:chgData name="Pecháčková Martina" userId="2b84e9cd-1101-4c51-adf6-bff40859e955" providerId="ADAL" clId="{EE9DC770-5908-45CA-AE3F-3A12F0002444}" dt="2024-04-03T08:30:21.495" v="828" actId="20577"/>
          <ac:spMkLst>
            <pc:docMk/>
            <pc:sldMk cId="1326896579" sldId="352"/>
            <ac:spMk id="7" creationId="{CEE4F976-E52C-1FD7-C2CF-B84F9D196BFF}"/>
          </ac:spMkLst>
        </pc:spChg>
      </pc:sldChg>
      <pc:sldChg chg="modSp mod">
        <pc:chgData name="Pecháčková Martina" userId="2b84e9cd-1101-4c51-adf6-bff40859e955" providerId="ADAL" clId="{EE9DC770-5908-45CA-AE3F-3A12F0002444}" dt="2024-04-03T08:21:54.936" v="764" actId="207"/>
        <pc:sldMkLst>
          <pc:docMk/>
          <pc:sldMk cId="1370291740" sldId="354"/>
        </pc:sldMkLst>
        <pc:spChg chg="mod">
          <ac:chgData name="Pecháčková Martina" userId="2b84e9cd-1101-4c51-adf6-bff40859e955" providerId="ADAL" clId="{EE9DC770-5908-45CA-AE3F-3A12F0002444}" dt="2024-04-03T08:21:54.936" v="764" actId="207"/>
          <ac:spMkLst>
            <pc:docMk/>
            <pc:sldMk cId="1370291740" sldId="354"/>
            <ac:spMk id="422" creationId="{00000000-0000-0000-0000-000000000000}"/>
          </ac:spMkLst>
        </pc:spChg>
      </pc:sldChg>
      <pc:sldChg chg="addSp modSp mod">
        <pc:chgData name="Pecháčková Martina" userId="2b84e9cd-1101-4c51-adf6-bff40859e955" providerId="ADAL" clId="{EE9DC770-5908-45CA-AE3F-3A12F0002444}" dt="2024-04-02T14:09:35.214" v="689" actId="20577"/>
        <pc:sldMkLst>
          <pc:docMk/>
          <pc:sldMk cId="2961559030" sldId="358"/>
        </pc:sldMkLst>
        <pc:spChg chg="add mod">
          <ac:chgData name="Pecháčková Martina" userId="2b84e9cd-1101-4c51-adf6-bff40859e955" providerId="ADAL" clId="{EE9DC770-5908-45CA-AE3F-3A12F0002444}" dt="2024-04-02T14:09:35.214" v="689" actId="20577"/>
          <ac:spMkLst>
            <pc:docMk/>
            <pc:sldMk cId="2961559030" sldId="358"/>
            <ac:spMk id="2" creationId="{E85CBD6A-9056-EFDC-89BA-9A76E07B463E}"/>
          </ac:spMkLst>
        </pc:spChg>
      </pc:sldChg>
      <pc:sldChg chg="modSp mod">
        <pc:chgData name="Pecháčková Martina" userId="2b84e9cd-1101-4c51-adf6-bff40859e955" providerId="ADAL" clId="{EE9DC770-5908-45CA-AE3F-3A12F0002444}" dt="2024-04-03T08:19:58.172" v="761" actId="207"/>
        <pc:sldMkLst>
          <pc:docMk/>
          <pc:sldMk cId="2974714114" sldId="359"/>
        </pc:sldMkLst>
        <pc:spChg chg="mod">
          <ac:chgData name="Pecháčková Martina" userId="2b84e9cd-1101-4c51-adf6-bff40859e955" providerId="ADAL" clId="{EE9DC770-5908-45CA-AE3F-3A12F0002444}" dt="2024-04-03T08:19:58.172" v="761" actId="207"/>
          <ac:spMkLst>
            <pc:docMk/>
            <pc:sldMk cId="2974714114" sldId="359"/>
            <ac:spMk id="3" creationId="{02C576D5-2E6F-5A41-134D-10FCA7E09D24}"/>
          </ac:spMkLst>
        </pc:spChg>
      </pc:sldChg>
      <pc:sldChg chg="modSp mod">
        <pc:chgData name="Pecháčková Martina" userId="2b84e9cd-1101-4c51-adf6-bff40859e955" providerId="ADAL" clId="{EE9DC770-5908-45CA-AE3F-3A12F0002444}" dt="2024-04-03T08:20:36.480" v="763" actId="14100"/>
        <pc:sldMkLst>
          <pc:docMk/>
          <pc:sldMk cId="4003298771" sldId="360"/>
        </pc:sldMkLst>
        <pc:spChg chg="mod">
          <ac:chgData name="Pecháčková Martina" userId="2b84e9cd-1101-4c51-adf6-bff40859e955" providerId="ADAL" clId="{EE9DC770-5908-45CA-AE3F-3A12F0002444}" dt="2024-04-03T08:20:36.480" v="763" actId="14100"/>
          <ac:spMkLst>
            <pc:docMk/>
            <pc:sldMk cId="4003298771" sldId="360"/>
            <ac:spMk id="3" creationId="{1C28E288-DD50-0691-251A-FB1BB5B0B07D}"/>
          </ac:spMkLst>
        </pc:spChg>
      </pc:sldChg>
      <pc:sldChg chg="modSp mod">
        <pc:chgData name="Pecháčková Martina" userId="2b84e9cd-1101-4c51-adf6-bff40859e955" providerId="ADAL" clId="{EE9DC770-5908-45CA-AE3F-3A12F0002444}" dt="2024-04-03T05:46:06.961" v="715" actId="20577"/>
        <pc:sldMkLst>
          <pc:docMk/>
          <pc:sldMk cId="3002112202" sldId="361"/>
        </pc:sldMkLst>
        <pc:spChg chg="mod">
          <ac:chgData name="Pecháčková Martina" userId="2b84e9cd-1101-4c51-adf6-bff40859e955" providerId="ADAL" clId="{EE9DC770-5908-45CA-AE3F-3A12F0002444}" dt="2024-04-03T05:46:06.961" v="715" actId="20577"/>
          <ac:spMkLst>
            <pc:docMk/>
            <pc:sldMk cId="3002112202" sldId="361"/>
            <ac:spMk id="3" creationId="{838E1085-D668-CE83-74F4-28DD490BF4BD}"/>
          </ac:spMkLst>
        </pc:spChg>
      </pc:sldChg>
    </pc:docChg>
  </pc:docChgLst>
  <pc:docChgLst>
    <pc:chgData name="Lhotková Markéta" userId="7e769b0b-3c7c-4efa-894a-93660c48e99e" providerId="ADAL" clId="{10A8DADA-5225-461C-B60B-59280C8666F1}"/>
    <pc:docChg chg="undo custSel modSld">
      <pc:chgData name="Lhotková Markéta" userId="7e769b0b-3c7c-4efa-894a-93660c48e99e" providerId="ADAL" clId="{10A8DADA-5225-461C-B60B-59280C8666F1}" dt="2024-04-02T17:03:34.846" v="766" actId="20577"/>
      <pc:docMkLst>
        <pc:docMk/>
      </pc:docMkLst>
      <pc:sldChg chg="modSp mod">
        <pc:chgData name="Lhotková Markéta" userId="7e769b0b-3c7c-4efa-894a-93660c48e99e" providerId="ADAL" clId="{10A8DADA-5225-461C-B60B-59280C8666F1}" dt="2024-04-02T17:01:01.309" v="765" actId="20577"/>
        <pc:sldMkLst>
          <pc:docMk/>
          <pc:sldMk cId="3197730375" sldId="344"/>
        </pc:sldMkLst>
        <pc:spChg chg="mod">
          <ac:chgData name="Lhotková Markéta" userId="7e769b0b-3c7c-4efa-894a-93660c48e99e" providerId="ADAL" clId="{10A8DADA-5225-461C-B60B-59280C8666F1}" dt="2024-04-02T17:01:01.309" v="765" actId="20577"/>
          <ac:spMkLst>
            <pc:docMk/>
            <pc:sldMk cId="3197730375" sldId="344"/>
            <ac:spMk id="422" creationId="{00000000-0000-0000-0000-000000000000}"/>
          </ac:spMkLst>
        </pc:spChg>
      </pc:sldChg>
      <pc:sldChg chg="addSp delSp modSp mod">
        <pc:chgData name="Lhotková Markéta" userId="7e769b0b-3c7c-4efa-894a-93660c48e99e" providerId="ADAL" clId="{10A8DADA-5225-461C-B60B-59280C8666F1}" dt="2024-04-02T16:55:45.905" v="620" actId="20577"/>
        <pc:sldMkLst>
          <pc:docMk/>
          <pc:sldMk cId="979966462" sldId="345"/>
        </pc:sldMkLst>
        <pc:spChg chg="add mod">
          <ac:chgData name="Lhotková Markéta" userId="7e769b0b-3c7c-4efa-894a-93660c48e99e" providerId="ADAL" clId="{10A8DADA-5225-461C-B60B-59280C8666F1}" dt="2024-04-02T16:47:39.260" v="320" actId="20577"/>
          <ac:spMkLst>
            <pc:docMk/>
            <pc:sldMk cId="979966462" sldId="345"/>
            <ac:spMk id="3" creationId="{ECF2CF7B-8E9D-9AFA-B86C-403FA1350759}"/>
          </ac:spMkLst>
        </pc:spChg>
        <pc:spChg chg="mod">
          <ac:chgData name="Lhotková Markéta" userId="7e769b0b-3c7c-4efa-894a-93660c48e99e" providerId="ADAL" clId="{10A8DADA-5225-461C-B60B-59280C8666F1}" dt="2024-04-02T16:46:20.689" v="290" actId="207"/>
          <ac:spMkLst>
            <pc:docMk/>
            <pc:sldMk cId="979966462" sldId="345"/>
            <ac:spMk id="63" creationId="{AE8BE1B2-A1EE-8CFC-61C9-A55CFC8216D2}"/>
          </ac:spMkLst>
        </pc:spChg>
        <pc:spChg chg="mod">
          <ac:chgData name="Lhotková Markéta" userId="7e769b0b-3c7c-4efa-894a-93660c48e99e" providerId="ADAL" clId="{10A8DADA-5225-461C-B60B-59280C8666F1}" dt="2024-04-02T16:47:49.772" v="327" actId="207"/>
          <ac:spMkLst>
            <pc:docMk/>
            <pc:sldMk cId="979966462" sldId="345"/>
            <ac:spMk id="384" creationId="{F9BF6F1D-8765-3D6A-6750-5C2DE2D1C91A}"/>
          </ac:spMkLst>
        </pc:spChg>
        <pc:spChg chg="mod">
          <ac:chgData name="Lhotková Markéta" userId="7e769b0b-3c7c-4efa-894a-93660c48e99e" providerId="ADAL" clId="{10A8DADA-5225-461C-B60B-59280C8666F1}" dt="2024-04-02T16:49:07.335" v="384" actId="20577"/>
          <ac:spMkLst>
            <pc:docMk/>
            <pc:sldMk cId="979966462" sldId="345"/>
            <ac:spMk id="385" creationId="{6769044E-1AB0-FBDB-43C2-3E2B752A38EF}"/>
          </ac:spMkLst>
        </pc:spChg>
        <pc:spChg chg="mod">
          <ac:chgData name="Lhotková Markéta" userId="7e769b0b-3c7c-4efa-894a-93660c48e99e" providerId="ADAL" clId="{10A8DADA-5225-461C-B60B-59280C8666F1}" dt="2024-04-02T16:55:45.905" v="620" actId="20577"/>
          <ac:spMkLst>
            <pc:docMk/>
            <pc:sldMk cId="979966462" sldId="345"/>
            <ac:spMk id="403" creationId="{2D7644E4-B8F3-F6E6-6D03-9D2C00514B48}"/>
          </ac:spMkLst>
        </pc:spChg>
        <pc:picChg chg="add del mod">
          <ac:chgData name="Lhotková Markéta" userId="7e769b0b-3c7c-4efa-894a-93660c48e99e" providerId="ADAL" clId="{10A8DADA-5225-461C-B60B-59280C8666F1}" dt="2024-04-02T16:44:27.544" v="249"/>
          <ac:picMkLst>
            <pc:docMk/>
            <pc:sldMk cId="979966462" sldId="345"/>
            <ac:picMk id="2" creationId="{58B35801-1FFC-AA7B-1BB3-2D21C024E1FF}"/>
          </ac:picMkLst>
        </pc:picChg>
      </pc:sldChg>
      <pc:sldChg chg="modSp mod">
        <pc:chgData name="Lhotková Markéta" userId="7e769b0b-3c7c-4efa-894a-93660c48e99e" providerId="ADAL" clId="{10A8DADA-5225-461C-B60B-59280C8666F1}" dt="2024-04-02T16:55:08.398" v="612" actId="20577"/>
        <pc:sldMkLst>
          <pc:docMk/>
          <pc:sldMk cId="2415556283" sldId="348"/>
        </pc:sldMkLst>
        <pc:spChg chg="mod">
          <ac:chgData name="Lhotková Markéta" userId="7e769b0b-3c7c-4efa-894a-93660c48e99e" providerId="ADAL" clId="{10A8DADA-5225-461C-B60B-59280C8666F1}" dt="2024-04-02T16:55:08.398" v="612" actId="20577"/>
          <ac:spMkLst>
            <pc:docMk/>
            <pc:sldMk cId="2415556283" sldId="348"/>
            <ac:spMk id="422" creationId="{00000000-0000-0000-0000-000000000000}"/>
          </ac:spMkLst>
        </pc:spChg>
      </pc:sldChg>
      <pc:sldChg chg="modSp mod">
        <pc:chgData name="Lhotková Markéta" userId="7e769b0b-3c7c-4efa-894a-93660c48e99e" providerId="ADAL" clId="{10A8DADA-5225-461C-B60B-59280C8666F1}" dt="2024-04-02T16:50:28.391" v="425" actId="20577"/>
        <pc:sldMkLst>
          <pc:docMk/>
          <pc:sldMk cId="1882795541" sldId="349"/>
        </pc:sldMkLst>
        <pc:spChg chg="mod">
          <ac:chgData name="Lhotková Markéta" userId="7e769b0b-3c7c-4efa-894a-93660c48e99e" providerId="ADAL" clId="{10A8DADA-5225-461C-B60B-59280C8666F1}" dt="2024-04-02T16:50:28.391" v="425" actId="20577"/>
          <ac:spMkLst>
            <pc:docMk/>
            <pc:sldMk cId="1882795541" sldId="349"/>
            <ac:spMk id="422" creationId="{00000000-0000-0000-0000-000000000000}"/>
          </ac:spMkLst>
        </pc:spChg>
      </pc:sldChg>
      <pc:sldChg chg="modSp mod">
        <pc:chgData name="Lhotková Markéta" userId="7e769b0b-3c7c-4efa-894a-93660c48e99e" providerId="ADAL" clId="{10A8DADA-5225-461C-B60B-59280C8666F1}" dt="2024-04-02T16:57:48.322" v="704" actId="207"/>
        <pc:sldMkLst>
          <pc:docMk/>
          <pc:sldMk cId="4025539028" sldId="350"/>
        </pc:sldMkLst>
        <pc:spChg chg="mod">
          <ac:chgData name="Lhotková Markéta" userId="7e769b0b-3c7c-4efa-894a-93660c48e99e" providerId="ADAL" clId="{10A8DADA-5225-461C-B60B-59280C8666F1}" dt="2024-04-02T16:57:48.322" v="704" actId="207"/>
          <ac:spMkLst>
            <pc:docMk/>
            <pc:sldMk cId="4025539028" sldId="350"/>
            <ac:spMk id="422" creationId="{00000000-0000-0000-0000-000000000000}"/>
          </ac:spMkLst>
        </pc:spChg>
      </pc:sldChg>
      <pc:sldChg chg="modSp mod">
        <pc:chgData name="Lhotková Markéta" userId="7e769b0b-3c7c-4efa-894a-93660c48e99e" providerId="ADAL" clId="{10A8DADA-5225-461C-B60B-59280C8666F1}" dt="2024-04-02T16:58:19.738" v="709" actId="20577"/>
        <pc:sldMkLst>
          <pc:docMk/>
          <pc:sldMk cId="1326896579" sldId="352"/>
        </pc:sldMkLst>
        <pc:spChg chg="mod">
          <ac:chgData name="Lhotková Markéta" userId="7e769b0b-3c7c-4efa-894a-93660c48e99e" providerId="ADAL" clId="{10A8DADA-5225-461C-B60B-59280C8666F1}" dt="2024-04-02T16:58:19.738" v="709" actId="20577"/>
          <ac:spMkLst>
            <pc:docMk/>
            <pc:sldMk cId="1326896579" sldId="352"/>
            <ac:spMk id="7" creationId="{CEE4F976-E52C-1FD7-C2CF-B84F9D196BFF}"/>
          </ac:spMkLst>
        </pc:spChg>
      </pc:sldChg>
      <pc:sldChg chg="modSp mod">
        <pc:chgData name="Lhotková Markéta" userId="7e769b0b-3c7c-4efa-894a-93660c48e99e" providerId="ADAL" clId="{10A8DADA-5225-461C-B60B-59280C8666F1}" dt="2024-04-02T16:35:09.624" v="115" actId="255"/>
        <pc:sldMkLst>
          <pc:docMk/>
          <pc:sldMk cId="1370291740" sldId="354"/>
        </pc:sldMkLst>
        <pc:spChg chg="mod">
          <ac:chgData name="Lhotková Markéta" userId="7e769b0b-3c7c-4efa-894a-93660c48e99e" providerId="ADAL" clId="{10A8DADA-5225-461C-B60B-59280C8666F1}" dt="2024-04-02T16:35:09.624" v="115" actId="255"/>
          <ac:spMkLst>
            <pc:docMk/>
            <pc:sldMk cId="1370291740" sldId="354"/>
            <ac:spMk id="422" creationId="{00000000-0000-0000-0000-000000000000}"/>
          </ac:spMkLst>
        </pc:spChg>
      </pc:sldChg>
      <pc:sldChg chg="modSp mod">
        <pc:chgData name="Lhotková Markéta" userId="7e769b0b-3c7c-4efa-894a-93660c48e99e" providerId="ADAL" clId="{10A8DADA-5225-461C-B60B-59280C8666F1}" dt="2024-04-02T17:03:34.846" v="766" actId="20577"/>
        <pc:sldMkLst>
          <pc:docMk/>
          <pc:sldMk cId="1610828782" sldId="356"/>
        </pc:sldMkLst>
        <pc:spChg chg="mod">
          <ac:chgData name="Lhotková Markéta" userId="7e769b0b-3c7c-4efa-894a-93660c48e99e" providerId="ADAL" clId="{10A8DADA-5225-461C-B60B-59280C8666F1}" dt="2024-04-02T17:03:34.846" v="766" actId="20577"/>
          <ac:spMkLst>
            <pc:docMk/>
            <pc:sldMk cId="1610828782" sldId="356"/>
            <ac:spMk id="422" creationId="{00000000-0000-0000-0000-000000000000}"/>
          </ac:spMkLst>
        </pc:spChg>
      </pc:sldChg>
      <pc:sldChg chg="modSp mod">
        <pc:chgData name="Lhotková Markéta" userId="7e769b0b-3c7c-4efa-894a-93660c48e99e" providerId="ADAL" clId="{10A8DADA-5225-461C-B60B-59280C8666F1}" dt="2024-04-02T16:38:03.087" v="191" actId="5793"/>
        <pc:sldMkLst>
          <pc:docMk/>
          <pc:sldMk cId="2961559030" sldId="358"/>
        </pc:sldMkLst>
        <pc:spChg chg="mod">
          <ac:chgData name="Lhotková Markéta" userId="7e769b0b-3c7c-4efa-894a-93660c48e99e" providerId="ADAL" clId="{10A8DADA-5225-461C-B60B-59280C8666F1}" dt="2024-04-02T16:38:03.087" v="191" actId="5793"/>
          <ac:spMkLst>
            <pc:docMk/>
            <pc:sldMk cId="2961559030" sldId="358"/>
            <ac:spMk id="2" creationId="{E85CBD6A-9056-EFDC-89BA-9A76E07B463E}"/>
          </ac:spMkLst>
        </pc:spChg>
      </pc:sldChg>
      <pc:sldChg chg="modSp mod">
        <pc:chgData name="Lhotková Markéta" userId="7e769b0b-3c7c-4efa-894a-93660c48e99e" providerId="ADAL" clId="{10A8DADA-5225-461C-B60B-59280C8666F1}" dt="2024-04-02T16:32:31.484" v="81" actId="20577"/>
        <pc:sldMkLst>
          <pc:docMk/>
          <pc:sldMk cId="2974714114" sldId="359"/>
        </pc:sldMkLst>
        <pc:spChg chg="mod">
          <ac:chgData name="Lhotková Markéta" userId="7e769b0b-3c7c-4efa-894a-93660c48e99e" providerId="ADAL" clId="{10A8DADA-5225-461C-B60B-59280C8666F1}" dt="2024-04-02T16:32:31.484" v="81" actId="20577"/>
          <ac:spMkLst>
            <pc:docMk/>
            <pc:sldMk cId="2974714114" sldId="359"/>
            <ac:spMk id="3" creationId="{02C576D5-2E6F-5A41-134D-10FCA7E09D24}"/>
          </ac:spMkLst>
        </pc:spChg>
      </pc:sldChg>
      <pc:sldChg chg="modSp mod">
        <pc:chgData name="Lhotková Markéta" userId="7e769b0b-3c7c-4efa-894a-93660c48e99e" providerId="ADAL" clId="{10A8DADA-5225-461C-B60B-59280C8666F1}" dt="2024-04-02T16:33:31.936" v="106" actId="207"/>
        <pc:sldMkLst>
          <pc:docMk/>
          <pc:sldMk cId="4003298771" sldId="360"/>
        </pc:sldMkLst>
        <pc:spChg chg="mod">
          <ac:chgData name="Lhotková Markéta" userId="7e769b0b-3c7c-4efa-894a-93660c48e99e" providerId="ADAL" clId="{10A8DADA-5225-461C-B60B-59280C8666F1}" dt="2024-04-02T16:33:31.936" v="106" actId="207"/>
          <ac:spMkLst>
            <pc:docMk/>
            <pc:sldMk cId="4003298771" sldId="360"/>
            <ac:spMk id="3" creationId="{1C28E288-DD50-0691-251A-FB1BB5B0B07D}"/>
          </ac:spMkLst>
        </pc:spChg>
      </pc:sldChg>
      <pc:sldChg chg="modSp mod">
        <pc:chgData name="Lhotková Markéta" userId="7e769b0b-3c7c-4efa-894a-93660c48e99e" providerId="ADAL" clId="{10A8DADA-5225-461C-B60B-59280C8666F1}" dt="2024-04-02T16:37:45.379" v="189" actId="20577"/>
        <pc:sldMkLst>
          <pc:docMk/>
          <pc:sldMk cId="3002112202" sldId="361"/>
        </pc:sldMkLst>
        <pc:spChg chg="mod">
          <ac:chgData name="Lhotková Markéta" userId="7e769b0b-3c7c-4efa-894a-93660c48e99e" providerId="ADAL" clId="{10A8DADA-5225-461C-B60B-59280C8666F1}" dt="2024-04-02T16:37:45.379" v="189" actId="20577"/>
          <ac:spMkLst>
            <pc:docMk/>
            <pc:sldMk cId="3002112202" sldId="361"/>
            <ac:spMk id="3" creationId="{838E1085-D668-CE83-74F4-28DD490BF4BD}"/>
          </ac:spMkLst>
        </pc:spChg>
      </pc:sldChg>
    </pc:docChg>
  </pc:docChgLst>
  <pc:docChgLst>
    <pc:chgData name="Lhotková Markéta" userId="S::marketa.lhotkova@mmr.cz::7e769b0b-3c7c-4efa-894a-93660c48e99e" providerId="AD" clId="Web-{C581CDB4-461A-7ADA-428D-5227AA07CCC6}"/>
    <pc:docChg chg="modSld">
      <pc:chgData name="Lhotková Markéta" userId="S::marketa.lhotkova@mmr.cz::7e769b0b-3c7c-4efa-894a-93660c48e99e" providerId="AD" clId="Web-{C581CDB4-461A-7ADA-428D-5227AA07CCC6}" dt="2024-04-02T07:10:42.149" v="2" actId="20577"/>
      <pc:docMkLst>
        <pc:docMk/>
      </pc:docMkLst>
      <pc:sldChg chg="modSp">
        <pc:chgData name="Lhotková Markéta" userId="S::marketa.lhotkova@mmr.cz::7e769b0b-3c7c-4efa-894a-93660c48e99e" providerId="AD" clId="Web-{C581CDB4-461A-7ADA-428D-5227AA07CCC6}" dt="2024-04-02T07:10:42.149" v="2" actId="20577"/>
        <pc:sldMkLst>
          <pc:docMk/>
          <pc:sldMk cId="979966462" sldId="345"/>
        </pc:sldMkLst>
        <pc:spChg chg="mod">
          <ac:chgData name="Lhotková Markéta" userId="S::marketa.lhotkova@mmr.cz::7e769b0b-3c7c-4efa-894a-93660c48e99e" providerId="AD" clId="Web-{C581CDB4-461A-7ADA-428D-5227AA07CCC6}" dt="2024-04-02T07:10:42.149" v="2" actId="20577"/>
          <ac:spMkLst>
            <pc:docMk/>
            <pc:sldMk cId="979966462" sldId="345"/>
            <ac:spMk id="385" creationId="{6769044E-1AB0-FBDB-43C2-3E2B752A38EF}"/>
          </ac:spMkLst>
        </pc:spChg>
      </pc:sldChg>
    </pc:docChg>
  </pc:docChgLst>
  <pc:docChgLst>
    <pc:chgData name="Šlemendová Zdenka" userId="S::zdenka.slemendova@mmr.cz::158637ce-8a57-4de9-ac80-ef4a8b0c9c7f" providerId="AD" clId="Web-{CB8CD126-9DBE-9883-8FA2-F7165EFF8FB5}"/>
    <pc:docChg chg="modSld">
      <pc:chgData name="Šlemendová Zdenka" userId="S::zdenka.slemendova@mmr.cz::158637ce-8a57-4de9-ac80-ef4a8b0c9c7f" providerId="AD" clId="Web-{CB8CD126-9DBE-9883-8FA2-F7165EFF8FB5}" dt="2024-03-26T08:47:42.799" v="14" actId="1076"/>
      <pc:docMkLst>
        <pc:docMk/>
      </pc:docMkLst>
      <pc:sldChg chg="modSp">
        <pc:chgData name="Šlemendová Zdenka" userId="S::zdenka.slemendova@mmr.cz::158637ce-8a57-4de9-ac80-ef4a8b0c9c7f" providerId="AD" clId="Web-{CB8CD126-9DBE-9883-8FA2-F7165EFF8FB5}" dt="2024-03-26T08:47:42.799" v="14" actId="1076"/>
        <pc:sldMkLst>
          <pc:docMk/>
          <pc:sldMk cId="701710034" sldId="357"/>
        </pc:sldMkLst>
        <pc:graphicFrameChg chg="mod modGraphic">
          <ac:chgData name="Šlemendová Zdenka" userId="S::zdenka.slemendova@mmr.cz::158637ce-8a57-4de9-ac80-ef4a8b0c9c7f" providerId="AD" clId="Web-{CB8CD126-9DBE-9883-8FA2-F7165EFF8FB5}" dt="2024-03-26T08:47:42.799" v="14" actId="1076"/>
          <ac:graphicFrameMkLst>
            <pc:docMk/>
            <pc:sldMk cId="701710034" sldId="357"/>
            <ac:graphicFrameMk id="10" creationId="{6FCCBC0F-8484-7E72-2813-CE5FC6D39250}"/>
          </ac:graphicFrameMkLst>
        </pc:graphicFrameChg>
      </pc:sldChg>
    </pc:docChg>
  </pc:docChgLst>
  <pc:docChgLst>
    <pc:chgData name="Šlemendová Zdenka" userId="S::zdenka.slemendova@mmr.cz::158637ce-8a57-4de9-ac80-ef4a8b0c9c7f" providerId="AD" clId="Web-{B42D6A4E-798C-DC16-BDB0-0E47BC7C5240}"/>
    <pc:docChg chg="modSld">
      <pc:chgData name="Šlemendová Zdenka" userId="S::zdenka.slemendova@mmr.cz::158637ce-8a57-4de9-ac80-ef4a8b0c9c7f" providerId="AD" clId="Web-{B42D6A4E-798C-DC16-BDB0-0E47BC7C5240}" dt="2024-04-02T11:06:44.892" v="0"/>
      <pc:docMkLst>
        <pc:docMk/>
      </pc:docMkLst>
      <pc:sldChg chg="modSp">
        <pc:chgData name="Šlemendová Zdenka" userId="S::zdenka.slemendova@mmr.cz::158637ce-8a57-4de9-ac80-ef4a8b0c9c7f" providerId="AD" clId="Web-{B42D6A4E-798C-DC16-BDB0-0E47BC7C5240}" dt="2024-04-02T11:06:44.892" v="0"/>
        <pc:sldMkLst>
          <pc:docMk/>
          <pc:sldMk cId="701710034" sldId="357"/>
        </pc:sldMkLst>
        <pc:graphicFrameChg chg="modGraphic">
          <ac:chgData name="Šlemendová Zdenka" userId="S::zdenka.slemendova@mmr.cz::158637ce-8a57-4de9-ac80-ef4a8b0c9c7f" providerId="AD" clId="Web-{B42D6A4E-798C-DC16-BDB0-0E47BC7C5240}" dt="2024-04-02T11:06:44.892" v="0"/>
          <ac:graphicFrameMkLst>
            <pc:docMk/>
            <pc:sldMk cId="701710034" sldId="357"/>
            <ac:graphicFrameMk id="10" creationId="{6FCCBC0F-8484-7E72-2813-CE5FC6D39250}"/>
          </ac:graphicFrameMkLst>
        </pc:graphicFrameChg>
      </pc:sldChg>
    </pc:docChg>
  </pc:docChgLst>
  <pc:docChgLst>
    <pc:chgData name="Charvát Martin" userId="S::martin.charvat@mmr.cz::3a819d9e-d7db-4551-80f1-ddc9b40cc878" providerId="AD" clId="Web-{407AC7E3-BE5C-3B5F-4247-33618B5FACCD}"/>
    <pc:docChg chg="modSld">
      <pc:chgData name="Charvát Martin" userId="S::martin.charvat@mmr.cz::3a819d9e-d7db-4551-80f1-ddc9b40cc878" providerId="AD" clId="Web-{407AC7E3-BE5C-3B5F-4247-33618B5FACCD}" dt="2024-03-25T09:17:32.527" v="6"/>
      <pc:docMkLst>
        <pc:docMk/>
      </pc:docMkLst>
      <pc:sldChg chg="addSp delSp modSp">
        <pc:chgData name="Charvát Martin" userId="S::martin.charvat@mmr.cz::3a819d9e-d7db-4551-80f1-ddc9b40cc878" providerId="AD" clId="Web-{407AC7E3-BE5C-3B5F-4247-33618B5FACCD}" dt="2024-03-25T09:17:32.527" v="6"/>
        <pc:sldMkLst>
          <pc:docMk/>
          <pc:sldMk cId="3876032590" sldId="351"/>
        </pc:sldMkLst>
        <pc:spChg chg="del">
          <ac:chgData name="Charvát Martin" userId="S::martin.charvat@mmr.cz::3a819d9e-d7db-4551-80f1-ddc9b40cc878" providerId="AD" clId="Web-{407AC7E3-BE5C-3B5F-4247-33618B5FACCD}" dt="2024-03-25T09:16:45.822" v="1"/>
          <ac:spMkLst>
            <pc:docMk/>
            <pc:sldMk cId="3876032590" sldId="351"/>
            <ac:spMk id="3" creationId="{995E7FA7-550A-375B-6F9A-084D34026699}"/>
          </ac:spMkLst>
        </pc:spChg>
        <pc:spChg chg="add mod">
          <ac:chgData name="Charvát Martin" userId="S::martin.charvat@mmr.cz::3a819d9e-d7db-4551-80f1-ddc9b40cc878" providerId="AD" clId="Web-{407AC7E3-BE5C-3B5F-4247-33618B5FACCD}" dt="2024-03-25T09:17:32.527" v="6"/>
          <ac:spMkLst>
            <pc:docMk/>
            <pc:sldMk cId="3876032590" sldId="351"/>
            <ac:spMk id="5" creationId="{5B0FE4D5-214F-B0FB-CBA0-2B0876DF58DE}"/>
          </ac:spMkLst>
        </pc:spChg>
        <pc:picChg chg="del">
          <ac:chgData name="Charvát Martin" userId="S::martin.charvat@mmr.cz::3a819d9e-d7db-4551-80f1-ddc9b40cc878" providerId="AD" clId="Web-{407AC7E3-BE5C-3B5F-4247-33618B5FACCD}" dt="2024-03-25T09:16:43.056" v="0"/>
          <ac:picMkLst>
            <pc:docMk/>
            <pc:sldMk cId="3876032590" sldId="351"/>
            <ac:picMk id="2" creationId="{869FB7BB-1EF6-5B51-90B3-04A58B2D193B}"/>
          </ac:picMkLst>
        </pc:picChg>
        <pc:picChg chg="add mod">
          <ac:chgData name="Charvát Martin" userId="S::martin.charvat@mmr.cz::3a819d9e-d7db-4551-80f1-ddc9b40cc878" providerId="AD" clId="Web-{407AC7E3-BE5C-3B5F-4247-33618B5FACCD}" dt="2024-03-25T09:16:53.088" v="3" actId="14100"/>
          <ac:picMkLst>
            <pc:docMk/>
            <pc:sldMk cId="3876032590" sldId="351"/>
            <ac:picMk id="4" creationId="{37FACA0D-4BFD-D058-2E4E-F5E61B969FE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c863ae5e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c863ae5e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735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50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8bcaa2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8bcaa2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93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805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882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8bcaa2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8bcaa2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380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100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054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3240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023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863ae5e8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863ae5e8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8bcaa2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8bcaa2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82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47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286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8145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8bcaa2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8bcaa2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689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101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9609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30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cc8cfa50e2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cc8cfa50e2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863ae5e8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863ae5e8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1570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8bcaa2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8bcaa2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79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005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c8bcaa2a0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c8bcaa2a0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77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86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863ae5e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c863ae5e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977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7870513" y="3869150"/>
            <a:ext cx="2765700" cy="2765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10800000">
            <a:off x="8108649" y="4107286"/>
            <a:ext cx="2289300" cy="2289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8505753" y="4503562"/>
            <a:ext cx="1495500" cy="14964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1581150" y="-1580275"/>
            <a:ext cx="2943600" cy="2943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a:off x="-1327411" y="-1326536"/>
            <a:ext cx="2436300" cy="2436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904778" y="-905027"/>
            <a:ext cx="1591500" cy="15927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10800000">
            <a:off x="6536525" y="-1117475"/>
            <a:ext cx="1829700" cy="1829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6693914" y="-960086"/>
            <a:ext cx="1514700" cy="15147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6957099" y="-697754"/>
            <a:ext cx="989100" cy="9900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txBox="1">
            <a:spLocks noGrp="1"/>
          </p:cNvSpPr>
          <p:nvPr>
            <p:ph type="ctrTitle"/>
          </p:nvPr>
        </p:nvSpPr>
        <p:spPr>
          <a:xfrm>
            <a:off x="1746350" y="1570885"/>
            <a:ext cx="5697900" cy="14847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2" name="Google Shape;22;p2"/>
          <p:cNvSpPr txBox="1">
            <a:spLocks noGrp="1"/>
          </p:cNvSpPr>
          <p:nvPr>
            <p:ph type="subTitle" idx="1"/>
          </p:nvPr>
        </p:nvSpPr>
        <p:spPr>
          <a:xfrm>
            <a:off x="1750925" y="3178413"/>
            <a:ext cx="5697900" cy="391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 name="Obrázek 1">
            <a:extLst>
              <a:ext uri="{FF2B5EF4-FFF2-40B4-BE49-F238E27FC236}">
                <a16:creationId xmlns:a16="http://schemas.microsoft.com/office/drawing/2014/main" id="{B249CEBA-0CB3-4B84-DC42-AE2DDF1E00E7}"/>
              </a:ext>
            </a:extLst>
          </p:cNvPr>
          <p:cNvPicPr>
            <a:picLocks noChangeAspect="1"/>
          </p:cNvPicPr>
          <p:nvPr userDrawn="1"/>
        </p:nvPicPr>
        <p:blipFill>
          <a:blip r:embed="rId2"/>
          <a:stretch>
            <a:fillRect/>
          </a:stretch>
        </p:blipFill>
        <p:spPr>
          <a:xfrm>
            <a:off x="129244" y="4803449"/>
            <a:ext cx="1993800" cy="24053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
          <p:cNvSpPr/>
          <p:nvPr/>
        </p:nvSpPr>
        <p:spPr>
          <a:xfrm>
            <a:off x="-7141375" y="-2522775"/>
            <a:ext cx="10187100" cy="10187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6781639" y="-2163039"/>
            <a:ext cx="9468000" cy="94680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426470" y="-1808958"/>
            <a:ext cx="8754900" cy="8760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1316500" y="1281288"/>
            <a:ext cx="2580900" cy="25809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552899" y="1517686"/>
            <a:ext cx="2106300" cy="2106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5211000" y="4029175"/>
            <a:ext cx="2580900" cy="2580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5433341" y="4251516"/>
            <a:ext cx="2136300" cy="2136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5803528" y="4621636"/>
            <a:ext cx="1395300" cy="13965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7198825" y="-1299600"/>
            <a:ext cx="3057900" cy="3057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7462254" y="-1036171"/>
            <a:ext cx="2531100" cy="25311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7900850" y="-597654"/>
            <a:ext cx="1653300" cy="16545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txBox="1">
            <a:spLocks noGrp="1"/>
          </p:cNvSpPr>
          <p:nvPr>
            <p:ph type="title"/>
          </p:nvPr>
        </p:nvSpPr>
        <p:spPr>
          <a:xfrm>
            <a:off x="4572000" y="1978550"/>
            <a:ext cx="3858900" cy="795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3"/>
          <p:cNvSpPr txBox="1">
            <a:spLocks noGrp="1"/>
          </p:cNvSpPr>
          <p:nvPr>
            <p:ph type="subTitle" idx="1"/>
          </p:nvPr>
        </p:nvSpPr>
        <p:spPr>
          <a:xfrm>
            <a:off x="4572000" y="2774450"/>
            <a:ext cx="3858900" cy="3915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 name="Google Shape;37;p3"/>
          <p:cNvSpPr txBox="1">
            <a:spLocks noGrp="1"/>
          </p:cNvSpPr>
          <p:nvPr>
            <p:ph type="title" idx="2" hasCustomPrompt="1"/>
          </p:nvPr>
        </p:nvSpPr>
        <p:spPr>
          <a:xfrm>
            <a:off x="1748500" y="2201750"/>
            <a:ext cx="1715100" cy="74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8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pic>
        <p:nvPicPr>
          <p:cNvPr id="2" name="Obrázek 1">
            <a:extLst>
              <a:ext uri="{FF2B5EF4-FFF2-40B4-BE49-F238E27FC236}">
                <a16:creationId xmlns:a16="http://schemas.microsoft.com/office/drawing/2014/main" id="{05E0D962-B661-42FC-8BA5-32D741EEC950}"/>
              </a:ext>
            </a:extLst>
          </p:cNvPr>
          <p:cNvPicPr>
            <a:picLocks noChangeAspect="1"/>
          </p:cNvPicPr>
          <p:nvPr userDrawn="1"/>
        </p:nvPicPr>
        <p:blipFill>
          <a:blip r:embed="rId2"/>
          <a:stretch>
            <a:fillRect/>
          </a:stretch>
        </p:blipFill>
        <p:spPr>
          <a:xfrm>
            <a:off x="129244" y="4803449"/>
            <a:ext cx="1993800" cy="24053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sp>
        <p:nvSpPr>
          <p:cNvPr id="39" name="Google Shape;39;p4"/>
          <p:cNvSpPr/>
          <p:nvPr/>
        </p:nvSpPr>
        <p:spPr>
          <a:xfrm rot="4290670">
            <a:off x="-882713" y="-804818"/>
            <a:ext cx="1715125" cy="1715125"/>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734910" y="-657060"/>
            <a:ext cx="1419600" cy="14196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488932" y="-411126"/>
            <a:ext cx="927300" cy="9279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rot="5400000">
            <a:off x="8311775" y="4204225"/>
            <a:ext cx="1715100" cy="17151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8459515" y="4351965"/>
            <a:ext cx="1419600" cy="14196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705493" y="4597899"/>
            <a:ext cx="927300" cy="9279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6" name="Google Shape;46;p4"/>
          <p:cNvSpPr txBox="1">
            <a:spLocks noGrp="1"/>
          </p:cNvSpPr>
          <p:nvPr>
            <p:ph type="subTitle" idx="1"/>
          </p:nvPr>
        </p:nvSpPr>
        <p:spPr>
          <a:xfrm>
            <a:off x="713225" y="1152475"/>
            <a:ext cx="7717800" cy="34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a:lvl2pPr>
            <a:lvl3pPr lvl="2" rtl="0">
              <a:lnSpc>
                <a:spcPct val="100000"/>
              </a:lnSpc>
              <a:spcBef>
                <a:spcPts val="0"/>
              </a:spcBef>
              <a:spcAft>
                <a:spcPts val="0"/>
              </a:spcAft>
              <a:buClr>
                <a:srgbClr val="434343"/>
              </a:buClr>
              <a:buSzPts val="1200"/>
              <a:buFont typeface="Roboto Condensed Light"/>
              <a:buAutoNum type="romanLcPeriod"/>
              <a:defRPr/>
            </a:lvl3pPr>
            <a:lvl4pPr lvl="3" rtl="0">
              <a:lnSpc>
                <a:spcPct val="100000"/>
              </a:lnSpc>
              <a:spcBef>
                <a:spcPts val="0"/>
              </a:spcBef>
              <a:spcAft>
                <a:spcPts val="0"/>
              </a:spcAft>
              <a:buClr>
                <a:srgbClr val="434343"/>
              </a:buClr>
              <a:buSzPts val="1200"/>
              <a:buFont typeface="Roboto Condensed Light"/>
              <a:buAutoNum type="arabicPeriod"/>
              <a:defRPr/>
            </a:lvl4pPr>
            <a:lvl5pPr lvl="4" rtl="0">
              <a:lnSpc>
                <a:spcPct val="100000"/>
              </a:lnSpc>
              <a:spcBef>
                <a:spcPts val="0"/>
              </a:spcBef>
              <a:spcAft>
                <a:spcPts val="0"/>
              </a:spcAft>
              <a:buClr>
                <a:srgbClr val="434343"/>
              </a:buClr>
              <a:buSzPts val="1200"/>
              <a:buFont typeface="Roboto Condensed Light"/>
              <a:buAutoNum type="alphaLcPeriod"/>
              <a:defRPr/>
            </a:lvl5pPr>
            <a:lvl6pPr lvl="5" rtl="0">
              <a:lnSpc>
                <a:spcPct val="100000"/>
              </a:lnSpc>
              <a:spcBef>
                <a:spcPts val="0"/>
              </a:spcBef>
              <a:spcAft>
                <a:spcPts val="0"/>
              </a:spcAft>
              <a:buClr>
                <a:srgbClr val="434343"/>
              </a:buClr>
              <a:buSzPts val="1200"/>
              <a:buFont typeface="Roboto Condensed Light"/>
              <a:buAutoNum type="romanLcPeriod"/>
              <a:defRPr/>
            </a:lvl6pPr>
            <a:lvl7pPr lvl="6" rtl="0">
              <a:lnSpc>
                <a:spcPct val="100000"/>
              </a:lnSpc>
              <a:spcBef>
                <a:spcPts val="0"/>
              </a:spcBef>
              <a:spcAft>
                <a:spcPts val="0"/>
              </a:spcAft>
              <a:buClr>
                <a:srgbClr val="434343"/>
              </a:buClr>
              <a:buSzPts val="1200"/>
              <a:buFont typeface="Roboto Condensed Light"/>
              <a:buAutoNum type="arabicPeriod"/>
              <a:defRPr/>
            </a:lvl7pPr>
            <a:lvl8pPr lvl="7" rtl="0">
              <a:lnSpc>
                <a:spcPct val="100000"/>
              </a:lnSpc>
              <a:spcBef>
                <a:spcPts val="0"/>
              </a:spcBef>
              <a:spcAft>
                <a:spcPts val="0"/>
              </a:spcAft>
              <a:buClr>
                <a:srgbClr val="434343"/>
              </a:buClr>
              <a:buSzPts val="1200"/>
              <a:buFont typeface="Roboto Condensed Light"/>
              <a:buAutoNum type="alphaLcPeriod"/>
              <a:defRPr/>
            </a:lvl8pPr>
            <a:lvl9pPr lvl="8" rtl="0">
              <a:lnSpc>
                <a:spcPct val="100000"/>
              </a:lnSpc>
              <a:spcBef>
                <a:spcPts val="0"/>
              </a:spcBef>
              <a:spcAft>
                <a:spcPts val="0"/>
              </a:spcAft>
              <a:buClr>
                <a:srgbClr val="434343"/>
              </a:buClr>
              <a:buSzPts val="1200"/>
              <a:buFont typeface="Roboto Condensed Light"/>
              <a:buAutoNum type="romanLcPeriod"/>
              <a:defRPr/>
            </a:lvl9pPr>
          </a:lstStyle>
          <a:p>
            <a:endParaRPr/>
          </a:p>
        </p:txBody>
      </p:sp>
      <p:pic>
        <p:nvPicPr>
          <p:cNvPr id="6" name="Obrázek 5">
            <a:extLst>
              <a:ext uri="{FF2B5EF4-FFF2-40B4-BE49-F238E27FC236}">
                <a16:creationId xmlns:a16="http://schemas.microsoft.com/office/drawing/2014/main" id="{5549EAC2-43BC-0F61-2084-2BF792E38CC9}"/>
              </a:ext>
            </a:extLst>
          </p:cNvPr>
          <p:cNvPicPr>
            <a:picLocks noChangeAspect="1"/>
          </p:cNvPicPr>
          <p:nvPr userDrawn="1"/>
        </p:nvPicPr>
        <p:blipFill>
          <a:blip r:embed="rId2"/>
          <a:stretch>
            <a:fillRect/>
          </a:stretch>
        </p:blipFill>
        <p:spPr>
          <a:xfrm>
            <a:off x="129244" y="4803449"/>
            <a:ext cx="1993800" cy="24053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0">
    <p:spTree>
      <p:nvGrpSpPr>
        <p:cNvPr id="1" name="Shape 391"/>
        <p:cNvGrpSpPr/>
        <p:nvPr/>
      </p:nvGrpSpPr>
      <p:grpSpPr>
        <a:xfrm>
          <a:off x="0" y="0"/>
          <a:ext cx="0" cy="0"/>
          <a:chOff x="0" y="0"/>
          <a:chExt cx="0" cy="0"/>
        </a:xfrm>
      </p:grpSpPr>
      <p:sp>
        <p:nvSpPr>
          <p:cNvPr id="392" name="Google Shape;392;p32"/>
          <p:cNvSpPr/>
          <p:nvPr/>
        </p:nvSpPr>
        <p:spPr>
          <a:xfrm rot="5400000">
            <a:off x="-2228489" y="327425"/>
            <a:ext cx="4412100" cy="44121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rot="5400000">
            <a:off x="-1848100" y="707536"/>
            <a:ext cx="3651600" cy="36516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rot="5400000">
            <a:off x="-1216051" y="1338900"/>
            <a:ext cx="2385300" cy="2388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rot="5400000">
            <a:off x="6960389" y="327425"/>
            <a:ext cx="4412100" cy="44121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rot="5400000">
            <a:off x="7340778" y="707536"/>
            <a:ext cx="3651600" cy="36516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rot="5400000">
            <a:off x="7972827" y="1338900"/>
            <a:ext cx="2385300" cy="2388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0_1">
    <p:spTree>
      <p:nvGrpSpPr>
        <p:cNvPr id="1" name="Shape 398"/>
        <p:cNvGrpSpPr/>
        <p:nvPr/>
      </p:nvGrpSpPr>
      <p:grpSpPr>
        <a:xfrm>
          <a:off x="0" y="0"/>
          <a:ext cx="0" cy="0"/>
          <a:chOff x="0" y="0"/>
          <a:chExt cx="0" cy="0"/>
        </a:xfrm>
      </p:grpSpPr>
      <p:sp>
        <p:nvSpPr>
          <p:cNvPr id="399" name="Google Shape;399;p33"/>
          <p:cNvSpPr/>
          <p:nvPr/>
        </p:nvSpPr>
        <p:spPr>
          <a:xfrm rot="5400000">
            <a:off x="-2287450" y="2537575"/>
            <a:ext cx="4859400" cy="48594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3"/>
          <p:cNvSpPr/>
          <p:nvPr/>
        </p:nvSpPr>
        <p:spPr>
          <a:xfrm rot="5400000">
            <a:off x="-1868503" y="2956227"/>
            <a:ext cx="4021800" cy="40218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rot="5400000">
            <a:off x="-1172362" y="3651612"/>
            <a:ext cx="2627100" cy="26304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rot="5400000">
            <a:off x="6572050" y="-2447325"/>
            <a:ext cx="4859400" cy="48594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rot="5400000">
            <a:off x="6990997" y="-2028673"/>
            <a:ext cx="4021800" cy="40218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rot="5400000">
            <a:off x="7687138" y="-1333288"/>
            <a:ext cx="2627100" cy="26304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5"/>
        <p:cNvGrpSpPr/>
        <p:nvPr/>
      </p:nvGrpSpPr>
      <p:grpSpPr>
        <a:xfrm>
          <a:off x="0" y="0"/>
          <a:ext cx="0" cy="0"/>
          <a:chOff x="0" y="0"/>
          <a:chExt cx="0" cy="0"/>
        </a:xfrm>
      </p:grpSpPr>
      <p:sp>
        <p:nvSpPr>
          <p:cNvPr id="376" name="Google Shape;376;p31"/>
          <p:cNvSpPr/>
          <p:nvPr/>
        </p:nvSpPr>
        <p:spPr>
          <a:xfrm rot="5400000">
            <a:off x="7037550" y="1547800"/>
            <a:ext cx="2880000" cy="28800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rot="5400000">
            <a:off x="7285941" y="1795909"/>
            <a:ext cx="2383500" cy="23835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rot="5400000">
            <a:off x="7698677" y="2207947"/>
            <a:ext cx="1556700" cy="15588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rot="5400000">
            <a:off x="569900" y="4296250"/>
            <a:ext cx="2384400" cy="23844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rot="5400000">
            <a:off x="775479" y="4501671"/>
            <a:ext cx="1973400" cy="19734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rot="5400000">
            <a:off x="1117074" y="4842937"/>
            <a:ext cx="1289100" cy="12906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rot="5400000">
            <a:off x="-745475" y="-1400525"/>
            <a:ext cx="3372600" cy="3372600"/>
          </a:xfrm>
          <a:prstGeom prst="ellipse">
            <a:avLst/>
          </a:prstGeom>
          <a:gradFill>
            <a:gsLst>
              <a:gs pos="0">
                <a:schemeClr val="lt2"/>
              </a:gs>
              <a:gs pos="100000">
                <a:schemeClr val="accent1"/>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1"/>
          <p:cNvSpPr/>
          <p:nvPr/>
        </p:nvSpPr>
        <p:spPr>
          <a:xfrm rot="5400000">
            <a:off x="-454621" y="-1109979"/>
            <a:ext cx="2791200" cy="27912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1"/>
          <p:cNvSpPr/>
          <p:nvPr/>
        </p:nvSpPr>
        <p:spPr>
          <a:xfrm rot="5400000">
            <a:off x="28773" y="-627286"/>
            <a:ext cx="1823100" cy="18252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1"/>
          <p:cNvSpPr/>
          <p:nvPr/>
        </p:nvSpPr>
        <p:spPr>
          <a:xfrm>
            <a:off x="775650" y="155125"/>
            <a:ext cx="7655400" cy="4422300"/>
          </a:xfrm>
          <a:prstGeom prst="roundRect">
            <a:avLst>
              <a:gd name="adj" fmla="val 16667"/>
            </a:avLst>
          </a:prstGeom>
          <a:solidFill>
            <a:schemeClr val="lt1"/>
          </a:soli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1"/>
          <p:cNvSpPr/>
          <p:nvPr/>
        </p:nvSpPr>
        <p:spPr>
          <a:xfrm>
            <a:off x="957375" y="346725"/>
            <a:ext cx="7292100" cy="4048500"/>
          </a:xfrm>
          <a:prstGeom prst="roundRect">
            <a:avLst>
              <a:gd name="adj" fmla="val 16667"/>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1"/>
          <p:cNvSpPr txBox="1">
            <a:spLocks noGrp="1"/>
          </p:cNvSpPr>
          <p:nvPr>
            <p:ph type="title"/>
          </p:nvPr>
        </p:nvSpPr>
        <p:spPr>
          <a:xfrm>
            <a:off x="713225" y="539500"/>
            <a:ext cx="7717800" cy="61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8" name="Google Shape;388;p31"/>
          <p:cNvSpPr txBox="1">
            <a:spLocks noGrp="1"/>
          </p:cNvSpPr>
          <p:nvPr>
            <p:ph type="subTitle" idx="1"/>
          </p:nvPr>
        </p:nvSpPr>
        <p:spPr>
          <a:xfrm>
            <a:off x="713100" y="1151850"/>
            <a:ext cx="7717800" cy="141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89" name="Google Shape;389;p31"/>
          <p:cNvSpPr txBox="1">
            <a:spLocks noGrp="1"/>
          </p:cNvSpPr>
          <p:nvPr>
            <p:ph type="subTitle" idx="2"/>
          </p:nvPr>
        </p:nvSpPr>
        <p:spPr>
          <a:xfrm>
            <a:off x="713100" y="3758750"/>
            <a:ext cx="7717800" cy="391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200" b="1"/>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82287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1"/>
        <p:cNvGrpSpPr/>
        <p:nvPr/>
      </p:nvGrpSpPr>
      <p:grpSpPr>
        <a:xfrm>
          <a:off x="0" y="0"/>
          <a:ext cx="0" cy="0"/>
          <a:chOff x="0" y="0"/>
          <a:chExt cx="0" cy="0"/>
        </a:xfrm>
      </p:grpSpPr>
      <p:sp>
        <p:nvSpPr>
          <p:cNvPr id="152" name="Google Shape;152;p15"/>
          <p:cNvSpPr/>
          <p:nvPr/>
        </p:nvSpPr>
        <p:spPr>
          <a:xfrm>
            <a:off x="-803475" y="-804800"/>
            <a:ext cx="1993800" cy="199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5"/>
          <p:cNvSpPr/>
          <p:nvPr/>
        </p:nvSpPr>
        <p:spPr>
          <a:xfrm>
            <a:off x="-631724" y="-633049"/>
            <a:ext cx="1650300" cy="1650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5"/>
          <p:cNvSpPr/>
          <p:nvPr/>
        </p:nvSpPr>
        <p:spPr>
          <a:xfrm>
            <a:off x="-345767" y="-347143"/>
            <a:ext cx="1077900" cy="10788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5"/>
          <p:cNvSpPr/>
          <p:nvPr/>
        </p:nvSpPr>
        <p:spPr>
          <a:xfrm>
            <a:off x="7953925" y="-804800"/>
            <a:ext cx="1993800" cy="1993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5"/>
          <p:cNvSpPr/>
          <p:nvPr/>
        </p:nvSpPr>
        <p:spPr>
          <a:xfrm>
            <a:off x="8125676" y="-633049"/>
            <a:ext cx="1650300" cy="1650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p:nvPr/>
        </p:nvSpPr>
        <p:spPr>
          <a:xfrm>
            <a:off x="8411633" y="-347143"/>
            <a:ext cx="1077900" cy="10788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5"/>
          <p:cNvSpPr txBox="1">
            <a:spLocks noGrp="1"/>
          </p:cNvSpPr>
          <p:nvPr>
            <p:ph type="subTitle" idx="1"/>
          </p:nvPr>
        </p:nvSpPr>
        <p:spPr>
          <a:xfrm>
            <a:off x="5591875" y="1926312"/>
            <a:ext cx="2533200" cy="4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9" name="Google Shape;159;p15"/>
          <p:cNvSpPr txBox="1">
            <a:spLocks noGrp="1"/>
          </p:cNvSpPr>
          <p:nvPr>
            <p:ph type="subTitle" idx="2"/>
          </p:nvPr>
        </p:nvSpPr>
        <p:spPr>
          <a:xfrm>
            <a:off x="5591875" y="1505088"/>
            <a:ext cx="2533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None/>
              <a:defRPr sz="1800" b="1">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60" name="Google Shape;160;p15"/>
          <p:cNvSpPr txBox="1">
            <a:spLocks noGrp="1"/>
          </p:cNvSpPr>
          <p:nvPr>
            <p:ph type="subTitle" idx="3"/>
          </p:nvPr>
        </p:nvSpPr>
        <p:spPr>
          <a:xfrm>
            <a:off x="1600575" y="1796347"/>
            <a:ext cx="2533200" cy="59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1" name="Google Shape;161;p15"/>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2" name="Google Shape;162;p15"/>
          <p:cNvSpPr txBox="1">
            <a:spLocks noGrp="1"/>
          </p:cNvSpPr>
          <p:nvPr>
            <p:ph type="title" idx="4" hasCustomPrompt="1"/>
          </p:nvPr>
        </p:nvSpPr>
        <p:spPr>
          <a:xfrm>
            <a:off x="630900" y="1741750"/>
            <a:ext cx="8517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b="1"/>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63" name="Google Shape;163;p15"/>
          <p:cNvSpPr txBox="1">
            <a:spLocks noGrp="1"/>
          </p:cNvSpPr>
          <p:nvPr>
            <p:ph type="title" idx="5" hasCustomPrompt="1"/>
          </p:nvPr>
        </p:nvSpPr>
        <p:spPr>
          <a:xfrm>
            <a:off x="630704" y="3394278"/>
            <a:ext cx="8517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b="1"/>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64" name="Google Shape;164;p15"/>
          <p:cNvSpPr txBox="1">
            <a:spLocks noGrp="1"/>
          </p:cNvSpPr>
          <p:nvPr>
            <p:ph type="title" idx="6" hasCustomPrompt="1"/>
          </p:nvPr>
        </p:nvSpPr>
        <p:spPr>
          <a:xfrm>
            <a:off x="4700571" y="1735600"/>
            <a:ext cx="7740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b="1"/>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65" name="Google Shape;165;p15"/>
          <p:cNvSpPr txBox="1">
            <a:spLocks noGrp="1"/>
          </p:cNvSpPr>
          <p:nvPr>
            <p:ph type="subTitle" idx="7"/>
          </p:nvPr>
        </p:nvSpPr>
        <p:spPr>
          <a:xfrm>
            <a:off x="1600641" y="3584998"/>
            <a:ext cx="2533200" cy="4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6" name="Google Shape;166;p15"/>
          <p:cNvSpPr txBox="1">
            <a:spLocks noGrp="1"/>
          </p:cNvSpPr>
          <p:nvPr>
            <p:ph type="subTitle" idx="8"/>
          </p:nvPr>
        </p:nvSpPr>
        <p:spPr>
          <a:xfrm>
            <a:off x="1600641" y="3163774"/>
            <a:ext cx="2533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None/>
              <a:defRPr sz="1800" b="1">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67" name="Google Shape;167;p15"/>
          <p:cNvSpPr txBox="1">
            <a:spLocks noGrp="1"/>
          </p:cNvSpPr>
          <p:nvPr>
            <p:ph type="subTitle" idx="9"/>
          </p:nvPr>
        </p:nvSpPr>
        <p:spPr>
          <a:xfrm>
            <a:off x="5591875" y="3584998"/>
            <a:ext cx="2533200" cy="45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8" name="Google Shape;168;p15"/>
          <p:cNvSpPr txBox="1">
            <a:spLocks noGrp="1"/>
          </p:cNvSpPr>
          <p:nvPr>
            <p:ph type="subTitle" idx="13"/>
          </p:nvPr>
        </p:nvSpPr>
        <p:spPr>
          <a:xfrm>
            <a:off x="5591875" y="3163774"/>
            <a:ext cx="2533200" cy="37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600"/>
              <a:buNone/>
              <a:defRPr sz="1800" b="1">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69" name="Google Shape;169;p15"/>
          <p:cNvSpPr txBox="1">
            <a:spLocks noGrp="1"/>
          </p:cNvSpPr>
          <p:nvPr>
            <p:ph type="subTitle" idx="14"/>
          </p:nvPr>
        </p:nvSpPr>
        <p:spPr>
          <a:xfrm>
            <a:off x="1600575" y="1461579"/>
            <a:ext cx="2533200" cy="48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000" b="1">
                <a:solidFill>
                  <a:schemeClr val="dk1"/>
                </a:solidFill>
                <a:latin typeface="Work Sans"/>
                <a:ea typeface="Work Sans"/>
                <a:cs typeface="Work Sans"/>
                <a:sym typeface="Work Sans"/>
              </a:defRPr>
            </a:lvl1pPr>
            <a:lvl2pPr lvl="1" algn="ctr" rtl="0">
              <a:lnSpc>
                <a:spcPct val="100000"/>
              </a:lnSpc>
              <a:spcBef>
                <a:spcPts val="0"/>
              </a:spcBef>
              <a:spcAft>
                <a:spcPts val="0"/>
              </a:spcAft>
              <a:buClr>
                <a:schemeClr val="dk1"/>
              </a:buClr>
              <a:buSzPts val="1800"/>
              <a:buNone/>
              <a:defRPr sz="1800" b="1">
                <a:solidFill>
                  <a:schemeClr val="dk1"/>
                </a:solidFill>
              </a:defRPr>
            </a:lvl2pPr>
            <a:lvl3pPr lvl="2" algn="ctr" rtl="0">
              <a:lnSpc>
                <a:spcPct val="100000"/>
              </a:lnSpc>
              <a:spcBef>
                <a:spcPts val="0"/>
              </a:spcBef>
              <a:spcAft>
                <a:spcPts val="0"/>
              </a:spcAft>
              <a:buClr>
                <a:schemeClr val="dk1"/>
              </a:buClr>
              <a:buSzPts val="1800"/>
              <a:buNone/>
              <a:defRPr sz="1800" b="1">
                <a:solidFill>
                  <a:schemeClr val="dk1"/>
                </a:solidFill>
              </a:defRPr>
            </a:lvl3pPr>
            <a:lvl4pPr lvl="3" algn="ctr" rtl="0">
              <a:lnSpc>
                <a:spcPct val="100000"/>
              </a:lnSpc>
              <a:spcBef>
                <a:spcPts val="0"/>
              </a:spcBef>
              <a:spcAft>
                <a:spcPts val="0"/>
              </a:spcAft>
              <a:buClr>
                <a:schemeClr val="dk1"/>
              </a:buClr>
              <a:buSzPts val="1800"/>
              <a:buNone/>
              <a:defRPr sz="1800" b="1">
                <a:solidFill>
                  <a:schemeClr val="dk1"/>
                </a:solidFill>
              </a:defRPr>
            </a:lvl4pPr>
            <a:lvl5pPr lvl="4" algn="ctr" rtl="0">
              <a:lnSpc>
                <a:spcPct val="100000"/>
              </a:lnSpc>
              <a:spcBef>
                <a:spcPts val="0"/>
              </a:spcBef>
              <a:spcAft>
                <a:spcPts val="0"/>
              </a:spcAft>
              <a:buClr>
                <a:schemeClr val="dk1"/>
              </a:buClr>
              <a:buSzPts val="1800"/>
              <a:buNone/>
              <a:defRPr sz="1800" b="1">
                <a:solidFill>
                  <a:schemeClr val="dk1"/>
                </a:solidFill>
              </a:defRPr>
            </a:lvl5pPr>
            <a:lvl6pPr lvl="5" algn="ctr" rtl="0">
              <a:lnSpc>
                <a:spcPct val="100000"/>
              </a:lnSpc>
              <a:spcBef>
                <a:spcPts val="0"/>
              </a:spcBef>
              <a:spcAft>
                <a:spcPts val="0"/>
              </a:spcAft>
              <a:buClr>
                <a:schemeClr val="dk1"/>
              </a:buClr>
              <a:buSzPts val="1800"/>
              <a:buNone/>
              <a:defRPr sz="1800" b="1">
                <a:solidFill>
                  <a:schemeClr val="dk1"/>
                </a:solidFill>
              </a:defRPr>
            </a:lvl6pPr>
            <a:lvl7pPr lvl="6" algn="ctr" rtl="0">
              <a:lnSpc>
                <a:spcPct val="100000"/>
              </a:lnSpc>
              <a:spcBef>
                <a:spcPts val="0"/>
              </a:spcBef>
              <a:spcAft>
                <a:spcPts val="0"/>
              </a:spcAft>
              <a:buClr>
                <a:schemeClr val="dk1"/>
              </a:buClr>
              <a:buSzPts val="1800"/>
              <a:buNone/>
              <a:defRPr sz="1800" b="1">
                <a:solidFill>
                  <a:schemeClr val="dk1"/>
                </a:solidFill>
              </a:defRPr>
            </a:lvl7pPr>
            <a:lvl8pPr lvl="7" algn="ctr" rtl="0">
              <a:lnSpc>
                <a:spcPct val="100000"/>
              </a:lnSpc>
              <a:spcBef>
                <a:spcPts val="0"/>
              </a:spcBef>
              <a:spcAft>
                <a:spcPts val="0"/>
              </a:spcAft>
              <a:buClr>
                <a:schemeClr val="dk1"/>
              </a:buClr>
              <a:buSzPts val="1800"/>
              <a:buNone/>
              <a:defRPr sz="1800" b="1">
                <a:solidFill>
                  <a:schemeClr val="dk1"/>
                </a:solidFill>
              </a:defRPr>
            </a:lvl8pPr>
            <a:lvl9pPr lvl="8" algn="ctr" rtl="0">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70" name="Google Shape;170;p15"/>
          <p:cNvSpPr txBox="1">
            <a:spLocks noGrp="1"/>
          </p:cNvSpPr>
          <p:nvPr>
            <p:ph type="title" idx="15" hasCustomPrompt="1"/>
          </p:nvPr>
        </p:nvSpPr>
        <p:spPr>
          <a:xfrm>
            <a:off x="4700571" y="3394275"/>
            <a:ext cx="7740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400" b="1"/>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pic>
        <p:nvPicPr>
          <p:cNvPr id="4" name="Obrázek 3">
            <a:extLst>
              <a:ext uri="{FF2B5EF4-FFF2-40B4-BE49-F238E27FC236}">
                <a16:creationId xmlns:a16="http://schemas.microsoft.com/office/drawing/2014/main" id="{5AA99B0D-EDEE-E285-4FC0-B633C07CF740}"/>
              </a:ext>
            </a:extLst>
          </p:cNvPr>
          <p:cNvPicPr>
            <a:picLocks noChangeAspect="1"/>
          </p:cNvPicPr>
          <p:nvPr userDrawn="1"/>
        </p:nvPicPr>
        <p:blipFill>
          <a:blip r:embed="rId2"/>
          <a:stretch>
            <a:fillRect/>
          </a:stretch>
        </p:blipFill>
        <p:spPr>
          <a:xfrm>
            <a:off x="129244" y="4803449"/>
            <a:ext cx="1993800" cy="240531"/>
          </a:xfrm>
          <a:prstGeom prst="rect">
            <a:avLst/>
          </a:prstGeom>
        </p:spPr>
      </p:pic>
    </p:spTree>
    <p:extLst>
      <p:ext uri="{BB962C8B-B14F-4D97-AF65-F5344CB8AC3E}">
        <p14:creationId xmlns:p14="http://schemas.microsoft.com/office/powerpoint/2010/main" val="2990779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alpha val="4804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81192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Work Sans"/>
              <a:buNone/>
              <a:defRPr sz="2800" b="1">
                <a:solidFill>
                  <a:schemeClr val="dk1"/>
                </a:solidFill>
                <a:latin typeface="Work Sans"/>
                <a:ea typeface="Work Sans"/>
                <a:cs typeface="Work Sans"/>
                <a:sym typeface="Work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ctr" anchorCtr="0">
            <a:noAutofit/>
          </a:bodyPr>
          <a:lstStyle>
            <a:lvl1pPr marL="457200" lvl="0" indent="-330200">
              <a:lnSpc>
                <a:spcPct val="115000"/>
              </a:lnSpc>
              <a:spcBef>
                <a:spcPts val="0"/>
              </a:spcBef>
              <a:spcAft>
                <a:spcPts val="0"/>
              </a:spcAft>
              <a:buClr>
                <a:schemeClr val="dk1"/>
              </a:buClr>
              <a:buSzPts val="1600"/>
              <a:buFont typeface="Nunito"/>
              <a:buChar char="●"/>
              <a:defRPr sz="1600">
                <a:solidFill>
                  <a:schemeClr val="dk1"/>
                </a:solidFill>
                <a:latin typeface="Nunito"/>
                <a:ea typeface="Nunito"/>
                <a:cs typeface="Nunito"/>
                <a:sym typeface="Nunito"/>
              </a:defRPr>
            </a:lvl1pPr>
            <a:lvl2pPr marL="914400" lvl="1"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2pPr>
            <a:lvl3pPr marL="1371600" lvl="2"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3pPr>
            <a:lvl4pPr marL="1828800" lvl="3"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4pPr>
            <a:lvl5pPr marL="2286000" lvl="4"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5pPr>
            <a:lvl6pPr marL="2743200" lvl="5"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6pPr>
            <a:lvl7pPr marL="3200400" lvl="6"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7pPr>
            <a:lvl8pPr marL="3657600" lvl="7" indent="-330200">
              <a:lnSpc>
                <a:spcPct val="115000"/>
              </a:lnSpc>
              <a:spcBef>
                <a:spcPts val="1600"/>
              </a:spcBef>
              <a:spcAft>
                <a:spcPts val="0"/>
              </a:spcAft>
              <a:buClr>
                <a:schemeClr val="dk1"/>
              </a:buClr>
              <a:buSzPts val="1600"/>
              <a:buFont typeface="Nunito"/>
              <a:buChar char="○"/>
              <a:defRPr sz="1600">
                <a:solidFill>
                  <a:schemeClr val="dk1"/>
                </a:solidFill>
                <a:latin typeface="Nunito"/>
                <a:ea typeface="Nunito"/>
                <a:cs typeface="Nunito"/>
                <a:sym typeface="Nunito"/>
              </a:defRPr>
            </a:lvl8pPr>
            <a:lvl9pPr marL="4114800" lvl="8" indent="-330200">
              <a:lnSpc>
                <a:spcPct val="115000"/>
              </a:lnSpc>
              <a:spcBef>
                <a:spcPts val="1600"/>
              </a:spcBef>
              <a:spcAft>
                <a:spcPts val="1600"/>
              </a:spcAft>
              <a:buClr>
                <a:schemeClr val="dk1"/>
              </a:buClr>
              <a:buSzPts val="1600"/>
              <a:buFont typeface="Nunito"/>
              <a:buChar char="■"/>
              <a:defRPr sz="16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78" r:id="rId5"/>
    <p:sldLayoutId id="2147483679" r:id="rId6"/>
    <p:sldLayoutId id="2147483682" r:id="rId7"/>
    <p:sldLayoutId id="214748368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optp@mmr.gov.cz"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dotaceeu.cz/cs/microsites/op-technicka-pomoc/uvodni-strana"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otaceeu.cz/cs/microsites/op-technicka-pomoc/optp-2021-2027"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6"/>
          <p:cNvSpPr/>
          <p:nvPr/>
        </p:nvSpPr>
        <p:spPr>
          <a:xfrm rot="10800000">
            <a:off x="592839" y="950216"/>
            <a:ext cx="8014086" cy="3153384"/>
          </a:xfrm>
          <a:prstGeom prst="flowChartTerminator">
            <a:avLst/>
          </a:prstGeom>
          <a:gradFill>
            <a:gsLst>
              <a:gs pos="0">
                <a:schemeClr val="lt2"/>
              </a:gs>
              <a:gs pos="100000">
                <a:schemeClr val="accent1"/>
              </a:gs>
            </a:gsLst>
            <a:lin ang="2698631"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6"/>
          <p:cNvSpPr/>
          <p:nvPr/>
        </p:nvSpPr>
        <p:spPr>
          <a:xfrm rot="10800000">
            <a:off x="783318" y="1140105"/>
            <a:ext cx="7623882" cy="276102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6"/>
          <p:cNvSpPr txBox="1">
            <a:spLocks noGrp="1"/>
          </p:cNvSpPr>
          <p:nvPr>
            <p:ph type="subTitle" idx="1"/>
          </p:nvPr>
        </p:nvSpPr>
        <p:spPr>
          <a:xfrm>
            <a:off x="1746350" y="3415114"/>
            <a:ext cx="5697900" cy="39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mn-lt"/>
              </a:rPr>
              <a:t>Praha 10. 4. 2024</a:t>
            </a:r>
            <a:endParaRPr>
              <a:latin typeface="+mn-lt"/>
            </a:endParaRPr>
          </a:p>
        </p:txBody>
      </p:sp>
      <p:sp>
        <p:nvSpPr>
          <p:cNvPr id="416" name="Google Shape;416;p36"/>
          <p:cNvSpPr txBox="1">
            <a:spLocks noGrp="1"/>
          </p:cNvSpPr>
          <p:nvPr>
            <p:ph type="ctrTitle"/>
          </p:nvPr>
        </p:nvSpPr>
        <p:spPr>
          <a:xfrm>
            <a:off x="1746350" y="1570885"/>
            <a:ext cx="5697900" cy="1484700"/>
          </a:xfrm>
          <a:prstGeom prst="rect">
            <a:avLst/>
          </a:prstGeom>
          <a:noFill/>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cs-CZ" sz="2800">
                <a:latin typeface="+mj-lt"/>
              </a:rPr>
              <a:t>Seminář pro příjemce - MAS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6" name="Obrázek 5" descr="Obsah obrázku text, mapa, atlas&#10;&#10;Popis byl vytvořen automaticky">
            <a:extLst>
              <a:ext uri="{FF2B5EF4-FFF2-40B4-BE49-F238E27FC236}">
                <a16:creationId xmlns:a16="http://schemas.microsoft.com/office/drawing/2014/main" id="{C8A80C0C-8CAB-634B-9BFF-7C21F64CF55B}"/>
              </a:ext>
            </a:extLst>
          </p:cNvPr>
          <p:cNvPicPr>
            <a:picLocks noChangeAspect="1"/>
          </p:cNvPicPr>
          <p:nvPr/>
        </p:nvPicPr>
        <p:blipFill>
          <a:blip r:embed="rId3"/>
          <a:stretch>
            <a:fillRect/>
          </a:stretch>
        </p:blipFill>
        <p:spPr>
          <a:xfrm>
            <a:off x="1381059" y="0"/>
            <a:ext cx="6827900" cy="4828114"/>
          </a:xfrm>
          <a:prstGeom prst="rect">
            <a:avLst/>
          </a:prstGeom>
        </p:spPr>
      </p:pic>
    </p:spTree>
    <p:extLst>
      <p:ext uri="{BB962C8B-B14F-4D97-AF65-F5344CB8AC3E}">
        <p14:creationId xmlns:p14="http://schemas.microsoft.com/office/powerpoint/2010/main" val="1238509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3" name="Obrázek 2" descr="Obsah obrázku text, mapa, atlas, diagram&#10;&#10;Popis byl vytvořen automaticky">
            <a:extLst>
              <a:ext uri="{FF2B5EF4-FFF2-40B4-BE49-F238E27FC236}">
                <a16:creationId xmlns:a16="http://schemas.microsoft.com/office/drawing/2014/main" id="{722B5A40-8C27-5892-68AA-901673E7B693}"/>
              </a:ext>
            </a:extLst>
          </p:cNvPr>
          <p:cNvPicPr>
            <a:picLocks noChangeAspect="1"/>
          </p:cNvPicPr>
          <p:nvPr/>
        </p:nvPicPr>
        <p:blipFill>
          <a:blip r:embed="rId3"/>
          <a:stretch>
            <a:fillRect/>
          </a:stretch>
        </p:blipFill>
        <p:spPr>
          <a:xfrm>
            <a:off x="1431509" y="0"/>
            <a:ext cx="6777450" cy="4792440"/>
          </a:xfrm>
          <a:prstGeom prst="rect">
            <a:avLst/>
          </a:prstGeom>
        </p:spPr>
      </p:pic>
    </p:spTree>
    <p:extLst>
      <p:ext uri="{BB962C8B-B14F-4D97-AF65-F5344CB8AC3E}">
        <p14:creationId xmlns:p14="http://schemas.microsoft.com/office/powerpoint/2010/main" val="3716632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4572000" y="2146850"/>
            <a:ext cx="3858900" cy="795900"/>
          </a:xfrm>
          <a:prstGeom prst="rect">
            <a:avLst/>
          </a:prstGeom>
        </p:spPr>
        <p:txBody>
          <a:bodyPr spcFirstLastPara="1" wrap="square" lIns="91425" tIns="91425" rIns="91425" bIns="91425" anchor="ctr" anchorCtr="0">
            <a:noAutofit/>
          </a:bodyPr>
          <a:lstStyle/>
          <a:p>
            <a:r>
              <a:rPr lang="cs-CZ" sz="2800" b="1">
                <a:effectLst/>
                <a:latin typeface="+mj-lt"/>
                <a:ea typeface="Times New Roman" panose="02020603050405020304" pitchFamily="18" charset="0"/>
                <a:cs typeface="Times New Roman" panose="02020603050405020304" pitchFamily="18" charset="0"/>
              </a:rPr>
              <a:t>Změny PŽP</a:t>
            </a:r>
            <a:endParaRPr lang="cs-CZ" sz="2800">
              <a:latin typeface="+mj-lt"/>
            </a:endParaRPr>
          </a:p>
        </p:txBody>
      </p:sp>
      <p:sp>
        <p:nvSpPr>
          <p:cNvPr id="467" name="Google Shape;467;p40"/>
          <p:cNvSpPr txBox="1">
            <a:spLocks noGrp="1"/>
          </p:cNvSpPr>
          <p:nvPr>
            <p:ph type="title" idx="2"/>
          </p:nvPr>
        </p:nvSpPr>
        <p:spPr>
          <a:xfrm>
            <a:off x="1748500" y="2201750"/>
            <a:ext cx="17151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7200" b="0">
                <a:solidFill>
                  <a:schemeClr val="accent2"/>
                </a:solidFill>
                <a:latin typeface="Work Sans SemiBold"/>
                <a:ea typeface="Work Sans SemiBold"/>
                <a:cs typeface="Work Sans SemiBold"/>
                <a:sym typeface="Work Sans SemiBold"/>
              </a:rPr>
              <a:t>03</a:t>
            </a:r>
            <a:endParaRPr sz="7200" b="0">
              <a:solidFill>
                <a:schemeClr val="accent2"/>
              </a:solidFill>
              <a:latin typeface="Work Sans SemiBold"/>
              <a:ea typeface="Work Sans SemiBold"/>
              <a:cs typeface="Work Sans SemiBold"/>
              <a:sym typeface="Work Sans SemiBold"/>
            </a:endParaRPr>
          </a:p>
        </p:txBody>
      </p:sp>
    </p:spTree>
    <p:extLst>
      <p:ext uri="{BB962C8B-B14F-4D97-AF65-F5344CB8AC3E}">
        <p14:creationId xmlns:p14="http://schemas.microsoft.com/office/powerpoint/2010/main" val="36208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r>
              <a:rPr lang="cs-CZ">
                <a:latin typeface="+mj-lt"/>
              </a:rPr>
              <a:t>Aktuální změny v PŽP</a:t>
            </a:r>
          </a:p>
        </p:txBody>
      </p:sp>
      <p:sp>
        <p:nvSpPr>
          <p:cNvPr id="422" name="Google Shape;422;p37"/>
          <p:cNvSpPr txBox="1">
            <a:spLocks noGrp="1"/>
          </p:cNvSpPr>
          <p:nvPr>
            <p:ph type="subTitle" idx="1"/>
          </p:nvPr>
        </p:nvSpPr>
        <p:spPr>
          <a:xfrm>
            <a:off x="713225" y="1152475"/>
            <a:ext cx="7717800" cy="3574508"/>
          </a:xfrm>
          <a:prstGeom prst="rect">
            <a:avLst/>
          </a:prstGeom>
        </p:spPr>
        <p:txBody>
          <a:bodyPr spcFirstLastPara="1" wrap="square" lIns="91425" tIns="91425" rIns="91425" bIns="91425" anchor="t" anchorCtr="0">
            <a:noAutofit/>
          </a:bodyPr>
          <a:lstStyle/>
          <a:p>
            <a:pPr marL="285750" indent="-285750">
              <a:buClr>
                <a:schemeClr val="dk1"/>
              </a:buClr>
              <a:buSzPts val="1100"/>
              <a:buFont typeface="Arial" panose="020B0604020202020204" pitchFamily="34" charset="0"/>
              <a:buChar char="•"/>
            </a:pPr>
            <a:r>
              <a:rPr lang="cs-CZ" sz="1600">
                <a:latin typeface="+mn-lt"/>
              </a:rPr>
              <a:t>délka sledovaného období 3 – 6 měsíců</a:t>
            </a:r>
          </a:p>
          <a:p>
            <a:pPr marL="285750" indent="-285750">
              <a:buClr>
                <a:schemeClr val="dk1"/>
              </a:buClr>
              <a:buSzPts val="1100"/>
              <a:buFont typeface="Arial" panose="020B0604020202020204" pitchFamily="34" charset="0"/>
              <a:buChar char="•"/>
            </a:pPr>
            <a:r>
              <a:rPr lang="cs-CZ" sz="1600">
                <a:latin typeface="+mn-lt"/>
              </a:rPr>
              <a:t>nově se v rámci </a:t>
            </a:r>
            <a:r>
              <a:rPr lang="cs-CZ" sz="1600" b="1">
                <a:latin typeface="+mn-lt"/>
              </a:rPr>
              <a:t>každé </a:t>
            </a:r>
            <a:r>
              <a:rPr lang="cs-CZ" sz="1600">
                <a:latin typeface="+mn-lt"/>
              </a:rPr>
              <a:t>ZoR vykazuje indikátor 825002 (FTE)</a:t>
            </a:r>
          </a:p>
          <a:p>
            <a:pPr marL="742950" lvl="1" indent="-285750">
              <a:buClr>
                <a:schemeClr val="dk1"/>
              </a:buClr>
              <a:buSzPts val="1100"/>
              <a:buFont typeface="Wingdings" panose="05000000000000000000" pitchFamily="2" charset="2"/>
              <a:buChar char="Ø"/>
            </a:pPr>
            <a:r>
              <a:rPr lang="cs-CZ">
                <a:latin typeface="+mn-lt"/>
              </a:rPr>
              <a:t>k vykazování indikátoru slouží tabulka Výpočet indikátoru 825002 (příloha č. 16 PŽP)</a:t>
            </a:r>
          </a:p>
          <a:p>
            <a:pPr marL="742950" lvl="1" indent="-285750">
              <a:buClr>
                <a:schemeClr val="dk1"/>
              </a:buClr>
              <a:buSzPts val="1100"/>
              <a:buFont typeface="Wingdings" panose="05000000000000000000" pitchFamily="2" charset="2"/>
              <a:buChar char="Ø"/>
            </a:pPr>
            <a:r>
              <a:rPr lang="cs-CZ">
                <a:latin typeface="+mn-lt"/>
              </a:rPr>
              <a:t>před ukončením projektu si příjemce zkontroluje naplnění indikátoru. Pokud naplní indikátor na 75 % a více, stačí hodnotu vykázat v ZoR. Pokud ne, je potřeba podat žádost o změnu a indikátor snížit. </a:t>
            </a:r>
            <a:r>
              <a:rPr lang="cs-CZ" err="1">
                <a:latin typeface="+mn-lt"/>
              </a:rPr>
              <a:t>ŽoZ</a:t>
            </a:r>
            <a:r>
              <a:rPr lang="cs-CZ">
                <a:latin typeface="+mn-lt"/>
              </a:rPr>
              <a:t> by měla být podána před ukončením projektu, nejpozději však před podáním závěrečné ŽoP/ZoR.</a:t>
            </a:r>
          </a:p>
          <a:p>
            <a:pPr marL="742950" lvl="1" indent="-285750">
              <a:buClr>
                <a:schemeClr val="dk1"/>
              </a:buClr>
              <a:buSzPts val="1100"/>
              <a:buFont typeface="Wingdings" panose="05000000000000000000" pitchFamily="2" charset="2"/>
              <a:buChar char="Ø"/>
            </a:pPr>
            <a:r>
              <a:rPr lang="cs-CZ">
                <a:latin typeface="+mn-lt"/>
              </a:rPr>
              <a:t>v případě podání </a:t>
            </a:r>
            <a:r>
              <a:rPr lang="cs-CZ" err="1">
                <a:latin typeface="+mn-lt"/>
              </a:rPr>
              <a:t>ŽoZ</a:t>
            </a:r>
            <a:r>
              <a:rPr lang="cs-CZ">
                <a:latin typeface="+mn-lt"/>
              </a:rPr>
              <a:t> na snížení indikátoru se rozpočet projektu neupravuje </a:t>
            </a:r>
          </a:p>
          <a:p>
            <a:pPr marL="742950" lvl="1" indent="-285750">
              <a:buClr>
                <a:schemeClr val="dk1"/>
              </a:buClr>
              <a:buSzPts val="1100"/>
              <a:buFont typeface="Wingdings" panose="05000000000000000000" pitchFamily="2" charset="2"/>
              <a:buChar char="Ø"/>
            </a:pPr>
            <a:r>
              <a:rPr lang="cs-CZ">
                <a:latin typeface="+mn-lt"/>
              </a:rPr>
              <a:t>metodika vyplňování hodnoty indikátoru do tabulky Výpočet indikátoru 825002 (viz. následující slide),</a:t>
            </a:r>
            <a:r>
              <a:rPr lang="cs-CZ" b="1">
                <a:latin typeface="+mn-lt"/>
              </a:rPr>
              <a:t> pozor na "počet měsíců realizace projektu" v hlavičce tabulky!</a:t>
            </a:r>
          </a:p>
          <a:p>
            <a:pPr marL="742950" lvl="1" indent="-285750">
              <a:buClr>
                <a:schemeClr val="dk1"/>
              </a:buClr>
              <a:buSzPts val="1100"/>
              <a:buFont typeface="Arial" panose="020B0604020202020204" pitchFamily="34" charset="0"/>
              <a:buChar char="•"/>
            </a:pPr>
            <a:endParaRPr lang="cs-CZ">
              <a:latin typeface="+mn-lt"/>
            </a:endParaRPr>
          </a:p>
          <a:p>
            <a:pPr marL="742950" lvl="1" indent="-285750">
              <a:buClr>
                <a:schemeClr val="dk1"/>
              </a:buClr>
              <a:buSzPts val="1100"/>
              <a:buFont typeface="Arial" panose="020B0604020202020204" pitchFamily="34" charset="0"/>
              <a:buChar char="•"/>
            </a:pPr>
            <a:endParaRPr lang="cs-CZ">
              <a:latin typeface="+mn-lt"/>
            </a:endParaRPr>
          </a:p>
          <a:p>
            <a:pPr marL="171450" indent="-171450">
              <a:buSzPts val="1100"/>
              <a:buFont typeface="Calibri"/>
              <a:buChar char="-"/>
            </a:pPr>
            <a:endParaRPr lang="cs-CZ" sz="1600">
              <a:latin typeface="+mn-lt"/>
            </a:endParaRPr>
          </a:p>
          <a:p>
            <a:pPr marL="171450" indent="-171450">
              <a:buSzPts val="1100"/>
              <a:buFont typeface="Calibri"/>
              <a:buChar char="-"/>
            </a:pPr>
            <a:endParaRPr lang="cs-CZ" sz="1600">
              <a:latin typeface="+mn-lt"/>
            </a:endParaRPr>
          </a:p>
        </p:txBody>
      </p:sp>
    </p:spTree>
    <p:extLst>
      <p:ext uri="{BB962C8B-B14F-4D97-AF65-F5344CB8AC3E}">
        <p14:creationId xmlns:p14="http://schemas.microsoft.com/office/powerpoint/2010/main" val="970064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ACA0D-4BFD-D058-2E4E-F5E61B969FEA}"/>
              </a:ext>
            </a:extLst>
          </p:cNvPr>
          <p:cNvPicPr>
            <a:picLocks noChangeAspect="1"/>
          </p:cNvPicPr>
          <p:nvPr/>
        </p:nvPicPr>
        <p:blipFill>
          <a:blip r:embed="rId2"/>
          <a:stretch>
            <a:fillRect/>
          </a:stretch>
        </p:blipFill>
        <p:spPr>
          <a:xfrm>
            <a:off x="2724965" y="176892"/>
            <a:ext cx="3564804" cy="4966608"/>
          </a:xfrm>
          <a:prstGeom prst="rect">
            <a:avLst/>
          </a:prstGeom>
        </p:spPr>
      </p:pic>
      <p:sp>
        <p:nvSpPr>
          <p:cNvPr id="5" name="Rectangle 4">
            <a:extLst>
              <a:ext uri="{FF2B5EF4-FFF2-40B4-BE49-F238E27FC236}">
                <a16:creationId xmlns:a16="http://schemas.microsoft.com/office/drawing/2014/main" id="{5B0FE4D5-214F-B0FB-CBA0-2B0876DF58DE}"/>
              </a:ext>
            </a:extLst>
          </p:cNvPr>
          <p:cNvSpPr/>
          <p:nvPr/>
        </p:nvSpPr>
        <p:spPr>
          <a:xfrm>
            <a:off x="3765534" y="3817937"/>
            <a:ext cx="319767" cy="142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03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r>
              <a:rPr lang="cs-CZ">
                <a:latin typeface="+mj-lt"/>
                <a:cs typeface="Arial"/>
              </a:rPr>
              <a:t>Limit na hrubou mzdu</a:t>
            </a:r>
            <a:endParaRPr lang="en-US"/>
          </a:p>
        </p:txBody>
      </p:sp>
      <p:sp>
        <p:nvSpPr>
          <p:cNvPr id="2" name="Podnadpis 2">
            <a:extLst>
              <a:ext uri="{FF2B5EF4-FFF2-40B4-BE49-F238E27FC236}">
                <a16:creationId xmlns:a16="http://schemas.microsoft.com/office/drawing/2014/main" id="{E85CBD6A-9056-EFDC-89BA-9A76E07B463E}"/>
              </a:ext>
            </a:extLst>
          </p:cNvPr>
          <p:cNvSpPr txBox="1">
            <a:spLocks/>
          </p:cNvSpPr>
          <p:nvPr/>
        </p:nvSpPr>
        <p:spPr>
          <a:xfrm>
            <a:off x="713224" y="1030637"/>
            <a:ext cx="7969529" cy="13218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412750" indent="-285750">
              <a:buFont typeface="Arial" panose="020B0604020202020204" pitchFamily="34" charset="0"/>
              <a:buChar char="•"/>
            </a:pPr>
            <a:r>
              <a:rPr lang="cs-CZ" sz="1600">
                <a:latin typeface="Arial"/>
              </a:rPr>
              <a:t>limit v OPTP stanoven k úvazku 1 na 45 tis. Kč hrubého (bez odměn)</a:t>
            </a:r>
          </a:p>
          <a:p>
            <a:pPr marL="412750" indent="-285750">
              <a:buFont typeface="Arial" panose="020B0604020202020204" pitchFamily="34" charset="0"/>
              <a:buChar char="•"/>
            </a:pPr>
            <a:r>
              <a:rPr lang="cs-CZ" sz="1600">
                <a:latin typeface="Arial"/>
              </a:rPr>
              <a:t>rozlišovat pojmy </a:t>
            </a:r>
            <a:r>
              <a:rPr lang="cs-CZ" sz="1600" b="1">
                <a:latin typeface="Arial"/>
              </a:rPr>
              <a:t>úvazek</a:t>
            </a:r>
            <a:r>
              <a:rPr lang="cs-CZ" sz="1600">
                <a:latin typeface="Arial"/>
              </a:rPr>
              <a:t> a </a:t>
            </a:r>
            <a:r>
              <a:rPr lang="cs-CZ" sz="1600" b="1">
                <a:latin typeface="Arial"/>
              </a:rPr>
              <a:t>zapojení</a:t>
            </a:r>
          </a:p>
          <a:p>
            <a:pPr marL="412750" indent="-285750">
              <a:buFont typeface="Arial" panose="020B0604020202020204" pitchFamily="34" charset="0"/>
              <a:buChar char="•"/>
            </a:pPr>
            <a:r>
              <a:rPr lang="cs-CZ" sz="1600">
                <a:latin typeface="Arial"/>
              </a:rPr>
              <a:t>limit se adekvátně snižuje k výši úvazku pro OPTP</a:t>
            </a:r>
          </a:p>
          <a:p>
            <a:pPr marL="127000" indent="0">
              <a:buFont typeface="Nunito"/>
              <a:buNone/>
            </a:pPr>
            <a:endParaRPr lang="cs-CZ"/>
          </a:p>
        </p:txBody>
      </p:sp>
      <p:graphicFrame>
        <p:nvGraphicFramePr>
          <p:cNvPr id="5" name="Tabulka 4">
            <a:extLst>
              <a:ext uri="{FF2B5EF4-FFF2-40B4-BE49-F238E27FC236}">
                <a16:creationId xmlns:a16="http://schemas.microsoft.com/office/drawing/2014/main" id="{B62EF9C6-DF46-F044-75C9-D70773CCB123}"/>
              </a:ext>
            </a:extLst>
          </p:cNvPr>
          <p:cNvGraphicFramePr>
            <a:graphicFrameLocks noGrp="1"/>
          </p:cNvGraphicFramePr>
          <p:nvPr>
            <p:extLst>
              <p:ext uri="{D42A27DB-BD31-4B8C-83A1-F6EECF244321}">
                <p14:modId xmlns:p14="http://schemas.microsoft.com/office/powerpoint/2010/main" val="4018025030"/>
              </p:ext>
            </p:extLst>
          </p:nvPr>
        </p:nvGraphicFramePr>
        <p:xfrm>
          <a:off x="1230608" y="2255515"/>
          <a:ext cx="6529654" cy="1972465"/>
        </p:xfrm>
        <a:graphic>
          <a:graphicData uri="http://schemas.openxmlformats.org/drawingml/2006/table">
            <a:tbl>
              <a:tblPr/>
              <a:tblGrid>
                <a:gridCol w="1760555">
                  <a:extLst>
                    <a:ext uri="{9D8B030D-6E8A-4147-A177-3AD203B41FA5}">
                      <a16:colId xmlns:a16="http://schemas.microsoft.com/office/drawing/2014/main" val="1986838181"/>
                    </a:ext>
                  </a:extLst>
                </a:gridCol>
                <a:gridCol w="1493129">
                  <a:extLst>
                    <a:ext uri="{9D8B030D-6E8A-4147-A177-3AD203B41FA5}">
                      <a16:colId xmlns:a16="http://schemas.microsoft.com/office/drawing/2014/main" val="2777413482"/>
                    </a:ext>
                  </a:extLst>
                </a:gridCol>
                <a:gridCol w="1738270">
                  <a:extLst>
                    <a:ext uri="{9D8B030D-6E8A-4147-A177-3AD203B41FA5}">
                      <a16:colId xmlns:a16="http://schemas.microsoft.com/office/drawing/2014/main" val="1732926364"/>
                    </a:ext>
                  </a:extLst>
                </a:gridCol>
                <a:gridCol w="1537700">
                  <a:extLst>
                    <a:ext uri="{9D8B030D-6E8A-4147-A177-3AD203B41FA5}">
                      <a16:colId xmlns:a16="http://schemas.microsoft.com/office/drawing/2014/main" val="1178029845"/>
                    </a:ext>
                  </a:extLst>
                </a:gridCol>
              </a:tblGrid>
              <a:tr h="307312">
                <a:tc>
                  <a:txBody>
                    <a:bodyPr/>
                    <a:lstStyle/>
                    <a:p>
                      <a:pPr algn="ctr" fontAlgn="ctr"/>
                      <a:r>
                        <a:rPr lang="cs-CZ" sz="1400" b="1" i="0" u="none" strike="noStrike">
                          <a:solidFill>
                            <a:srgbClr val="000000"/>
                          </a:solidFill>
                          <a:effectLst/>
                          <a:latin typeface="Arial" panose="020B0604020202020204" pitchFamily="34" charset="0"/>
                        </a:rPr>
                        <a:t>Úvazek u zaměstnavatele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400" b="1" i="0" u="none" strike="noStrike">
                          <a:solidFill>
                            <a:srgbClr val="000000"/>
                          </a:solidFill>
                          <a:effectLst/>
                          <a:latin typeface="Arial" panose="020B0604020202020204" pitchFamily="34" charset="0"/>
                        </a:rPr>
                        <a:t>Zapojení do OPTP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400" b="1" i="0" u="none" strike="noStrike">
                          <a:solidFill>
                            <a:srgbClr val="000000"/>
                          </a:solidFill>
                          <a:effectLst/>
                          <a:latin typeface="Arial" panose="020B0604020202020204" pitchFamily="34" charset="0"/>
                        </a:rPr>
                        <a:t>Výpočet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cs-CZ" sz="1400" b="1" i="0" u="none" strike="noStrike">
                          <a:solidFill>
                            <a:srgbClr val="000000"/>
                          </a:solidFill>
                          <a:effectLst/>
                          <a:latin typeface="Arial" panose="020B0604020202020204" pitchFamily="34" charset="0"/>
                        </a:rPr>
                        <a:t>Limit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677677247"/>
                  </a:ext>
                </a:extLst>
              </a:tr>
              <a:tr h="368775">
                <a:tc>
                  <a:txBody>
                    <a:bodyPr/>
                    <a:lstStyle/>
                    <a:p>
                      <a:pPr algn="ctr" fontAlgn="ctr"/>
                      <a:r>
                        <a:rPr lang="cs-CZ" sz="1400" b="0" i="0" u="none" strike="noStrike">
                          <a:solidFill>
                            <a:srgbClr val="000000"/>
                          </a:solidFill>
                          <a:effectLst/>
                          <a:latin typeface="Arial" panose="020B0604020202020204" pitchFamily="34" charset="0"/>
                        </a:rPr>
                        <a:t>18 hodin týdně</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18/40 = 0,45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20 250 Kč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954779"/>
                  </a:ext>
                </a:extLst>
              </a:tr>
              <a:tr h="368775">
                <a:tc>
                  <a:txBody>
                    <a:bodyPr/>
                    <a:lstStyle/>
                    <a:p>
                      <a:pPr algn="ctr" fontAlgn="ctr"/>
                      <a:r>
                        <a:rPr lang="cs-CZ" sz="1400" b="0" i="0" u="none" strike="noStrike">
                          <a:solidFill>
                            <a:srgbClr val="000000"/>
                          </a:solidFill>
                          <a:effectLst/>
                          <a:latin typeface="Arial" panose="020B0604020202020204" pitchFamily="34" charset="0"/>
                        </a:rPr>
                        <a:t>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100%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0,75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33 750 Kč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0731047"/>
                  </a:ext>
                </a:extLst>
              </a:tr>
              <a:tr h="368775">
                <a:tc>
                  <a:txBody>
                    <a:bodyPr/>
                    <a:lstStyle/>
                    <a:p>
                      <a:pPr algn="ctr" fontAlgn="ctr"/>
                      <a:r>
                        <a:rPr lang="cs-CZ" sz="1400" b="0" i="0" u="none" strike="noStrike">
                          <a:solidFill>
                            <a:srgbClr val="000000"/>
                          </a:solidFill>
                          <a:effectLst/>
                          <a:latin typeface="Arial" panose="020B0604020202020204" pitchFamily="34" charset="0"/>
                        </a:rPr>
                        <a:t>0,8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0,8 x 0,25 = 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9 000 Kč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935521"/>
                  </a:ext>
                </a:extLst>
              </a:tr>
              <a:tr h="368775">
                <a:tc>
                  <a:txBody>
                    <a:bodyPr/>
                    <a:lstStyle/>
                    <a:p>
                      <a:pPr algn="ctr" fontAlgn="ctr"/>
                      <a:r>
                        <a:rPr lang="pl-PL" sz="1400" b="0" i="0" u="none" strike="noStrike">
                          <a:solidFill>
                            <a:srgbClr val="000000"/>
                          </a:solidFill>
                          <a:effectLst/>
                          <a:latin typeface="Arial" panose="020B0604020202020204" pitchFamily="34" charset="0"/>
                        </a:rPr>
                        <a:t>0,8 z toho 0,55 mimo OPTP</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Arial" panose="020B0604020202020204" pitchFamily="34" charset="0"/>
                        </a:rPr>
                        <a:t>11 250 Kč</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017320"/>
                  </a:ext>
                </a:extLst>
              </a:tr>
            </a:tbl>
          </a:graphicData>
        </a:graphic>
      </p:graphicFrame>
    </p:spTree>
    <p:extLst>
      <p:ext uri="{BB962C8B-B14F-4D97-AF65-F5344CB8AC3E}">
        <p14:creationId xmlns:p14="http://schemas.microsoft.com/office/powerpoint/2010/main" val="1771728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4572000" y="2146850"/>
            <a:ext cx="3858900" cy="795900"/>
          </a:xfrm>
          <a:prstGeom prst="rect">
            <a:avLst/>
          </a:prstGeom>
        </p:spPr>
        <p:txBody>
          <a:bodyPr spcFirstLastPara="1" wrap="square" lIns="91425" tIns="91425" rIns="91425" bIns="91425" anchor="ctr" anchorCtr="0">
            <a:noAutofit/>
          </a:bodyPr>
          <a:lstStyle/>
          <a:p>
            <a:r>
              <a:rPr lang="cs-CZ" sz="2800" b="1">
                <a:effectLst/>
                <a:latin typeface="+mj-lt"/>
                <a:ea typeface="Times New Roman" panose="02020603050405020304" pitchFamily="18" charset="0"/>
                <a:cs typeface="Times New Roman" panose="02020603050405020304" pitchFamily="18" charset="0"/>
              </a:rPr>
              <a:t>Nejčastější chyby </a:t>
            </a:r>
            <a:br>
              <a:rPr lang="cs-CZ" sz="2800" b="1">
                <a:effectLst/>
                <a:latin typeface="+mj-lt"/>
                <a:ea typeface="Times New Roman" panose="02020603050405020304" pitchFamily="18" charset="0"/>
                <a:cs typeface="Times New Roman" panose="02020603050405020304" pitchFamily="18" charset="0"/>
              </a:rPr>
            </a:br>
            <a:r>
              <a:rPr lang="cs-CZ" sz="2800" b="1">
                <a:effectLst/>
                <a:latin typeface="+mj-lt"/>
                <a:ea typeface="Times New Roman" panose="02020603050405020304" pitchFamily="18" charset="0"/>
                <a:cs typeface="Times New Roman" panose="02020603050405020304" pitchFamily="18" charset="0"/>
              </a:rPr>
              <a:t>v projektech</a:t>
            </a:r>
            <a:endParaRPr lang="cs-CZ" sz="2800">
              <a:latin typeface="+mj-lt"/>
            </a:endParaRPr>
          </a:p>
        </p:txBody>
      </p:sp>
      <p:sp>
        <p:nvSpPr>
          <p:cNvPr id="467" name="Google Shape;467;p40"/>
          <p:cNvSpPr txBox="1">
            <a:spLocks noGrp="1"/>
          </p:cNvSpPr>
          <p:nvPr>
            <p:ph type="title" idx="2"/>
          </p:nvPr>
        </p:nvSpPr>
        <p:spPr>
          <a:xfrm>
            <a:off x="1748500" y="2201750"/>
            <a:ext cx="17151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7200" b="0">
                <a:solidFill>
                  <a:schemeClr val="accent2"/>
                </a:solidFill>
                <a:latin typeface="Work Sans SemiBold"/>
                <a:ea typeface="Work Sans SemiBold"/>
                <a:cs typeface="Work Sans SemiBold"/>
                <a:sym typeface="Work Sans SemiBold"/>
              </a:rPr>
              <a:t>04</a:t>
            </a:r>
            <a:endParaRPr sz="7200" b="0">
              <a:solidFill>
                <a:schemeClr val="accent2"/>
              </a:solidFill>
              <a:latin typeface="Work Sans SemiBold"/>
              <a:ea typeface="Work Sans SemiBold"/>
              <a:cs typeface="Work Sans SemiBold"/>
              <a:sym typeface="Work Sans SemiBold"/>
            </a:endParaRPr>
          </a:p>
        </p:txBody>
      </p:sp>
    </p:spTree>
    <p:extLst>
      <p:ext uri="{BB962C8B-B14F-4D97-AF65-F5344CB8AC3E}">
        <p14:creationId xmlns:p14="http://schemas.microsoft.com/office/powerpoint/2010/main" val="1990978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836169" y="524132"/>
            <a:ext cx="7717800" cy="370800"/>
          </a:xfrm>
          <a:prstGeom prst="rect">
            <a:avLst/>
          </a:prstGeom>
        </p:spPr>
        <p:txBody>
          <a:bodyPr spcFirstLastPara="1" wrap="square" lIns="91425" tIns="91425" rIns="91425" bIns="91425" anchor="ctr" anchorCtr="0">
            <a:noAutofit/>
          </a:bodyPr>
          <a:lstStyle/>
          <a:p>
            <a:r>
              <a:rPr lang="cs-CZ">
                <a:latin typeface="+mj-lt"/>
                <a:cs typeface="Arial"/>
              </a:rPr>
              <a:t>Nejčastější chyby – Žádost o podporu (</a:t>
            </a:r>
            <a:r>
              <a:rPr lang="cs-CZ" err="1">
                <a:latin typeface="+mj-lt"/>
                <a:cs typeface="Arial"/>
              </a:rPr>
              <a:t>ŽoPo</a:t>
            </a:r>
            <a:r>
              <a:rPr lang="cs-CZ">
                <a:latin typeface="+mj-lt"/>
                <a:cs typeface="Arial"/>
              </a:rPr>
              <a:t>)</a:t>
            </a:r>
            <a:endParaRPr lang="en-US"/>
          </a:p>
        </p:txBody>
      </p:sp>
      <p:sp>
        <p:nvSpPr>
          <p:cNvPr id="422" name="Google Shape;422;p37"/>
          <p:cNvSpPr txBox="1">
            <a:spLocks noGrp="1"/>
          </p:cNvSpPr>
          <p:nvPr>
            <p:ph type="subTitle" idx="1"/>
          </p:nvPr>
        </p:nvSpPr>
        <p:spPr>
          <a:xfrm>
            <a:off x="640268" y="1091677"/>
            <a:ext cx="7717800" cy="3424800"/>
          </a:xfrm>
          <a:prstGeom prst="rect">
            <a:avLst/>
          </a:prstGeom>
        </p:spPr>
        <p:txBody>
          <a:bodyPr spcFirstLastPara="1" wrap="square" lIns="91425" tIns="91425" rIns="91425" bIns="91425" anchor="t" anchorCtr="0">
            <a:noAutofit/>
          </a:bodyPr>
          <a:lstStyle/>
          <a:p>
            <a:pPr marL="342900" indent="-342900">
              <a:spcBef>
                <a:spcPts val="600"/>
              </a:spcBef>
              <a:spcAft>
                <a:spcPts val="600"/>
              </a:spcAft>
              <a:buClr>
                <a:srgbClr val="002060"/>
              </a:buClr>
              <a:buSzPct val="100000"/>
            </a:pPr>
            <a:r>
              <a:rPr lang="cs-CZ" sz="1600">
                <a:solidFill>
                  <a:schemeClr val="tx1"/>
                </a:solidFill>
                <a:latin typeface="+mn-lt"/>
              </a:rPr>
              <a:t>v rozpočtu projektu vkládat částku na položku „Náhrady mezd v době nemoci“ odvozenou z minulých projektů</a:t>
            </a:r>
          </a:p>
          <a:p>
            <a:pPr marL="342900" indent="-342900">
              <a:spcBef>
                <a:spcPts val="600"/>
              </a:spcBef>
              <a:spcAft>
                <a:spcPts val="600"/>
              </a:spcAft>
              <a:buClr>
                <a:srgbClr val="002060"/>
              </a:buClr>
              <a:buSzPct val="100000"/>
            </a:pPr>
            <a:r>
              <a:rPr lang="cs-CZ" sz="1600">
                <a:latin typeface="+mn-lt"/>
              </a:rPr>
              <a:t>název nově podaných projektů by měl obsahovat slovo "MAS" </a:t>
            </a:r>
          </a:p>
          <a:p>
            <a:pPr marL="342900" indent="-342900">
              <a:spcBef>
                <a:spcPts val="600"/>
              </a:spcBef>
              <a:spcAft>
                <a:spcPts val="600"/>
              </a:spcAft>
              <a:buClr>
                <a:srgbClr val="002060"/>
              </a:buClr>
              <a:buSzPct val="100000"/>
            </a:pPr>
            <a:r>
              <a:rPr lang="cs-CZ" sz="1600">
                <a:solidFill>
                  <a:schemeClr val="tx1"/>
                </a:solidFill>
                <a:latin typeface="+mn-lt"/>
              </a:rPr>
              <a:t>souhrn částek finančních plánů projektu musí souhlasit s celkovou výší požadovaných výdajů (dotace) v rozpočtu projektu (finanční plány na jednotlivá sledovaná období vyčíslit včetně 20% paušálu)</a:t>
            </a:r>
          </a:p>
          <a:p>
            <a:pPr marL="342900" indent="-342900">
              <a:spcBef>
                <a:spcPts val="600"/>
              </a:spcBef>
              <a:spcAft>
                <a:spcPts val="600"/>
              </a:spcAft>
              <a:buClr>
                <a:srgbClr val="002060"/>
              </a:buClr>
              <a:buSzPct val="100000"/>
            </a:pPr>
            <a:r>
              <a:rPr lang="cs-CZ" sz="1600">
                <a:latin typeface="+mn-lt"/>
              </a:rPr>
              <a:t>nastavovat správně data předkládání jednotlivých ŽoP ve finančním plánu projektu (přesně 20. pracovní den od konce sledovaného období)</a:t>
            </a:r>
          </a:p>
          <a:p>
            <a:pPr marL="171450" indent="-171450">
              <a:lnSpc>
                <a:spcPct val="150000"/>
              </a:lnSpc>
              <a:buClr>
                <a:schemeClr val="dk1"/>
              </a:buClr>
              <a:buSzPts val="1100"/>
              <a:buFont typeface="Arial" panose="020B0604020202020204" pitchFamily="34" charset="0"/>
              <a:buChar char="•"/>
            </a:pPr>
            <a:endParaRPr lang="cs-CZ" sz="1800">
              <a:latin typeface="+mn-lt"/>
            </a:endParaRPr>
          </a:p>
          <a:p>
            <a:pPr marL="0" indent="0">
              <a:lnSpc>
                <a:spcPct val="150000"/>
              </a:lnSpc>
              <a:buClr>
                <a:schemeClr val="dk1"/>
              </a:buClr>
              <a:buSzPts val="1100"/>
              <a:buNone/>
            </a:pPr>
            <a:endParaRPr lang="cs-CZ" sz="1800">
              <a:latin typeface="+mn-lt"/>
            </a:endParaRPr>
          </a:p>
          <a:p>
            <a:pPr marL="171450" indent="-171450">
              <a:lnSpc>
                <a:spcPct val="150000"/>
              </a:lnSpc>
              <a:buClr>
                <a:schemeClr val="dk1"/>
              </a:buClr>
              <a:buSzPts val="1100"/>
              <a:buFont typeface="Calibri"/>
              <a:buChar char="-"/>
            </a:pPr>
            <a:endParaRPr lang="cs-CZ" sz="2000">
              <a:latin typeface="Arial"/>
            </a:endParaRPr>
          </a:p>
          <a:p>
            <a:pPr marL="171450" indent="-171450">
              <a:lnSpc>
                <a:spcPct val="150000"/>
              </a:lnSpc>
              <a:buClr>
                <a:schemeClr val="dk1"/>
              </a:buClr>
              <a:buSzPts val="1100"/>
              <a:buFont typeface="Calibri"/>
              <a:buChar char="-"/>
            </a:pPr>
            <a:endParaRPr lang="cs-CZ" sz="2000">
              <a:latin typeface="Arial"/>
            </a:endParaRPr>
          </a:p>
          <a:p>
            <a:pPr marL="171450" indent="-171450">
              <a:lnSpc>
                <a:spcPct val="150000"/>
              </a:lnSpc>
              <a:buClr>
                <a:schemeClr val="dk1"/>
              </a:buClr>
              <a:buSzPts val="1100"/>
              <a:buFont typeface="Calibri"/>
              <a:buChar char="-"/>
            </a:pPr>
            <a:endParaRPr lang="en" sz="2000">
              <a:latin typeface="Arial"/>
            </a:endParaRPr>
          </a:p>
          <a:p>
            <a:pPr marL="171450" indent="-171450">
              <a:lnSpc>
                <a:spcPct val="150000"/>
              </a:lnSpc>
              <a:buClr>
                <a:schemeClr val="dk1"/>
              </a:buClr>
              <a:buSzPts val="1100"/>
              <a:buFont typeface="Calibri"/>
              <a:buChar char="-"/>
            </a:pPr>
            <a:endParaRPr lang="en" sz="2000"/>
          </a:p>
        </p:txBody>
      </p:sp>
    </p:spTree>
    <p:extLst>
      <p:ext uri="{BB962C8B-B14F-4D97-AF65-F5344CB8AC3E}">
        <p14:creationId xmlns:p14="http://schemas.microsoft.com/office/powerpoint/2010/main" val="3197730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836169" y="524132"/>
            <a:ext cx="7717800" cy="370800"/>
          </a:xfrm>
          <a:prstGeom prst="rect">
            <a:avLst/>
          </a:prstGeom>
        </p:spPr>
        <p:txBody>
          <a:bodyPr spcFirstLastPara="1" wrap="square" lIns="91425" tIns="91425" rIns="91425" bIns="91425" anchor="ctr" anchorCtr="0">
            <a:noAutofit/>
          </a:bodyPr>
          <a:lstStyle/>
          <a:p>
            <a:r>
              <a:rPr lang="cs-CZ">
                <a:latin typeface="+mj-lt"/>
                <a:cs typeface="Arial"/>
              </a:rPr>
              <a:t>Nejčastější chyby – Žádost o podporu (</a:t>
            </a:r>
            <a:r>
              <a:rPr lang="cs-CZ" err="1">
                <a:latin typeface="+mj-lt"/>
                <a:cs typeface="Arial"/>
              </a:rPr>
              <a:t>ŽoPo</a:t>
            </a:r>
            <a:r>
              <a:rPr lang="cs-CZ">
                <a:latin typeface="+mj-lt"/>
                <a:cs typeface="Arial"/>
              </a:rPr>
              <a:t>)</a:t>
            </a:r>
            <a:endParaRPr lang="en-US"/>
          </a:p>
        </p:txBody>
      </p:sp>
      <p:sp>
        <p:nvSpPr>
          <p:cNvPr id="422" name="Google Shape;422;p37"/>
          <p:cNvSpPr txBox="1">
            <a:spLocks noGrp="1"/>
          </p:cNvSpPr>
          <p:nvPr>
            <p:ph type="subTitle" idx="1"/>
          </p:nvPr>
        </p:nvSpPr>
        <p:spPr>
          <a:xfrm>
            <a:off x="640268" y="1091677"/>
            <a:ext cx="7717800" cy="3424800"/>
          </a:xfrm>
          <a:prstGeom prst="rect">
            <a:avLst/>
          </a:prstGeom>
        </p:spPr>
        <p:txBody>
          <a:bodyPr spcFirstLastPara="1" wrap="square" lIns="91425" tIns="91425" rIns="91425" bIns="91425" anchor="t" anchorCtr="0">
            <a:noAutofit/>
          </a:bodyPr>
          <a:lstStyle/>
          <a:p>
            <a:pPr marL="342900" indent="-342900">
              <a:spcBef>
                <a:spcPts val="600"/>
              </a:spcBef>
              <a:spcAft>
                <a:spcPts val="600"/>
              </a:spcAft>
              <a:buClr>
                <a:srgbClr val="002060"/>
              </a:buClr>
              <a:buSzPct val="100000"/>
              <a:buFont typeface="+mj-lt"/>
              <a:buAutoNum type="arabicPeriod" startAt="5"/>
            </a:pPr>
            <a:r>
              <a:rPr lang="cs-CZ" sz="1600">
                <a:latin typeface="+mn-lt"/>
              </a:rPr>
              <a:t>povinná příloha žádosti o podporu „Zdůvodnění rozpočtu projektu“ – jasně, srozumitelně uvést, kolik osob bude z projektu financováno, na jakých pozicích, jaký je jejich úvazek u zaměstnavatele, z jaké části budou financováni z projektu OPTP, výše hrubé měsíční mzdy, výše sociálního a zdravotního pojištění… Součet výdajů za jednotlivé osoby musí být shodný s celkovými osobními náklady uvedenými na položce 1.1.1.1 </a:t>
            </a:r>
            <a:br>
              <a:rPr lang="cs-CZ" sz="1600">
                <a:latin typeface="+mn-lt"/>
              </a:rPr>
            </a:br>
            <a:r>
              <a:rPr lang="cs-CZ" sz="1600">
                <a:latin typeface="+mn-lt"/>
              </a:rPr>
              <a:t>v rozpočtu projektu </a:t>
            </a:r>
          </a:p>
          <a:p>
            <a:pPr marL="171450" indent="-171450">
              <a:lnSpc>
                <a:spcPct val="150000"/>
              </a:lnSpc>
              <a:buClr>
                <a:schemeClr val="dk1"/>
              </a:buClr>
              <a:buSzPts val="1100"/>
              <a:buFont typeface="Arial" panose="020B0604020202020204" pitchFamily="34" charset="0"/>
              <a:buChar char="•"/>
            </a:pPr>
            <a:endParaRPr lang="cs-CZ" sz="1800">
              <a:latin typeface="+mn-lt"/>
            </a:endParaRPr>
          </a:p>
          <a:p>
            <a:pPr marL="0" indent="0">
              <a:lnSpc>
                <a:spcPct val="150000"/>
              </a:lnSpc>
              <a:buClr>
                <a:schemeClr val="dk1"/>
              </a:buClr>
              <a:buSzPts val="1100"/>
              <a:buNone/>
            </a:pPr>
            <a:endParaRPr lang="cs-CZ" sz="1800">
              <a:latin typeface="+mn-lt"/>
            </a:endParaRPr>
          </a:p>
          <a:p>
            <a:pPr marL="171450" indent="-171450">
              <a:lnSpc>
                <a:spcPct val="150000"/>
              </a:lnSpc>
              <a:buClr>
                <a:schemeClr val="dk1"/>
              </a:buClr>
              <a:buSzPts val="1100"/>
              <a:buFont typeface="Calibri"/>
              <a:buChar char="-"/>
            </a:pPr>
            <a:endParaRPr lang="cs-CZ" sz="2000">
              <a:latin typeface="Arial"/>
            </a:endParaRPr>
          </a:p>
          <a:p>
            <a:pPr marL="171450" indent="-171450">
              <a:lnSpc>
                <a:spcPct val="150000"/>
              </a:lnSpc>
              <a:buClr>
                <a:schemeClr val="dk1"/>
              </a:buClr>
              <a:buSzPts val="1100"/>
              <a:buFont typeface="Calibri"/>
              <a:buChar char="-"/>
            </a:pPr>
            <a:endParaRPr lang="cs-CZ" sz="2000">
              <a:latin typeface="Arial"/>
            </a:endParaRPr>
          </a:p>
          <a:p>
            <a:pPr marL="171450" indent="-171450">
              <a:lnSpc>
                <a:spcPct val="150000"/>
              </a:lnSpc>
              <a:buClr>
                <a:schemeClr val="dk1"/>
              </a:buClr>
              <a:buSzPts val="1100"/>
              <a:buFont typeface="Calibri"/>
              <a:buChar char="-"/>
            </a:pPr>
            <a:endParaRPr lang="en" sz="2000">
              <a:latin typeface="Arial"/>
            </a:endParaRPr>
          </a:p>
          <a:p>
            <a:pPr marL="171450" indent="-171450">
              <a:lnSpc>
                <a:spcPct val="150000"/>
              </a:lnSpc>
              <a:buClr>
                <a:schemeClr val="dk1"/>
              </a:buClr>
              <a:buSzPts val="1100"/>
              <a:buFont typeface="Calibri"/>
              <a:buChar char="-"/>
            </a:pPr>
            <a:endParaRPr lang="en" sz="2000"/>
          </a:p>
        </p:txBody>
      </p:sp>
    </p:spTree>
    <p:extLst>
      <p:ext uri="{BB962C8B-B14F-4D97-AF65-F5344CB8AC3E}">
        <p14:creationId xmlns:p14="http://schemas.microsoft.com/office/powerpoint/2010/main" val="4055844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02C576D5-2E6F-5A41-134D-10FCA7E09D24}"/>
              </a:ext>
            </a:extLst>
          </p:cNvPr>
          <p:cNvSpPr>
            <a:spLocks noGrp="1"/>
          </p:cNvSpPr>
          <p:nvPr>
            <p:ph type="subTitle" idx="1"/>
          </p:nvPr>
        </p:nvSpPr>
        <p:spPr/>
        <p:txBody>
          <a:bodyPr anchor="t"/>
          <a:lstStyle/>
          <a:p>
            <a:pPr marL="342900" indent="-342900">
              <a:spcBef>
                <a:spcPts val="600"/>
              </a:spcBef>
              <a:spcAft>
                <a:spcPts val="600"/>
              </a:spcAft>
              <a:buClr>
                <a:srgbClr val="002060"/>
              </a:buClr>
              <a:buSzPct val="100000"/>
            </a:pPr>
            <a:r>
              <a:rPr lang="cs-CZ" sz="1600">
                <a:solidFill>
                  <a:schemeClr val="tx1">
                    <a:lumMod val="50000"/>
                  </a:schemeClr>
                </a:solidFill>
                <a:latin typeface="Arial"/>
              </a:rPr>
              <a:t>v</a:t>
            </a:r>
            <a:r>
              <a:rPr lang="cs-CZ" sz="1600">
                <a:latin typeface="Arial"/>
              </a:rPr>
              <a:t> 1. </a:t>
            </a:r>
            <a:r>
              <a:rPr lang="cs-CZ" sz="1600" err="1">
                <a:latin typeface="Arial"/>
              </a:rPr>
              <a:t>ZoR</a:t>
            </a:r>
            <a:r>
              <a:rPr lang="cs-CZ" sz="1600">
                <a:latin typeface="Arial"/>
              </a:rPr>
              <a:t> doložit povinnou publicitu (plakát minimální velikosti A3, informace na webové stránce, post na sociální sítích) – v ISKP21+ nutné vykázat všechny tři možnosti a zvolit ano/nevztahuje se/prozatím ne. Povinnost splnění povinné publicity doložit např. prostřednictvím printscreenu, linku, foto plakátu. </a:t>
            </a:r>
          </a:p>
          <a:p>
            <a:pPr marL="342900" indent="-342900">
              <a:spcBef>
                <a:spcPts val="600"/>
              </a:spcBef>
              <a:spcAft>
                <a:spcPts val="600"/>
              </a:spcAft>
              <a:buClr>
                <a:srgbClr val="002060"/>
              </a:buClr>
              <a:buSzPct val="100000"/>
            </a:pPr>
            <a:r>
              <a:rPr lang="cs-CZ" sz="1600">
                <a:solidFill>
                  <a:srgbClr val="595F6B"/>
                </a:solidFill>
                <a:latin typeface="Arial"/>
              </a:rPr>
              <a:t>používat správná loga pro období 2021 – 2027</a:t>
            </a:r>
          </a:p>
          <a:p>
            <a:pPr marL="342900" indent="-342900">
              <a:spcBef>
                <a:spcPts val="600"/>
              </a:spcBef>
              <a:spcAft>
                <a:spcPts val="600"/>
              </a:spcAft>
              <a:buClr>
                <a:srgbClr val="002060"/>
              </a:buClr>
              <a:buSzPct val="100000"/>
            </a:pPr>
            <a:r>
              <a:rPr lang="cs-CZ" sz="1600">
                <a:solidFill>
                  <a:srgbClr val="595F6B"/>
                </a:solidFill>
                <a:latin typeface="Arial"/>
              </a:rPr>
              <a:t>minimální informace na nástrojích povinné publicity:</a:t>
            </a:r>
          </a:p>
          <a:p>
            <a:pPr marL="800100" lvl="1" indent="-342900">
              <a:spcBef>
                <a:spcPts val="600"/>
              </a:spcBef>
              <a:spcAft>
                <a:spcPts val="600"/>
              </a:spcAft>
              <a:buSzPts val="1100"/>
              <a:buFont typeface="Arial" panose="020B0604020202020204" pitchFamily="34" charset="0"/>
              <a:buChar char="•"/>
            </a:pPr>
            <a:r>
              <a:rPr lang="cs-CZ">
                <a:solidFill>
                  <a:srgbClr val="595F6B"/>
                </a:solidFill>
                <a:latin typeface="Arial"/>
              </a:rPr>
              <a:t>název projektu, </a:t>
            </a:r>
          </a:p>
          <a:p>
            <a:pPr marL="800100" lvl="1" indent="-342900">
              <a:spcBef>
                <a:spcPts val="600"/>
              </a:spcBef>
              <a:spcAft>
                <a:spcPts val="600"/>
              </a:spcAft>
              <a:buSzPts val="1100"/>
              <a:buFont typeface="Arial" panose="020B0604020202020204" pitchFamily="34" charset="0"/>
              <a:buChar char="•"/>
            </a:pPr>
            <a:r>
              <a:rPr lang="cs-CZ">
                <a:solidFill>
                  <a:srgbClr val="595F6B"/>
                </a:solidFill>
                <a:latin typeface="Arial"/>
              </a:rPr>
              <a:t>hlavní cíl projektu, </a:t>
            </a:r>
          </a:p>
          <a:p>
            <a:pPr marL="800100" lvl="1" indent="-342900">
              <a:spcBef>
                <a:spcPts val="600"/>
              </a:spcBef>
              <a:spcAft>
                <a:spcPts val="600"/>
              </a:spcAft>
              <a:buSzPts val="1100"/>
              <a:buFont typeface="Arial" panose="020B0604020202020204" pitchFamily="34" charset="0"/>
              <a:buChar char="•"/>
            </a:pPr>
            <a:r>
              <a:rPr lang="cs-CZ">
                <a:solidFill>
                  <a:srgbClr val="595F6B"/>
                </a:solidFill>
                <a:latin typeface="Arial"/>
              </a:rPr>
              <a:t>prohlášení o tom, že „projekt byl podpořen z fondů EU“</a:t>
            </a:r>
          </a:p>
          <a:p>
            <a:pPr marL="0" indent="0">
              <a:lnSpc>
                <a:spcPct val="150000"/>
              </a:lnSpc>
              <a:buSzPts val="1100"/>
              <a:buNone/>
            </a:pPr>
            <a:endParaRPr lang="cs-CZ" sz="1200">
              <a:latin typeface="Arial"/>
            </a:endParaRPr>
          </a:p>
        </p:txBody>
      </p:sp>
      <p:sp>
        <p:nvSpPr>
          <p:cNvPr id="6" name="Nadpis 1">
            <a:extLst>
              <a:ext uri="{FF2B5EF4-FFF2-40B4-BE49-F238E27FC236}">
                <a16:creationId xmlns:a16="http://schemas.microsoft.com/office/drawing/2014/main" id="{EEB148DC-A7DF-14E3-BDC8-8E4839DB0EC0}"/>
              </a:ext>
            </a:extLst>
          </p:cNvPr>
          <p:cNvSpPr>
            <a:spLocks noGrp="1"/>
          </p:cNvSpPr>
          <p:nvPr>
            <p:ph type="title"/>
          </p:nvPr>
        </p:nvSpPr>
        <p:spPr>
          <a:xfrm>
            <a:off x="713225" y="539500"/>
            <a:ext cx="7717800" cy="370800"/>
          </a:xfrm>
        </p:spPr>
        <p:txBody>
          <a:bodyPr/>
          <a:lstStyle/>
          <a:p>
            <a:r>
              <a:rPr lang="cs-CZ">
                <a:latin typeface="+mj-lt"/>
                <a:cs typeface="Arial"/>
              </a:rPr>
              <a:t>Nejčastější chyby – Zpráva o realizaci (</a:t>
            </a:r>
            <a:r>
              <a:rPr lang="cs-CZ" err="1">
                <a:latin typeface="+mj-lt"/>
                <a:cs typeface="Arial"/>
              </a:rPr>
              <a:t>ZoR</a:t>
            </a:r>
            <a:r>
              <a:rPr lang="cs-CZ">
                <a:latin typeface="+mj-lt"/>
                <a:cs typeface="Arial"/>
              </a:rPr>
              <a:t>)</a:t>
            </a:r>
            <a:endParaRPr lang="cs-CZ"/>
          </a:p>
        </p:txBody>
      </p:sp>
    </p:spTree>
    <p:extLst>
      <p:ext uri="{BB962C8B-B14F-4D97-AF65-F5344CB8AC3E}">
        <p14:creationId xmlns:p14="http://schemas.microsoft.com/office/powerpoint/2010/main" val="297471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37" name="Google Shape;437;p38"/>
          <p:cNvSpPr/>
          <p:nvPr/>
        </p:nvSpPr>
        <p:spPr>
          <a:xfrm rot="10800000">
            <a:off x="926701" y="1117997"/>
            <a:ext cx="7334429" cy="48720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p:nvPr/>
        </p:nvSpPr>
        <p:spPr>
          <a:xfrm>
            <a:off x="630975" y="913485"/>
            <a:ext cx="851700" cy="8517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8"/>
          <p:cNvSpPr/>
          <p:nvPr/>
        </p:nvSpPr>
        <p:spPr>
          <a:xfrm>
            <a:off x="708990" y="997805"/>
            <a:ext cx="695100" cy="695100"/>
          </a:xfrm>
          <a:prstGeom prst="ellipse">
            <a:avLst/>
          </a:prstGeom>
          <a:gradFill>
            <a:gsLst>
              <a:gs pos="0">
                <a:schemeClr val="lt1"/>
              </a:gs>
              <a:gs pos="100000">
                <a:srgbClr val="F0F0F3"/>
              </a:gs>
            </a:gsLst>
            <a:lin ang="5400012"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8"/>
          <p:cNvSpPr txBox="1">
            <a:spLocks noGrp="1"/>
          </p:cNvSpPr>
          <p:nvPr>
            <p:ph type="subTitle" idx="1"/>
          </p:nvPr>
        </p:nvSpPr>
        <p:spPr>
          <a:xfrm>
            <a:off x="1619268" y="1117997"/>
            <a:ext cx="6112142" cy="487200"/>
          </a:xfrm>
          <a:prstGeom prst="rect">
            <a:avLst/>
          </a:prstGeom>
        </p:spPr>
        <p:txBody>
          <a:bodyPr spcFirstLastPara="1" wrap="square" lIns="91425" tIns="91425" rIns="91425" bIns="91425" anchor="t" anchorCtr="0">
            <a:noAutofit/>
          </a:bodyPr>
          <a:lstStyle/>
          <a:p>
            <a:pPr marL="0" indent="0"/>
            <a:r>
              <a:rPr lang="cs-CZ" sz="1400" b="1">
                <a:effectLst/>
                <a:latin typeface="+mj-lt"/>
                <a:ea typeface="Times New Roman" panose="02020603050405020304" pitchFamily="18" charset="0"/>
                <a:cs typeface="Times New Roman" panose="02020603050405020304" pitchFamily="18" charset="0"/>
              </a:rPr>
              <a:t>Zahájení</a:t>
            </a:r>
            <a:endParaRPr lang="cs-CZ" sz="1400">
              <a:effectLst/>
              <a:latin typeface="+mj-lt"/>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a:latin typeface="+mj-lt"/>
            </a:endParaRPr>
          </a:p>
        </p:txBody>
      </p:sp>
      <p:sp>
        <p:nvSpPr>
          <p:cNvPr id="448" name="Google Shape;448;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tx2">
                    <a:lumMod val="75000"/>
                  </a:schemeClr>
                </a:solidFill>
                <a:latin typeface="+mj-lt"/>
              </a:rPr>
              <a:t>Program</a:t>
            </a:r>
            <a:endParaRPr>
              <a:solidFill>
                <a:schemeClr val="tx2">
                  <a:lumMod val="75000"/>
                </a:schemeClr>
              </a:solidFill>
              <a:latin typeface="+mj-lt"/>
            </a:endParaRPr>
          </a:p>
        </p:txBody>
      </p:sp>
      <p:sp>
        <p:nvSpPr>
          <p:cNvPr id="455" name="Google Shape;455;p38"/>
          <p:cNvSpPr txBox="1">
            <a:spLocks noGrp="1"/>
          </p:cNvSpPr>
          <p:nvPr>
            <p:ph type="title" idx="4"/>
          </p:nvPr>
        </p:nvSpPr>
        <p:spPr>
          <a:xfrm>
            <a:off x="630900" y="1073297"/>
            <a:ext cx="8517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7" name="Google Shape;437;p38">
            <a:extLst>
              <a:ext uri="{FF2B5EF4-FFF2-40B4-BE49-F238E27FC236}">
                <a16:creationId xmlns:a16="http://schemas.microsoft.com/office/drawing/2014/main" id="{771E5817-02B2-4F12-0B66-1CF228F0E7AE}"/>
              </a:ext>
            </a:extLst>
          </p:cNvPr>
          <p:cNvSpPr/>
          <p:nvPr/>
        </p:nvSpPr>
        <p:spPr>
          <a:xfrm rot="10800000">
            <a:off x="1500567" y="1868439"/>
            <a:ext cx="6760564" cy="48720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2;p38">
            <a:extLst>
              <a:ext uri="{FF2B5EF4-FFF2-40B4-BE49-F238E27FC236}">
                <a16:creationId xmlns:a16="http://schemas.microsoft.com/office/drawing/2014/main" id="{7ECA02A6-F8EF-72E5-6BC5-CC2249B7E54B}"/>
              </a:ext>
            </a:extLst>
          </p:cNvPr>
          <p:cNvSpPr/>
          <p:nvPr/>
        </p:nvSpPr>
        <p:spPr>
          <a:xfrm>
            <a:off x="1204839" y="1663927"/>
            <a:ext cx="851700" cy="8517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3;p38">
            <a:extLst>
              <a:ext uri="{FF2B5EF4-FFF2-40B4-BE49-F238E27FC236}">
                <a16:creationId xmlns:a16="http://schemas.microsoft.com/office/drawing/2014/main" id="{417C9E9E-E6DF-C686-DDB6-B8B3970226FA}"/>
              </a:ext>
            </a:extLst>
          </p:cNvPr>
          <p:cNvSpPr/>
          <p:nvPr/>
        </p:nvSpPr>
        <p:spPr>
          <a:xfrm>
            <a:off x="1282854" y="1748247"/>
            <a:ext cx="695100" cy="695100"/>
          </a:xfrm>
          <a:prstGeom prst="ellipse">
            <a:avLst/>
          </a:prstGeom>
          <a:gradFill>
            <a:gsLst>
              <a:gs pos="0">
                <a:schemeClr val="lt1"/>
              </a:gs>
              <a:gs pos="100000">
                <a:srgbClr val="F0F0F3"/>
              </a:gs>
            </a:gsLst>
            <a:lin ang="5400012"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5;p38">
            <a:extLst>
              <a:ext uri="{FF2B5EF4-FFF2-40B4-BE49-F238E27FC236}">
                <a16:creationId xmlns:a16="http://schemas.microsoft.com/office/drawing/2014/main" id="{4D3B358B-BA91-6FD8-CF3C-AB29E19FE7C2}"/>
              </a:ext>
            </a:extLst>
          </p:cNvPr>
          <p:cNvSpPr txBox="1">
            <a:spLocks/>
          </p:cNvSpPr>
          <p:nvPr/>
        </p:nvSpPr>
        <p:spPr>
          <a:xfrm>
            <a:off x="2193133" y="1868439"/>
            <a:ext cx="5973406" cy="4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Nunito"/>
              <a:buNone/>
              <a:defRPr sz="2000" b="1"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9pPr>
          </a:lstStyle>
          <a:p>
            <a:pPr marL="0" indent="0"/>
            <a:r>
              <a:rPr lang="cs-CZ" sz="1400" b="1">
                <a:effectLst/>
                <a:latin typeface="+mj-lt"/>
                <a:ea typeface="Times New Roman" panose="02020603050405020304" pitchFamily="18" charset="0"/>
                <a:cs typeface="Times New Roman" panose="02020603050405020304" pitchFamily="18" charset="0"/>
              </a:rPr>
              <a:t>Aktuální</a:t>
            </a:r>
            <a:r>
              <a:rPr lang="cs-CZ" sz="1400" b="1">
                <a:effectLst/>
                <a:latin typeface="Arial" panose="020B0604020202020204" pitchFamily="34" charset="0"/>
                <a:ea typeface="Times New Roman" panose="02020603050405020304" pitchFamily="18" charset="0"/>
                <a:cs typeface="Times New Roman" panose="02020603050405020304" pitchFamily="18" charset="0"/>
              </a:rPr>
              <a:t> stav projektů MAS</a:t>
            </a:r>
            <a:endParaRPr lang="cs-CZ" sz="1400">
              <a:effectLst/>
              <a:latin typeface="Century Gothic" panose="020B0502020202020204" pitchFamily="34" charset="0"/>
              <a:ea typeface="Times New Roman" panose="02020603050405020304" pitchFamily="18" charset="0"/>
              <a:cs typeface="Times New Roman" panose="02020603050405020304" pitchFamily="18" charset="0"/>
            </a:endParaRPr>
          </a:p>
          <a:p>
            <a:pPr marL="0" indent="0"/>
            <a:endParaRPr lang="cs-CZ" sz="1400">
              <a:latin typeface="+mj-lt"/>
            </a:endParaRPr>
          </a:p>
        </p:txBody>
      </p:sp>
      <p:sp>
        <p:nvSpPr>
          <p:cNvPr id="31" name="Google Shape;455;p38">
            <a:extLst>
              <a:ext uri="{FF2B5EF4-FFF2-40B4-BE49-F238E27FC236}">
                <a16:creationId xmlns:a16="http://schemas.microsoft.com/office/drawing/2014/main" id="{CB0D1DF3-8744-FF45-927E-54790A03EFEF}"/>
              </a:ext>
            </a:extLst>
          </p:cNvPr>
          <p:cNvSpPr txBox="1">
            <a:spLocks/>
          </p:cNvSpPr>
          <p:nvPr/>
        </p:nvSpPr>
        <p:spPr>
          <a:xfrm>
            <a:off x="1204764" y="1823739"/>
            <a:ext cx="851700"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Work Sans"/>
              <a:buNone/>
              <a:defRPr sz="2400" b="1" i="0" u="none" strike="noStrike" cap="none">
                <a:solidFill>
                  <a:schemeClr val="dk1"/>
                </a:solidFill>
                <a:latin typeface="Work Sans"/>
                <a:ea typeface="Work Sans"/>
                <a:cs typeface="Work Sans"/>
                <a:sym typeface="Work Sans"/>
              </a:defRPr>
            </a:lvl1pPr>
            <a:lvl2pPr marR="0" lvl="1"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9pPr>
          </a:lstStyle>
          <a:p>
            <a:r>
              <a:rPr lang="cs-CZ"/>
              <a:t>02</a:t>
            </a:r>
            <a:endParaRPr lang="en"/>
          </a:p>
        </p:txBody>
      </p:sp>
      <p:sp>
        <p:nvSpPr>
          <p:cNvPr id="46" name="Google Shape;437;p38">
            <a:extLst>
              <a:ext uri="{FF2B5EF4-FFF2-40B4-BE49-F238E27FC236}">
                <a16:creationId xmlns:a16="http://schemas.microsoft.com/office/drawing/2014/main" id="{979F0BFB-8CAD-F29D-81BB-986A7F9F33E9}"/>
              </a:ext>
            </a:extLst>
          </p:cNvPr>
          <p:cNvSpPr/>
          <p:nvPr/>
        </p:nvSpPr>
        <p:spPr>
          <a:xfrm rot="10800000">
            <a:off x="2112268" y="2515451"/>
            <a:ext cx="6054271" cy="48720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2;p38">
            <a:extLst>
              <a:ext uri="{FF2B5EF4-FFF2-40B4-BE49-F238E27FC236}">
                <a16:creationId xmlns:a16="http://schemas.microsoft.com/office/drawing/2014/main" id="{6A6F681C-2AB2-BD92-48AF-B5BC7767950C}"/>
              </a:ext>
            </a:extLst>
          </p:cNvPr>
          <p:cNvSpPr/>
          <p:nvPr/>
        </p:nvSpPr>
        <p:spPr>
          <a:xfrm>
            <a:off x="1816466" y="2305818"/>
            <a:ext cx="851700" cy="8517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3;p38">
            <a:extLst>
              <a:ext uri="{FF2B5EF4-FFF2-40B4-BE49-F238E27FC236}">
                <a16:creationId xmlns:a16="http://schemas.microsoft.com/office/drawing/2014/main" id="{FF2FDEC7-84AE-50C9-B07D-58EF67E39FB0}"/>
              </a:ext>
            </a:extLst>
          </p:cNvPr>
          <p:cNvSpPr/>
          <p:nvPr/>
        </p:nvSpPr>
        <p:spPr>
          <a:xfrm>
            <a:off x="1894556" y="2395259"/>
            <a:ext cx="695100" cy="695100"/>
          </a:xfrm>
          <a:prstGeom prst="ellipse">
            <a:avLst/>
          </a:prstGeom>
          <a:gradFill>
            <a:gsLst>
              <a:gs pos="0">
                <a:schemeClr val="lt1"/>
              </a:gs>
              <a:gs pos="100000">
                <a:srgbClr val="F0F0F3"/>
              </a:gs>
            </a:gsLst>
            <a:lin ang="5400012"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38">
            <a:extLst>
              <a:ext uri="{FF2B5EF4-FFF2-40B4-BE49-F238E27FC236}">
                <a16:creationId xmlns:a16="http://schemas.microsoft.com/office/drawing/2014/main" id="{2FFF6649-4D6F-403F-96D7-092D4E3AE5AD}"/>
              </a:ext>
            </a:extLst>
          </p:cNvPr>
          <p:cNvSpPr txBox="1">
            <a:spLocks/>
          </p:cNvSpPr>
          <p:nvPr/>
        </p:nvSpPr>
        <p:spPr>
          <a:xfrm>
            <a:off x="2807368" y="2544526"/>
            <a:ext cx="5519358" cy="4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Nunito"/>
              <a:buNone/>
              <a:defRPr sz="2000" b="1"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9pPr>
          </a:lstStyle>
          <a:p>
            <a:pPr marL="0" indent="0"/>
            <a:r>
              <a:rPr lang="cs-CZ" sz="1400">
                <a:latin typeface="+mj-lt"/>
                <a:ea typeface="Times New Roman" panose="02020603050405020304" pitchFamily="18" charset="0"/>
                <a:cs typeface="Times New Roman" panose="02020603050405020304" pitchFamily="18" charset="0"/>
              </a:rPr>
              <a:t>Změny v PŽP</a:t>
            </a:r>
            <a:endParaRPr lang="cs-CZ" sz="140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50" name="Google Shape;455;p38">
            <a:extLst>
              <a:ext uri="{FF2B5EF4-FFF2-40B4-BE49-F238E27FC236}">
                <a16:creationId xmlns:a16="http://schemas.microsoft.com/office/drawing/2014/main" id="{EC5EC558-E3F6-D21F-BD4C-30D354882325}"/>
              </a:ext>
            </a:extLst>
          </p:cNvPr>
          <p:cNvSpPr txBox="1">
            <a:spLocks/>
          </p:cNvSpPr>
          <p:nvPr/>
        </p:nvSpPr>
        <p:spPr>
          <a:xfrm>
            <a:off x="1816466" y="2470751"/>
            <a:ext cx="851700"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Work Sans"/>
              <a:buNone/>
              <a:defRPr sz="2400" b="1" i="0" u="none" strike="noStrike" cap="none">
                <a:solidFill>
                  <a:schemeClr val="dk1"/>
                </a:solidFill>
                <a:latin typeface="Work Sans"/>
                <a:ea typeface="Work Sans"/>
                <a:cs typeface="Work Sans"/>
                <a:sym typeface="Work Sans"/>
              </a:defRPr>
            </a:lvl1pPr>
            <a:lvl2pPr marR="0" lvl="1"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9pPr>
          </a:lstStyle>
          <a:p>
            <a:r>
              <a:rPr lang="cs-CZ"/>
              <a:t>03</a:t>
            </a:r>
            <a:endParaRPr lang="en"/>
          </a:p>
        </p:txBody>
      </p:sp>
      <p:sp>
        <p:nvSpPr>
          <p:cNvPr id="51" name="Google Shape;437;p38">
            <a:extLst>
              <a:ext uri="{FF2B5EF4-FFF2-40B4-BE49-F238E27FC236}">
                <a16:creationId xmlns:a16="http://schemas.microsoft.com/office/drawing/2014/main" id="{E9E398BA-B307-A345-D171-3F358EE119C8}"/>
              </a:ext>
            </a:extLst>
          </p:cNvPr>
          <p:cNvSpPr/>
          <p:nvPr/>
        </p:nvSpPr>
        <p:spPr>
          <a:xfrm rot="10800000">
            <a:off x="2727199" y="3242963"/>
            <a:ext cx="5533929" cy="48720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2;p38">
            <a:extLst>
              <a:ext uri="{FF2B5EF4-FFF2-40B4-BE49-F238E27FC236}">
                <a16:creationId xmlns:a16="http://schemas.microsoft.com/office/drawing/2014/main" id="{C4D999E6-3051-B4E7-FA14-F12E7C473280}"/>
              </a:ext>
            </a:extLst>
          </p:cNvPr>
          <p:cNvSpPr/>
          <p:nvPr/>
        </p:nvSpPr>
        <p:spPr>
          <a:xfrm>
            <a:off x="2431472" y="3038451"/>
            <a:ext cx="851700" cy="8517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3;p38">
            <a:extLst>
              <a:ext uri="{FF2B5EF4-FFF2-40B4-BE49-F238E27FC236}">
                <a16:creationId xmlns:a16="http://schemas.microsoft.com/office/drawing/2014/main" id="{3901993D-BE21-51BB-737B-8DAF9F2DA960}"/>
              </a:ext>
            </a:extLst>
          </p:cNvPr>
          <p:cNvSpPr/>
          <p:nvPr/>
        </p:nvSpPr>
        <p:spPr>
          <a:xfrm>
            <a:off x="2509487" y="3122771"/>
            <a:ext cx="695100" cy="695100"/>
          </a:xfrm>
          <a:prstGeom prst="ellipse">
            <a:avLst/>
          </a:prstGeom>
          <a:gradFill>
            <a:gsLst>
              <a:gs pos="0">
                <a:schemeClr val="lt1"/>
              </a:gs>
              <a:gs pos="100000">
                <a:srgbClr val="F0F0F3"/>
              </a:gs>
            </a:gsLst>
            <a:lin ang="5400012"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5;p38">
            <a:extLst>
              <a:ext uri="{FF2B5EF4-FFF2-40B4-BE49-F238E27FC236}">
                <a16:creationId xmlns:a16="http://schemas.microsoft.com/office/drawing/2014/main" id="{CD474487-22A7-6D2E-41C0-EFD4EA78C631}"/>
              </a:ext>
            </a:extLst>
          </p:cNvPr>
          <p:cNvSpPr txBox="1">
            <a:spLocks/>
          </p:cNvSpPr>
          <p:nvPr/>
        </p:nvSpPr>
        <p:spPr>
          <a:xfrm>
            <a:off x="3361112" y="3287603"/>
            <a:ext cx="4841364" cy="597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Nunito"/>
              <a:buNone/>
              <a:defRPr sz="2000" b="1"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9pPr>
          </a:lstStyle>
          <a:p>
            <a:r>
              <a:rPr lang="cs-CZ" sz="1400">
                <a:latin typeface="+mn-lt"/>
              </a:rPr>
              <a:t>Nejčastější chyby v projektech</a:t>
            </a:r>
          </a:p>
        </p:txBody>
      </p:sp>
      <p:sp>
        <p:nvSpPr>
          <p:cNvPr id="55" name="Google Shape;455;p38">
            <a:extLst>
              <a:ext uri="{FF2B5EF4-FFF2-40B4-BE49-F238E27FC236}">
                <a16:creationId xmlns:a16="http://schemas.microsoft.com/office/drawing/2014/main" id="{A75E85D1-12CE-D2A2-C924-20306F6176FE}"/>
              </a:ext>
            </a:extLst>
          </p:cNvPr>
          <p:cNvSpPr txBox="1">
            <a:spLocks/>
          </p:cNvSpPr>
          <p:nvPr/>
        </p:nvSpPr>
        <p:spPr>
          <a:xfrm>
            <a:off x="2431397" y="3198263"/>
            <a:ext cx="851700"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Work Sans"/>
              <a:buNone/>
              <a:defRPr sz="2400" b="1" i="0" u="none" strike="noStrike" cap="none">
                <a:solidFill>
                  <a:schemeClr val="dk1"/>
                </a:solidFill>
                <a:latin typeface="Work Sans"/>
                <a:ea typeface="Work Sans"/>
                <a:cs typeface="Work Sans"/>
                <a:sym typeface="Work Sans"/>
              </a:defRPr>
            </a:lvl1pPr>
            <a:lvl2pPr marR="0" lvl="1"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9pPr>
          </a:lstStyle>
          <a:p>
            <a:r>
              <a:rPr lang="cs-CZ"/>
              <a:t>04</a:t>
            </a:r>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02C576D5-2E6F-5A41-134D-10FCA7E09D24}"/>
              </a:ext>
            </a:extLst>
          </p:cNvPr>
          <p:cNvSpPr>
            <a:spLocks noGrp="1"/>
          </p:cNvSpPr>
          <p:nvPr>
            <p:ph type="subTitle" idx="1"/>
          </p:nvPr>
        </p:nvSpPr>
        <p:spPr/>
        <p:txBody>
          <a:bodyPr anchor="t"/>
          <a:lstStyle/>
          <a:p>
            <a:pPr marL="342900" indent="-342900">
              <a:spcBef>
                <a:spcPts val="600"/>
              </a:spcBef>
              <a:spcAft>
                <a:spcPts val="600"/>
              </a:spcAft>
              <a:buClr>
                <a:srgbClr val="002060"/>
              </a:buClr>
              <a:buSzPct val="100000"/>
              <a:buFont typeface="+mj-lt"/>
              <a:buAutoNum type="arabicPeriod" startAt="4"/>
            </a:pPr>
            <a:r>
              <a:rPr lang="cs-CZ" sz="1600" err="1">
                <a:solidFill>
                  <a:schemeClr val="tx1"/>
                </a:solidFill>
                <a:latin typeface="Arial"/>
              </a:rPr>
              <a:t>ZoR</a:t>
            </a:r>
            <a:r>
              <a:rPr lang="cs-CZ" sz="1600">
                <a:solidFill>
                  <a:schemeClr val="tx1"/>
                </a:solidFill>
                <a:latin typeface="Arial"/>
              </a:rPr>
              <a:t> musí obsahovat informaci o kontrolách, a to i v případě, že v daném období žádné neproběhly</a:t>
            </a:r>
            <a:endParaRPr lang="cs-CZ" sz="1600">
              <a:solidFill>
                <a:schemeClr val="tx1"/>
              </a:solidFill>
              <a:latin typeface="Arial"/>
              <a:cs typeface="Arial"/>
            </a:endParaRPr>
          </a:p>
          <a:p>
            <a:pPr marL="342900" indent="-342900">
              <a:spcBef>
                <a:spcPts val="600"/>
              </a:spcBef>
              <a:spcAft>
                <a:spcPts val="600"/>
              </a:spcAft>
              <a:buClr>
                <a:srgbClr val="002060"/>
              </a:buClr>
              <a:buSzPct val="100000"/>
              <a:buFont typeface="+mj-lt"/>
              <a:buAutoNum type="arabicPeriod" startAt="4"/>
            </a:pPr>
            <a:r>
              <a:rPr lang="cs-CZ" sz="1600">
                <a:latin typeface="Arial"/>
              </a:rPr>
              <a:t>vykázat indikátor FTE 825002 Počet služebních/pracovních míst financovaných z programu – včetně povinné přílohy tabulky výpočtu indikátoru (příloha č. 16 PŽP)</a:t>
            </a:r>
          </a:p>
          <a:p>
            <a:pPr marL="0" indent="0">
              <a:lnSpc>
                <a:spcPct val="150000"/>
              </a:lnSpc>
              <a:buSzPts val="1100"/>
              <a:buNone/>
            </a:pPr>
            <a:endParaRPr lang="cs-CZ" sz="1100">
              <a:latin typeface="Arial"/>
            </a:endParaRPr>
          </a:p>
        </p:txBody>
      </p:sp>
      <p:sp>
        <p:nvSpPr>
          <p:cNvPr id="6" name="Nadpis 1">
            <a:extLst>
              <a:ext uri="{FF2B5EF4-FFF2-40B4-BE49-F238E27FC236}">
                <a16:creationId xmlns:a16="http://schemas.microsoft.com/office/drawing/2014/main" id="{A10BD81C-AA96-AF9C-FE57-DED05226DA40}"/>
              </a:ext>
            </a:extLst>
          </p:cNvPr>
          <p:cNvSpPr>
            <a:spLocks noGrp="1"/>
          </p:cNvSpPr>
          <p:nvPr>
            <p:ph type="title"/>
          </p:nvPr>
        </p:nvSpPr>
        <p:spPr>
          <a:xfrm>
            <a:off x="713225" y="539500"/>
            <a:ext cx="7717800" cy="370800"/>
          </a:xfrm>
        </p:spPr>
        <p:txBody>
          <a:bodyPr/>
          <a:lstStyle/>
          <a:p>
            <a:r>
              <a:rPr lang="cs-CZ">
                <a:latin typeface="+mj-lt"/>
                <a:cs typeface="Arial"/>
              </a:rPr>
              <a:t>Nejčastější chyby – Zpráva o realizaci (</a:t>
            </a:r>
            <a:r>
              <a:rPr lang="cs-CZ" err="1">
                <a:latin typeface="+mj-lt"/>
                <a:cs typeface="Arial"/>
              </a:rPr>
              <a:t>ZoR</a:t>
            </a:r>
            <a:r>
              <a:rPr lang="cs-CZ">
                <a:latin typeface="+mj-lt"/>
                <a:cs typeface="Arial"/>
              </a:rPr>
              <a:t>)</a:t>
            </a:r>
            <a:endParaRPr lang="cs-CZ"/>
          </a:p>
        </p:txBody>
      </p:sp>
    </p:spTree>
    <p:extLst>
      <p:ext uri="{BB962C8B-B14F-4D97-AF65-F5344CB8AC3E}">
        <p14:creationId xmlns:p14="http://schemas.microsoft.com/office/powerpoint/2010/main" val="1525134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AAC8F7-1433-9358-546F-777A20D1FAC7}"/>
              </a:ext>
            </a:extLst>
          </p:cNvPr>
          <p:cNvSpPr>
            <a:spLocks noGrp="1"/>
          </p:cNvSpPr>
          <p:nvPr>
            <p:ph type="title"/>
          </p:nvPr>
        </p:nvSpPr>
        <p:spPr/>
        <p:txBody>
          <a:bodyPr/>
          <a:lstStyle/>
          <a:p>
            <a:r>
              <a:rPr lang="cs-CZ">
                <a:latin typeface="+mj-lt"/>
                <a:cs typeface="Arial"/>
              </a:rPr>
              <a:t>Nejčastější chyby – Žádost o platbu (ŽoP)</a:t>
            </a:r>
            <a:endParaRPr lang="cs-CZ"/>
          </a:p>
        </p:txBody>
      </p:sp>
      <p:sp>
        <p:nvSpPr>
          <p:cNvPr id="3" name="Podnadpis 2">
            <a:extLst>
              <a:ext uri="{FF2B5EF4-FFF2-40B4-BE49-F238E27FC236}">
                <a16:creationId xmlns:a16="http://schemas.microsoft.com/office/drawing/2014/main" id="{1C28E288-DD50-0691-251A-FB1BB5B0B07D}"/>
              </a:ext>
            </a:extLst>
          </p:cNvPr>
          <p:cNvSpPr>
            <a:spLocks noGrp="1"/>
          </p:cNvSpPr>
          <p:nvPr>
            <p:ph type="subTitle" idx="1"/>
          </p:nvPr>
        </p:nvSpPr>
        <p:spPr>
          <a:xfrm>
            <a:off x="652942" y="980960"/>
            <a:ext cx="7717800" cy="3623040"/>
          </a:xfrm>
        </p:spPr>
        <p:txBody>
          <a:bodyPr anchor="t"/>
          <a:lstStyle/>
          <a:p>
            <a:pPr marL="342900" indent="-342900">
              <a:spcBef>
                <a:spcPts val="600"/>
              </a:spcBef>
              <a:spcAft>
                <a:spcPts val="600"/>
              </a:spcAft>
              <a:buClr>
                <a:srgbClr val="002060"/>
              </a:buClr>
              <a:buSzPct val="100000"/>
            </a:pPr>
            <a:r>
              <a:rPr lang="cs-CZ" sz="1600" err="1">
                <a:latin typeface="+mn-lt"/>
              </a:rPr>
              <a:t>ŽoP</a:t>
            </a:r>
            <a:r>
              <a:rPr lang="cs-CZ" sz="1600">
                <a:latin typeface="+mn-lt"/>
              </a:rPr>
              <a:t> je podána na vyšší částku, než je finanční plán projektu na dané sledované období (</a:t>
            </a:r>
            <a:r>
              <a:rPr lang="cs-CZ" sz="1600" err="1">
                <a:latin typeface="+mn-lt"/>
              </a:rPr>
              <a:t>ŽoP</a:t>
            </a:r>
            <a:r>
              <a:rPr lang="cs-CZ" sz="1600">
                <a:latin typeface="+mn-lt"/>
              </a:rPr>
              <a:t> musí být na částku stejnou nebo nižší, než je finanční plán na dané sledované období </a:t>
            </a:r>
            <a:r>
              <a:rPr lang="cs-CZ" sz="1600">
                <a:solidFill>
                  <a:schemeClr val="tx1"/>
                </a:solidFill>
                <a:latin typeface="+mn-lt"/>
              </a:rPr>
              <a:t>a to včetně 20% paušálu)</a:t>
            </a:r>
          </a:p>
          <a:p>
            <a:pPr marL="342900" indent="-342900">
              <a:spcBef>
                <a:spcPts val="600"/>
              </a:spcBef>
              <a:spcAft>
                <a:spcPts val="600"/>
              </a:spcAft>
              <a:buClr>
                <a:srgbClr val="002060"/>
              </a:buClr>
              <a:buSzPct val="100000"/>
            </a:pPr>
            <a:r>
              <a:rPr lang="cs-CZ" sz="1600">
                <a:latin typeface="+mn-lt"/>
              </a:rPr>
              <a:t>překročení mzdových limitů OPTP (45 tis. Kč hrubá mzda/plný úvazek),        300 Kč/hod u DPP/DPČ/Smluv o výkonu funkce)</a:t>
            </a:r>
          </a:p>
          <a:p>
            <a:pPr marL="342900" indent="-342900">
              <a:spcBef>
                <a:spcPts val="600"/>
              </a:spcBef>
              <a:spcAft>
                <a:spcPts val="600"/>
              </a:spcAft>
              <a:buClr>
                <a:srgbClr val="002060"/>
              </a:buClr>
              <a:buSzPct val="100000"/>
            </a:pPr>
            <a:r>
              <a:rPr lang="cs-CZ" sz="1600">
                <a:latin typeface="+mn-lt"/>
              </a:rPr>
              <a:t>odměny nejsou ve výzvě číslo 3 způsobilým výdajem v rámci přímého vykazování</a:t>
            </a:r>
          </a:p>
          <a:p>
            <a:pPr marL="342900" indent="-342900">
              <a:spcBef>
                <a:spcPts val="600"/>
              </a:spcBef>
              <a:spcAft>
                <a:spcPts val="600"/>
              </a:spcAft>
              <a:buClr>
                <a:srgbClr val="002060"/>
              </a:buClr>
              <a:buSzPct val="100000"/>
            </a:pPr>
            <a:r>
              <a:rPr lang="cs-CZ" sz="1600">
                <a:latin typeface="+mn-lt"/>
              </a:rPr>
              <a:t>ROV (tabulka Rekapitulace osobních výdajů) - sloupec D – vyplnit "podíl financování z projektu„</a:t>
            </a:r>
          </a:p>
          <a:p>
            <a:pPr marL="342900" indent="-342900">
              <a:spcBef>
                <a:spcPts val="600"/>
              </a:spcBef>
              <a:spcAft>
                <a:spcPts val="600"/>
              </a:spcAft>
              <a:buClr>
                <a:srgbClr val="002060"/>
              </a:buClr>
              <a:buSzPct val="100000"/>
            </a:pPr>
            <a:r>
              <a:rPr lang="cs-CZ" sz="1600">
                <a:latin typeface="+mn-lt"/>
              </a:rPr>
              <a:t>ROV – sloupec K („šedý sloupec) - popsat veškeré změny u zaměstnanců např. ukončení PP, změna úvazku, vysvětlení konstrukce nárokovaných částek apod. </a:t>
            </a:r>
          </a:p>
          <a:p>
            <a:pPr marL="342900" indent="-342900">
              <a:spcBef>
                <a:spcPts val="600"/>
              </a:spcBef>
              <a:spcAft>
                <a:spcPts val="600"/>
              </a:spcAft>
              <a:buClr>
                <a:srgbClr val="002060"/>
              </a:buClr>
              <a:buSzPct val="100000"/>
            </a:pPr>
            <a:endParaRPr lang="cs-CZ" sz="1600">
              <a:latin typeface="+mn-lt"/>
            </a:endParaRPr>
          </a:p>
          <a:p>
            <a:pPr marL="342900" indent="-342900">
              <a:spcBef>
                <a:spcPts val="600"/>
              </a:spcBef>
              <a:spcAft>
                <a:spcPts val="600"/>
              </a:spcAft>
              <a:buClr>
                <a:srgbClr val="002060"/>
              </a:buClr>
              <a:buSzPct val="100000"/>
            </a:pPr>
            <a:endParaRPr lang="cs-CZ" sz="1600"/>
          </a:p>
          <a:p>
            <a:endParaRPr lang="cs-CZ"/>
          </a:p>
        </p:txBody>
      </p:sp>
    </p:spTree>
    <p:extLst>
      <p:ext uri="{BB962C8B-B14F-4D97-AF65-F5344CB8AC3E}">
        <p14:creationId xmlns:p14="http://schemas.microsoft.com/office/powerpoint/2010/main" val="4003298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AAC8F7-1433-9358-546F-777A20D1FAC7}"/>
              </a:ext>
            </a:extLst>
          </p:cNvPr>
          <p:cNvSpPr>
            <a:spLocks noGrp="1"/>
          </p:cNvSpPr>
          <p:nvPr>
            <p:ph type="title"/>
          </p:nvPr>
        </p:nvSpPr>
        <p:spPr/>
        <p:txBody>
          <a:bodyPr/>
          <a:lstStyle/>
          <a:p>
            <a:r>
              <a:rPr lang="cs-CZ">
                <a:latin typeface="+mj-lt"/>
                <a:cs typeface="Arial"/>
              </a:rPr>
              <a:t>Nejčastější chyby – Žádost o platbu (ŽoP)</a:t>
            </a:r>
            <a:endParaRPr lang="cs-CZ"/>
          </a:p>
        </p:txBody>
      </p:sp>
      <p:sp>
        <p:nvSpPr>
          <p:cNvPr id="3" name="Podnadpis 2">
            <a:extLst>
              <a:ext uri="{FF2B5EF4-FFF2-40B4-BE49-F238E27FC236}">
                <a16:creationId xmlns:a16="http://schemas.microsoft.com/office/drawing/2014/main" id="{1C28E288-DD50-0691-251A-FB1BB5B0B07D}"/>
              </a:ext>
            </a:extLst>
          </p:cNvPr>
          <p:cNvSpPr>
            <a:spLocks noGrp="1"/>
          </p:cNvSpPr>
          <p:nvPr>
            <p:ph type="subTitle" idx="1"/>
          </p:nvPr>
        </p:nvSpPr>
        <p:spPr>
          <a:xfrm>
            <a:off x="713100" y="1329208"/>
            <a:ext cx="7717800" cy="3424800"/>
          </a:xfrm>
        </p:spPr>
        <p:txBody>
          <a:bodyPr anchor="t"/>
          <a:lstStyle/>
          <a:p>
            <a:pPr marL="342900" indent="-342900">
              <a:spcBef>
                <a:spcPts val="600"/>
              </a:spcBef>
              <a:spcAft>
                <a:spcPts val="600"/>
              </a:spcAft>
              <a:buClr>
                <a:schemeClr val="accent5">
                  <a:lumMod val="50000"/>
                </a:schemeClr>
              </a:buClr>
              <a:buSzPct val="100000"/>
              <a:buFont typeface="+mj-lt"/>
              <a:buAutoNum type="arabicPeriod" startAt="6"/>
            </a:pPr>
            <a:r>
              <a:rPr lang="cs-CZ" sz="1600">
                <a:solidFill>
                  <a:schemeClr val="tx1"/>
                </a:solidFill>
                <a:latin typeface="+mn-lt"/>
              </a:rPr>
              <a:t>ROV - prosíme o pečlivé a pozorné vyplňování tabulky, tak aby uvedené částky byly správné a souhlasily jak součty v řádcích, tak i ve sloupcích za </a:t>
            </a:r>
            <a:r>
              <a:rPr lang="cs-CZ" sz="1600">
                <a:latin typeface="+mn-lt"/>
              </a:rPr>
              <a:t>jednotlivé osoby a nárokované měsíce u všech kategorií</a:t>
            </a:r>
            <a:endParaRPr lang="en-US"/>
          </a:p>
          <a:p>
            <a:pPr marL="342900" indent="-342900">
              <a:spcBef>
                <a:spcPts val="600"/>
              </a:spcBef>
              <a:spcAft>
                <a:spcPts val="600"/>
              </a:spcAft>
              <a:buClr>
                <a:schemeClr val="accent5">
                  <a:lumMod val="50000"/>
                </a:schemeClr>
              </a:buClr>
              <a:buSzPct val="100000"/>
              <a:buAutoNum type="arabicPeriod" startAt="6"/>
            </a:pPr>
            <a:r>
              <a:rPr lang="cs-CZ" sz="1600">
                <a:latin typeface="+mn-lt"/>
              </a:rPr>
              <a:t>do tabulky ROV se vyplňují pouze způsobilé výdaje projektu!</a:t>
            </a:r>
            <a:endParaRPr lang="en-US"/>
          </a:p>
          <a:p>
            <a:pPr marL="342900" indent="-342900">
              <a:spcBef>
                <a:spcPts val="600"/>
              </a:spcBef>
              <a:spcAft>
                <a:spcPts val="600"/>
              </a:spcAft>
              <a:buClr>
                <a:srgbClr val="002060"/>
              </a:buClr>
              <a:buSzPct val="100000"/>
              <a:buAutoNum type="arabicPeriod" startAt="6"/>
            </a:pPr>
            <a:r>
              <a:rPr lang="cs-CZ" sz="1600">
                <a:latin typeface="+mn-lt"/>
              </a:rPr>
              <a:t>dokládat všechny povinné přílohy k </a:t>
            </a:r>
            <a:r>
              <a:rPr lang="cs-CZ" sz="1600" err="1">
                <a:latin typeface="+mn-lt"/>
              </a:rPr>
              <a:t>ŽoP</a:t>
            </a:r>
            <a:r>
              <a:rPr lang="cs-CZ" sz="1600">
                <a:latin typeface="+mn-lt"/>
              </a:rPr>
              <a:t>/</a:t>
            </a:r>
            <a:r>
              <a:rPr lang="cs-CZ" sz="1600" err="1">
                <a:latin typeface="+mn-lt"/>
              </a:rPr>
              <a:t>ZoR</a:t>
            </a:r>
            <a:r>
              <a:rPr lang="cs-CZ" sz="1600">
                <a:latin typeface="+mn-lt"/>
              </a:rPr>
              <a:t> - příloha č. 7 PŽP</a:t>
            </a:r>
          </a:p>
          <a:p>
            <a:pPr marL="342900" indent="-342900">
              <a:spcBef>
                <a:spcPts val="600"/>
              </a:spcBef>
              <a:spcAft>
                <a:spcPts val="600"/>
              </a:spcAft>
              <a:buClr>
                <a:srgbClr val="002060"/>
              </a:buClr>
              <a:buSzPct val="100000"/>
              <a:buFont typeface="+mj-lt"/>
              <a:buAutoNum type="arabicPeriod" startAt="6"/>
            </a:pPr>
            <a:r>
              <a:rPr lang="cs-CZ" sz="1600">
                <a:latin typeface="+mn-lt"/>
              </a:rPr>
              <a:t>ke všem nárokovaným osobám musí být v 1. </a:t>
            </a:r>
            <a:r>
              <a:rPr lang="cs-CZ" sz="1600" err="1">
                <a:latin typeface="+mn-lt"/>
              </a:rPr>
              <a:t>ŽoP</a:t>
            </a:r>
            <a:r>
              <a:rPr lang="cs-CZ" sz="1600">
                <a:latin typeface="+mn-lt"/>
              </a:rPr>
              <a:t> a v případě změny i dalších </a:t>
            </a:r>
            <a:r>
              <a:rPr lang="cs-CZ" sz="1600" err="1">
                <a:latin typeface="+mn-lt"/>
              </a:rPr>
              <a:t>ŽoP</a:t>
            </a:r>
            <a:r>
              <a:rPr lang="cs-CZ" sz="1600">
                <a:latin typeface="+mn-lt"/>
              </a:rPr>
              <a:t> nahrány aktuální pracovní smlouvy (případně DPP, DPČ, smlouvy o výkonu funkce), jejich dodatky, aktuální náplně práce a platové výměry, tak aby nárokovaná částka osobních výdajů u každého zaměstnance byla podložena</a:t>
            </a:r>
          </a:p>
          <a:p>
            <a:pPr marL="342900" indent="-342900">
              <a:lnSpc>
                <a:spcPct val="150000"/>
              </a:lnSpc>
              <a:buClr>
                <a:schemeClr val="dk1"/>
              </a:buClr>
              <a:buSzPts val="1100"/>
              <a:buAutoNum type="arabicPeriod" startAt="4"/>
            </a:pPr>
            <a:endParaRPr lang="cs-CZ" sz="1600">
              <a:latin typeface="Arial"/>
            </a:endParaRPr>
          </a:p>
          <a:p>
            <a:pPr>
              <a:buAutoNum type="arabicPeriod" startAt="4"/>
            </a:pPr>
            <a:endParaRPr lang="cs-CZ"/>
          </a:p>
        </p:txBody>
      </p:sp>
    </p:spTree>
    <p:extLst>
      <p:ext uri="{BB962C8B-B14F-4D97-AF65-F5344CB8AC3E}">
        <p14:creationId xmlns:p14="http://schemas.microsoft.com/office/powerpoint/2010/main" val="190241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r>
              <a:rPr lang="cs-CZ">
                <a:latin typeface="+mj-lt"/>
                <a:cs typeface="Arial"/>
              </a:rPr>
              <a:t>Nejčastější chyby – Žádost o platbu (ŽoP)</a:t>
            </a:r>
            <a:endParaRPr lang="en-US"/>
          </a:p>
        </p:txBody>
      </p:sp>
      <p:sp>
        <p:nvSpPr>
          <p:cNvPr id="422" name="Google Shape;422;p37"/>
          <p:cNvSpPr txBox="1">
            <a:spLocks noGrp="1"/>
          </p:cNvSpPr>
          <p:nvPr>
            <p:ph type="subTitle" idx="1"/>
          </p:nvPr>
        </p:nvSpPr>
        <p:spPr>
          <a:xfrm>
            <a:off x="796679" y="1115740"/>
            <a:ext cx="7717800" cy="3424800"/>
          </a:xfrm>
          <a:prstGeom prst="rect">
            <a:avLst/>
          </a:prstGeom>
        </p:spPr>
        <p:txBody>
          <a:bodyPr spcFirstLastPara="1" wrap="square" lIns="91425" tIns="91425" rIns="91425" bIns="91425" anchor="t" anchorCtr="0">
            <a:noAutofit/>
          </a:bodyPr>
          <a:lstStyle/>
          <a:p>
            <a:pPr marL="342900" indent="-342900">
              <a:spcBef>
                <a:spcPts val="600"/>
              </a:spcBef>
              <a:spcAft>
                <a:spcPts val="600"/>
              </a:spcAft>
              <a:buClr>
                <a:srgbClr val="002060"/>
              </a:buClr>
              <a:buSzPct val="100000"/>
              <a:buFont typeface="+mj-lt"/>
              <a:buAutoNum type="arabicPeriod" startAt="10"/>
            </a:pPr>
            <a:r>
              <a:rPr lang="cs-CZ" sz="1600">
                <a:latin typeface="+mn-lt"/>
              </a:rPr>
              <a:t>nákladově vedená účetní evidence projektu – musí zde být zaúčtované (dohledatelné) veškeré způsobilé (mzdové) výdaje projektu za dané sledované období</a:t>
            </a:r>
          </a:p>
          <a:p>
            <a:pPr marL="342900" indent="-342900">
              <a:spcBef>
                <a:spcPts val="600"/>
              </a:spcBef>
              <a:spcAft>
                <a:spcPts val="600"/>
              </a:spcAft>
              <a:buClr>
                <a:srgbClr val="002060"/>
              </a:buClr>
              <a:buSzPct val="100000"/>
              <a:buFont typeface="+mj-lt"/>
              <a:buAutoNum type="arabicPeriod" startAt="10"/>
            </a:pPr>
            <a:r>
              <a:rPr lang="cs-CZ" sz="1600">
                <a:latin typeface="+mn-lt"/>
              </a:rPr>
              <a:t>požadované osobní výdaje za dané sledované období musí být rovny nebo nižší, než částka z účetní evidence (nesmí být vyšší)</a:t>
            </a:r>
          </a:p>
          <a:p>
            <a:pPr marL="342900" indent="-342900">
              <a:spcBef>
                <a:spcPts val="600"/>
              </a:spcBef>
              <a:spcAft>
                <a:spcPts val="600"/>
              </a:spcAft>
              <a:buClr>
                <a:srgbClr val="002060"/>
              </a:buClr>
              <a:buSzPct val="100000"/>
              <a:buFont typeface="+mj-lt"/>
              <a:buAutoNum type="arabicPeriod" startAt="10"/>
            </a:pPr>
            <a:r>
              <a:rPr lang="cs-CZ" sz="1600">
                <a:latin typeface="Arial"/>
              </a:rPr>
              <a:t>SD2 a SD3 se v OPTP nevyplňují, vše pouze do SD1!</a:t>
            </a:r>
          </a:p>
          <a:p>
            <a:pPr marL="342900" indent="-342900">
              <a:spcBef>
                <a:spcPts val="600"/>
              </a:spcBef>
              <a:spcAft>
                <a:spcPts val="600"/>
              </a:spcAft>
              <a:buClr>
                <a:srgbClr val="002060"/>
              </a:buClr>
              <a:buSzPct val="100000"/>
              <a:buFont typeface="+mj-lt"/>
              <a:buAutoNum type="arabicPeriod" startAt="10"/>
            </a:pPr>
            <a:endParaRPr lang="cs-CZ" sz="1600">
              <a:latin typeface="+mn-lt"/>
            </a:endParaRPr>
          </a:p>
          <a:p>
            <a:pPr marL="342900" indent="-342900">
              <a:spcBef>
                <a:spcPts val="600"/>
              </a:spcBef>
              <a:spcAft>
                <a:spcPts val="600"/>
              </a:spcAft>
              <a:buClr>
                <a:srgbClr val="002060"/>
              </a:buClr>
              <a:buSzPct val="100000"/>
              <a:buFont typeface="+mj-lt"/>
              <a:buAutoNum type="arabicPeriod" startAt="10"/>
            </a:pPr>
            <a:endParaRPr lang="cs-CZ" sz="1600">
              <a:latin typeface="+mn-lt"/>
            </a:endParaRPr>
          </a:p>
          <a:p>
            <a:pPr marL="342900" indent="-342900">
              <a:lnSpc>
                <a:spcPct val="150000"/>
              </a:lnSpc>
              <a:buClr>
                <a:srgbClr val="002060"/>
              </a:buClr>
              <a:buSzPct val="100000"/>
              <a:buFont typeface="+mj-lt"/>
              <a:buAutoNum type="arabicPeriod" startAt="10"/>
            </a:pPr>
            <a:endParaRPr lang="cs-CZ" sz="1600"/>
          </a:p>
          <a:p>
            <a:pPr marL="0" indent="0">
              <a:lnSpc>
                <a:spcPct val="150000"/>
              </a:lnSpc>
              <a:buClr>
                <a:schemeClr val="dk1"/>
              </a:buClr>
              <a:buSzPts val="1100"/>
              <a:buNone/>
            </a:pPr>
            <a:endParaRPr lang="cs-CZ" sz="1600">
              <a:latin typeface="Arial"/>
            </a:endParaRPr>
          </a:p>
          <a:p>
            <a:pPr marL="171450" indent="-171450">
              <a:lnSpc>
                <a:spcPct val="150000"/>
              </a:lnSpc>
              <a:buClr>
                <a:schemeClr val="dk1"/>
              </a:buClr>
              <a:buSzPts val="1100"/>
              <a:buFont typeface="Calibri"/>
              <a:buChar char="-"/>
            </a:pPr>
            <a:endParaRPr lang="cs-CZ" sz="1600">
              <a:latin typeface="Arial"/>
            </a:endParaRPr>
          </a:p>
          <a:p>
            <a:pPr marL="171450" indent="-171450">
              <a:lnSpc>
                <a:spcPct val="150000"/>
              </a:lnSpc>
              <a:buClr>
                <a:schemeClr val="dk1"/>
              </a:buClr>
              <a:buSzPts val="1100"/>
              <a:buFont typeface="Calibri"/>
              <a:buChar char="-"/>
            </a:pPr>
            <a:endParaRPr lang="cs-CZ" sz="1600">
              <a:latin typeface="Arial"/>
            </a:endParaRPr>
          </a:p>
          <a:p>
            <a:pPr marL="171450" indent="-171450">
              <a:lnSpc>
                <a:spcPct val="150000"/>
              </a:lnSpc>
              <a:buClr>
                <a:schemeClr val="dk1"/>
              </a:buClr>
              <a:buSzPts val="1100"/>
              <a:buFont typeface="Calibri"/>
              <a:buChar char="-"/>
            </a:pPr>
            <a:endParaRPr lang="en" sz="1600">
              <a:latin typeface="Arial"/>
            </a:endParaRPr>
          </a:p>
          <a:p>
            <a:pPr marL="171450" indent="-171450">
              <a:lnSpc>
                <a:spcPct val="150000"/>
              </a:lnSpc>
              <a:buClr>
                <a:schemeClr val="dk1"/>
              </a:buClr>
              <a:buSzPts val="1100"/>
              <a:buFont typeface="Calibri"/>
              <a:buChar char="-"/>
            </a:pPr>
            <a:endParaRPr lang="en" sz="1600"/>
          </a:p>
        </p:txBody>
      </p:sp>
    </p:spTree>
    <p:extLst>
      <p:ext uri="{BB962C8B-B14F-4D97-AF65-F5344CB8AC3E}">
        <p14:creationId xmlns:p14="http://schemas.microsoft.com/office/powerpoint/2010/main" val="1370291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D792A-D17F-12B8-B57A-F024B7CB3315}"/>
              </a:ext>
            </a:extLst>
          </p:cNvPr>
          <p:cNvSpPr>
            <a:spLocks noGrp="1"/>
          </p:cNvSpPr>
          <p:nvPr>
            <p:ph type="title"/>
          </p:nvPr>
        </p:nvSpPr>
        <p:spPr/>
        <p:txBody>
          <a:bodyPr/>
          <a:lstStyle/>
          <a:p>
            <a:r>
              <a:rPr lang="en-US" err="1">
                <a:latin typeface="Arial"/>
              </a:rPr>
              <a:t>Soupiska</a:t>
            </a:r>
            <a:r>
              <a:rPr lang="en-US">
                <a:latin typeface="Arial"/>
              </a:rPr>
              <a:t> </a:t>
            </a:r>
            <a:r>
              <a:rPr lang="en-US" err="1">
                <a:latin typeface="Arial"/>
              </a:rPr>
              <a:t>dokladů</a:t>
            </a:r>
            <a:r>
              <a:rPr lang="en-US">
                <a:latin typeface="Arial"/>
              </a:rPr>
              <a:t> - SD1</a:t>
            </a:r>
          </a:p>
        </p:txBody>
      </p:sp>
      <p:sp>
        <p:nvSpPr>
          <p:cNvPr id="7" name="Google Shape;422;p37">
            <a:extLst>
              <a:ext uri="{FF2B5EF4-FFF2-40B4-BE49-F238E27FC236}">
                <a16:creationId xmlns:a16="http://schemas.microsoft.com/office/drawing/2014/main" id="{CEE4F976-E52C-1FD7-C2CF-B84F9D196BFF}"/>
              </a:ext>
            </a:extLst>
          </p:cNvPr>
          <p:cNvSpPr txBox="1">
            <a:spLocks/>
          </p:cNvSpPr>
          <p:nvPr/>
        </p:nvSpPr>
        <p:spPr>
          <a:xfrm>
            <a:off x="640268" y="1091677"/>
            <a:ext cx="7717800" cy="36367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127000" indent="0">
              <a:buNone/>
            </a:pPr>
            <a:r>
              <a:rPr lang="cs-CZ" sz="1400">
                <a:latin typeface="Arial"/>
              </a:rPr>
              <a:t>Mzdové výdaje se vyplňují do SD1. Jednotlivé položky v rozpočtu se vyplňují za všechny pracovníky dohromady. Tedy jeden řádek na každou rozpočtovou položku za celé sledované období. V SD1 budou pouze řádky Platy, SP, ZP, DPP/DPČ, případně nemoc.</a:t>
            </a:r>
            <a:endParaRPr lang="cs-CZ" sz="1400">
              <a:latin typeface="Arial" panose="020B0604020202020204" pitchFamily="34" charset="0"/>
            </a:endParaRPr>
          </a:p>
          <a:p>
            <a:pPr marL="127000" indent="0">
              <a:buNone/>
            </a:pPr>
            <a:endParaRPr lang="cs-CZ" sz="1400">
              <a:latin typeface="Arial" panose="020B0604020202020204" pitchFamily="34" charset="0"/>
            </a:endParaRPr>
          </a:p>
          <a:p>
            <a:pPr marL="127000" indent="0">
              <a:buNone/>
            </a:pPr>
            <a:r>
              <a:rPr lang="cs-CZ" sz="1400">
                <a:latin typeface="Arial"/>
              </a:rPr>
              <a:t>Doporučený způsob vyplňování povinných polí:</a:t>
            </a:r>
          </a:p>
          <a:p>
            <a:pPr marL="412750" indent="-285750">
              <a:buFont typeface="Arial" panose="020B0604020202020204" pitchFamily="34" charset="0"/>
              <a:buChar char="•"/>
            </a:pPr>
            <a:r>
              <a:rPr lang="cs-CZ" sz="1400">
                <a:latin typeface="Arial"/>
              </a:rPr>
              <a:t>Název subjektu – MAS</a:t>
            </a:r>
          </a:p>
          <a:p>
            <a:pPr marL="412750" indent="-285750">
              <a:buFont typeface="Arial" panose="020B0604020202020204" pitchFamily="34" charset="0"/>
              <a:buChar char="•"/>
            </a:pPr>
            <a:r>
              <a:rPr lang="cs-CZ" sz="1400">
                <a:latin typeface="Arial"/>
              </a:rPr>
              <a:t>Číslo účetního </a:t>
            </a:r>
            <a:r>
              <a:rPr lang="cs-CZ" sz="1400">
                <a:solidFill>
                  <a:schemeClr val="tx1"/>
                </a:solidFill>
                <a:latin typeface="Arial"/>
              </a:rPr>
              <a:t>dokladu – použije se označení výdaje z účetnictví (například pro poslední měsíc sledovaného období)</a:t>
            </a:r>
          </a:p>
          <a:p>
            <a:pPr marL="412750" indent="-285750">
              <a:buFont typeface="Arial" panose="020B0604020202020204" pitchFamily="34" charset="0"/>
              <a:buChar char="•"/>
            </a:pPr>
            <a:r>
              <a:rPr lang="cs-CZ" sz="1400">
                <a:solidFill>
                  <a:schemeClr val="tx1"/>
                </a:solidFill>
                <a:latin typeface="Arial"/>
              </a:rPr>
              <a:t>Datum vystavení: datum konce sledovaného období</a:t>
            </a:r>
          </a:p>
          <a:p>
            <a:pPr marL="412750" indent="-285750">
              <a:buFont typeface="Arial" panose="020B0604020202020204" pitchFamily="34" charset="0"/>
              <a:buChar char="•"/>
            </a:pPr>
            <a:r>
              <a:rPr lang="cs-CZ" sz="1400">
                <a:solidFill>
                  <a:schemeClr val="tx1"/>
                </a:solidFill>
                <a:latin typeface="Arial"/>
              </a:rPr>
              <a:t>DUZP: datum konce sledovaného období</a:t>
            </a:r>
          </a:p>
          <a:p>
            <a:pPr marL="412750" indent="-285750">
              <a:buFont typeface="Arial" panose="020B0604020202020204" pitchFamily="34" charset="0"/>
              <a:buChar char="•"/>
            </a:pPr>
            <a:r>
              <a:rPr lang="cs-CZ" sz="1400">
                <a:solidFill>
                  <a:schemeClr val="tx1"/>
                </a:solidFill>
                <a:latin typeface="Arial"/>
              </a:rPr>
              <a:t>Datum úhrady: datum odeslání příslušného výdaje</a:t>
            </a:r>
            <a:endParaRPr lang="cs-CZ" sz="1400">
              <a:solidFill>
                <a:schemeClr val="tx1"/>
              </a:solidFill>
              <a:latin typeface="Arial" panose="020B0604020202020204" pitchFamily="34" charset="0"/>
            </a:endParaRPr>
          </a:p>
          <a:p>
            <a:pPr marL="412750" indent="-285750">
              <a:buFont typeface="Arial" panose="020B0604020202020204" pitchFamily="34" charset="0"/>
              <a:buChar char="•"/>
            </a:pPr>
            <a:r>
              <a:rPr lang="cs-CZ" sz="1400">
                <a:solidFill>
                  <a:schemeClr val="tx1"/>
                </a:solidFill>
                <a:latin typeface="Arial"/>
              </a:rPr>
              <a:t>Dodavatel - zaškrtnout pole nerelevantní </a:t>
            </a:r>
            <a:endParaRPr lang="cs-CZ" sz="1400">
              <a:solidFill>
                <a:schemeClr val="tx1"/>
              </a:solidFill>
              <a:latin typeface="Arial" panose="020B0604020202020204" pitchFamily="34" charset="0"/>
            </a:endParaRPr>
          </a:p>
          <a:p>
            <a:pPr marL="412750" indent="-285750">
              <a:buFont typeface="Arial" panose="020B0604020202020204" pitchFamily="34" charset="0"/>
              <a:buChar char="•"/>
            </a:pPr>
            <a:r>
              <a:rPr lang="cs-CZ" sz="1400">
                <a:latin typeface="Arial"/>
              </a:rPr>
              <a:t>VZ - nerelevantní</a:t>
            </a:r>
          </a:p>
          <a:p>
            <a:pPr marL="412750" indent="-285750">
              <a:buFont typeface="Arial" panose="020B0604020202020204" pitchFamily="34" charset="0"/>
              <a:buChar char="•"/>
            </a:pPr>
            <a:r>
              <a:rPr lang="cs-CZ" sz="1400">
                <a:latin typeface="Arial"/>
              </a:rPr>
              <a:t>Smlouva - nerelevantní</a:t>
            </a:r>
          </a:p>
          <a:p>
            <a:pPr marL="171450" indent="-171450">
              <a:buClr>
                <a:schemeClr val="dk1"/>
              </a:buClr>
              <a:buSzPts val="1100"/>
              <a:buFont typeface="Calibri"/>
              <a:buChar char="-"/>
            </a:pPr>
            <a:endParaRPr lang="cs-CZ" sz="1100">
              <a:latin typeface="Arial"/>
            </a:endParaRPr>
          </a:p>
          <a:p>
            <a:pPr marL="171450" indent="-171450">
              <a:buClr>
                <a:schemeClr val="dk1"/>
              </a:buClr>
              <a:buSzPts val="1100"/>
              <a:buFont typeface="Calibri"/>
              <a:buChar char="-"/>
            </a:pPr>
            <a:endParaRPr lang="en" sz="1100">
              <a:latin typeface="Arial"/>
            </a:endParaRPr>
          </a:p>
          <a:p>
            <a:pPr marL="171450" indent="-171450">
              <a:buClr>
                <a:schemeClr val="dk1"/>
              </a:buClr>
              <a:buSzPts val="1100"/>
              <a:buFont typeface="Calibri"/>
              <a:buChar char="-"/>
            </a:pPr>
            <a:endParaRPr lang="en" sz="1100"/>
          </a:p>
        </p:txBody>
      </p:sp>
    </p:spTree>
    <p:extLst>
      <p:ext uri="{BB962C8B-B14F-4D97-AF65-F5344CB8AC3E}">
        <p14:creationId xmlns:p14="http://schemas.microsoft.com/office/powerpoint/2010/main" val="1326896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r>
              <a:rPr lang="cs-CZ">
                <a:latin typeface="+mj-lt"/>
              </a:rPr>
              <a:t>DPP/DPČ</a:t>
            </a:r>
            <a:endParaRPr>
              <a:latin typeface="+mj-lt"/>
            </a:endParaRPr>
          </a:p>
        </p:txBody>
      </p:sp>
      <p:sp>
        <p:nvSpPr>
          <p:cNvPr id="422" name="Google Shape;422;p37"/>
          <p:cNvSpPr txBox="1">
            <a:spLocks noGrp="1"/>
          </p:cNvSpPr>
          <p:nvPr>
            <p:ph type="subTitle" idx="1"/>
          </p:nvPr>
        </p:nvSpPr>
        <p:spPr>
          <a:xfrm>
            <a:off x="640268" y="1091677"/>
            <a:ext cx="7717800" cy="3424800"/>
          </a:xfrm>
          <a:prstGeom prst="rect">
            <a:avLst/>
          </a:prstGeom>
        </p:spPr>
        <p:txBody>
          <a:bodyPr spcFirstLastPara="1" wrap="square" lIns="91425" tIns="91425" rIns="91425" bIns="91425" anchor="t" anchorCtr="0">
            <a:noAutofit/>
          </a:bodyPr>
          <a:lstStyle/>
          <a:p>
            <a:pPr marL="127000" indent="0">
              <a:buNone/>
            </a:pPr>
            <a:r>
              <a:rPr lang="cs-CZ" sz="1600">
                <a:solidFill>
                  <a:schemeClr val="tx1"/>
                </a:solidFill>
                <a:effectLst/>
                <a:latin typeface="Arial"/>
                <a:ea typeface="Calibri" panose="020F0502020204030204" pitchFamily="34" charset="0"/>
              </a:rPr>
              <a:t>Pro potřeby administrativního ověření není nutné dokládat některé dokumenty, které vyplývají z uzavřených dohod, ale postačí pouze čestná prohlášení.</a:t>
            </a:r>
            <a:r>
              <a:rPr lang="cs-CZ" sz="1600">
                <a:solidFill>
                  <a:schemeClr val="tx1"/>
                </a:solidFill>
                <a:latin typeface="Arial"/>
                <a:ea typeface="Calibri" panose="020F0502020204030204" pitchFamily="34" charset="0"/>
              </a:rPr>
              <a:t> </a:t>
            </a:r>
            <a:endParaRPr lang="cs-CZ" sz="1600">
              <a:solidFill>
                <a:schemeClr val="tx1"/>
              </a:solidFill>
              <a:effectLst/>
              <a:latin typeface="Calibri"/>
              <a:ea typeface="Calibri" panose="020F0502020204030204" pitchFamily="34" charset="0"/>
            </a:endParaRPr>
          </a:p>
          <a:p>
            <a:pPr marL="127000" indent="0">
              <a:buNone/>
            </a:pPr>
            <a:r>
              <a:rPr lang="cs-CZ" sz="1600">
                <a:solidFill>
                  <a:schemeClr val="tx1"/>
                </a:solidFill>
                <a:effectLst/>
                <a:latin typeface="Arial"/>
                <a:ea typeface="Calibri" panose="020F0502020204030204" pitchFamily="34" charset="0"/>
              </a:rPr>
              <a:t>Příkladem jsou souhrnná čestná prohlášení (za dobu trvání sledovaného období) o odvedené práci plynoucí z dohod.</a:t>
            </a:r>
            <a:r>
              <a:rPr lang="cs-CZ" sz="1600">
                <a:solidFill>
                  <a:schemeClr val="tx1"/>
                </a:solidFill>
                <a:latin typeface="Arial"/>
                <a:ea typeface="Calibri" panose="020F0502020204030204" pitchFamily="34" charset="0"/>
              </a:rPr>
              <a:t> </a:t>
            </a:r>
            <a:endParaRPr lang="cs-CZ" sz="1600">
              <a:solidFill>
                <a:schemeClr val="tx1"/>
              </a:solidFill>
              <a:effectLst/>
              <a:latin typeface="Arial"/>
              <a:ea typeface="Calibri" panose="020F0502020204030204" pitchFamily="34" charset="0"/>
            </a:endParaRPr>
          </a:p>
          <a:p>
            <a:pPr marL="127000" indent="0">
              <a:buNone/>
            </a:pPr>
            <a:endParaRPr lang="cs-CZ" sz="1600">
              <a:solidFill>
                <a:schemeClr val="tx1"/>
              </a:solidFill>
              <a:effectLst/>
              <a:latin typeface="Arial"/>
              <a:ea typeface="Calibri" panose="020F0502020204030204" pitchFamily="34" charset="0"/>
            </a:endParaRPr>
          </a:p>
          <a:p>
            <a:pPr marL="127000" indent="0">
              <a:buNone/>
            </a:pPr>
            <a:r>
              <a:rPr lang="cs-CZ" sz="1600">
                <a:solidFill>
                  <a:schemeClr val="tx1"/>
                </a:solidFill>
                <a:effectLst/>
                <a:latin typeface="Arial"/>
                <a:ea typeface="Calibri" panose="020F0502020204030204" pitchFamily="34" charset="0"/>
              </a:rPr>
              <a:t>Avšak, pokud je v rámci dohod konaných mimo pracovní poměr uvedeno, že se odměna z uzavřené dohody vyplácí po schválení odvedené práce, je nutné toto schválení mít pro každou výplatu odměny. Tyto doklady je nutné mít k dispozici pro případné další kontroly Řídicího orgánu OPTP, Auditního orgánu či finančního úřadu.</a:t>
            </a:r>
            <a:r>
              <a:rPr lang="cs-CZ" sz="1600">
                <a:solidFill>
                  <a:schemeClr val="tx1"/>
                </a:solidFill>
                <a:latin typeface="Arial"/>
                <a:ea typeface="Calibri" panose="020F0502020204030204" pitchFamily="34" charset="0"/>
              </a:rPr>
              <a:t> </a:t>
            </a:r>
            <a:endParaRPr lang="cs-CZ" sz="1600">
              <a:solidFill>
                <a:schemeClr val="tx1"/>
              </a:solidFill>
              <a:effectLst/>
              <a:latin typeface="Arial"/>
              <a:ea typeface="Calibri" panose="020F0502020204030204" pitchFamily="34" charset="0"/>
            </a:endParaRPr>
          </a:p>
          <a:p>
            <a:pPr marL="127000" indent="0">
              <a:buNone/>
            </a:pPr>
            <a:endParaRPr lang="cs-CZ" sz="1100">
              <a:latin typeface="Arial"/>
            </a:endParaRPr>
          </a:p>
          <a:p>
            <a:pPr marL="171450" indent="-171450">
              <a:buClr>
                <a:schemeClr val="dk1"/>
              </a:buClr>
              <a:buSzPts val="1100"/>
              <a:buFont typeface="Calibri"/>
              <a:buChar char="-"/>
            </a:pPr>
            <a:endParaRPr lang="en" sz="1100">
              <a:latin typeface="Arial"/>
            </a:endParaRPr>
          </a:p>
          <a:p>
            <a:pPr marL="171450" indent="-171450">
              <a:buClr>
                <a:schemeClr val="dk1"/>
              </a:buClr>
              <a:buSzPts val="1100"/>
              <a:buFont typeface="Calibri"/>
              <a:buChar char="-"/>
            </a:pPr>
            <a:endParaRPr lang="en" sz="1100"/>
          </a:p>
        </p:txBody>
      </p:sp>
    </p:spTree>
    <p:extLst>
      <p:ext uri="{BB962C8B-B14F-4D97-AF65-F5344CB8AC3E}">
        <p14:creationId xmlns:p14="http://schemas.microsoft.com/office/powerpoint/2010/main" val="4025539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4572000" y="2146850"/>
            <a:ext cx="3858900" cy="795900"/>
          </a:xfrm>
          <a:prstGeom prst="rect">
            <a:avLst/>
          </a:prstGeom>
        </p:spPr>
        <p:txBody>
          <a:bodyPr spcFirstLastPara="1" wrap="square" lIns="91425" tIns="91425" rIns="91425" bIns="91425" anchor="ctr" anchorCtr="0">
            <a:noAutofit/>
          </a:bodyPr>
          <a:lstStyle/>
          <a:p>
            <a:r>
              <a:rPr lang="cs-CZ" sz="2800" b="1">
                <a:effectLst/>
                <a:latin typeface="+mj-lt"/>
                <a:ea typeface="Times New Roman" panose="02020603050405020304" pitchFamily="18" charset="0"/>
                <a:cs typeface="Times New Roman" panose="02020603050405020304" pitchFamily="18" charset="0"/>
              </a:rPr>
              <a:t>Informace k novým projektům</a:t>
            </a:r>
            <a:endParaRPr lang="cs-CZ" sz="2800">
              <a:latin typeface="+mj-lt"/>
            </a:endParaRPr>
          </a:p>
        </p:txBody>
      </p:sp>
      <p:sp>
        <p:nvSpPr>
          <p:cNvPr id="467" name="Google Shape;467;p40"/>
          <p:cNvSpPr txBox="1">
            <a:spLocks noGrp="1"/>
          </p:cNvSpPr>
          <p:nvPr>
            <p:ph type="title" idx="2"/>
          </p:nvPr>
        </p:nvSpPr>
        <p:spPr>
          <a:xfrm>
            <a:off x="1748500" y="2201750"/>
            <a:ext cx="17151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7200" b="0">
                <a:solidFill>
                  <a:schemeClr val="accent2"/>
                </a:solidFill>
                <a:latin typeface="Work Sans SemiBold"/>
                <a:ea typeface="Work Sans SemiBold"/>
                <a:cs typeface="Work Sans SemiBold"/>
                <a:sym typeface="Work Sans SemiBold"/>
              </a:rPr>
              <a:t>05</a:t>
            </a:r>
            <a:endParaRPr sz="7200" b="0">
              <a:solidFill>
                <a:schemeClr val="accent2"/>
              </a:solidFill>
              <a:latin typeface="Work Sans SemiBold"/>
              <a:ea typeface="Work Sans SemiBold"/>
              <a:cs typeface="Work Sans SemiBold"/>
              <a:sym typeface="Work Sans SemiBold"/>
            </a:endParaRPr>
          </a:p>
        </p:txBody>
      </p:sp>
    </p:spTree>
    <p:extLst>
      <p:ext uri="{BB962C8B-B14F-4D97-AF65-F5344CB8AC3E}">
        <p14:creationId xmlns:p14="http://schemas.microsoft.com/office/powerpoint/2010/main" val="504680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mj-lt"/>
              </a:rPr>
              <a:t>Harmonogram</a:t>
            </a:r>
            <a:endParaRPr>
              <a:latin typeface="+mj-lt"/>
            </a:endParaRPr>
          </a:p>
        </p:txBody>
      </p:sp>
      <p:sp>
        <p:nvSpPr>
          <p:cNvPr id="61" name="Google Shape;422;p37">
            <a:extLst>
              <a:ext uri="{FF2B5EF4-FFF2-40B4-BE49-F238E27FC236}">
                <a16:creationId xmlns:a16="http://schemas.microsoft.com/office/drawing/2014/main" id="{82032111-AB41-D083-A6AA-7F88690D4FEB}"/>
              </a:ext>
            </a:extLst>
          </p:cNvPr>
          <p:cNvSpPr txBox="1">
            <a:spLocks noGrp="1"/>
          </p:cNvSpPr>
          <p:nvPr>
            <p:ph type="subTitle" idx="1"/>
          </p:nvPr>
        </p:nvSpPr>
        <p:spPr>
          <a:xfrm>
            <a:off x="5405922" y="2971156"/>
            <a:ext cx="2939781"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cs-CZ" sz="1400" b="1">
                <a:solidFill>
                  <a:schemeClr val="bg2">
                    <a:lumMod val="10000"/>
                  </a:schemeClr>
                </a:solidFill>
                <a:latin typeface="+mn-lt"/>
              </a:rPr>
              <a:t>30. 9. 2024</a:t>
            </a:r>
            <a:r>
              <a:rPr lang="cs-CZ" sz="1400">
                <a:solidFill>
                  <a:schemeClr val="bg2">
                    <a:lumMod val="10000"/>
                  </a:schemeClr>
                </a:solidFill>
                <a:latin typeface="+mn-lt"/>
              </a:rPr>
              <a:t>  </a:t>
            </a:r>
          </a:p>
          <a:p>
            <a:pPr marL="0" lvl="0" indent="0" algn="ctr" rtl="0">
              <a:spcBef>
                <a:spcPts val="0"/>
              </a:spcBef>
              <a:spcAft>
                <a:spcPts val="0"/>
              </a:spcAft>
              <a:buClr>
                <a:schemeClr val="dk1"/>
              </a:buClr>
              <a:buSzPts val="1100"/>
              <a:buFont typeface="Arial"/>
              <a:buNone/>
            </a:pPr>
            <a:r>
              <a:rPr lang="cs-CZ" sz="1400">
                <a:solidFill>
                  <a:schemeClr val="bg2">
                    <a:lumMod val="10000"/>
                  </a:schemeClr>
                </a:solidFill>
                <a:latin typeface="+mn-lt"/>
              </a:rPr>
              <a:t>ukončení realizace</a:t>
            </a:r>
            <a:endParaRPr sz="1400">
              <a:solidFill>
                <a:schemeClr val="bg2">
                  <a:lumMod val="10000"/>
                </a:schemeClr>
              </a:solidFill>
              <a:latin typeface="+mn-lt"/>
            </a:endParaRPr>
          </a:p>
        </p:txBody>
      </p:sp>
      <p:sp>
        <p:nvSpPr>
          <p:cNvPr id="63" name="Google Shape;422;p37">
            <a:extLst>
              <a:ext uri="{FF2B5EF4-FFF2-40B4-BE49-F238E27FC236}">
                <a16:creationId xmlns:a16="http://schemas.microsoft.com/office/drawing/2014/main" id="{AE8BE1B2-A1EE-8CFC-61C9-A55CFC8216D2}"/>
              </a:ext>
            </a:extLst>
          </p:cNvPr>
          <p:cNvSpPr txBox="1">
            <a:spLocks/>
          </p:cNvSpPr>
          <p:nvPr/>
        </p:nvSpPr>
        <p:spPr>
          <a:xfrm>
            <a:off x="5036426" y="3669295"/>
            <a:ext cx="3678772" cy="5762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0" indent="0" algn="ctr">
              <a:buClr>
                <a:schemeClr val="dk1"/>
              </a:buClr>
              <a:buSzPts val="1100"/>
              <a:buNone/>
            </a:pPr>
            <a:r>
              <a:rPr lang="cs-CZ" sz="1400" b="1">
                <a:solidFill>
                  <a:schemeClr val="bg2">
                    <a:lumMod val="10000"/>
                  </a:schemeClr>
                </a:solidFill>
                <a:latin typeface="+mn-lt"/>
              </a:rPr>
              <a:t>do 29. 10. 2024 </a:t>
            </a:r>
            <a:r>
              <a:rPr lang="cs-CZ" sz="1400">
                <a:solidFill>
                  <a:schemeClr val="bg2">
                    <a:lumMod val="10000"/>
                  </a:schemeClr>
                </a:solidFill>
                <a:latin typeface="+mn-lt"/>
              </a:rPr>
              <a:t> </a:t>
            </a:r>
          </a:p>
          <a:p>
            <a:pPr marL="0" indent="0" algn="ctr">
              <a:buClr>
                <a:schemeClr val="dk1"/>
              </a:buClr>
              <a:buSzPts val="1100"/>
              <a:buNone/>
            </a:pPr>
            <a:r>
              <a:rPr lang="cs-CZ" sz="1400">
                <a:solidFill>
                  <a:schemeClr val="bg2">
                    <a:lumMod val="10000"/>
                  </a:schemeClr>
                </a:solidFill>
                <a:latin typeface="+mn-lt"/>
              </a:rPr>
              <a:t>podání závěrečné ŽOP aktuálního projektu</a:t>
            </a:r>
          </a:p>
        </p:txBody>
      </p:sp>
      <p:sp>
        <p:nvSpPr>
          <p:cNvPr id="384" name="Google Shape;422;p37">
            <a:extLst>
              <a:ext uri="{FF2B5EF4-FFF2-40B4-BE49-F238E27FC236}">
                <a16:creationId xmlns:a16="http://schemas.microsoft.com/office/drawing/2014/main" id="{F9BF6F1D-8765-3D6A-6750-5C2DE2D1C91A}"/>
              </a:ext>
            </a:extLst>
          </p:cNvPr>
          <p:cNvSpPr txBox="1">
            <a:spLocks/>
          </p:cNvSpPr>
          <p:nvPr/>
        </p:nvSpPr>
        <p:spPr>
          <a:xfrm>
            <a:off x="788134" y="3418048"/>
            <a:ext cx="3338616" cy="5007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0" indent="0" algn="ctr">
              <a:buClr>
                <a:schemeClr val="dk1"/>
              </a:buClr>
              <a:buSzPts val="1100"/>
              <a:buNone/>
            </a:pPr>
            <a:r>
              <a:rPr lang="cs-CZ" sz="1400" b="1">
                <a:solidFill>
                  <a:schemeClr val="bg2">
                    <a:lumMod val="10000"/>
                  </a:schemeClr>
                </a:solidFill>
                <a:latin typeface="+mn-lt"/>
              </a:rPr>
              <a:t>1. 10. 2024</a:t>
            </a:r>
            <a:r>
              <a:rPr lang="cs-CZ" sz="1400">
                <a:solidFill>
                  <a:schemeClr val="bg2">
                    <a:lumMod val="10000"/>
                  </a:schemeClr>
                </a:solidFill>
                <a:latin typeface="+mn-lt"/>
              </a:rPr>
              <a:t> </a:t>
            </a:r>
          </a:p>
          <a:p>
            <a:pPr marL="0" indent="0" algn="ctr">
              <a:buClr>
                <a:schemeClr val="dk1"/>
              </a:buClr>
              <a:buSzPts val="1100"/>
              <a:buNone/>
            </a:pPr>
            <a:r>
              <a:rPr lang="cs-CZ" sz="1400">
                <a:solidFill>
                  <a:schemeClr val="bg2">
                    <a:lumMod val="10000"/>
                  </a:schemeClr>
                </a:solidFill>
                <a:latin typeface="+mn-lt"/>
              </a:rPr>
              <a:t>zahájení realizace nového projektu</a:t>
            </a:r>
          </a:p>
        </p:txBody>
      </p:sp>
      <p:sp>
        <p:nvSpPr>
          <p:cNvPr id="385" name="Google Shape;422;p37">
            <a:extLst>
              <a:ext uri="{FF2B5EF4-FFF2-40B4-BE49-F238E27FC236}">
                <a16:creationId xmlns:a16="http://schemas.microsoft.com/office/drawing/2014/main" id="{6769044E-1AB0-FBDB-43C2-3E2B752A38EF}"/>
              </a:ext>
            </a:extLst>
          </p:cNvPr>
          <p:cNvSpPr txBox="1">
            <a:spLocks/>
          </p:cNvSpPr>
          <p:nvPr/>
        </p:nvSpPr>
        <p:spPr>
          <a:xfrm>
            <a:off x="945296" y="1960116"/>
            <a:ext cx="2846716" cy="37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0" indent="0" algn="ctr">
              <a:buClr>
                <a:schemeClr val="dk1"/>
              </a:buClr>
              <a:buSzPts val="1100"/>
              <a:buNone/>
            </a:pPr>
            <a:r>
              <a:rPr lang="cs-CZ" sz="1400" b="1">
                <a:solidFill>
                  <a:schemeClr val="bg2">
                    <a:lumMod val="10000"/>
                  </a:schemeClr>
                </a:solidFill>
                <a:latin typeface="+mn-lt"/>
              </a:rPr>
              <a:t>září, říjen </a:t>
            </a:r>
            <a:r>
              <a:rPr lang="cs-CZ" sz="1400">
                <a:solidFill>
                  <a:schemeClr val="bg2">
                    <a:lumMod val="10000"/>
                  </a:schemeClr>
                </a:solidFill>
                <a:latin typeface="+mn-lt"/>
              </a:rPr>
              <a:t> </a:t>
            </a:r>
          </a:p>
          <a:p>
            <a:pPr marL="0" indent="0" algn="ctr">
              <a:buClr>
                <a:schemeClr val="dk1"/>
              </a:buClr>
              <a:buSzPts val="1100"/>
              <a:buNone/>
            </a:pPr>
            <a:r>
              <a:rPr lang="cs-CZ" sz="1400">
                <a:solidFill>
                  <a:schemeClr val="bg2">
                    <a:lumMod val="10000"/>
                  </a:schemeClr>
                </a:solidFill>
                <a:latin typeface="+mn-lt"/>
              </a:rPr>
              <a:t>podání žádosti k novému projektu</a:t>
            </a:r>
            <a:endParaRPr lang="cs-CZ">
              <a:solidFill>
                <a:schemeClr val="bg2">
                  <a:lumMod val="10000"/>
                </a:schemeClr>
              </a:solidFill>
              <a:latin typeface="+mn-lt"/>
            </a:endParaRPr>
          </a:p>
        </p:txBody>
      </p:sp>
      <p:grpSp>
        <p:nvGrpSpPr>
          <p:cNvPr id="391" name="Google Shape;8348;p87">
            <a:extLst>
              <a:ext uri="{FF2B5EF4-FFF2-40B4-BE49-F238E27FC236}">
                <a16:creationId xmlns:a16="http://schemas.microsoft.com/office/drawing/2014/main" id="{1DA85400-3F74-DE1F-0D62-9758A949146C}"/>
              </a:ext>
            </a:extLst>
          </p:cNvPr>
          <p:cNvGrpSpPr/>
          <p:nvPr/>
        </p:nvGrpSpPr>
        <p:grpSpPr>
          <a:xfrm rot="5400000">
            <a:off x="3361756" y="2100598"/>
            <a:ext cx="2168240" cy="466660"/>
            <a:chOff x="238125" y="2506075"/>
            <a:chExt cx="7115411" cy="673075"/>
          </a:xfrm>
        </p:grpSpPr>
        <p:sp>
          <p:nvSpPr>
            <p:cNvPr id="392" name="Google Shape;8349;p87">
              <a:extLst>
                <a:ext uri="{FF2B5EF4-FFF2-40B4-BE49-F238E27FC236}">
                  <a16:creationId xmlns:a16="http://schemas.microsoft.com/office/drawing/2014/main" id="{8DF4541B-76D4-CEB3-1336-8CDF022BD66F}"/>
                </a:ext>
              </a:extLst>
            </p:cNvPr>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8350;p87">
              <a:extLst>
                <a:ext uri="{FF2B5EF4-FFF2-40B4-BE49-F238E27FC236}">
                  <a16:creationId xmlns:a16="http://schemas.microsoft.com/office/drawing/2014/main" id="{AE74C130-A977-9D4D-3B93-C440A2FB59BB}"/>
                </a:ext>
              </a:extLst>
            </p:cNvPr>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8351;p87">
              <a:extLst>
                <a:ext uri="{FF2B5EF4-FFF2-40B4-BE49-F238E27FC236}">
                  <a16:creationId xmlns:a16="http://schemas.microsoft.com/office/drawing/2014/main" id="{44A3FA65-3CA8-50A5-BF5A-66B39896251F}"/>
                </a:ext>
              </a:extLst>
            </p:cNvPr>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8352;p87">
              <a:extLst>
                <a:ext uri="{FF2B5EF4-FFF2-40B4-BE49-F238E27FC236}">
                  <a16:creationId xmlns:a16="http://schemas.microsoft.com/office/drawing/2014/main" id="{913237C3-54EA-E13A-CBF3-1E2A2102B5D5}"/>
                </a:ext>
              </a:extLst>
            </p:cNvPr>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8353;p87">
              <a:extLst>
                <a:ext uri="{FF2B5EF4-FFF2-40B4-BE49-F238E27FC236}">
                  <a16:creationId xmlns:a16="http://schemas.microsoft.com/office/drawing/2014/main" id="{C73C8ACB-E195-8056-F16A-E3A8829262E7}"/>
                </a:ext>
              </a:extLst>
            </p:cNvPr>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8348;p87">
            <a:extLst>
              <a:ext uri="{FF2B5EF4-FFF2-40B4-BE49-F238E27FC236}">
                <a16:creationId xmlns:a16="http://schemas.microsoft.com/office/drawing/2014/main" id="{060ED344-2176-5F59-995A-480B901BFF23}"/>
              </a:ext>
            </a:extLst>
          </p:cNvPr>
          <p:cNvGrpSpPr/>
          <p:nvPr/>
        </p:nvGrpSpPr>
        <p:grpSpPr>
          <a:xfrm rot="5400000">
            <a:off x="3361754" y="3360134"/>
            <a:ext cx="2168240" cy="466660"/>
            <a:chOff x="238125" y="2506075"/>
            <a:chExt cx="7115411" cy="673075"/>
          </a:xfrm>
        </p:grpSpPr>
        <p:sp>
          <p:nvSpPr>
            <p:cNvPr id="398" name="Google Shape;8349;p87">
              <a:extLst>
                <a:ext uri="{FF2B5EF4-FFF2-40B4-BE49-F238E27FC236}">
                  <a16:creationId xmlns:a16="http://schemas.microsoft.com/office/drawing/2014/main" id="{F7D53CFE-CF00-2F14-0A15-D4A2F9B5E016}"/>
                </a:ext>
              </a:extLst>
            </p:cNvPr>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8350;p87">
              <a:extLst>
                <a:ext uri="{FF2B5EF4-FFF2-40B4-BE49-F238E27FC236}">
                  <a16:creationId xmlns:a16="http://schemas.microsoft.com/office/drawing/2014/main" id="{743E96BB-2F9E-27ED-AD04-511AAECF12C7}"/>
                </a:ext>
              </a:extLst>
            </p:cNvPr>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8351;p87">
              <a:extLst>
                <a:ext uri="{FF2B5EF4-FFF2-40B4-BE49-F238E27FC236}">
                  <a16:creationId xmlns:a16="http://schemas.microsoft.com/office/drawing/2014/main" id="{9A5ECEB3-690A-97F9-7C89-3E6166BB1D7C}"/>
                </a:ext>
              </a:extLst>
            </p:cNvPr>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8352;p87">
              <a:extLst>
                <a:ext uri="{FF2B5EF4-FFF2-40B4-BE49-F238E27FC236}">
                  <a16:creationId xmlns:a16="http://schemas.microsoft.com/office/drawing/2014/main" id="{2F263DAB-7B28-DFE5-B5EC-578075B10BD7}"/>
                </a:ext>
              </a:extLst>
            </p:cNvPr>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noFill/>
            <a:ln w="9525"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8353;p87">
              <a:extLst>
                <a:ext uri="{FF2B5EF4-FFF2-40B4-BE49-F238E27FC236}">
                  <a16:creationId xmlns:a16="http://schemas.microsoft.com/office/drawing/2014/main" id="{61A7C53D-3CCB-9B61-F6A2-21642C9E82A1}"/>
                </a:ext>
              </a:extLst>
            </p:cNvPr>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22;p37">
            <a:extLst>
              <a:ext uri="{FF2B5EF4-FFF2-40B4-BE49-F238E27FC236}">
                <a16:creationId xmlns:a16="http://schemas.microsoft.com/office/drawing/2014/main" id="{2D7644E4-B8F3-F6E6-6D03-9D2C00514B48}"/>
              </a:ext>
            </a:extLst>
          </p:cNvPr>
          <p:cNvSpPr txBox="1">
            <a:spLocks/>
          </p:cNvSpPr>
          <p:nvPr/>
        </p:nvSpPr>
        <p:spPr>
          <a:xfrm>
            <a:off x="5263200" y="1249808"/>
            <a:ext cx="2846716" cy="370800"/>
          </a:xfrm>
          <a:prstGeom prst="rect">
            <a:avLst/>
          </a:prstGeom>
          <a:noFill/>
          <a:ln>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0" indent="0" algn="ctr">
              <a:buClr>
                <a:schemeClr val="dk1"/>
              </a:buClr>
              <a:buSzPts val="1100"/>
              <a:buFont typeface="Arial"/>
              <a:buNone/>
            </a:pPr>
            <a:r>
              <a:rPr lang="cs-CZ" sz="1400" b="1">
                <a:solidFill>
                  <a:schemeClr val="tx2"/>
                </a:solidFill>
                <a:latin typeface="+mn-lt"/>
              </a:rPr>
              <a:t>Aktuální projekty</a:t>
            </a:r>
            <a:endParaRPr lang="cs-CZ" sz="1400">
              <a:solidFill>
                <a:srgbClr val="FF0000"/>
              </a:solidFill>
              <a:latin typeface="+mn-lt"/>
            </a:endParaRPr>
          </a:p>
        </p:txBody>
      </p:sp>
      <p:sp>
        <p:nvSpPr>
          <p:cNvPr id="404" name="Google Shape;422;p37">
            <a:extLst>
              <a:ext uri="{FF2B5EF4-FFF2-40B4-BE49-F238E27FC236}">
                <a16:creationId xmlns:a16="http://schemas.microsoft.com/office/drawing/2014/main" id="{90617224-F6A6-1803-466E-584A90C88EE8}"/>
              </a:ext>
            </a:extLst>
          </p:cNvPr>
          <p:cNvSpPr txBox="1">
            <a:spLocks/>
          </p:cNvSpPr>
          <p:nvPr/>
        </p:nvSpPr>
        <p:spPr>
          <a:xfrm>
            <a:off x="1034084" y="1249808"/>
            <a:ext cx="2846716" cy="370800"/>
          </a:xfrm>
          <a:prstGeom prst="rect">
            <a:avLst/>
          </a:prstGeom>
          <a:noFill/>
          <a:ln>
            <a:solidFill>
              <a:schemeClr val="accent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0" indent="0" algn="ctr">
              <a:buClr>
                <a:schemeClr val="dk1"/>
              </a:buClr>
              <a:buSzPts val="1100"/>
              <a:buFont typeface="Arial"/>
              <a:buNone/>
            </a:pPr>
            <a:r>
              <a:rPr lang="cs-CZ" sz="1400" b="1">
                <a:solidFill>
                  <a:schemeClr val="tx2"/>
                </a:solidFill>
                <a:latin typeface="+mn-lt"/>
              </a:rPr>
              <a:t>Nové projekty</a:t>
            </a:r>
            <a:endParaRPr lang="cs-CZ" sz="1400">
              <a:solidFill>
                <a:schemeClr val="tx2"/>
              </a:solidFill>
              <a:latin typeface="+mn-lt"/>
            </a:endParaRPr>
          </a:p>
        </p:txBody>
      </p:sp>
      <p:sp>
        <p:nvSpPr>
          <p:cNvPr id="3" name="Google Shape;422;p37">
            <a:extLst>
              <a:ext uri="{FF2B5EF4-FFF2-40B4-BE49-F238E27FC236}">
                <a16:creationId xmlns:a16="http://schemas.microsoft.com/office/drawing/2014/main" id="{ECF2CF7B-8E9D-9AFA-B86C-403FA1350759}"/>
              </a:ext>
            </a:extLst>
          </p:cNvPr>
          <p:cNvSpPr txBox="1">
            <a:spLocks/>
          </p:cNvSpPr>
          <p:nvPr/>
        </p:nvSpPr>
        <p:spPr>
          <a:xfrm>
            <a:off x="788134" y="3708292"/>
            <a:ext cx="3338616" cy="37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rgbClr val="434343"/>
              </a:buClr>
              <a:buSzPts val="1200"/>
              <a:buFont typeface="Nunito"/>
              <a:buAutoNum type="arabicPeriod"/>
              <a:defRPr sz="1200" b="0" i="0" u="none" strike="noStrike" cap="none">
                <a:solidFill>
                  <a:schemeClr val="dk1"/>
                </a:solidFill>
                <a:latin typeface="Nunito"/>
                <a:ea typeface="Nunito"/>
                <a:cs typeface="Nunito"/>
                <a:sym typeface="Nunito"/>
              </a:defRPr>
            </a:lvl1pPr>
            <a:lvl2pPr marL="914400" marR="0" lvl="1"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2pPr>
            <a:lvl3pPr marL="1371600" marR="0" lvl="2"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3pPr>
            <a:lvl4pPr marL="1828800" marR="0" lvl="3"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4pPr>
            <a:lvl5pPr marL="2286000" marR="0" lvl="4"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5pPr>
            <a:lvl6pPr marL="2743200" marR="0" lvl="5"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6pPr>
            <a:lvl7pPr marL="3200400" marR="0" lvl="6" indent="-330200" algn="l" rtl="0">
              <a:lnSpc>
                <a:spcPct val="100000"/>
              </a:lnSpc>
              <a:spcBef>
                <a:spcPts val="0"/>
              </a:spcBef>
              <a:spcAft>
                <a:spcPts val="0"/>
              </a:spcAft>
              <a:buClr>
                <a:srgbClr val="434343"/>
              </a:buClr>
              <a:buSzPts val="1200"/>
              <a:buFont typeface="Roboto Condensed Light"/>
              <a:buAutoNum type="arabicPeriod"/>
              <a:defRPr sz="1600" b="0" i="0" u="none" strike="noStrike" cap="none">
                <a:solidFill>
                  <a:schemeClr val="dk1"/>
                </a:solidFill>
                <a:latin typeface="Nunito"/>
                <a:ea typeface="Nunito"/>
                <a:cs typeface="Nunito"/>
                <a:sym typeface="Nunito"/>
              </a:defRPr>
            </a:lvl7pPr>
            <a:lvl8pPr marL="3657600" marR="0" lvl="7" indent="-330200" algn="l" rtl="0">
              <a:lnSpc>
                <a:spcPct val="100000"/>
              </a:lnSpc>
              <a:spcBef>
                <a:spcPts val="0"/>
              </a:spcBef>
              <a:spcAft>
                <a:spcPts val="0"/>
              </a:spcAft>
              <a:buClr>
                <a:srgbClr val="434343"/>
              </a:buClr>
              <a:buSzPts val="1200"/>
              <a:buFont typeface="Roboto Condensed Light"/>
              <a:buAutoNum type="alphaLcPeriod"/>
              <a:defRPr sz="1600" b="0" i="0" u="none" strike="noStrike" cap="none">
                <a:solidFill>
                  <a:schemeClr val="dk1"/>
                </a:solidFill>
                <a:latin typeface="Nunito"/>
                <a:ea typeface="Nunito"/>
                <a:cs typeface="Nunito"/>
                <a:sym typeface="Nunito"/>
              </a:defRPr>
            </a:lvl8pPr>
            <a:lvl9pPr marL="4114800" marR="0" lvl="8" indent="-330200" algn="l" rtl="0">
              <a:lnSpc>
                <a:spcPct val="100000"/>
              </a:lnSpc>
              <a:spcBef>
                <a:spcPts val="0"/>
              </a:spcBef>
              <a:spcAft>
                <a:spcPts val="0"/>
              </a:spcAft>
              <a:buClr>
                <a:srgbClr val="434343"/>
              </a:buClr>
              <a:buSzPts val="1200"/>
              <a:buFont typeface="Roboto Condensed Light"/>
              <a:buAutoNum type="romanLcPeriod"/>
              <a:defRPr sz="1600" b="0" i="0" u="none" strike="noStrike" cap="none">
                <a:solidFill>
                  <a:schemeClr val="dk1"/>
                </a:solidFill>
                <a:latin typeface="Nunito"/>
                <a:ea typeface="Nunito"/>
                <a:cs typeface="Nunito"/>
                <a:sym typeface="Nunito"/>
              </a:defRPr>
            </a:lvl9pPr>
          </a:lstStyle>
          <a:p>
            <a:pPr marL="0" indent="0" algn="ctr">
              <a:buClr>
                <a:schemeClr val="dk1"/>
              </a:buClr>
              <a:buSzPts val="1100"/>
              <a:buNone/>
            </a:pPr>
            <a:endParaRPr lang="cs-CZ" sz="1400">
              <a:solidFill>
                <a:srgbClr val="FF0000"/>
              </a:solidFill>
              <a:latin typeface="+mn-lt"/>
            </a:endParaRPr>
          </a:p>
        </p:txBody>
      </p:sp>
    </p:spTree>
    <p:extLst>
      <p:ext uri="{BB962C8B-B14F-4D97-AF65-F5344CB8AC3E}">
        <p14:creationId xmlns:p14="http://schemas.microsoft.com/office/powerpoint/2010/main" val="979966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mj-lt"/>
              </a:rPr>
              <a:t>Úspory v projektech</a:t>
            </a:r>
            <a:endParaRPr>
              <a:latin typeface="+mj-lt"/>
            </a:endParaRPr>
          </a:p>
        </p:txBody>
      </p:sp>
      <p:sp>
        <p:nvSpPr>
          <p:cNvPr id="422" name="Google Shape;422;p37"/>
          <p:cNvSpPr txBox="1">
            <a:spLocks noGrp="1"/>
          </p:cNvSpPr>
          <p:nvPr>
            <p:ph type="subTitle" idx="1"/>
          </p:nvPr>
        </p:nvSpPr>
        <p:spPr>
          <a:xfrm>
            <a:off x="713225" y="1152475"/>
            <a:ext cx="7717800" cy="3424800"/>
          </a:xfrm>
          <a:prstGeom prst="rect">
            <a:avLst/>
          </a:prstGeom>
        </p:spPr>
        <p:txBody>
          <a:bodyPr spcFirstLastPara="1" wrap="square" lIns="91425" tIns="91425" rIns="91425" bIns="91425" anchor="t" anchorCtr="0">
            <a:noAutofit/>
          </a:bodyPr>
          <a:lstStyle/>
          <a:p>
            <a:pPr indent="-304800">
              <a:spcBef>
                <a:spcPts val="1600"/>
              </a:spcBef>
              <a:buClr>
                <a:schemeClr val="dk1"/>
              </a:buClr>
              <a:buFont typeface="Arial" panose="020B0604020202020204" pitchFamily="34" charset="0"/>
              <a:buChar char="•"/>
            </a:pPr>
            <a:r>
              <a:rPr lang="cs-CZ" sz="1600">
                <a:latin typeface="+mn-lt"/>
              </a:rPr>
              <a:t>prostředky uspořené v prvním projektu budou automaticky převedeny do dalšího projektu</a:t>
            </a:r>
          </a:p>
          <a:p>
            <a:pPr marL="457200" lvl="0" indent="-304800" algn="l" rtl="0">
              <a:spcBef>
                <a:spcPts val="1600"/>
              </a:spcBef>
              <a:spcAft>
                <a:spcPts val="0"/>
              </a:spcAft>
              <a:buClr>
                <a:schemeClr val="dk1"/>
              </a:buClr>
              <a:buSzPts val="1200"/>
              <a:buFont typeface="Arial" panose="020B0604020202020204" pitchFamily="34" charset="0"/>
              <a:buChar char="•"/>
            </a:pPr>
            <a:r>
              <a:rPr lang="cs-CZ" sz="1600">
                <a:solidFill>
                  <a:schemeClr val="dk1"/>
                </a:solidFill>
                <a:latin typeface="+mn-lt"/>
              </a:rPr>
              <a:t>tabulka alokací, která je přílohou výzvy č.1, nebude formálně měněna</a:t>
            </a:r>
          </a:p>
          <a:p>
            <a:pPr marL="457200" lvl="0" indent="-304800" algn="l" rtl="0">
              <a:spcBef>
                <a:spcPts val="1600"/>
              </a:spcBef>
              <a:spcAft>
                <a:spcPts val="0"/>
              </a:spcAft>
              <a:buClr>
                <a:schemeClr val="dk1"/>
              </a:buClr>
              <a:buSzPts val="1200"/>
              <a:buFont typeface="Arial" panose="020B0604020202020204" pitchFamily="34" charset="0"/>
              <a:buChar char="•"/>
            </a:pPr>
            <a:r>
              <a:rPr lang="cs-CZ" sz="1600">
                <a:solidFill>
                  <a:schemeClr val="dk1"/>
                </a:solidFill>
                <a:latin typeface="+mn-lt"/>
              </a:rPr>
              <a:t>aktuální stav pro jednotlivé MAS bude zveřejněn na webových stránkách OPTP - </a:t>
            </a:r>
            <a:r>
              <a:rPr lang="cs-CZ" sz="1600">
                <a:latin typeface="+mn-lt"/>
              </a:rPr>
              <a:t>pro každou MAS bude vždy doplněn aktuální stav čerpání alokace ihned po schválení poslední ŽOP ve 2. stupni</a:t>
            </a:r>
          </a:p>
          <a:p>
            <a:pPr marL="457200" lvl="0" indent="-304800" algn="l" rtl="0">
              <a:spcBef>
                <a:spcPts val="1600"/>
              </a:spcBef>
              <a:spcAft>
                <a:spcPts val="0"/>
              </a:spcAft>
              <a:buClr>
                <a:schemeClr val="dk1"/>
              </a:buClr>
              <a:buSzPts val="1200"/>
              <a:buFont typeface="Arial" panose="020B0604020202020204" pitchFamily="34" charset="0"/>
              <a:buChar char="•"/>
            </a:pPr>
            <a:r>
              <a:rPr lang="cs-CZ" sz="1600">
                <a:latin typeface="+mn-lt"/>
              </a:rPr>
              <a:t>maximální alokace na druhý projekt není stanovena</a:t>
            </a:r>
          </a:p>
          <a:p>
            <a:pPr marL="457200" lvl="0" indent="-304800" algn="l" rtl="0">
              <a:spcBef>
                <a:spcPts val="1600"/>
              </a:spcBef>
              <a:spcAft>
                <a:spcPts val="0"/>
              </a:spcAft>
              <a:buClr>
                <a:schemeClr val="dk1"/>
              </a:buClr>
              <a:buSzPts val="1200"/>
              <a:buFont typeface="Arial" panose="020B0604020202020204" pitchFamily="34" charset="0"/>
              <a:buChar char="•"/>
            </a:pPr>
            <a:r>
              <a:rPr lang="cs-CZ" sz="1600">
                <a:latin typeface="+mn-lt"/>
              </a:rPr>
              <a:t>rozpočet nového projektu v součtu s rozpočtem aktuálního projektu nesmí převýšit celkovou alokaci pro danou MAS</a:t>
            </a:r>
          </a:p>
        </p:txBody>
      </p:sp>
    </p:spTree>
    <p:extLst>
      <p:ext uri="{BB962C8B-B14F-4D97-AF65-F5344CB8AC3E}">
        <p14:creationId xmlns:p14="http://schemas.microsoft.com/office/powerpoint/2010/main" val="1882795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mj-lt"/>
              </a:rPr>
              <a:t>Nastavení finančního plánu</a:t>
            </a:r>
            <a:endParaRPr>
              <a:latin typeface="+mj-lt"/>
            </a:endParaRPr>
          </a:p>
        </p:txBody>
      </p:sp>
      <p:sp>
        <p:nvSpPr>
          <p:cNvPr id="422" name="Google Shape;422;p37"/>
          <p:cNvSpPr txBox="1">
            <a:spLocks noGrp="1"/>
          </p:cNvSpPr>
          <p:nvPr>
            <p:ph type="subTitle" idx="1"/>
          </p:nvPr>
        </p:nvSpPr>
        <p:spPr>
          <a:xfrm>
            <a:off x="713225" y="960031"/>
            <a:ext cx="7717800" cy="3424800"/>
          </a:xfrm>
          <a:prstGeom prst="rect">
            <a:avLst/>
          </a:prstGeom>
        </p:spPr>
        <p:txBody>
          <a:bodyPr spcFirstLastPara="1" wrap="square" lIns="91425" tIns="91425" rIns="91425" bIns="91425" anchor="t" anchorCtr="0">
            <a:noAutofit/>
          </a:bodyPr>
          <a:lstStyle/>
          <a:p>
            <a:pPr marL="285750" indent="-285750">
              <a:buClr>
                <a:schemeClr val="dk1"/>
              </a:buClr>
              <a:buSzPts val="1100"/>
              <a:buFont typeface="Arial" panose="020B0604020202020204" pitchFamily="34" charset="0"/>
              <a:buChar char="•"/>
            </a:pPr>
            <a:r>
              <a:rPr lang="cs-CZ" sz="1600">
                <a:latin typeface="+mn-lt"/>
              </a:rPr>
              <a:t>sledovaná období nastavit v délce 3 – 6 měsíců</a:t>
            </a:r>
          </a:p>
          <a:p>
            <a:pPr marL="0" indent="0">
              <a:buClr>
                <a:schemeClr val="dk1"/>
              </a:buClr>
              <a:buSzPts val="1100"/>
              <a:buNone/>
            </a:pPr>
            <a:endParaRPr lang="cs-CZ" sz="1600">
              <a:latin typeface="+mn-lt"/>
            </a:endParaRPr>
          </a:p>
          <a:p>
            <a:pPr marL="285750" indent="-285750">
              <a:buClr>
                <a:schemeClr val="dk1"/>
              </a:buClr>
              <a:buSzPts val="1100"/>
              <a:buFont typeface="Arial" panose="020B0604020202020204" pitchFamily="34" charset="0"/>
              <a:buChar char="•"/>
            </a:pPr>
            <a:r>
              <a:rPr lang="cs-CZ" sz="1600">
                <a:latin typeface="+mn-lt"/>
              </a:rPr>
              <a:t>po konci každého sledovaného období do 20 p. d. podat ŽoP/ZoR </a:t>
            </a:r>
          </a:p>
          <a:p>
            <a:pPr marL="0" indent="0">
              <a:buClr>
                <a:schemeClr val="dk1"/>
              </a:buClr>
              <a:buSzPts val="1100"/>
              <a:buNone/>
            </a:pPr>
            <a:endParaRPr lang="cs-CZ" sz="1600">
              <a:latin typeface="+mn-lt"/>
            </a:endParaRPr>
          </a:p>
          <a:p>
            <a:pPr marL="285750" indent="-285750">
              <a:buClr>
                <a:schemeClr val="dk1"/>
              </a:buClr>
              <a:buSzPts val="1100"/>
              <a:buFont typeface="Arial" panose="020B0604020202020204" pitchFamily="34" charset="0"/>
              <a:buChar char="•"/>
            </a:pPr>
            <a:r>
              <a:rPr lang="cs-CZ" sz="1600">
                <a:latin typeface="+mn-lt"/>
              </a:rPr>
              <a:t>závěrečnou ŽoP/ZoR doporučujeme podat co nejdříve po konci sledovaného období, jinak hrozí riziko proplacení ŽoP až v únoru následujícího roku </a:t>
            </a:r>
          </a:p>
          <a:p>
            <a:pPr marL="0" indent="0">
              <a:buClr>
                <a:schemeClr val="dk1"/>
              </a:buClr>
              <a:buSzPts val="1100"/>
              <a:buNone/>
            </a:pPr>
            <a:endParaRPr lang="cs-CZ" sz="1600">
              <a:solidFill>
                <a:srgbClr val="595F6B"/>
              </a:solidFill>
              <a:latin typeface="+mn-lt"/>
            </a:endParaRPr>
          </a:p>
          <a:p>
            <a:pPr marL="285750" indent="-285750">
              <a:buClr>
                <a:schemeClr val="dk1"/>
              </a:buClr>
              <a:buSzPts val="1100"/>
              <a:buFont typeface="Arial" panose="020B0604020202020204" pitchFamily="34" charset="0"/>
              <a:buChar char="•"/>
            </a:pPr>
            <a:r>
              <a:rPr lang="cs-CZ" sz="1600">
                <a:solidFill>
                  <a:srgbClr val="FF0000"/>
                </a:solidFill>
                <a:latin typeface="+mn-lt"/>
              </a:rPr>
              <a:t>Pozor!</a:t>
            </a:r>
            <a:r>
              <a:rPr lang="cs-CZ" sz="1600">
                <a:latin typeface="+mn-lt"/>
              </a:rPr>
              <a:t> ISKP nastavuje rozložení částek na FP automaticky – částky i data předložení FP je potřeba upravit ručně</a:t>
            </a:r>
          </a:p>
          <a:p>
            <a:pPr marL="0" indent="0">
              <a:buClr>
                <a:schemeClr val="dk1"/>
              </a:buClr>
              <a:buSzPts val="1100"/>
              <a:buNone/>
            </a:pPr>
            <a:endParaRPr lang="cs-CZ" sz="1600">
              <a:latin typeface="+mn-lt"/>
            </a:endParaRPr>
          </a:p>
          <a:p>
            <a:pPr marL="285750" indent="-285750">
              <a:buClr>
                <a:schemeClr val="dk1"/>
              </a:buClr>
              <a:buSzPts val="1100"/>
              <a:buFont typeface="Arial" panose="020B0604020202020204" pitchFamily="34" charset="0"/>
              <a:buChar char="•"/>
            </a:pPr>
            <a:r>
              <a:rPr lang="cs-CZ" sz="1600">
                <a:latin typeface="+mn-lt"/>
              </a:rPr>
              <a:t>v případě nedočerpání ŽoP není potřeba podávat žádost o změnu - nevyčerpané prostředky se přesunou rovnoměrně do následujících FP</a:t>
            </a:r>
          </a:p>
          <a:p>
            <a:pPr marL="0" indent="0">
              <a:buClr>
                <a:schemeClr val="dk1"/>
              </a:buClr>
              <a:buSzPts val="1100"/>
              <a:buNone/>
            </a:pPr>
            <a:endParaRPr lang="cs-CZ" sz="1600">
              <a:latin typeface="+mn-lt"/>
            </a:endParaRPr>
          </a:p>
          <a:p>
            <a:pPr marL="285750" indent="-285750">
              <a:buClr>
                <a:schemeClr val="dk1"/>
              </a:buClr>
              <a:buSzPts val="1100"/>
              <a:buFont typeface="Arial" panose="020B0604020202020204" pitchFamily="34" charset="0"/>
              <a:buChar char="•"/>
            </a:pPr>
            <a:r>
              <a:rPr lang="cs-CZ" sz="1600" b="1">
                <a:latin typeface="+mn-lt"/>
              </a:rPr>
              <a:t>nastavení finančního plánu konzultujte se svým projektovým manažerem!</a:t>
            </a:r>
          </a:p>
          <a:p>
            <a:pPr marL="0" indent="0">
              <a:buClr>
                <a:schemeClr val="dk1"/>
              </a:buClr>
              <a:buSzPts val="1100"/>
              <a:buNone/>
            </a:pPr>
            <a:endParaRPr lang="cs-CZ" sz="1600">
              <a:latin typeface="+mn-lt"/>
            </a:endParaRPr>
          </a:p>
          <a:p>
            <a:pPr marL="0" indent="0">
              <a:buClr>
                <a:schemeClr val="dk1"/>
              </a:buClr>
              <a:buSzPts val="1100"/>
              <a:buNone/>
            </a:pPr>
            <a:endParaRPr lang="cs-CZ" sz="1600">
              <a:latin typeface="+mn-lt"/>
            </a:endParaRPr>
          </a:p>
          <a:p>
            <a:pPr marL="0" lvl="0" indent="0" algn="l" rtl="0">
              <a:spcBef>
                <a:spcPts val="0"/>
              </a:spcBef>
              <a:spcAft>
                <a:spcPts val="0"/>
              </a:spcAft>
              <a:buClr>
                <a:schemeClr val="dk1"/>
              </a:buClr>
              <a:buSzPts val="1100"/>
              <a:buFont typeface="Arial"/>
              <a:buNone/>
            </a:pPr>
            <a:endParaRPr lang="en" sz="1600">
              <a:latin typeface="+mn-lt"/>
            </a:endParaRPr>
          </a:p>
        </p:txBody>
      </p:sp>
    </p:spTree>
    <p:extLst>
      <p:ext uri="{BB962C8B-B14F-4D97-AF65-F5344CB8AC3E}">
        <p14:creationId xmlns:p14="http://schemas.microsoft.com/office/powerpoint/2010/main" val="241555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37" name="Google Shape;437;p38"/>
          <p:cNvSpPr/>
          <p:nvPr/>
        </p:nvSpPr>
        <p:spPr>
          <a:xfrm rot="10800000">
            <a:off x="926701" y="1117997"/>
            <a:ext cx="7334429" cy="48720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8"/>
          <p:cNvSpPr/>
          <p:nvPr/>
        </p:nvSpPr>
        <p:spPr>
          <a:xfrm>
            <a:off x="630975" y="913485"/>
            <a:ext cx="851700" cy="8517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8"/>
          <p:cNvSpPr/>
          <p:nvPr/>
        </p:nvSpPr>
        <p:spPr>
          <a:xfrm>
            <a:off x="708990" y="997805"/>
            <a:ext cx="695100" cy="695100"/>
          </a:xfrm>
          <a:prstGeom prst="ellipse">
            <a:avLst/>
          </a:prstGeom>
          <a:gradFill>
            <a:gsLst>
              <a:gs pos="0">
                <a:schemeClr val="lt1"/>
              </a:gs>
              <a:gs pos="100000">
                <a:srgbClr val="F0F0F3"/>
              </a:gs>
            </a:gsLst>
            <a:lin ang="5400012"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8"/>
          <p:cNvSpPr txBox="1">
            <a:spLocks noGrp="1"/>
          </p:cNvSpPr>
          <p:nvPr>
            <p:ph type="subTitle" idx="1"/>
          </p:nvPr>
        </p:nvSpPr>
        <p:spPr>
          <a:xfrm>
            <a:off x="1619268" y="1117997"/>
            <a:ext cx="6112142" cy="487200"/>
          </a:xfrm>
          <a:prstGeom prst="rect">
            <a:avLst/>
          </a:prstGeom>
        </p:spPr>
        <p:txBody>
          <a:bodyPr spcFirstLastPara="1" wrap="square" lIns="91425" tIns="91425" rIns="91425" bIns="91425" anchor="t" anchorCtr="0">
            <a:noAutofit/>
          </a:bodyPr>
          <a:lstStyle/>
          <a:p>
            <a:pPr marL="0" indent="0"/>
            <a:r>
              <a:rPr lang="cs-CZ" sz="1400" b="1">
                <a:latin typeface="+mn-lt"/>
              </a:rPr>
              <a:t>Informace k novým projektům</a:t>
            </a:r>
          </a:p>
          <a:p>
            <a:pPr marL="0" indent="0"/>
            <a:endParaRPr sz="1400">
              <a:latin typeface="+mj-lt"/>
            </a:endParaRPr>
          </a:p>
        </p:txBody>
      </p:sp>
      <p:sp>
        <p:nvSpPr>
          <p:cNvPr id="448" name="Google Shape;448;p38"/>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solidFill>
                  <a:schemeClr val="tx2">
                    <a:lumMod val="75000"/>
                  </a:schemeClr>
                </a:solidFill>
                <a:latin typeface="+mj-lt"/>
              </a:rPr>
              <a:t>Program</a:t>
            </a:r>
            <a:endParaRPr>
              <a:solidFill>
                <a:schemeClr val="tx2">
                  <a:lumMod val="75000"/>
                </a:schemeClr>
              </a:solidFill>
              <a:latin typeface="+mj-lt"/>
            </a:endParaRPr>
          </a:p>
        </p:txBody>
      </p:sp>
      <p:sp>
        <p:nvSpPr>
          <p:cNvPr id="455" name="Google Shape;455;p38"/>
          <p:cNvSpPr txBox="1">
            <a:spLocks noGrp="1"/>
          </p:cNvSpPr>
          <p:nvPr>
            <p:ph type="title" idx="4"/>
          </p:nvPr>
        </p:nvSpPr>
        <p:spPr>
          <a:xfrm>
            <a:off x="630900" y="1073297"/>
            <a:ext cx="8517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a:t>
            </a:r>
            <a:r>
              <a:rPr lang="cs-CZ"/>
              <a:t>5</a:t>
            </a:r>
            <a:endParaRPr/>
          </a:p>
        </p:txBody>
      </p:sp>
      <p:sp>
        <p:nvSpPr>
          <p:cNvPr id="27" name="Google Shape;437;p38">
            <a:extLst>
              <a:ext uri="{FF2B5EF4-FFF2-40B4-BE49-F238E27FC236}">
                <a16:creationId xmlns:a16="http://schemas.microsoft.com/office/drawing/2014/main" id="{771E5817-02B2-4F12-0B66-1CF228F0E7AE}"/>
              </a:ext>
            </a:extLst>
          </p:cNvPr>
          <p:cNvSpPr/>
          <p:nvPr/>
        </p:nvSpPr>
        <p:spPr>
          <a:xfrm rot="10800000">
            <a:off x="1500567" y="1868439"/>
            <a:ext cx="6760564" cy="48720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2;p38">
            <a:extLst>
              <a:ext uri="{FF2B5EF4-FFF2-40B4-BE49-F238E27FC236}">
                <a16:creationId xmlns:a16="http://schemas.microsoft.com/office/drawing/2014/main" id="{7ECA02A6-F8EF-72E5-6BC5-CC2249B7E54B}"/>
              </a:ext>
            </a:extLst>
          </p:cNvPr>
          <p:cNvSpPr/>
          <p:nvPr/>
        </p:nvSpPr>
        <p:spPr>
          <a:xfrm>
            <a:off x="1204839" y="1663927"/>
            <a:ext cx="851700" cy="8517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3;p38">
            <a:extLst>
              <a:ext uri="{FF2B5EF4-FFF2-40B4-BE49-F238E27FC236}">
                <a16:creationId xmlns:a16="http://schemas.microsoft.com/office/drawing/2014/main" id="{417C9E9E-E6DF-C686-DDB6-B8B3970226FA}"/>
              </a:ext>
            </a:extLst>
          </p:cNvPr>
          <p:cNvSpPr/>
          <p:nvPr/>
        </p:nvSpPr>
        <p:spPr>
          <a:xfrm>
            <a:off x="1282854" y="1748247"/>
            <a:ext cx="695100" cy="695100"/>
          </a:xfrm>
          <a:prstGeom prst="ellipse">
            <a:avLst/>
          </a:prstGeom>
          <a:gradFill>
            <a:gsLst>
              <a:gs pos="0">
                <a:schemeClr val="lt1"/>
              </a:gs>
              <a:gs pos="100000">
                <a:srgbClr val="F0F0F3"/>
              </a:gs>
            </a:gsLst>
            <a:lin ang="5400012"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5;p38">
            <a:extLst>
              <a:ext uri="{FF2B5EF4-FFF2-40B4-BE49-F238E27FC236}">
                <a16:creationId xmlns:a16="http://schemas.microsoft.com/office/drawing/2014/main" id="{4D3B358B-BA91-6FD8-CF3C-AB29E19FE7C2}"/>
              </a:ext>
            </a:extLst>
          </p:cNvPr>
          <p:cNvSpPr txBox="1">
            <a:spLocks/>
          </p:cNvSpPr>
          <p:nvPr/>
        </p:nvSpPr>
        <p:spPr>
          <a:xfrm>
            <a:off x="2193133" y="1868439"/>
            <a:ext cx="5973406" cy="4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Nunito"/>
              <a:buNone/>
              <a:defRPr sz="2000" b="1"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9pPr>
          </a:lstStyle>
          <a:p>
            <a:pPr marL="0" indent="0"/>
            <a:r>
              <a:rPr lang="cs-CZ" sz="1400">
                <a:latin typeface="Arial" panose="020B0604020202020204" pitchFamily="34" charset="0"/>
                <a:ea typeface="Times New Roman" panose="02020603050405020304" pitchFamily="18" charset="0"/>
                <a:cs typeface="Times New Roman" panose="02020603050405020304" pitchFamily="18" charset="0"/>
              </a:rPr>
              <a:t>Diskuse</a:t>
            </a:r>
            <a:endParaRPr lang="cs-CZ" sz="1400">
              <a:latin typeface="+mj-lt"/>
            </a:endParaRPr>
          </a:p>
          <a:p>
            <a:pPr marL="0" indent="0"/>
            <a:endParaRPr lang="cs-CZ" sz="1400">
              <a:latin typeface="+mj-lt"/>
            </a:endParaRPr>
          </a:p>
        </p:txBody>
      </p:sp>
      <p:sp>
        <p:nvSpPr>
          <p:cNvPr id="31" name="Google Shape;455;p38">
            <a:extLst>
              <a:ext uri="{FF2B5EF4-FFF2-40B4-BE49-F238E27FC236}">
                <a16:creationId xmlns:a16="http://schemas.microsoft.com/office/drawing/2014/main" id="{CB0D1DF3-8744-FF45-927E-54790A03EFEF}"/>
              </a:ext>
            </a:extLst>
          </p:cNvPr>
          <p:cNvSpPr txBox="1">
            <a:spLocks/>
          </p:cNvSpPr>
          <p:nvPr/>
        </p:nvSpPr>
        <p:spPr>
          <a:xfrm>
            <a:off x="1204764" y="1823739"/>
            <a:ext cx="851700"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Work Sans"/>
              <a:buNone/>
              <a:defRPr sz="2400" b="1" i="0" u="none" strike="noStrike" cap="none">
                <a:solidFill>
                  <a:schemeClr val="dk1"/>
                </a:solidFill>
                <a:latin typeface="Work Sans"/>
                <a:ea typeface="Work Sans"/>
                <a:cs typeface="Work Sans"/>
                <a:sym typeface="Work Sans"/>
              </a:defRPr>
            </a:lvl1pPr>
            <a:lvl2pPr marR="0" lvl="1"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9pPr>
          </a:lstStyle>
          <a:p>
            <a:r>
              <a:rPr lang="cs-CZ"/>
              <a:t>06</a:t>
            </a:r>
            <a:endParaRPr lang="en"/>
          </a:p>
        </p:txBody>
      </p:sp>
      <p:sp>
        <p:nvSpPr>
          <p:cNvPr id="2" name="Google Shape;437;p38">
            <a:extLst>
              <a:ext uri="{FF2B5EF4-FFF2-40B4-BE49-F238E27FC236}">
                <a16:creationId xmlns:a16="http://schemas.microsoft.com/office/drawing/2014/main" id="{2345F743-FB87-7D6B-489D-B2B863BC0992}"/>
              </a:ext>
            </a:extLst>
          </p:cNvPr>
          <p:cNvSpPr/>
          <p:nvPr/>
        </p:nvSpPr>
        <p:spPr>
          <a:xfrm rot="10800000">
            <a:off x="2154673" y="2671587"/>
            <a:ext cx="6011866" cy="487200"/>
          </a:xfrm>
          <a:prstGeom prst="flowChartTerminator">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42;p38">
            <a:extLst>
              <a:ext uri="{FF2B5EF4-FFF2-40B4-BE49-F238E27FC236}">
                <a16:creationId xmlns:a16="http://schemas.microsoft.com/office/drawing/2014/main" id="{D15A66DE-DFB0-84E4-516B-AF3EAC9D31EF}"/>
              </a:ext>
            </a:extLst>
          </p:cNvPr>
          <p:cNvSpPr/>
          <p:nvPr/>
        </p:nvSpPr>
        <p:spPr>
          <a:xfrm>
            <a:off x="1858945" y="2467075"/>
            <a:ext cx="851700" cy="8517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43;p38">
            <a:extLst>
              <a:ext uri="{FF2B5EF4-FFF2-40B4-BE49-F238E27FC236}">
                <a16:creationId xmlns:a16="http://schemas.microsoft.com/office/drawing/2014/main" id="{4D5D6D73-C2D2-5AFD-F3D8-2F627A1F9828}"/>
              </a:ext>
            </a:extLst>
          </p:cNvPr>
          <p:cNvSpPr/>
          <p:nvPr/>
        </p:nvSpPr>
        <p:spPr>
          <a:xfrm>
            <a:off x="1936960" y="2551395"/>
            <a:ext cx="695100" cy="695100"/>
          </a:xfrm>
          <a:prstGeom prst="ellipse">
            <a:avLst/>
          </a:prstGeom>
          <a:gradFill>
            <a:gsLst>
              <a:gs pos="0">
                <a:schemeClr val="lt1"/>
              </a:gs>
              <a:gs pos="100000">
                <a:srgbClr val="F0F0F3"/>
              </a:gs>
            </a:gsLst>
            <a:lin ang="5400012" scaled="0"/>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45;p38">
            <a:extLst>
              <a:ext uri="{FF2B5EF4-FFF2-40B4-BE49-F238E27FC236}">
                <a16:creationId xmlns:a16="http://schemas.microsoft.com/office/drawing/2014/main" id="{98D694E5-A605-C0DE-4182-059A4ACDA86F}"/>
              </a:ext>
            </a:extLst>
          </p:cNvPr>
          <p:cNvSpPr txBox="1">
            <a:spLocks/>
          </p:cNvSpPr>
          <p:nvPr/>
        </p:nvSpPr>
        <p:spPr>
          <a:xfrm>
            <a:off x="2847239" y="2671587"/>
            <a:ext cx="5413891" cy="487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Nunito"/>
              <a:buNone/>
              <a:defRPr sz="2000" b="1" i="0" u="none" strike="noStrike" cap="none">
                <a:solidFill>
                  <a:schemeClr val="dk1"/>
                </a:solidFill>
                <a:latin typeface="Work Sans"/>
                <a:ea typeface="Work Sans"/>
                <a:cs typeface="Work Sans"/>
                <a:sym typeface="Work Sans"/>
              </a:defRPr>
            </a:lvl1pPr>
            <a:lvl2pPr marL="914400" marR="0" lvl="1"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2pPr>
            <a:lvl3pPr marL="1371600" marR="0" lvl="2"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3pPr>
            <a:lvl4pPr marL="1828800" marR="0" lvl="3"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4pPr>
            <a:lvl5pPr marL="2286000" marR="0" lvl="4"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5pPr>
            <a:lvl6pPr marL="2743200" marR="0" lvl="5"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6pPr>
            <a:lvl7pPr marL="3200400" marR="0" lvl="6"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7pPr>
            <a:lvl8pPr marL="3657600" marR="0" lvl="7"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8pPr>
            <a:lvl9pPr marL="4114800" marR="0" lvl="8" indent="-330200" algn="ctr" rtl="0">
              <a:lnSpc>
                <a:spcPct val="100000"/>
              </a:lnSpc>
              <a:spcBef>
                <a:spcPts val="0"/>
              </a:spcBef>
              <a:spcAft>
                <a:spcPts val="0"/>
              </a:spcAft>
              <a:buClr>
                <a:schemeClr val="dk1"/>
              </a:buClr>
              <a:buSzPts val="1800"/>
              <a:buFont typeface="Nunito"/>
              <a:buNone/>
              <a:defRPr sz="1800" b="1" i="0" u="none" strike="noStrike" cap="none">
                <a:solidFill>
                  <a:schemeClr val="dk1"/>
                </a:solidFill>
                <a:latin typeface="Nunito"/>
                <a:ea typeface="Nunito"/>
                <a:cs typeface="Nunito"/>
                <a:sym typeface="Nunito"/>
              </a:defRPr>
            </a:lvl9pPr>
          </a:lstStyle>
          <a:p>
            <a:pPr marL="0" indent="0"/>
            <a:r>
              <a:rPr lang="cs-CZ" sz="1400">
                <a:latin typeface="Arial" panose="020B0604020202020204" pitchFamily="34" charset="0"/>
                <a:cs typeface="Times New Roman" panose="02020603050405020304" pitchFamily="18" charset="0"/>
              </a:rPr>
              <a:t>Informace ŘO IROP</a:t>
            </a:r>
            <a:endParaRPr lang="cs-CZ" sz="1400">
              <a:latin typeface="+mj-lt"/>
            </a:endParaRPr>
          </a:p>
          <a:p>
            <a:pPr marL="0" indent="0"/>
            <a:endParaRPr lang="cs-CZ" sz="1400">
              <a:latin typeface="+mj-lt"/>
            </a:endParaRPr>
          </a:p>
        </p:txBody>
      </p:sp>
      <p:sp>
        <p:nvSpPr>
          <p:cNvPr id="6" name="Google Shape;455;p38">
            <a:extLst>
              <a:ext uri="{FF2B5EF4-FFF2-40B4-BE49-F238E27FC236}">
                <a16:creationId xmlns:a16="http://schemas.microsoft.com/office/drawing/2014/main" id="{F4DD1DB0-92BE-4A77-ED50-9940B4EA19BC}"/>
              </a:ext>
            </a:extLst>
          </p:cNvPr>
          <p:cNvSpPr txBox="1">
            <a:spLocks/>
          </p:cNvSpPr>
          <p:nvPr/>
        </p:nvSpPr>
        <p:spPr>
          <a:xfrm>
            <a:off x="1858870" y="2626887"/>
            <a:ext cx="851700" cy="53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Work Sans"/>
              <a:buNone/>
              <a:defRPr sz="2400" b="1" i="0" u="none" strike="noStrike" cap="none">
                <a:solidFill>
                  <a:schemeClr val="dk1"/>
                </a:solidFill>
                <a:latin typeface="Work Sans"/>
                <a:ea typeface="Work Sans"/>
                <a:cs typeface="Work Sans"/>
                <a:sym typeface="Work Sans"/>
              </a:defRPr>
            </a:lvl1pPr>
            <a:lvl2pPr marR="0" lvl="1"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6000"/>
              <a:buFont typeface="Arial"/>
              <a:buNone/>
              <a:defRPr sz="6000" b="1" i="0" u="none" strike="noStrike" cap="none">
                <a:solidFill>
                  <a:schemeClr val="dk1"/>
                </a:solidFill>
                <a:latin typeface="Arial"/>
                <a:ea typeface="Arial"/>
                <a:cs typeface="Arial"/>
                <a:sym typeface="Arial"/>
              </a:defRPr>
            </a:lvl9pPr>
          </a:lstStyle>
          <a:p>
            <a:r>
              <a:rPr lang="cs-CZ"/>
              <a:t>07</a:t>
            </a:r>
            <a:endParaRPr lang="en"/>
          </a:p>
        </p:txBody>
      </p:sp>
    </p:spTree>
    <p:extLst>
      <p:ext uri="{BB962C8B-B14F-4D97-AF65-F5344CB8AC3E}">
        <p14:creationId xmlns:p14="http://schemas.microsoft.com/office/powerpoint/2010/main" val="1984796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4572000" y="2146850"/>
            <a:ext cx="3858900" cy="795900"/>
          </a:xfrm>
          <a:prstGeom prst="rect">
            <a:avLst/>
          </a:prstGeom>
        </p:spPr>
        <p:txBody>
          <a:bodyPr spcFirstLastPara="1" wrap="square" lIns="91425" tIns="91425" rIns="91425" bIns="91425" anchor="ctr" anchorCtr="0">
            <a:noAutofit/>
          </a:bodyPr>
          <a:lstStyle/>
          <a:p>
            <a:r>
              <a:rPr lang="cs-CZ" sz="2800" b="1">
                <a:effectLst/>
                <a:latin typeface="+mj-lt"/>
                <a:ea typeface="Times New Roman" panose="02020603050405020304" pitchFamily="18" charset="0"/>
                <a:cs typeface="Times New Roman" panose="02020603050405020304" pitchFamily="18" charset="0"/>
              </a:rPr>
              <a:t>Diskuse</a:t>
            </a:r>
            <a:endParaRPr lang="cs-CZ" sz="2800">
              <a:latin typeface="+mj-lt"/>
            </a:endParaRPr>
          </a:p>
        </p:txBody>
      </p:sp>
      <p:sp>
        <p:nvSpPr>
          <p:cNvPr id="467" name="Google Shape;467;p40"/>
          <p:cNvSpPr txBox="1">
            <a:spLocks noGrp="1"/>
          </p:cNvSpPr>
          <p:nvPr>
            <p:ph type="title" idx="2"/>
          </p:nvPr>
        </p:nvSpPr>
        <p:spPr>
          <a:xfrm>
            <a:off x="1748500" y="2201750"/>
            <a:ext cx="17151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7200" b="0">
                <a:solidFill>
                  <a:schemeClr val="accent2"/>
                </a:solidFill>
                <a:latin typeface="Work Sans SemiBold"/>
                <a:ea typeface="Work Sans SemiBold"/>
                <a:cs typeface="Work Sans SemiBold"/>
                <a:sym typeface="Work Sans SemiBold"/>
              </a:rPr>
              <a:t>06</a:t>
            </a:r>
            <a:endParaRPr sz="7200" b="0">
              <a:solidFill>
                <a:schemeClr val="accent2"/>
              </a:solidFill>
              <a:latin typeface="Work Sans SemiBold"/>
              <a:ea typeface="Work Sans SemiBold"/>
              <a:cs typeface="Work Sans SemiBold"/>
              <a:sym typeface="Work Sans SemiBold"/>
            </a:endParaRPr>
          </a:p>
        </p:txBody>
      </p:sp>
    </p:spTree>
    <p:extLst>
      <p:ext uri="{BB962C8B-B14F-4D97-AF65-F5344CB8AC3E}">
        <p14:creationId xmlns:p14="http://schemas.microsoft.com/office/powerpoint/2010/main" val="1654695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mj-lt"/>
              </a:rPr>
              <a:t>Zaslané otázky</a:t>
            </a:r>
            <a:endParaRPr>
              <a:latin typeface="+mj-lt"/>
            </a:endParaRPr>
          </a:p>
        </p:txBody>
      </p:sp>
      <p:sp>
        <p:nvSpPr>
          <p:cNvPr id="422" name="Google Shape;422;p37"/>
          <p:cNvSpPr txBox="1">
            <a:spLocks noGrp="1"/>
          </p:cNvSpPr>
          <p:nvPr>
            <p:ph type="subTitle" idx="1"/>
          </p:nvPr>
        </p:nvSpPr>
        <p:spPr>
          <a:xfrm>
            <a:off x="713225" y="1152475"/>
            <a:ext cx="7717800" cy="3424800"/>
          </a:xfrm>
          <a:prstGeom prst="rect">
            <a:avLst/>
          </a:prstGeom>
        </p:spPr>
        <p:txBody>
          <a:bodyPr spcFirstLastPara="1" wrap="square" lIns="91425" tIns="91425" rIns="91425" bIns="91425" anchor="t" anchorCtr="0">
            <a:noAutofit/>
          </a:bodyPr>
          <a:lstStyle/>
          <a:p>
            <a:pPr marL="342900" indent="-342900">
              <a:spcBef>
                <a:spcPts val="600"/>
              </a:spcBef>
              <a:spcAft>
                <a:spcPts val="600"/>
              </a:spcAft>
              <a:buClr>
                <a:srgbClr val="002060"/>
              </a:buClr>
              <a:buSzPct val="100000"/>
            </a:pPr>
            <a:r>
              <a:rPr lang="cs-CZ" sz="1600">
                <a:effectLst/>
                <a:latin typeface="Calibri" panose="020F0502020204030204" pitchFamily="34" charset="0"/>
                <a:ea typeface="Times New Roman" panose="02020603050405020304" pitchFamily="18" charset="0"/>
              </a:rPr>
              <a:t>V současnosti nám běží projekt, který bude, stejně jako všem ostatním, končit 30. 9. 2024. Chtěla bych se zeptat – víme, že nevyčerpáme všechny přidělené finanční prostředky (důvodem je, že jsme neměli obsazený po celou dobu naplánovaný 1,5 úvazek). Bude možné tyto prostředky přesunout do dalšího projektu, případně je řádně vyčerpat? Pokud vím, v rámci projektu byly nevyčerpané prostředky převáděny vždy do dalšího sledovaného období.</a:t>
            </a:r>
            <a:endParaRPr lang="cs-CZ" sz="1600">
              <a:effectLst/>
              <a:latin typeface="Calibri" panose="020F0502020204030204" pitchFamily="34" charset="0"/>
              <a:ea typeface="Calibri" panose="020F0502020204030204" pitchFamily="34" charset="0"/>
            </a:endParaRPr>
          </a:p>
          <a:p>
            <a:pPr marL="342900" indent="-342900">
              <a:spcBef>
                <a:spcPts val="600"/>
              </a:spcBef>
              <a:spcAft>
                <a:spcPts val="600"/>
              </a:spcAft>
              <a:buClr>
                <a:srgbClr val="002060"/>
              </a:buClr>
              <a:buSzPct val="100000"/>
            </a:pPr>
            <a:r>
              <a:rPr lang="cs-CZ" sz="1600">
                <a:effectLst/>
                <a:latin typeface="Calibri" panose="020F0502020204030204" pitchFamily="34" charset="0"/>
                <a:ea typeface="Times New Roman" panose="02020603050405020304" pitchFamily="18" charset="0"/>
              </a:rPr>
              <a:t>Nyní máme v projektu nastavený úvazek 1,5. Chtěla bych se zeptat, zdali do nového projektu můžeme nastavit úvazek např. 2,5? Nebo je výše úvazku nějak omezena např. počtem členských obcí, popřípadě jiným ukazatelem nebo si MAS volí výši úvazku dle svého uvážení, znalosti regionu/činností, objemu práce apod.?</a:t>
            </a:r>
            <a:endParaRPr lang="cs-CZ" sz="1600">
              <a:effectLst/>
              <a:latin typeface="Calibri" panose="020F0502020204030204" pitchFamily="34" charset="0"/>
              <a:ea typeface="Calibri" panose="020F0502020204030204" pitchFamily="34" charset="0"/>
            </a:endParaRPr>
          </a:p>
          <a:p>
            <a:pPr indent="-304800">
              <a:spcBef>
                <a:spcPts val="1600"/>
              </a:spcBef>
              <a:buClr>
                <a:schemeClr val="dk1"/>
              </a:buClr>
              <a:buFont typeface="Arial" panose="020B0604020202020204" pitchFamily="34" charset="0"/>
              <a:buChar char="•"/>
            </a:pPr>
            <a:endParaRPr lang="cs-CZ" sz="1600">
              <a:latin typeface="+mn-lt"/>
            </a:endParaRPr>
          </a:p>
        </p:txBody>
      </p:sp>
    </p:spTree>
    <p:extLst>
      <p:ext uri="{BB962C8B-B14F-4D97-AF65-F5344CB8AC3E}">
        <p14:creationId xmlns:p14="http://schemas.microsoft.com/office/powerpoint/2010/main" val="3847205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mj-lt"/>
              </a:rPr>
              <a:t>Zaslané otázky</a:t>
            </a:r>
            <a:endParaRPr>
              <a:latin typeface="+mj-lt"/>
            </a:endParaRPr>
          </a:p>
        </p:txBody>
      </p:sp>
      <p:sp>
        <p:nvSpPr>
          <p:cNvPr id="422" name="Google Shape;422;p37"/>
          <p:cNvSpPr txBox="1">
            <a:spLocks noGrp="1"/>
          </p:cNvSpPr>
          <p:nvPr>
            <p:ph type="subTitle" idx="1"/>
          </p:nvPr>
        </p:nvSpPr>
        <p:spPr>
          <a:xfrm>
            <a:off x="713225" y="1152475"/>
            <a:ext cx="7717800" cy="3424800"/>
          </a:xfrm>
          <a:prstGeom prst="rect">
            <a:avLst/>
          </a:prstGeom>
        </p:spPr>
        <p:txBody>
          <a:bodyPr spcFirstLastPara="1" wrap="square" lIns="91425" tIns="91425" rIns="91425" bIns="91425" anchor="t" anchorCtr="0">
            <a:noAutofit/>
          </a:bodyPr>
          <a:lstStyle/>
          <a:p>
            <a:pPr marL="342900" indent="-342900">
              <a:spcBef>
                <a:spcPts val="600"/>
              </a:spcBef>
              <a:spcAft>
                <a:spcPts val="600"/>
              </a:spcAft>
              <a:buClr>
                <a:srgbClr val="002060"/>
              </a:buClr>
              <a:buSzPct val="100000"/>
              <a:buFont typeface="+mj-lt"/>
              <a:buAutoNum type="arabicPeriod" startAt="3"/>
            </a:pPr>
            <a:r>
              <a:rPr lang="cs-CZ" sz="1600">
                <a:effectLst/>
                <a:latin typeface="Calibri" panose="020F0502020204030204" pitchFamily="34" charset="0"/>
                <a:ea typeface="Times New Roman" panose="02020603050405020304" pitchFamily="18" charset="0"/>
              </a:rPr>
              <a:t>Jak to bude s navazujícími projekty OPTP. My nyní realizujeme první projekt OPTP. 11/2022-9/2024, projekt nám končí 30.9.2024, budeme tedy chystat a podávat druhý projekt OPTPII. 10/2024-9/2026 a moje otázka zní, kdy je dobré projekt podat? Myšleno, jak dlouho od podání můžeme čekat schválení nového navazujícího projektu? Chceme zachovat plynulost výdajů tzn. že předpokládám, že od 1.10.2024 budeme mít nové pracovní smlouvy a také nové oddělené středisko pro evidenci účetních dokladů. Bude to takto správně?</a:t>
            </a:r>
          </a:p>
          <a:p>
            <a:pPr marL="342900" indent="-342900">
              <a:spcBef>
                <a:spcPts val="600"/>
              </a:spcBef>
              <a:spcAft>
                <a:spcPts val="600"/>
              </a:spcAft>
              <a:buClr>
                <a:srgbClr val="002060"/>
              </a:buClr>
              <a:buSzPct val="100000"/>
              <a:buFont typeface="+mj-lt"/>
              <a:buAutoNum type="arabicPeriod" startAt="3"/>
            </a:pPr>
            <a:r>
              <a:rPr lang="cs-CZ" sz="1600">
                <a:effectLst/>
                <a:latin typeface="Calibri" panose="020F0502020204030204" pitchFamily="34" charset="0"/>
                <a:ea typeface="Times New Roman" panose="02020603050405020304" pitchFamily="18" charset="0"/>
              </a:rPr>
              <a:t>Limity HM při úvazku 1,0 je nyní 45 tis. Kč HM, chci se zeptat, zda se uvažuje o navýšení tohoto limitu HM? A od kdy? Zda bude moci zapracovat již do druhého projektu?</a:t>
            </a:r>
          </a:p>
          <a:p>
            <a:pPr marL="342900" indent="-342900">
              <a:spcBef>
                <a:spcPts val="600"/>
              </a:spcBef>
              <a:spcAft>
                <a:spcPts val="600"/>
              </a:spcAft>
              <a:buClr>
                <a:srgbClr val="002060"/>
              </a:buClr>
              <a:buSzPct val="100000"/>
              <a:buFont typeface="+mj-lt"/>
              <a:buAutoNum type="arabicPeriod" startAt="3"/>
            </a:pPr>
            <a:r>
              <a:rPr lang="cs-CZ" sz="1600">
                <a:effectLst/>
                <a:latin typeface="Calibri" panose="020F0502020204030204" pitchFamily="34" charset="0"/>
                <a:ea typeface="Times New Roman" panose="02020603050405020304" pitchFamily="18" charset="0"/>
              </a:rPr>
              <a:t>Podmínka, kdy druhý projekt může mít max. 30% alokace stále platí, slyšela jsem, že se uvažuje o zrušení či změně? Popřípadě od kdy ke změně dojde?</a:t>
            </a:r>
          </a:p>
          <a:p>
            <a:pPr indent="-304800">
              <a:spcBef>
                <a:spcPts val="1600"/>
              </a:spcBef>
              <a:buClr>
                <a:schemeClr val="dk1"/>
              </a:buClr>
              <a:buFont typeface="Arial" panose="020B0604020202020204" pitchFamily="34" charset="0"/>
              <a:buChar char="•"/>
            </a:pPr>
            <a:endParaRPr lang="cs-CZ" sz="1600">
              <a:latin typeface="+mn-lt"/>
            </a:endParaRPr>
          </a:p>
        </p:txBody>
      </p:sp>
    </p:spTree>
    <p:extLst>
      <p:ext uri="{BB962C8B-B14F-4D97-AF65-F5344CB8AC3E}">
        <p14:creationId xmlns:p14="http://schemas.microsoft.com/office/powerpoint/2010/main" val="1182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latin typeface="+mj-lt"/>
              </a:rPr>
              <a:t>Zaslané otázky</a:t>
            </a:r>
            <a:endParaRPr>
              <a:latin typeface="+mj-lt"/>
            </a:endParaRPr>
          </a:p>
        </p:txBody>
      </p:sp>
      <p:sp>
        <p:nvSpPr>
          <p:cNvPr id="422" name="Google Shape;422;p37"/>
          <p:cNvSpPr txBox="1">
            <a:spLocks noGrp="1"/>
          </p:cNvSpPr>
          <p:nvPr>
            <p:ph type="subTitle" idx="1"/>
          </p:nvPr>
        </p:nvSpPr>
        <p:spPr>
          <a:xfrm>
            <a:off x="713225" y="1152475"/>
            <a:ext cx="7717800" cy="3424800"/>
          </a:xfrm>
          <a:prstGeom prst="rect">
            <a:avLst/>
          </a:prstGeom>
        </p:spPr>
        <p:txBody>
          <a:bodyPr spcFirstLastPara="1" wrap="square" lIns="91425" tIns="91425" rIns="91425" bIns="91425" anchor="t" anchorCtr="0">
            <a:noAutofit/>
          </a:bodyPr>
          <a:lstStyle/>
          <a:p>
            <a:pPr>
              <a:spcBef>
                <a:spcPts val="600"/>
              </a:spcBef>
              <a:spcAft>
                <a:spcPts val="600"/>
              </a:spcAft>
              <a:buClr>
                <a:srgbClr val="002060"/>
              </a:buClr>
              <a:buSzPct val="100000"/>
              <a:buFont typeface="+mj-lt"/>
              <a:buAutoNum type="arabicPeriod" startAt="6"/>
            </a:pPr>
            <a:r>
              <a:rPr lang="cs-CZ" sz="1800">
                <a:effectLst/>
                <a:latin typeface="Calibri" panose="020F0502020204030204" pitchFamily="34" charset="0"/>
                <a:ea typeface="Times New Roman" panose="02020603050405020304" pitchFamily="18" charset="0"/>
              </a:rPr>
              <a:t>Budu mít jedno účetní středisko na mzdové náklady a druhé středisko na paušální náklady. Je to tak v pořádku?</a:t>
            </a:r>
          </a:p>
          <a:p>
            <a:pPr>
              <a:spcBef>
                <a:spcPts val="600"/>
              </a:spcBef>
              <a:spcAft>
                <a:spcPts val="600"/>
              </a:spcAft>
              <a:buClr>
                <a:srgbClr val="002060"/>
              </a:buClr>
              <a:buSzPct val="100000"/>
              <a:buFont typeface="+mj-lt"/>
              <a:buAutoNum type="arabicPeriod" startAt="6"/>
            </a:pPr>
            <a:r>
              <a:rPr lang="cs-CZ" sz="1800">
                <a:effectLst/>
                <a:latin typeface="Calibri" panose="020F0502020204030204" pitchFamily="34" charset="0"/>
                <a:ea typeface="Times New Roman" panose="02020603050405020304" pitchFamily="18" charset="0"/>
              </a:rPr>
              <a:t>Jak a do kdy se bude dokládat audit za rok 2023? Budeme muset mít audit za rok 2024 - od čeho se jeho povinnost odvíjí? </a:t>
            </a:r>
            <a:endParaRPr lang="cs-CZ" sz="1800">
              <a:effectLst/>
              <a:latin typeface="Calibri" panose="020F0502020204030204" pitchFamily="34" charset="0"/>
              <a:ea typeface="Calibri" panose="020F0502020204030204" pitchFamily="34" charset="0"/>
            </a:endParaRPr>
          </a:p>
          <a:p>
            <a:pPr marL="152400" indent="0">
              <a:spcBef>
                <a:spcPts val="1600"/>
              </a:spcBef>
              <a:buClr>
                <a:schemeClr val="dk1"/>
              </a:buClr>
              <a:buNone/>
            </a:pPr>
            <a:endParaRPr lang="cs-CZ" sz="1600">
              <a:latin typeface="+mn-lt"/>
            </a:endParaRPr>
          </a:p>
        </p:txBody>
      </p:sp>
    </p:spTree>
    <p:extLst>
      <p:ext uri="{BB962C8B-B14F-4D97-AF65-F5344CB8AC3E}">
        <p14:creationId xmlns:p14="http://schemas.microsoft.com/office/powerpoint/2010/main" val="1795745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77"/>
          <p:cNvSpPr txBox="1">
            <a:spLocks noGrp="1"/>
          </p:cNvSpPr>
          <p:nvPr>
            <p:ph type="title"/>
          </p:nvPr>
        </p:nvSpPr>
        <p:spPr>
          <a:xfrm>
            <a:off x="713213" y="539500"/>
            <a:ext cx="7717800" cy="61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4800"/>
              <a:t>Děkujeme za pozornost</a:t>
            </a:r>
            <a:endParaRPr sz="4800"/>
          </a:p>
        </p:txBody>
      </p:sp>
      <p:sp>
        <p:nvSpPr>
          <p:cNvPr id="1223" name="Google Shape;1223;p77"/>
          <p:cNvSpPr txBox="1">
            <a:spLocks noGrp="1"/>
          </p:cNvSpPr>
          <p:nvPr>
            <p:ph type="subTitle" idx="1"/>
          </p:nvPr>
        </p:nvSpPr>
        <p:spPr>
          <a:xfrm>
            <a:off x="713100" y="2255437"/>
            <a:ext cx="7717800" cy="1419900"/>
          </a:xfrm>
          <a:prstGeom prst="rect">
            <a:avLst/>
          </a:prstGeom>
        </p:spPr>
        <p:txBody>
          <a:bodyPr spcFirstLastPara="1" wrap="square" lIns="91425" tIns="91425" rIns="91425" bIns="91425" anchor="ctr" anchorCtr="0">
            <a:noAutofit/>
          </a:bodyPr>
          <a:lstStyle/>
          <a:p>
            <a:pPr algn="ctr"/>
            <a:r>
              <a:rPr lang="cs-CZ" b="1">
                <a:latin typeface="Arial" panose="020B0604020202020204" pitchFamily="34" charset="0"/>
                <a:cs typeface="Arial" panose="020B0604020202020204" pitchFamily="34" charset="0"/>
              </a:rPr>
              <a:t>Ministerstvo pro místní rozvoj ČR</a:t>
            </a:r>
          </a:p>
          <a:p>
            <a:pPr algn="ctr"/>
            <a:r>
              <a:rPr lang="cs-CZ">
                <a:latin typeface="Arial" panose="020B0604020202020204" pitchFamily="34" charset="0"/>
                <a:cs typeface="Arial" panose="020B0604020202020204" pitchFamily="34" charset="0"/>
              </a:rPr>
              <a:t>Odbor Řídicího orgánu Operačního programu Technická pomoc</a:t>
            </a:r>
          </a:p>
          <a:p>
            <a:pPr algn="ctr"/>
            <a:r>
              <a:rPr lang="cs-CZ">
                <a:latin typeface="Arial" panose="020B0604020202020204" pitchFamily="34" charset="0"/>
                <a:cs typeface="Arial" panose="020B0604020202020204" pitchFamily="34" charset="0"/>
              </a:rPr>
              <a:t>Staroměstské náměstí 6</a:t>
            </a:r>
          </a:p>
          <a:p>
            <a:pPr algn="ctr"/>
            <a:r>
              <a:rPr lang="cs-CZ">
                <a:latin typeface="Arial" panose="020B0604020202020204" pitchFamily="34" charset="0"/>
                <a:cs typeface="Arial" panose="020B0604020202020204" pitchFamily="34" charset="0"/>
              </a:rPr>
              <a:t>110 15 Praha 1</a:t>
            </a:r>
          </a:p>
          <a:p>
            <a:pPr algn="ctr"/>
            <a:r>
              <a:rPr lang="cs-CZ">
                <a:latin typeface="Arial" panose="020B0604020202020204" pitchFamily="34" charset="0"/>
                <a:cs typeface="Arial" panose="020B0604020202020204" pitchFamily="34" charset="0"/>
                <a:hlinkClick r:id="rId3"/>
              </a:rPr>
              <a:t>optp@mmr.gov.cz</a:t>
            </a:r>
            <a:endParaRPr lang="cs-CZ">
              <a:latin typeface="Arial" panose="020B0604020202020204" pitchFamily="34" charset="0"/>
              <a:cs typeface="Arial" panose="020B0604020202020204" pitchFamily="34" charset="0"/>
            </a:endParaRPr>
          </a:p>
          <a:p>
            <a:pPr algn="ctr"/>
            <a:r>
              <a:rPr lang="cs-CZ">
                <a:latin typeface="Arial" panose="020B0604020202020204" pitchFamily="34" charset="0"/>
                <a:cs typeface="Arial" panose="020B0604020202020204" pitchFamily="34" charset="0"/>
                <a:hlinkClick r:id="rId4"/>
              </a:rPr>
              <a:t>https://www.dotaceeu.cz/cs/microsites/op-technicka-pomoc/uvodni-strana </a:t>
            </a:r>
            <a:endParaRPr lang="cs-CZ">
              <a:latin typeface="Arial" panose="020B0604020202020204" pitchFamily="34" charset="0"/>
              <a:cs typeface="Arial" panose="020B0604020202020204" pitchFamily="34" charset="0"/>
            </a:endParaRPr>
          </a:p>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4572000" y="2146850"/>
            <a:ext cx="3858900" cy="795900"/>
          </a:xfrm>
          <a:prstGeom prst="rect">
            <a:avLst/>
          </a:prstGeom>
        </p:spPr>
        <p:txBody>
          <a:bodyPr spcFirstLastPara="1" wrap="square" lIns="91425" tIns="91425" rIns="91425" bIns="91425" anchor="ctr" anchorCtr="0">
            <a:noAutofit/>
          </a:bodyPr>
          <a:lstStyle/>
          <a:p>
            <a:r>
              <a:rPr lang="cs-CZ" sz="2800" b="1">
                <a:effectLst/>
                <a:latin typeface="+mj-lt"/>
                <a:ea typeface="Times New Roman" panose="02020603050405020304" pitchFamily="18" charset="0"/>
                <a:cs typeface="Times New Roman" panose="02020603050405020304" pitchFamily="18" charset="0"/>
              </a:rPr>
              <a:t>Zahájení</a:t>
            </a:r>
            <a:br>
              <a:rPr lang="cs-CZ" sz="2800">
                <a:effectLst/>
                <a:latin typeface="+mj-lt"/>
                <a:ea typeface="Times New Roman" panose="02020603050405020304" pitchFamily="18" charset="0"/>
                <a:cs typeface="Times New Roman" panose="02020603050405020304" pitchFamily="18" charset="0"/>
              </a:rPr>
            </a:br>
            <a:endParaRPr lang="cs-CZ" sz="2800">
              <a:latin typeface="+mj-lt"/>
            </a:endParaRPr>
          </a:p>
        </p:txBody>
      </p:sp>
      <p:sp>
        <p:nvSpPr>
          <p:cNvPr id="467" name="Google Shape;467;p40"/>
          <p:cNvSpPr txBox="1">
            <a:spLocks noGrp="1"/>
          </p:cNvSpPr>
          <p:nvPr>
            <p:ph type="title" idx="2"/>
          </p:nvPr>
        </p:nvSpPr>
        <p:spPr>
          <a:xfrm>
            <a:off x="1748500" y="2201750"/>
            <a:ext cx="17151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7200" b="0">
                <a:solidFill>
                  <a:schemeClr val="accent2"/>
                </a:solidFill>
                <a:latin typeface="Work Sans SemiBold"/>
                <a:ea typeface="Work Sans SemiBold"/>
                <a:cs typeface="Work Sans SemiBold"/>
                <a:sym typeface="Work Sans SemiBold"/>
              </a:rPr>
              <a:t>01</a:t>
            </a:r>
            <a:endParaRPr sz="7200" b="0">
              <a:solidFill>
                <a:schemeClr val="accent2"/>
              </a:solidFill>
              <a:latin typeface="Work Sans SemiBold"/>
              <a:ea typeface="Work Sans SemiBold"/>
              <a:cs typeface="Work Sans SemiBold"/>
              <a:sym typeface="Work Sans SemiBold"/>
            </a:endParaRPr>
          </a:p>
        </p:txBody>
      </p:sp>
    </p:spTree>
    <p:extLst>
      <p:ext uri="{BB962C8B-B14F-4D97-AF65-F5344CB8AC3E}">
        <p14:creationId xmlns:p14="http://schemas.microsoft.com/office/powerpoint/2010/main" val="346173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r>
              <a:rPr lang="cs-CZ">
                <a:latin typeface="+mj-lt"/>
              </a:rPr>
              <a:t>Pokyny</a:t>
            </a:r>
          </a:p>
        </p:txBody>
      </p:sp>
      <p:sp>
        <p:nvSpPr>
          <p:cNvPr id="422" name="Google Shape;422;p37"/>
          <p:cNvSpPr txBox="1">
            <a:spLocks noGrp="1"/>
          </p:cNvSpPr>
          <p:nvPr>
            <p:ph type="subTitle" idx="1"/>
          </p:nvPr>
        </p:nvSpPr>
        <p:spPr>
          <a:xfrm>
            <a:off x="713225" y="1152475"/>
            <a:ext cx="7717800" cy="3424800"/>
          </a:xfrm>
          <a:prstGeom prst="rect">
            <a:avLst/>
          </a:prstGeom>
        </p:spPr>
        <p:txBody>
          <a:bodyPr spcFirstLastPara="1" wrap="square" lIns="91425" tIns="91425" rIns="91425" bIns="91425" anchor="t" anchorCtr="0">
            <a:noAutofit/>
          </a:bodyPr>
          <a:lstStyle/>
          <a:p>
            <a:pPr marL="285750" indent="-285750">
              <a:lnSpc>
                <a:spcPct val="150000"/>
              </a:lnSpc>
              <a:buSzPts val="1000"/>
              <a:buFont typeface="Arial" panose="020B0604020202020204" pitchFamily="34" charset="0"/>
              <a:buChar char="•"/>
            </a:pPr>
            <a:r>
              <a:rPr lang="cs-CZ" sz="1600">
                <a:latin typeface="+mn-lt"/>
              </a:rPr>
              <a:t>seminář bude nahráván a nahrávka spolu s prezentací budou k dispozici na webových stránkách OPTP (</a:t>
            </a:r>
            <a:r>
              <a:rPr lang="cs-CZ" sz="1600">
                <a:solidFill>
                  <a:srgbClr val="FF0000"/>
                </a:solidFill>
                <a:latin typeface="+mn-lt"/>
                <a:hlinkClick r:id="rId3"/>
              </a:rPr>
              <a:t>https://www.dotaceeu.cz/cs/microsites/op-technicka-pomoc/optp-2021-2027)</a:t>
            </a:r>
            <a:endParaRPr lang="cs-CZ" sz="1600">
              <a:solidFill>
                <a:srgbClr val="FF0000"/>
              </a:solidFill>
              <a:latin typeface="+mn-lt"/>
            </a:endParaRPr>
          </a:p>
          <a:p>
            <a:pPr marL="285750" indent="-285750">
              <a:lnSpc>
                <a:spcPct val="150000"/>
              </a:lnSpc>
              <a:buSzPts val="1000"/>
              <a:buFont typeface="Arial" panose="020B0604020202020204" pitchFamily="34" charset="0"/>
              <a:buChar char="•"/>
            </a:pPr>
            <a:r>
              <a:rPr lang="cs-CZ" sz="1600">
                <a:latin typeface="+mn-lt"/>
              </a:rPr>
              <a:t>po celou dobu jednání mějte vypnutou kameru a mikrofon</a:t>
            </a:r>
          </a:p>
          <a:p>
            <a:pPr marL="285750" lvl="0" indent="-285750">
              <a:lnSpc>
                <a:spcPct val="150000"/>
              </a:lnSpc>
              <a:buSzPts val="1000"/>
              <a:buFont typeface="Arial" panose="020B0604020202020204" pitchFamily="34" charset="0"/>
              <a:buChar char="•"/>
            </a:pPr>
            <a:r>
              <a:rPr lang="cs-CZ" sz="1600">
                <a:latin typeface="+mn-lt"/>
              </a:rPr>
              <a:t>dotazy pokládejte průběžně, využijte tlačítko „ruky“</a:t>
            </a:r>
          </a:p>
          <a:p>
            <a:pPr marL="285750" lvl="0" indent="-285750">
              <a:lnSpc>
                <a:spcPct val="150000"/>
              </a:lnSpc>
              <a:buSzPts val="1000"/>
              <a:buFont typeface="Arial" panose="020B0604020202020204" pitchFamily="34" charset="0"/>
              <a:buChar char="•"/>
            </a:pPr>
            <a:r>
              <a:rPr lang="cs-CZ" sz="1600">
                <a:latin typeface="+mn-lt"/>
              </a:rPr>
              <a:t>po vyvolání si zapněte mikrofon a po položení dotazu ho zase vypněte</a:t>
            </a:r>
          </a:p>
          <a:p>
            <a:pPr marL="285750" lvl="0" indent="-285750">
              <a:lnSpc>
                <a:spcPct val="150000"/>
              </a:lnSpc>
              <a:buSzPts val="1000"/>
              <a:buFont typeface="Arial" panose="020B0604020202020204" pitchFamily="34" charset="0"/>
              <a:buChar char="•"/>
            </a:pPr>
            <a:r>
              <a:rPr lang="cs-CZ" sz="1600">
                <a:latin typeface="+mn-lt"/>
              </a:rPr>
              <a:t>pokud možno v rámci jedné MAS sdílejte jedno připojení</a:t>
            </a:r>
          </a:p>
          <a:p>
            <a:pPr marL="285750" lvl="0" indent="-285750">
              <a:lnSpc>
                <a:spcPct val="150000"/>
              </a:lnSpc>
              <a:buSzPts val="1000"/>
              <a:buFont typeface="Arial" panose="020B0604020202020204" pitchFamily="34" charset="0"/>
              <a:buChar char="•"/>
            </a:pPr>
            <a:r>
              <a:rPr lang="cs-CZ" sz="1600">
                <a:latin typeface="+mn-lt"/>
              </a:rPr>
              <a:t>prosíme nepoužívejte chat, nebude prostor na odpovídání dotazů</a:t>
            </a:r>
          </a:p>
          <a:p>
            <a:pPr marL="171450" indent="-171450">
              <a:lnSpc>
                <a:spcPct val="150000"/>
              </a:lnSpc>
              <a:buClr>
                <a:schemeClr val="dk1"/>
              </a:buClr>
              <a:buSzPts val="1100"/>
              <a:buFont typeface="Arial" panose="020B0604020202020204" pitchFamily="34" charset="0"/>
              <a:buChar char="•"/>
            </a:pPr>
            <a:endParaRPr lang="cs-CZ" sz="1600">
              <a:latin typeface="+mn-lt"/>
            </a:endParaRPr>
          </a:p>
          <a:p>
            <a:pPr marL="171450" indent="-171450">
              <a:lnSpc>
                <a:spcPct val="150000"/>
              </a:lnSpc>
              <a:buClr>
                <a:schemeClr val="dk1"/>
              </a:buClr>
              <a:buSzPts val="1100"/>
              <a:buFont typeface="Arial" panose="020B0604020202020204" pitchFamily="34" charset="0"/>
              <a:buChar char="•"/>
            </a:pPr>
            <a:endParaRPr lang="cs-CZ" sz="1600" b="1">
              <a:latin typeface="+mn-lt"/>
            </a:endParaRPr>
          </a:p>
          <a:p>
            <a:pPr marL="171450" indent="-171450">
              <a:buClr>
                <a:schemeClr val="dk1"/>
              </a:buClr>
              <a:buSzPts val="1100"/>
              <a:buFont typeface="Arial" panose="020B0604020202020204" pitchFamily="34" charset="0"/>
              <a:buChar char="•"/>
            </a:pPr>
            <a:endParaRPr lang="cs-CZ" sz="1600">
              <a:latin typeface="+mn-lt"/>
            </a:endParaRPr>
          </a:p>
          <a:p>
            <a:pPr marL="171450" indent="-171450">
              <a:buSzPts val="1100"/>
              <a:buFont typeface="Calibri"/>
              <a:buChar char="-"/>
            </a:pPr>
            <a:endParaRPr lang="cs-CZ" sz="1600">
              <a:latin typeface="+mn-lt"/>
            </a:endParaRPr>
          </a:p>
        </p:txBody>
      </p:sp>
    </p:spTree>
    <p:extLst>
      <p:ext uri="{BB962C8B-B14F-4D97-AF65-F5344CB8AC3E}">
        <p14:creationId xmlns:p14="http://schemas.microsoft.com/office/powerpoint/2010/main" val="94089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0"/>
          <p:cNvSpPr txBox="1">
            <a:spLocks noGrp="1"/>
          </p:cNvSpPr>
          <p:nvPr>
            <p:ph type="title"/>
          </p:nvPr>
        </p:nvSpPr>
        <p:spPr>
          <a:xfrm>
            <a:off x="4572000" y="2146850"/>
            <a:ext cx="3858900" cy="795900"/>
          </a:xfrm>
          <a:prstGeom prst="rect">
            <a:avLst/>
          </a:prstGeom>
        </p:spPr>
        <p:txBody>
          <a:bodyPr spcFirstLastPara="1" wrap="square" lIns="91425" tIns="91425" rIns="91425" bIns="91425" anchor="ctr" anchorCtr="0">
            <a:noAutofit/>
          </a:bodyPr>
          <a:lstStyle/>
          <a:p>
            <a:r>
              <a:rPr lang="cs-CZ" sz="2800" b="1">
                <a:effectLst/>
                <a:latin typeface="+mj-lt"/>
                <a:ea typeface="Times New Roman" panose="02020603050405020304" pitchFamily="18" charset="0"/>
                <a:cs typeface="Times New Roman" panose="02020603050405020304" pitchFamily="18" charset="0"/>
              </a:rPr>
              <a:t>Aktuální stav projektů MAS</a:t>
            </a:r>
            <a:endParaRPr lang="cs-CZ" sz="2800">
              <a:latin typeface="+mj-lt"/>
            </a:endParaRPr>
          </a:p>
        </p:txBody>
      </p:sp>
      <p:sp>
        <p:nvSpPr>
          <p:cNvPr id="467" name="Google Shape;467;p40"/>
          <p:cNvSpPr txBox="1">
            <a:spLocks noGrp="1"/>
          </p:cNvSpPr>
          <p:nvPr>
            <p:ph type="title" idx="2"/>
          </p:nvPr>
        </p:nvSpPr>
        <p:spPr>
          <a:xfrm>
            <a:off x="1748500" y="2201750"/>
            <a:ext cx="1715100" cy="74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sz="7200" b="0">
                <a:solidFill>
                  <a:schemeClr val="accent2"/>
                </a:solidFill>
                <a:latin typeface="Work Sans SemiBold"/>
                <a:ea typeface="Work Sans SemiBold"/>
                <a:cs typeface="Work Sans SemiBold"/>
                <a:sym typeface="Work Sans SemiBold"/>
              </a:rPr>
              <a:t>02</a:t>
            </a:r>
            <a:endParaRPr sz="7200" b="0">
              <a:solidFill>
                <a:schemeClr val="accent2"/>
              </a:solidFill>
              <a:latin typeface="Work Sans SemiBold"/>
              <a:ea typeface="Work Sans SemiBold"/>
              <a:cs typeface="Work Sans SemiBold"/>
              <a:sym typeface="Work Sans SemiBold"/>
            </a:endParaRPr>
          </a:p>
        </p:txBody>
      </p:sp>
    </p:spTree>
    <p:extLst>
      <p:ext uri="{BB962C8B-B14F-4D97-AF65-F5344CB8AC3E}">
        <p14:creationId xmlns:p14="http://schemas.microsoft.com/office/powerpoint/2010/main" val="916102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r>
              <a:rPr lang="cs-CZ">
                <a:latin typeface="+mj-lt"/>
              </a:rPr>
              <a:t>Administrace projektů</a:t>
            </a:r>
          </a:p>
        </p:txBody>
      </p:sp>
      <p:sp>
        <p:nvSpPr>
          <p:cNvPr id="422" name="Google Shape;422;p37"/>
          <p:cNvSpPr txBox="1">
            <a:spLocks noGrp="1"/>
          </p:cNvSpPr>
          <p:nvPr>
            <p:ph type="subTitle" idx="1"/>
          </p:nvPr>
        </p:nvSpPr>
        <p:spPr>
          <a:xfrm>
            <a:off x="713225" y="1152475"/>
            <a:ext cx="7717800" cy="3424800"/>
          </a:xfrm>
          <a:prstGeom prst="rect">
            <a:avLst/>
          </a:prstGeom>
        </p:spPr>
        <p:txBody>
          <a:bodyPr spcFirstLastPara="1" wrap="square" lIns="91425" tIns="91425" rIns="91425" bIns="91425" anchor="t" anchorCtr="0">
            <a:noAutofit/>
          </a:bodyPr>
          <a:lstStyle/>
          <a:p>
            <a:pPr marL="171450" indent="-171450">
              <a:lnSpc>
                <a:spcPct val="150000"/>
              </a:lnSpc>
              <a:buClr>
                <a:schemeClr val="dk1"/>
              </a:buClr>
              <a:buSzPts val="1100"/>
              <a:buFont typeface="Arial" panose="020B0604020202020204" pitchFamily="34" charset="0"/>
              <a:buChar char="•"/>
            </a:pPr>
            <a:r>
              <a:rPr lang="cs-CZ" sz="1600">
                <a:latin typeface="+mn-lt"/>
              </a:rPr>
              <a:t>žádosti o podporu jsou podávány průběžně, zbývá podat už jen cca 1/5 projektů</a:t>
            </a:r>
          </a:p>
          <a:p>
            <a:pPr marL="171450" indent="-171450">
              <a:lnSpc>
                <a:spcPct val="150000"/>
              </a:lnSpc>
              <a:buClr>
                <a:schemeClr val="dk1"/>
              </a:buClr>
              <a:buSzPts val="1100"/>
              <a:buFont typeface="Arial" panose="020B0604020202020204" pitchFamily="34" charset="0"/>
              <a:buChar char="•"/>
            </a:pPr>
            <a:r>
              <a:rPr lang="cs-CZ" sz="1600">
                <a:latin typeface="+mn-lt"/>
              </a:rPr>
              <a:t>u prvních MAS činila doba administrace (od registrace do vydání PA) cca 2 měsíce, nyní se pohybuje kolem </a:t>
            </a:r>
            <a:r>
              <a:rPr lang="cs-CZ" sz="1600" b="1">
                <a:latin typeface="+mn-lt"/>
              </a:rPr>
              <a:t>3 - 4 týdnů</a:t>
            </a:r>
          </a:p>
          <a:p>
            <a:pPr marL="171450" indent="-171450">
              <a:lnSpc>
                <a:spcPct val="150000"/>
              </a:lnSpc>
              <a:buClr>
                <a:schemeClr val="dk1"/>
              </a:buClr>
              <a:buSzPts val="1100"/>
              <a:buFont typeface="Arial" panose="020B0604020202020204" pitchFamily="34" charset="0"/>
              <a:buChar char="•"/>
            </a:pPr>
            <a:r>
              <a:rPr lang="cs-CZ" sz="1600">
                <a:latin typeface="+mn-lt"/>
              </a:rPr>
              <a:t>většinou každou žádost o podporu musíme vrátit k doplnění, některé i 3x</a:t>
            </a:r>
          </a:p>
          <a:p>
            <a:pPr marL="171450" indent="-171450">
              <a:lnSpc>
                <a:spcPct val="150000"/>
              </a:lnSpc>
              <a:buClr>
                <a:schemeClr val="dk1"/>
              </a:buClr>
              <a:buSzPts val="1100"/>
              <a:buFont typeface="Arial" panose="020B0604020202020204" pitchFamily="34" charset="0"/>
              <a:buChar char="•"/>
            </a:pPr>
            <a:endParaRPr lang="cs-CZ" sz="1600">
              <a:latin typeface="+mn-lt"/>
            </a:endParaRPr>
          </a:p>
          <a:p>
            <a:pPr marL="171450" indent="-171450">
              <a:lnSpc>
                <a:spcPct val="150000"/>
              </a:lnSpc>
              <a:buClr>
                <a:schemeClr val="dk1"/>
              </a:buClr>
              <a:buSzPts val="1100"/>
              <a:buFont typeface="Arial" panose="020B0604020202020204" pitchFamily="34" charset="0"/>
              <a:buChar char="•"/>
            </a:pPr>
            <a:r>
              <a:rPr lang="cs-CZ" sz="1600">
                <a:latin typeface="+mn-lt"/>
              </a:rPr>
              <a:t>projekty MAS má na starost celkem 7 projektových manažerů</a:t>
            </a:r>
          </a:p>
          <a:p>
            <a:pPr marL="171450" indent="-171450">
              <a:buClr>
                <a:schemeClr val="dk1"/>
              </a:buClr>
              <a:buSzPts val="1100"/>
              <a:buFont typeface="Arial" panose="020B0604020202020204" pitchFamily="34" charset="0"/>
              <a:buChar char="•"/>
            </a:pPr>
            <a:endParaRPr lang="cs-CZ">
              <a:latin typeface="+mn-lt"/>
            </a:endParaRPr>
          </a:p>
          <a:p>
            <a:pPr marL="171450" indent="-171450">
              <a:buSzPts val="1100"/>
              <a:buFont typeface="Calibri"/>
              <a:buChar char="-"/>
            </a:pPr>
            <a:endParaRPr lang="cs-CZ">
              <a:latin typeface="+mn-lt"/>
            </a:endParaRPr>
          </a:p>
        </p:txBody>
      </p:sp>
    </p:spTree>
    <p:extLst>
      <p:ext uri="{BB962C8B-B14F-4D97-AF65-F5344CB8AC3E}">
        <p14:creationId xmlns:p14="http://schemas.microsoft.com/office/powerpoint/2010/main" val="161440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r>
              <a:rPr lang="cs-CZ">
                <a:latin typeface="+mj-lt"/>
              </a:rPr>
              <a:t>Rozdělení dosud nepodaných projektů</a:t>
            </a:r>
          </a:p>
        </p:txBody>
      </p:sp>
      <p:graphicFrame>
        <p:nvGraphicFramePr>
          <p:cNvPr id="10" name="Tabulka 9">
            <a:extLst>
              <a:ext uri="{FF2B5EF4-FFF2-40B4-BE49-F238E27FC236}">
                <a16:creationId xmlns:a16="http://schemas.microsoft.com/office/drawing/2014/main" id="{6FCCBC0F-8484-7E72-2813-CE5FC6D39250}"/>
              </a:ext>
            </a:extLst>
          </p:cNvPr>
          <p:cNvGraphicFramePr>
            <a:graphicFrameLocks noGrp="1"/>
          </p:cNvGraphicFramePr>
          <p:nvPr>
            <p:extLst>
              <p:ext uri="{D42A27DB-BD31-4B8C-83A1-F6EECF244321}">
                <p14:modId xmlns:p14="http://schemas.microsoft.com/office/powerpoint/2010/main" val="1504212627"/>
              </p:ext>
            </p:extLst>
          </p:nvPr>
        </p:nvGraphicFramePr>
        <p:xfrm>
          <a:off x="1194563" y="1234315"/>
          <a:ext cx="6754873" cy="3040479"/>
        </p:xfrm>
        <a:graphic>
          <a:graphicData uri="http://schemas.openxmlformats.org/drawingml/2006/table">
            <a:tbl>
              <a:tblPr/>
              <a:tblGrid>
                <a:gridCol w="921774">
                  <a:extLst>
                    <a:ext uri="{9D8B030D-6E8A-4147-A177-3AD203B41FA5}">
                      <a16:colId xmlns:a16="http://schemas.microsoft.com/office/drawing/2014/main" val="922788613"/>
                    </a:ext>
                  </a:extLst>
                </a:gridCol>
                <a:gridCol w="936176">
                  <a:extLst>
                    <a:ext uri="{9D8B030D-6E8A-4147-A177-3AD203B41FA5}">
                      <a16:colId xmlns:a16="http://schemas.microsoft.com/office/drawing/2014/main" val="3750731857"/>
                    </a:ext>
                  </a:extLst>
                </a:gridCol>
                <a:gridCol w="1022593">
                  <a:extLst>
                    <a:ext uri="{9D8B030D-6E8A-4147-A177-3AD203B41FA5}">
                      <a16:colId xmlns:a16="http://schemas.microsoft.com/office/drawing/2014/main" val="4257469680"/>
                    </a:ext>
                  </a:extLst>
                </a:gridCol>
                <a:gridCol w="1008190">
                  <a:extLst>
                    <a:ext uri="{9D8B030D-6E8A-4147-A177-3AD203B41FA5}">
                      <a16:colId xmlns:a16="http://schemas.microsoft.com/office/drawing/2014/main" val="3621012846"/>
                    </a:ext>
                  </a:extLst>
                </a:gridCol>
                <a:gridCol w="964982">
                  <a:extLst>
                    <a:ext uri="{9D8B030D-6E8A-4147-A177-3AD203B41FA5}">
                      <a16:colId xmlns:a16="http://schemas.microsoft.com/office/drawing/2014/main" val="990242257"/>
                    </a:ext>
                  </a:extLst>
                </a:gridCol>
                <a:gridCol w="864162">
                  <a:extLst>
                    <a:ext uri="{9D8B030D-6E8A-4147-A177-3AD203B41FA5}">
                      <a16:colId xmlns:a16="http://schemas.microsoft.com/office/drawing/2014/main" val="2150967278"/>
                    </a:ext>
                  </a:extLst>
                </a:gridCol>
                <a:gridCol w="1036996">
                  <a:extLst>
                    <a:ext uri="{9D8B030D-6E8A-4147-A177-3AD203B41FA5}">
                      <a16:colId xmlns:a16="http://schemas.microsoft.com/office/drawing/2014/main" val="399623210"/>
                    </a:ext>
                  </a:extLst>
                </a:gridCol>
              </a:tblGrid>
              <a:tr h="203436">
                <a:tc gridSpan="7">
                  <a:txBody>
                    <a:bodyPr/>
                    <a:lstStyle/>
                    <a:p>
                      <a:pPr algn="ctr" fontAlgn="b"/>
                      <a:r>
                        <a:rPr lang="cs-CZ" sz="1200" b="1" i="0" u="none" strike="noStrike">
                          <a:solidFill>
                            <a:srgbClr val="FFFFFF"/>
                          </a:solidFill>
                          <a:effectLst/>
                          <a:latin typeface="Calibri"/>
                        </a:rPr>
                        <a:t>PM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2109062837"/>
                  </a:ext>
                </a:extLst>
              </a:tr>
              <a:tr h="192379">
                <a:tc>
                  <a:txBody>
                    <a:bodyPr/>
                    <a:lstStyle/>
                    <a:p>
                      <a:pPr algn="ctr" fontAlgn="b"/>
                      <a:r>
                        <a:rPr lang="cs-CZ" sz="1200" b="1" i="0" u="none" strike="noStrike">
                          <a:solidFill>
                            <a:srgbClr val="000000"/>
                          </a:solidFill>
                          <a:effectLst/>
                          <a:latin typeface="Calibri"/>
                        </a:rPr>
                        <a:t>Kuchaříková</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1" i="0" u="none" strike="noStrike" err="1">
                          <a:solidFill>
                            <a:srgbClr val="000000"/>
                          </a:solidFill>
                          <a:effectLst/>
                          <a:latin typeface="Calibri"/>
                        </a:rPr>
                        <a:t>Šlemendová</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1" i="0" u="none" strike="noStrike">
                          <a:solidFill>
                            <a:srgbClr val="000000"/>
                          </a:solidFill>
                          <a:effectLst/>
                          <a:latin typeface="Calibri"/>
                        </a:rPr>
                        <a:t>Pecháčková</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1" i="0" u="none" strike="noStrike">
                          <a:solidFill>
                            <a:srgbClr val="000000"/>
                          </a:solidFill>
                          <a:effectLst/>
                          <a:latin typeface="Calibri"/>
                        </a:rPr>
                        <a:t>Charvát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1" i="0" u="none" strike="noStrike">
                          <a:solidFill>
                            <a:srgbClr val="000000"/>
                          </a:solidFill>
                          <a:effectLst/>
                          <a:latin typeface="Calibri"/>
                        </a:rPr>
                        <a:t>Beranová</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1" i="0" u="none" strike="noStrike" err="1">
                          <a:solidFill>
                            <a:srgbClr val="000000"/>
                          </a:solidFill>
                          <a:effectLst/>
                          <a:latin typeface="Calibri"/>
                        </a:rPr>
                        <a:t>Neudeková</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cs-CZ" sz="1200" b="1" i="0" u="none" strike="noStrike">
                          <a:solidFill>
                            <a:srgbClr val="000000"/>
                          </a:solidFill>
                          <a:effectLst/>
                          <a:latin typeface="Calibri"/>
                        </a:rPr>
                        <a:t>Lhotková</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676998684"/>
                  </a:ext>
                </a:extLst>
              </a:tr>
              <a:tr h="406871">
                <a:tc>
                  <a:txBody>
                    <a:bodyPr/>
                    <a:lstStyle/>
                    <a:p>
                      <a:pPr algn="l" fontAlgn="ctr"/>
                      <a:r>
                        <a:rPr lang="cs-CZ" sz="1200" b="0" i="0" u="none" strike="noStrike">
                          <a:solidFill>
                            <a:srgbClr val="000000"/>
                          </a:solidFill>
                          <a:effectLst/>
                          <a:latin typeface="Calibri"/>
                        </a:rPr>
                        <a:t>Hlubocko-</a:t>
                      </a:r>
                      <a:r>
                        <a:rPr lang="cs-CZ" sz="1200" b="0" i="0" u="none" strike="noStrike" err="1">
                          <a:solidFill>
                            <a:srgbClr val="000000"/>
                          </a:solidFill>
                          <a:effectLst/>
                          <a:latin typeface="Calibri"/>
                        </a:rPr>
                        <a:t>Lišovsko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Rozvoj Krnovska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Poodří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r>
                        <a:rPr lang="cs-CZ" sz="1200">
                          <a:solidFill>
                            <a:schemeClr val="bg2">
                              <a:lumMod val="10000"/>
                            </a:schemeClr>
                          </a:solidFill>
                          <a:latin typeface="Calibri"/>
                          <a:cs typeface="Calibri"/>
                        </a:rPr>
                        <a:t>Partnerství venkova</a:t>
                      </a:r>
                      <a:endParaRPr lang="en-US" sz="1200">
                        <a:solidFill>
                          <a:schemeClr val="bg2">
                            <a:lumMod val="10000"/>
                          </a:schemeClr>
                        </a:solidFill>
                        <a:latin typeface="Calibri"/>
                        <a:cs typeface="Calibri"/>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Nad Orlicí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err="1">
                          <a:solidFill>
                            <a:srgbClr val="000000"/>
                          </a:solidFill>
                          <a:effectLst/>
                          <a:latin typeface="Calibri"/>
                        </a:rPr>
                        <a:t>Šternbersko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cs-CZ" sz="1200" b="0" i="0" u="none" strike="noStrike">
                          <a:solidFill>
                            <a:srgbClr val="000000"/>
                          </a:solidFill>
                          <a:effectLst/>
                          <a:latin typeface="Calibri"/>
                        </a:rPr>
                        <a:t>Vladař</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1099437"/>
                  </a:ext>
                </a:extLst>
              </a:tr>
              <a:tr h="610307">
                <a:tc>
                  <a:txBody>
                    <a:bodyPr/>
                    <a:lstStyle/>
                    <a:p>
                      <a:pPr algn="l" fontAlgn="ctr"/>
                      <a:r>
                        <a:rPr lang="cs-CZ" sz="1200" b="0" i="0" u="none" strike="noStrike">
                          <a:solidFill>
                            <a:srgbClr val="000000"/>
                          </a:solidFill>
                          <a:effectLst/>
                          <a:latin typeface="Calibri"/>
                        </a:rPr>
                        <a:t>Brdy-Vltava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Svitava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Valašsko – </a:t>
                      </a:r>
                    </a:p>
                    <a:p>
                      <a:pPr algn="l" fontAlgn="ctr"/>
                      <a:r>
                        <a:rPr lang="cs-CZ" sz="1200" b="0" i="0" u="none" strike="noStrike">
                          <a:solidFill>
                            <a:srgbClr val="000000"/>
                          </a:solidFill>
                          <a:effectLst/>
                          <a:latin typeface="Calibri"/>
                        </a:rPr>
                        <a:t>Horní </a:t>
                      </a:r>
                      <a:r>
                        <a:rPr lang="cs-CZ" sz="1200" b="0" i="0" u="none" strike="noStrike" err="1">
                          <a:solidFill>
                            <a:srgbClr val="000000"/>
                          </a:solidFill>
                          <a:effectLst/>
                          <a:latin typeface="Calibri"/>
                        </a:rPr>
                        <a:t>Vsacko</a:t>
                      </a:r>
                      <a:endParaRPr lang="cs-CZ" sz="1200" b="0" i="0" u="none" strike="noStrike">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Dolní </a:t>
                      </a:r>
                      <a:r>
                        <a:rPr lang="cs-CZ" sz="1200" b="0" i="0" u="none" strike="noStrike" err="1">
                          <a:solidFill>
                            <a:srgbClr val="000000"/>
                          </a:solidFill>
                          <a:effectLst/>
                          <a:latin typeface="Calibri"/>
                        </a:rPr>
                        <a:t>Poolšaví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err="1">
                          <a:solidFill>
                            <a:srgbClr val="000000"/>
                          </a:solidFill>
                          <a:effectLst/>
                          <a:latin typeface="Calibri"/>
                        </a:rPr>
                        <a:t>Vincenze</a:t>
                      </a:r>
                      <a:r>
                        <a:rPr lang="cs-CZ" sz="1200" b="0" i="0" u="none" strike="noStrike">
                          <a:solidFill>
                            <a:srgbClr val="000000"/>
                          </a:solidFill>
                          <a:effectLst/>
                          <a:latin typeface="Calibri"/>
                        </a:rPr>
                        <a:t> </a:t>
                      </a:r>
                      <a:r>
                        <a:rPr lang="cs-CZ" sz="1200" b="0" i="0" u="none" strike="noStrike" err="1">
                          <a:solidFill>
                            <a:srgbClr val="000000"/>
                          </a:solidFill>
                          <a:effectLst/>
                          <a:latin typeface="Calibri"/>
                        </a:rPr>
                        <a:t>Priessnitze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Šumperský venkov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Otevřené zahrady Jičínska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2096468"/>
                  </a:ext>
                </a:extLst>
              </a:tr>
              <a:tr h="406871">
                <a:tc>
                  <a:txBody>
                    <a:bodyPr/>
                    <a:lstStyle/>
                    <a:p>
                      <a:pPr algn="l" fontAlgn="ctr"/>
                      <a:r>
                        <a:rPr lang="cs-CZ" sz="1200" b="0" i="0" u="none" strike="noStrike">
                          <a:solidFill>
                            <a:srgbClr val="000000"/>
                          </a:solidFill>
                          <a:effectLst/>
                          <a:latin typeface="Calibri"/>
                        </a:rPr>
                        <a:t>Podhůří Železných hor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err="1">
                          <a:solidFill>
                            <a:srgbClr val="000000"/>
                          </a:solidFill>
                          <a:effectLst/>
                          <a:latin typeface="Calibri"/>
                        </a:rPr>
                        <a:t>Boskovicko</a:t>
                      </a:r>
                      <a:r>
                        <a:rPr lang="cs-CZ" sz="1200" b="0" i="0" u="none" strike="noStrike">
                          <a:solidFill>
                            <a:srgbClr val="000000"/>
                          </a:solidFill>
                          <a:effectLst/>
                          <a:latin typeface="Calibri"/>
                        </a:rPr>
                        <a:t> plus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err="1">
                          <a:solidFill>
                            <a:srgbClr val="000000"/>
                          </a:solidFill>
                          <a:effectLst/>
                          <a:latin typeface="Calibri"/>
                        </a:rPr>
                        <a:t>Podhostýnska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cs-CZ" sz="1200" b="0" i="0" u="none" strike="noStrike">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Královská stezka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err="1">
                          <a:solidFill>
                            <a:srgbClr val="000000"/>
                          </a:solidFill>
                          <a:effectLst/>
                          <a:latin typeface="Calibri"/>
                        </a:rPr>
                        <a:t>Hrušovansko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Mezi Úpou a Metují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2269391"/>
                  </a:ext>
                </a:extLst>
              </a:tr>
              <a:tr h="406871">
                <a:tc>
                  <a:txBody>
                    <a:bodyPr/>
                    <a:lstStyle/>
                    <a:p>
                      <a:pPr algn="l" fontAlgn="ctr"/>
                      <a:r>
                        <a:rPr lang="cs-CZ" sz="1200" b="0" i="0" u="none" strike="noStrike">
                          <a:solidFill>
                            <a:srgbClr val="000000"/>
                          </a:solidFill>
                          <a:effectLst/>
                          <a:latin typeface="Calibri"/>
                        </a:rPr>
                        <a:t>Mikulovsko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Český Západ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Lašsko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Sokolovsko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err="1">
                          <a:solidFill>
                            <a:srgbClr val="000000"/>
                          </a:solidFill>
                          <a:effectLst/>
                          <a:latin typeface="Calibri"/>
                        </a:rPr>
                        <a:t>Jablunkovsko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cs-CZ" sz="1200" b="0" i="0" u="none" strike="noStrike">
                          <a:solidFill>
                            <a:srgbClr val="000000"/>
                          </a:solidFill>
                          <a:effectLst/>
                          <a:latin typeface="Calibri"/>
                        </a:rPr>
                        <a:t>Třeboňsko</a:t>
                      </a:r>
                    </a:p>
                    <a:p>
                      <a:pPr algn="l" fontAlgn="ctr"/>
                      <a:endParaRPr lang="cs-CZ" sz="12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780740"/>
                  </a:ext>
                </a:extLst>
              </a:tr>
              <a:tr h="203436">
                <a:tc>
                  <a:txBody>
                    <a:bodyPr/>
                    <a:lstStyle/>
                    <a:p>
                      <a:pPr algn="l" fontAlgn="ctr"/>
                      <a:r>
                        <a:rPr lang="cs-CZ" sz="1200" b="0" i="0" u="none" strike="noStrike" err="1">
                          <a:solidFill>
                            <a:srgbClr val="000000"/>
                          </a:solidFill>
                          <a:effectLst/>
                          <a:latin typeface="Calibri"/>
                        </a:rPr>
                        <a:t>Pomalší</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Via </a:t>
                      </a:r>
                      <a:r>
                        <a:rPr lang="cs-CZ" sz="1200" b="0" i="0" u="none" strike="noStrike" err="1">
                          <a:solidFill>
                            <a:srgbClr val="000000"/>
                          </a:solidFill>
                          <a:effectLst/>
                          <a:latin typeface="Calibri"/>
                        </a:rPr>
                        <a:t>rustica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Opavsko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MAS 21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r>
                        <a:rPr lang="cs-CZ" sz="1200" b="0" i="0" u="none" strike="noStrike" noProof="0" err="1">
                          <a:solidFill>
                            <a:srgbClr val="000000"/>
                          </a:solidFill>
                          <a:effectLst/>
                          <a:latin typeface="Calibri"/>
                        </a:rPr>
                        <a:t>Staroměstsko</a:t>
                      </a:r>
                      <a:endParaRPr lang="en-US" sz="2000" err="1"/>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lvl="0" algn="l">
                        <a:buNone/>
                      </a:pPr>
                      <a:endParaRPr lang="cs-CZ" sz="1200" b="0" i="0" u="none" strike="noStrike" noProof="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613807"/>
                  </a:ext>
                </a:extLst>
              </a:tr>
              <a:tr h="203436">
                <a:tc>
                  <a:txBody>
                    <a:bodyPr/>
                    <a:lstStyle/>
                    <a:p>
                      <a:pPr algn="l" fontAlgn="ctr"/>
                      <a:r>
                        <a:rPr lang="cs-CZ" sz="1200" b="0" i="0" u="none" strike="noStrike">
                          <a:solidFill>
                            <a:srgbClr val="000000"/>
                          </a:solidFill>
                          <a:effectLst/>
                          <a:latin typeface="Calibri"/>
                        </a:rPr>
                        <a:t>Strakonicko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Radbuza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a:solidFill>
                            <a:srgbClr val="000000"/>
                          </a:solidFill>
                          <a:effectLst/>
                          <a:latin typeface="Calibri"/>
                        </a:rPr>
                        <a:t>Hrubý Jeseník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a:lnSpc>
                          <a:spcPct val="100000"/>
                        </a:lnSpc>
                        <a:spcBef>
                          <a:spcPts val="0"/>
                        </a:spcBef>
                        <a:spcAft>
                          <a:spcPts val="0"/>
                        </a:spcAft>
                        <a:buNone/>
                      </a:pPr>
                      <a:r>
                        <a:rPr lang="cs-CZ" sz="1200" b="0" i="0" u="none" strike="noStrike" noProof="0">
                          <a:solidFill>
                            <a:srgbClr val="000000"/>
                          </a:solidFill>
                          <a:effectLst/>
                          <a:latin typeface="Calibri"/>
                        </a:rPr>
                        <a:t>Střední Haná</a:t>
                      </a:r>
                      <a:endParaRPr lang="en-US" sz="2000"/>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cs-CZ" sz="1200" b="0" i="0" u="none" strike="noStrike">
                        <a:solidFill>
                          <a:srgbClr val="000000"/>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044461"/>
                  </a:ext>
                </a:extLst>
              </a:tr>
              <a:tr h="203436">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cs-CZ" sz="1200" b="0" i="0" u="none" strike="noStrike">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cs-CZ" sz="1200" b="0" i="0" u="none" strike="noStrike">
                        <a:solidFill>
                          <a:srgbClr val="000000"/>
                        </a:solidFill>
                        <a:effectLst/>
                        <a:latin typeface="Calibri"/>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cs-CZ" sz="1200" b="0" i="0" u="none" strike="noStrike" err="1">
                          <a:solidFill>
                            <a:srgbClr val="000000"/>
                          </a:solidFill>
                          <a:effectLst/>
                          <a:latin typeface="Calibri"/>
                        </a:rPr>
                        <a:t>Oslavka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cs-CZ" sz="1200" b="0" i="0" u="none" strike="noStrike">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7727549"/>
                  </a:ext>
                </a:extLst>
              </a:tr>
              <a:tr h="203436">
                <a:tc>
                  <a:txBody>
                    <a:bodyPr/>
                    <a:lstStyle/>
                    <a:p>
                      <a:pPr algn="ctr" fontAlgn="ctr"/>
                      <a:r>
                        <a:rPr lang="cs-CZ" sz="1200" b="1" i="0" u="none" strike="noStrike">
                          <a:solidFill>
                            <a:srgbClr val="000000"/>
                          </a:solidFill>
                          <a:effectLst/>
                          <a:latin typeface="Calibri"/>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Calibri"/>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Calibri"/>
                        </a:rPr>
                        <a:t>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Calibri"/>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Calibri"/>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Calibri"/>
                        </a:rPr>
                        <a:t>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000000"/>
                          </a:solidFill>
                          <a:effectLst/>
                          <a:latin typeface="Calibri"/>
                        </a:rPr>
                        <a:t>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33329722"/>
                  </a:ext>
                </a:extLst>
              </a:tr>
            </a:tbl>
          </a:graphicData>
        </a:graphic>
      </p:graphicFrame>
    </p:spTree>
    <p:extLst>
      <p:ext uri="{BB962C8B-B14F-4D97-AF65-F5344CB8AC3E}">
        <p14:creationId xmlns:p14="http://schemas.microsoft.com/office/powerpoint/2010/main" val="701710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6" name="Google Shape;586;p47">
            <a:extLst>
              <a:ext uri="{FF2B5EF4-FFF2-40B4-BE49-F238E27FC236}">
                <a16:creationId xmlns:a16="http://schemas.microsoft.com/office/drawing/2014/main" id="{FA318D8C-D6A0-4D7C-9DE3-ACA2AA59CFE0}"/>
              </a:ext>
            </a:extLst>
          </p:cNvPr>
          <p:cNvSpPr/>
          <p:nvPr/>
        </p:nvSpPr>
        <p:spPr>
          <a:xfrm>
            <a:off x="1319413" y="1112950"/>
            <a:ext cx="753900" cy="7539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87;p47">
            <a:extLst>
              <a:ext uri="{FF2B5EF4-FFF2-40B4-BE49-F238E27FC236}">
                <a16:creationId xmlns:a16="http://schemas.microsoft.com/office/drawing/2014/main" id="{4FBB68D3-514B-A9F0-BEF3-C5F683F39A54}"/>
              </a:ext>
            </a:extLst>
          </p:cNvPr>
          <p:cNvSpPr/>
          <p:nvPr/>
        </p:nvSpPr>
        <p:spPr>
          <a:xfrm>
            <a:off x="1388863" y="1182016"/>
            <a:ext cx="615000" cy="6150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8;p47">
            <a:extLst>
              <a:ext uri="{FF2B5EF4-FFF2-40B4-BE49-F238E27FC236}">
                <a16:creationId xmlns:a16="http://schemas.microsoft.com/office/drawing/2014/main" id="{8C4D6BF4-362E-727B-FEC1-354D53667126}"/>
              </a:ext>
            </a:extLst>
          </p:cNvPr>
          <p:cNvSpPr/>
          <p:nvPr/>
        </p:nvSpPr>
        <p:spPr>
          <a:xfrm>
            <a:off x="4195075" y="1112927"/>
            <a:ext cx="753900" cy="7539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89;p47">
            <a:extLst>
              <a:ext uri="{FF2B5EF4-FFF2-40B4-BE49-F238E27FC236}">
                <a16:creationId xmlns:a16="http://schemas.microsoft.com/office/drawing/2014/main" id="{3E06B230-7DFF-93D5-C853-763C87F54510}"/>
              </a:ext>
            </a:extLst>
          </p:cNvPr>
          <p:cNvSpPr/>
          <p:nvPr/>
        </p:nvSpPr>
        <p:spPr>
          <a:xfrm>
            <a:off x="4264375" y="1181996"/>
            <a:ext cx="615300" cy="615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0;p47">
            <a:extLst>
              <a:ext uri="{FF2B5EF4-FFF2-40B4-BE49-F238E27FC236}">
                <a16:creationId xmlns:a16="http://schemas.microsoft.com/office/drawing/2014/main" id="{494E792C-1DAD-4148-0755-90A883288B89}"/>
              </a:ext>
            </a:extLst>
          </p:cNvPr>
          <p:cNvSpPr/>
          <p:nvPr/>
        </p:nvSpPr>
        <p:spPr>
          <a:xfrm>
            <a:off x="7070388" y="1112937"/>
            <a:ext cx="753900" cy="7539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1;p47">
            <a:extLst>
              <a:ext uri="{FF2B5EF4-FFF2-40B4-BE49-F238E27FC236}">
                <a16:creationId xmlns:a16="http://schemas.microsoft.com/office/drawing/2014/main" id="{A30ED822-3BB2-2D16-C98A-2555D209B7D6}"/>
              </a:ext>
            </a:extLst>
          </p:cNvPr>
          <p:cNvSpPr/>
          <p:nvPr/>
        </p:nvSpPr>
        <p:spPr>
          <a:xfrm>
            <a:off x="7139688" y="1182006"/>
            <a:ext cx="615300" cy="615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2;p47">
            <a:extLst>
              <a:ext uri="{FF2B5EF4-FFF2-40B4-BE49-F238E27FC236}">
                <a16:creationId xmlns:a16="http://schemas.microsoft.com/office/drawing/2014/main" id="{3069594D-AD19-63A1-A0B7-6BDEFC1F5063}"/>
              </a:ext>
            </a:extLst>
          </p:cNvPr>
          <p:cNvSpPr/>
          <p:nvPr/>
        </p:nvSpPr>
        <p:spPr>
          <a:xfrm>
            <a:off x="1319413" y="2946512"/>
            <a:ext cx="753900" cy="7539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3;p47">
            <a:extLst>
              <a:ext uri="{FF2B5EF4-FFF2-40B4-BE49-F238E27FC236}">
                <a16:creationId xmlns:a16="http://schemas.microsoft.com/office/drawing/2014/main" id="{A1EF9785-7607-44EE-90C2-099FF852CCCA}"/>
              </a:ext>
            </a:extLst>
          </p:cNvPr>
          <p:cNvSpPr/>
          <p:nvPr/>
        </p:nvSpPr>
        <p:spPr>
          <a:xfrm>
            <a:off x="1388713" y="3015581"/>
            <a:ext cx="615300" cy="615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4;p47">
            <a:extLst>
              <a:ext uri="{FF2B5EF4-FFF2-40B4-BE49-F238E27FC236}">
                <a16:creationId xmlns:a16="http://schemas.microsoft.com/office/drawing/2014/main" id="{D3D3D269-2E73-9A69-F745-B1491FAD65C7}"/>
              </a:ext>
            </a:extLst>
          </p:cNvPr>
          <p:cNvSpPr/>
          <p:nvPr/>
        </p:nvSpPr>
        <p:spPr>
          <a:xfrm>
            <a:off x="4195075" y="2946501"/>
            <a:ext cx="753900" cy="7539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5;p47">
            <a:extLst>
              <a:ext uri="{FF2B5EF4-FFF2-40B4-BE49-F238E27FC236}">
                <a16:creationId xmlns:a16="http://schemas.microsoft.com/office/drawing/2014/main" id="{9449C245-F69A-B225-A73D-DD9D599923C9}"/>
              </a:ext>
            </a:extLst>
          </p:cNvPr>
          <p:cNvSpPr/>
          <p:nvPr/>
        </p:nvSpPr>
        <p:spPr>
          <a:xfrm>
            <a:off x="4264375" y="3015570"/>
            <a:ext cx="615300" cy="615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6;p47">
            <a:extLst>
              <a:ext uri="{FF2B5EF4-FFF2-40B4-BE49-F238E27FC236}">
                <a16:creationId xmlns:a16="http://schemas.microsoft.com/office/drawing/2014/main" id="{58DA5D2E-802B-19AA-9553-241A399D4964}"/>
              </a:ext>
            </a:extLst>
          </p:cNvPr>
          <p:cNvSpPr/>
          <p:nvPr/>
        </p:nvSpPr>
        <p:spPr>
          <a:xfrm>
            <a:off x="7070388" y="2946512"/>
            <a:ext cx="753900" cy="753900"/>
          </a:xfrm>
          <a:prstGeom prst="ellipse">
            <a:avLst/>
          </a:prstGeom>
          <a:gradFill>
            <a:gsLst>
              <a:gs pos="0">
                <a:schemeClr val="lt2"/>
              </a:gs>
              <a:gs pos="100000">
                <a:schemeClr val="accent1"/>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7;p47">
            <a:extLst>
              <a:ext uri="{FF2B5EF4-FFF2-40B4-BE49-F238E27FC236}">
                <a16:creationId xmlns:a16="http://schemas.microsoft.com/office/drawing/2014/main" id="{374FD030-93F5-6A2C-FA03-27D2E5B045B6}"/>
              </a:ext>
            </a:extLst>
          </p:cNvPr>
          <p:cNvSpPr/>
          <p:nvPr/>
        </p:nvSpPr>
        <p:spPr>
          <a:xfrm>
            <a:off x="7139688" y="3015581"/>
            <a:ext cx="615300" cy="615300"/>
          </a:xfrm>
          <a:prstGeom prst="ellipse">
            <a:avLst/>
          </a:prstGeom>
          <a:gradFill>
            <a:gsLst>
              <a:gs pos="0">
                <a:schemeClr val="lt1"/>
              </a:gs>
              <a:gs pos="100000">
                <a:srgbClr val="F0F0F3"/>
              </a:gs>
            </a:gsLst>
            <a:path path="circle">
              <a:fillToRect l="50000" t="50000" r="50000" b="50000"/>
            </a:path>
            <a:tileRect/>
          </a:gradFill>
          <a:ln>
            <a:noFill/>
          </a:ln>
          <a:effectLst>
            <a:outerShdw blurRad="571500" dist="142875" dir="51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8;p47">
            <a:extLst>
              <a:ext uri="{FF2B5EF4-FFF2-40B4-BE49-F238E27FC236}">
                <a16:creationId xmlns:a16="http://schemas.microsoft.com/office/drawing/2014/main" id="{2554BE73-C78A-A9AA-1764-73D56824E799}"/>
              </a:ext>
            </a:extLst>
          </p:cNvPr>
          <p:cNvSpPr txBox="1">
            <a:spLocks noGrp="1"/>
          </p:cNvSpPr>
          <p:nvPr>
            <p:ph type="title"/>
          </p:nvPr>
        </p:nvSpPr>
        <p:spPr>
          <a:xfrm>
            <a:off x="713225" y="539500"/>
            <a:ext cx="7717800" cy="37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cs-CZ"/>
              <a:t>Stav k 19. 3. 2024</a:t>
            </a:r>
            <a:endParaRPr/>
          </a:p>
        </p:txBody>
      </p:sp>
      <p:sp>
        <p:nvSpPr>
          <p:cNvPr id="19" name="Google Shape;599;p47">
            <a:extLst>
              <a:ext uri="{FF2B5EF4-FFF2-40B4-BE49-F238E27FC236}">
                <a16:creationId xmlns:a16="http://schemas.microsoft.com/office/drawing/2014/main" id="{176E03DE-4699-0B5F-6FB5-AE2551F5E81B}"/>
              </a:ext>
            </a:extLst>
          </p:cNvPr>
          <p:cNvSpPr txBox="1">
            <a:spLocks noGrp="1"/>
          </p:cNvSpPr>
          <p:nvPr>
            <p:ph type="subTitle" idx="1"/>
          </p:nvPr>
        </p:nvSpPr>
        <p:spPr>
          <a:xfrm>
            <a:off x="304213" y="2318661"/>
            <a:ext cx="2784300" cy="456000"/>
          </a:xfrm>
          <a:prstGeom prst="rect">
            <a:avLst/>
          </a:prstGeom>
        </p:spPr>
        <p:txBody>
          <a:bodyPr spcFirstLastPara="1" wrap="square" lIns="91425" tIns="91425" rIns="91425" bIns="91425" anchor="ctr" anchorCtr="0">
            <a:noAutofit/>
          </a:bodyPr>
          <a:lstStyle/>
          <a:p>
            <a:pPr marL="0" lvl="0" indent="50800" algn="ctr" rtl="0">
              <a:spcBef>
                <a:spcPts val="0"/>
              </a:spcBef>
              <a:spcAft>
                <a:spcPts val="0"/>
              </a:spcAft>
              <a:buNone/>
            </a:pPr>
            <a:r>
              <a:rPr lang="cs-CZ" sz="1600" b="1">
                <a:solidFill>
                  <a:srgbClr val="FF0000"/>
                </a:solidFill>
              </a:rPr>
              <a:t>117</a:t>
            </a:r>
            <a:endParaRPr sz="1600" b="1">
              <a:solidFill>
                <a:srgbClr val="FF0000"/>
              </a:solidFill>
            </a:endParaRPr>
          </a:p>
        </p:txBody>
      </p:sp>
      <p:sp>
        <p:nvSpPr>
          <p:cNvPr id="20" name="Google Shape;600;p47">
            <a:extLst>
              <a:ext uri="{FF2B5EF4-FFF2-40B4-BE49-F238E27FC236}">
                <a16:creationId xmlns:a16="http://schemas.microsoft.com/office/drawing/2014/main" id="{1B7BC812-F118-84BF-E0B1-939B62ADBA45}"/>
              </a:ext>
            </a:extLst>
          </p:cNvPr>
          <p:cNvSpPr txBox="1">
            <a:spLocks/>
          </p:cNvSpPr>
          <p:nvPr/>
        </p:nvSpPr>
        <p:spPr>
          <a:xfrm>
            <a:off x="304213" y="1917075"/>
            <a:ext cx="2784300" cy="370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a:t>Uzavřené právní akty</a:t>
            </a:r>
          </a:p>
        </p:txBody>
      </p:sp>
      <p:sp>
        <p:nvSpPr>
          <p:cNvPr id="21" name="Google Shape;601;p47">
            <a:extLst>
              <a:ext uri="{FF2B5EF4-FFF2-40B4-BE49-F238E27FC236}">
                <a16:creationId xmlns:a16="http://schemas.microsoft.com/office/drawing/2014/main" id="{0C0588BC-F06A-4FB9-127B-DD05A849DC43}"/>
              </a:ext>
            </a:extLst>
          </p:cNvPr>
          <p:cNvSpPr txBox="1">
            <a:spLocks/>
          </p:cNvSpPr>
          <p:nvPr/>
        </p:nvSpPr>
        <p:spPr>
          <a:xfrm>
            <a:off x="3179875" y="2318660"/>
            <a:ext cx="2784300" cy="456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indent="-127000" algn="ctr"/>
            <a:r>
              <a:rPr lang="cs-CZ" sz="1600" b="1">
                <a:solidFill>
                  <a:srgbClr val="FF0000"/>
                </a:solidFill>
              </a:rPr>
              <a:t>310 mil. Kč</a:t>
            </a:r>
            <a:endParaRPr lang="en-US" sz="1600" b="1">
              <a:solidFill>
                <a:srgbClr val="FF0000"/>
              </a:solidFill>
            </a:endParaRPr>
          </a:p>
        </p:txBody>
      </p:sp>
      <p:sp>
        <p:nvSpPr>
          <p:cNvPr id="22" name="Google Shape;602;p47">
            <a:extLst>
              <a:ext uri="{FF2B5EF4-FFF2-40B4-BE49-F238E27FC236}">
                <a16:creationId xmlns:a16="http://schemas.microsoft.com/office/drawing/2014/main" id="{1AEB7988-64E8-DAB8-FDB0-72AB142FBFA9}"/>
              </a:ext>
            </a:extLst>
          </p:cNvPr>
          <p:cNvSpPr txBox="1">
            <a:spLocks/>
          </p:cNvSpPr>
          <p:nvPr/>
        </p:nvSpPr>
        <p:spPr>
          <a:xfrm>
            <a:off x="3179875" y="1917075"/>
            <a:ext cx="2784300" cy="370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err="1"/>
              <a:t>Zazávazkováno</a:t>
            </a:r>
            <a:endParaRPr lang="cs-CZ"/>
          </a:p>
        </p:txBody>
      </p:sp>
      <p:sp>
        <p:nvSpPr>
          <p:cNvPr id="23" name="Google Shape;603;p47">
            <a:extLst>
              <a:ext uri="{FF2B5EF4-FFF2-40B4-BE49-F238E27FC236}">
                <a16:creationId xmlns:a16="http://schemas.microsoft.com/office/drawing/2014/main" id="{62562A13-17ED-01D0-4813-283FF6284C21}"/>
              </a:ext>
            </a:extLst>
          </p:cNvPr>
          <p:cNvSpPr txBox="1">
            <a:spLocks/>
          </p:cNvSpPr>
          <p:nvPr/>
        </p:nvSpPr>
        <p:spPr>
          <a:xfrm>
            <a:off x="6055188" y="2318661"/>
            <a:ext cx="2784300" cy="456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5400" algn="ctr"/>
            <a:r>
              <a:rPr lang="cs-CZ" sz="1600" b="1">
                <a:solidFill>
                  <a:srgbClr val="FF0000"/>
                </a:solidFill>
              </a:rPr>
              <a:t>52,4 mil. Kč</a:t>
            </a:r>
            <a:endParaRPr lang="en-US" sz="1600" b="1">
              <a:solidFill>
                <a:srgbClr val="FF0000"/>
              </a:solidFill>
            </a:endParaRPr>
          </a:p>
        </p:txBody>
      </p:sp>
      <p:sp>
        <p:nvSpPr>
          <p:cNvPr id="24" name="Google Shape;604;p47">
            <a:extLst>
              <a:ext uri="{FF2B5EF4-FFF2-40B4-BE49-F238E27FC236}">
                <a16:creationId xmlns:a16="http://schemas.microsoft.com/office/drawing/2014/main" id="{63880FDA-A9D7-3EAF-A492-FBACC4388D6C}"/>
              </a:ext>
            </a:extLst>
          </p:cNvPr>
          <p:cNvSpPr txBox="1">
            <a:spLocks/>
          </p:cNvSpPr>
          <p:nvPr/>
        </p:nvSpPr>
        <p:spPr>
          <a:xfrm>
            <a:off x="6055188" y="1917075"/>
            <a:ext cx="2784300" cy="370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a:t>Proplaceno</a:t>
            </a:r>
          </a:p>
        </p:txBody>
      </p:sp>
      <p:sp>
        <p:nvSpPr>
          <p:cNvPr id="25" name="Google Shape;605;p47">
            <a:extLst>
              <a:ext uri="{FF2B5EF4-FFF2-40B4-BE49-F238E27FC236}">
                <a16:creationId xmlns:a16="http://schemas.microsoft.com/office/drawing/2014/main" id="{A6A2FA51-5230-3941-E483-771BEC0F70C2}"/>
              </a:ext>
            </a:extLst>
          </p:cNvPr>
          <p:cNvSpPr txBox="1">
            <a:spLocks/>
          </p:cNvSpPr>
          <p:nvPr/>
        </p:nvSpPr>
        <p:spPr>
          <a:xfrm>
            <a:off x="304213" y="4154652"/>
            <a:ext cx="2784300" cy="456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50800" algn="ctr"/>
            <a:r>
              <a:rPr lang="cs-CZ" sz="1600" b="1">
                <a:solidFill>
                  <a:srgbClr val="FF0000"/>
                </a:solidFill>
              </a:rPr>
              <a:t>717 000 Kč</a:t>
            </a:r>
            <a:endParaRPr lang="en-US" sz="1600" b="1">
              <a:solidFill>
                <a:srgbClr val="FF0000"/>
              </a:solidFill>
            </a:endParaRPr>
          </a:p>
        </p:txBody>
      </p:sp>
      <p:sp>
        <p:nvSpPr>
          <p:cNvPr id="26" name="Google Shape;606;p47">
            <a:extLst>
              <a:ext uri="{FF2B5EF4-FFF2-40B4-BE49-F238E27FC236}">
                <a16:creationId xmlns:a16="http://schemas.microsoft.com/office/drawing/2014/main" id="{CFA49A40-396A-FF2F-02EE-9710F646454E}"/>
              </a:ext>
            </a:extLst>
          </p:cNvPr>
          <p:cNvSpPr txBox="1">
            <a:spLocks/>
          </p:cNvSpPr>
          <p:nvPr/>
        </p:nvSpPr>
        <p:spPr>
          <a:xfrm>
            <a:off x="304213" y="3750629"/>
            <a:ext cx="2784300" cy="370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a:t>Průměrná výše podaných ŽOP</a:t>
            </a:r>
          </a:p>
        </p:txBody>
      </p:sp>
      <p:sp>
        <p:nvSpPr>
          <p:cNvPr id="27" name="Google Shape;607;p47">
            <a:extLst>
              <a:ext uri="{FF2B5EF4-FFF2-40B4-BE49-F238E27FC236}">
                <a16:creationId xmlns:a16="http://schemas.microsoft.com/office/drawing/2014/main" id="{C44C3B41-DA7D-B03B-C47D-47B9013DC5D0}"/>
              </a:ext>
            </a:extLst>
          </p:cNvPr>
          <p:cNvSpPr txBox="1">
            <a:spLocks/>
          </p:cNvSpPr>
          <p:nvPr/>
        </p:nvSpPr>
        <p:spPr>
          <a:xfrm>
            <a:off x="3179875" y="4154650"/>
            <a:ext cx="2784300" cy="456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50800" algn="ctr"/>
            <a:r>
              <a:rPr lang="cs-CZ" sz="1600" b="1">
                <a:solidFill>
                  <a:srgbClr val="FF0000"/>
                </a:solidFill>
              </a:rPr>
              <a:t>1,867 mil. Kč</a:t>
            </a:r>
            <a:endParaRPr lang="en-US" sz="1600" b="1">
              <a:solidFill>
                <a:srgbClr val="FF0000"/>
              </a:solidFill>
            </a:endParaRPr>
          </a:p>
        </p:txBody>
      </p:sp>
      <p:sp>
        <p:nvSpPr>
          <p:cNvPr id="28" name="Google Shape;608;p47">
            <a:extLst>
              <a:ext uri="{FF2B5EF4-FFF2-40B4-BE49-F238E27FC236}">
                <a16:creationId xmlns:a16="http://schemas.microsoft.com/office/drawing/2014/main" id="{7D63BEAC-931F-5D4D-9DEF-DC1577FD5EF5}"/>
              </a:ext>
            </a:extLst>
          </p:cNvPr>
          <p:cNvSpPr txBox="1">
            <a:spLocks/>
          </p:cNvSpPr>
          <p:nvPr/>
        </p:nvSpPr>
        <p:spPr>
          <a:xfrm>
            <a:off x="3179875" y="3750627"/>
            <a:ext cx="2784300" cy="370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a:t>Nejvyšší ŽOP</a:t>
            </a:r>
          </a:p>
        </p:txBody>
      </p:sp>
      <p:sp>
        <p:nvSpPr>
          <p:cNvPr id="29" name="Google Shape;609;p47">
            <a:extLst>
              <a:ext uri="{FF2B5EF4-FFF2-40B4-BE49-F238E27FC236}">
                <a16:creationId xmlns:a16="http://schemas.microsoft.com/office/drawing/2014/main" id="{4E1E76D0-561B-869D-97A2-682968A1CEA6}"/>
              </a:ext>
            </a:extLst>
          </p:cNvPr>
          <p:cNvSpPr txBox="1">
            <a:spLocks/>
          </p:cNvSpPr>
          <p:nvPr/>
        </p:nvSpPr>
        <p:spPr>
          <a:xfrm>
            <a:off x="6055188" y="4154652"/>
            <a:ext cx="2784300" cy="456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sz="1600" b="1">
                <a:solidFill>
                  <a:srgbClr val="FF0000"/>
                </a:solidFill>
              </a:rPr>
              <a:t>101 000 Kč</a:t>
            </a:r>
            <a:endParaRPr lang="en-US" sz="1600" b="1">
              <a:solidFill>
                <a:srgbClr val="FF0000"/>
              </a:solidFill>
            </a:endParaRPr>
          </a:p>
        </p:txBody>
      </p:sp>
      <p:sp>
        <p:nvSpPr>
          <p:cNvPr id="30" name="Google Shape;610;p47">
            <a:extLst>
              <a:ext uri="{FF2B5EF4-FFF2-40B4-BE49-F238E27FC236}">
                <a16:creationId xmlns:a16="http://schemas.microsoft.com/office/drawing/2014/main" id="{00AB8F1D-5E14-BAFD-B4E2-AC7103B8AD51}"/>
              </a:ext>
            </a:extLst>
          </p:cNvPr>
          <p:cNvSpPr txBox="1">
            <a:spLocks/>
          </p:cNvSpPr>
          <p:nvPr/>
        </p:nvSpPr>
        <p:spPr>
          <a:xfrm>
            <a:off x="6055188" y="3750629"/>
            <a:ext cx="2784300" cy="370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cs-CZ"/>
              <a:t>Nejnižší ŽOP</a:t>
            </a:r>
          </a:p>
        </p:txBody>
      </p:sp>
      <p:grpSp>
        <p:nvGrpSpPr>
          <p:cNvPr id="35" name="Google Shape;615;p47">
            <a:extLst>
              <a:ext uri="{FF2B5EF4-FFF2-40B4-BE49-F238E27FC236}">
                <a16:creationId xmlns:a16="http://schemas.microsoft.com/office/drawing/2014/main" id="{22D2FDA8-8B87-21CE-0762-A30F1363F825}"/>
              </a:ext>
            </a:extLst>
          </p:cNvPr>
          <p:cNvGrpSpPr/>
          <p:nvPr/>
        </p:nvGrpSpPr>
        <p:grpSpPr>
          <a:xfrm>
            <a:off x="4441188" y="1316488"/>
            <a:ext cx="261675" cy="346800"/>
            <a:chOff x="3580338" y="995738"/>
            <a:chExt cx="261675" cy="346800"/>
          </a:xfrm>
        </p:grpSpPr>
        <p:sp>
          <p:nvSpPr>
            <p:cNvPr id="36" name="Google Shape;616;p47">
              <a:extLst>
                <a:ext uri="{FF2B5EF4-FFF2-40B4-BE49-F238E27FC236}">
                  <a16:creationId xmlns:a16="http://schemas.microsoft.com/office/drawing/2014/main" id="{AC6E6627-9F0A-B10A-AF68-8146351991DD}"/>
                </a:ext>
              </a:extLst>
            </p:cNvPr>
            <p:cNvSpPr/>
            <p:nvPr/>
          </p:nvSpPr>
          <p:spPr>
            <a:xfrm>
              <a:off x="3580338" y="995738"/>
              <a:ext cx="261675" cy="346800"/>
            </a:xfrm>
            <a:custGeom>
              <a:avLst/>
              <a:gdLst/>
              <a:ahLst/>
              <a:cxnLst/>
              <a:rect l="l" t="t" r="r" b="b"/>
              <a:pathLst>
                <a:path w="10467" h="13872" extrusionOk="0">
                  <a:moveTo>
                    <a:pt x="6466" y="822"/>
                  </a:moveTo>
                  <a:lnTo>
                    <a:pt x="5263" y="2012"/>
                  </a:lnTo>
                  <a:lnTo>
                    <a:pt x="4072" y="822"/>
                  </a:lnTo>
                  <a:close/>
                  <a:moveTo>
                    <a:pt x="2906" y="822"/>
                  </a:moveTo>
                  <a:lnTo>
                    <a:pt x="4680" y="2584"/>
                  </a:lnTo>
                  <a:lnTo>
                    <a:pt x="3715" y="3560"/>
                  </a:lnTo>
                  <a:lnTo>
                    <a:pt x="1048" y="893"/>
                  </a:lnTo>
                  <a:cubicBezTo>
                    <a:pt x="1013" y="869"/>
                    <a:pt x="1001" y="834"/>
                    <a:pt x="989" y="822"/>
                  </a:cubicBezTo>
                  <a:close/>
                  <a:moveTo>
                    <a:pt x="9418" y="798"/>
                  </a:moveTo>
                  <a:cubicBezTo>
                    <a:pt x="9454" y="822"/>
                    <a:pt x="9490" y="822"/>
                    <a:pt x="9514" y="822"/>
                  </a:cubicBezTo>
                  <a:cubicBezTo>
                    <a:pt x="9502" y="834"/>
                    <a:pt x="9466" y="869"/>
                    <a:pt x="9454" y="893"/>
                  </a:cubicBezTo>
                  <a:lnTo>
                    <a:pt x="6632" y="3727"/>
                  </a:lnTo>
                  <a:lnTo>
                    <a:pt x="4692" y="3727"/>
                  </a:lnTo>
                  <a:lnTo>
                    <a:pt x="4906" y="3513"/>
                  </a:lnTo>
                  <a:lnTo>
                    <a:pt x="5287" y="3132"/>
                  </a:lnTo>
                  <a:lnTo>
                    <a:pt x="7609" y="798"/>
                  </a:lnTo>
                  <a:close/>
                  <a:moveTo>
                    <a:pt x="5263" y="4525"/>
                  </a:moveTo>
                  <a:cubicBezTo>
                    <a:pt x="7609" y="4525"/>
                    <a:pt x="9526" y="6442"/>
                    <a:pt x="9526" y="8799"/>
                  </a:cubicBezTo>
                  <a:cubicBezTo>
                    <a:pt x="9514" y="11145"/>
                    <a:pt x="7609" y="13073"/>
                    <a:pt x="5263" y="13073"/>
                  </a:cubicBezTo>
                  <a:cubicBezTo>
                    <a:pt x="2906" y="13073"/>
                    <a:pt x="989" y="11145"/>
                    <a:pt x="989" y="8799"/>
                  </a:cubicBezTo>
                  <a:cubicBezTo>
                    <a:pt x="989" y="6442"/>
                    <a:pt x="2906" y="4525"/>
                    <a:pt x="5263" y="4525"/>
                  </a:cubicBezTo>
                  <a:close/>
                  <a:moveTo>
                    <a:pt x="1060" y="0"/>
                  </a:moveTo>
                  <a:cubicBezTo>
                    <a:pt x="441" y="0"/>
                    <a:pt x="215" y="298"/>
                    <a:pt x="143" y="477"/>
                  </a:cubicBezTo>
                  <a:cubicBezTo>
                    <a:pt x="60" y="655"/>
                    <a:pt x="1" y="1024"/>
                    <a:pt x="453" y="1465"/>
                  </a:cubicBezTo>
                  <a:lnTo>
                    <a:pt x="2715" y="3727"/>
                  </a:lnTo>
                  <a:cubicBezTo>
                    <a:pt x="2537" y="3763"/>
                    <a:pt x="2406" y="3929"/>
                    <a:pt x="2406" y="4108"/>
                  </a:cubicBezTo>
                  <a:cubicBezTo>
                    <a:pt x="2406" y="4239"/>
                    <a:pt x="2477" y="4382"/>
                    <a:pt x="2584" y="4453"/>
                  </a:cubicBezTo>
                  <a:cubicBezTo>
                    <a:pt x="1096" y="5358"/>
                    <a:pt x="108" y="7001"/>
                    <a:pt x="143" y="8859"/>
                  </a:cubicBezTo>
                  <a:cubicBezTo>
                    <a:pt x="179" y="11621"/>
                    <a:pt x="2441" y="13859"/>
                    <a:pt x="5215" y="13871"/>
                  </a:cubicBezTo>
                  <a:cubicBezTo>
                    <a:pt x="5223" y="13871"/>
                    <a:pt x="5230" y="13871"/>
                    <a:pt x="5237" y="13871"/>
                  </a:cubicBezTo>
                  <a:cubicBezTo>
                    <a:pt x="8037" y="13871"/>
                    <a:pt x="10311" y="11590"/>
                    <a:pt x="10311" y="8787"/>
                  </a:cubicBezTo>
                  <a:cubicBezTo>
                    <a:pt x="10335" y="6965"/>
                    <a:pt x="9347" y="5358"/>
                    <a:pt x="7894" y="4465"/>
                  </a:cubicBezTo>
                  <a:cubicBezTo>
                    <a:pt x="8002" y="4394"/>
                    <a:pt x="8073" y="4275"/>
                    <a:pt x="8073" y="4120"/>
                  </a:cubicBezTo>
                  <a:cubicBezTo>
                    <a:pt x="8073" y="3929"/>
                    <a:pt x="7942" y="3763"/>
                    <a:pt x="7763" y="3727"/>
                  </a:cubicBezTo>
                  <a:lnTo>
                    <a:pt x="10026" y="1465"/>
                  </a:lnTo>
                  <a:cubicBezTo>
                    <a:pt x="10466" y="1012"/>
                    <a:pt x="10407" y="655"/>
                    <a:pt x="10335" y="477"/>
                  </a:cubicBezTo>
                  <a:cubicBezTo>
                    <a:pt x="10264" y="298"/>
                    <a:pt x="10038" y="0"/>
                    <a:pt x="9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17;p47">
              <a:extLst>
                <a:ext uri="{FF2B5EF4-FFF2-40B4-BE49-F238E27FC236}">
                  <a16:creationId xmlns:a16="http://schemas.microsoft.com/office/drawing/2014/main" id="{B3E37EA9-F30C-BD3F-6531-6870A1994408}"/>
                </a:ext>
              </a:extLst>
            </p:cNvPr>
            <p:cNvSpPr/>
            <p:nvPr/>
          </p:nvSpPr>
          <p:spPr>
            <a:xfrm>
              <a:off x="3632138" y="1133538"/>
              <a:ext cx="159850" cy="151050"/>
            </a:xfrm>
            <a:custGeom>
              <a:avLst/>
              <a:gdLst/>
              <a:ahLst/>
              <a:cxnLst/>
              <a:rect l="l" t="t" r="r" b="b"/>
              <a:pathLst>
                <a:path w="6394" h="6042" extrusionOk="0">
                  <a:moveTo>
                    <a:pt x="3191" y="1311"/>
                  </a:moveTo>
                  <a:lnTo>
                    <a:pt x="3679" y="2287"/>
                  </a:lnTo>
                  <a:cubicBezTo>
                    <a:pt x="3739" y="2406"/>
                    <a:pt x="3858" y="2501"/>
                    <a:pt x="3989" y="2513"/>
                  </a:cubicBezTo>
                  <a:lnTo>
                    <a:pt x="5072" y="2680"/>
                  </a:lnTo>
                  <a:lnTo>
                    <a:pt x="4275" y="3454"/>
                  </a:lnTo>
                  <a:cubicBezTo>
                    <a:pt x="4179" y="3537"/>
                    <a:pt x="4144" y="3668"/>
                    <a:pt x="4156" y="3811"/>
                  </a:cubicBezTo>
                  <a:lnTo>
                    <a:pt x="4334" y="4894"/>
                  </a:lnTo>
                  <a:lnTo>
                    <a:pt x="3370" y="4382"/>
                  </a:lnTo>
                  <a:cubicBezTo>
                    <a:pt x="3310" y="4353"/>
                    <a:pt x="3245" y="4338"/>
                    <a:pt x="3179" y="4338"/>
                  </a:cubicBezTo>
                  <a:cubicBezTo>
                    <a:pt x="3114" y="4338"/>
                    <a:pt x="3048" y="4353"/>
                    <a:pt x="2989" y="4382"/>
                  </a:cubicBezTo>
                  <a:lnTo>
                    <a:pt x="2024" y="4894"/>
                  </a:lnTo>
                  <a:lnTo>
                    <a:pt x="2203" y="3811"/>
                  </a:lnTo>
                  <a:cubicBezTo>
                    <a:pt x="2239" y="3668"/>
                    <a:pt x="2191" y="3537"/>
                    <a:pt x="2084" y="3454"/>
                  </a:cubicBezTo>
                  <a:lnTo>
                    <a:pt x="1298" y="2680"/>
                  </a:lnTo>
                  <a:lnTo>
                    <a:pt x="2381" y="2513"/>
                  </a:lnTo>
                  <a:cubicBezTo>
                    <a:pt x="2512" y="2501"/>
                    <a:pt x="2632" y="2406"/>
                    <a:pt x="2691" y="2287"/>
                  </a:cubicBezTo>
                  <a:lnTo>
                    <a:pt x="3191" y="1311"/>
                  </a:lnTo>
                  <a:close/>
                  <a:moveTo>
                    <a:pt x="3191" y="1"/>
                  </a:moveTo>
                  <a:cubicBezTo>
                    <a:pt x="3036" y="1"/>
                    <a:pt x="2893" y="84"/>
                    <a:pt x="2834" y="215"/>
                  </a:cubicBezTo>
                  <a:lnTo>
                    <a:pt x="2072" y="1751"/>
                  </a:lnTo>
                  <a:lnTo>
                    <a:pt x="369" y="1989"/>
                  </a:lnTo>
                  <a:cubicBezTo>
                    <a:pt x="226" y="2025"/>
                    <a:pt x="95" y="2120"/>
                    <a:pt x="48" y="2275"/>
                  </a:cubicBezTo>
                  <a:cubicBezTo>
                    <a:pt x="0" y="2418"/>
                    <a:pt x="36" y="2585"/>
                    <a:pt x="155" y="2692"/>
                  </a:cubicBezTo>
                  <a:lnTo>
                    <a:pt x="1369" y="3882"/>
                  </a:lnTo>
                  <a:lnTo>
                    <a:pt x="1084" y="5561"/>
                  </a:lnTo>
                  <a:cubicBezTo>
                    <a:pt x="1060" y="5716"/>
                    <a:pt x="1119" y="5871"/>
                    <a:pt x="1250" y="5966"/>
                  </a:cubicBezTo>
                  <a:cubicBezTo>
                    <a:pt x="1318" y="6013"/>
                    <a:pt x="1405" y="6042"/>
                    <a:pt x="1492" y="6042"/>
                  </a:cubicBezTo>
                  <a:cubicBezTo>
                    <a:pt x="1558" y="6042"/>
                    <a:pt x="1623" y="6026"/>
                    <a:pt x="1679" y="5990"/>
                  </a:cubicBezTo>
                  <a:lnTo>
                    <a:pt x="3203" y="5204"/>
                  </a:lnTo>
                  <a:lnTo>
                    <a:pt x="4715" y="5990"/>
                  </a:lnTo>
                  <a:cubicBezTo>
                    <a:pt x="4775" y="6025"/>
                    <a:pt x="4834" y="6037"/>
                    <a:pt x="4918" y="6037"/>
                  </a:cubicBezTo>
                  <a:cubicBezTo>
                    <a:pt x="5096" y="6037"/>
                    <a:pt x="5251" y="5930"/>
                    <a:pt x="5299" y="5752"/>
                  </a:cubicBezTo>
                  <a:cubicBezTo>
                    <a:pt x="5334" y="5680"/>
                    <a:pt x="5334" y="5609"/>
                    <a:pt x="5310" y="5537"/>
                  </a:cubicBezTo>
                  <a:lnTo>
                    <a:pt x="5025" y="3870"/>
                  </a:lnTo>
                  <a:lnTo>
                    <a:pt x="6251" y="2680"/>
                  </a:lnTo>
                  <a:cubicBezTo>
                    <a:pt x="6358" y="2573"/>
                    <a:pt x="6394" y="2406"/>
                    <a:pt x="6358" y="2263"/>
                  </a:cubicBezTo>
                  <a:cubicBezTo>
                    <a:pt x="6311" y="2108"/>
                    <a:pt x="6180" y="2001"/>
                    <a:pt x="6025" y="1977"/>
                  </a:cubicBezTo>
                  <a:lnTo>
                    <a:pt x="4298" y="1751"/>
                  </a:lnTo>
                  <a:lnTo>
                    <a:pt x="3548" y="215"/>
                  </a:lnTo>
                  <a:cubicBezTo>
                    <a:pt x="3465" y="84"/>
                    <a:pt x="3334" y="1"/>
                    <a:pt x="31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19;p47">
            <a:extLst>
              <a:ext uri="{FF2B5EF4-FFF2-40B4-BE49-F238E27FC236}">
                <a16:creationId xmlns:a16="http://schemas.microsoft.com/office/drawing/2014/main" id="{1BFDB657-2FF4-3D8E-4575-74652DFD4082}"/>
              </a:ext>
            </a:extLst>
          </p:cNvPr>
          <p:cNvGrpSpPr/>
          <p:nvPr/>
        </p:nvGrpSpPr>
        <p:grpSpPr>
          <a:xfrm>
            <a:off x="1522963" y="3150050"/>
            <a:ext cx="346800" cy="346800"/>
            <a:chOff x="661700" y="2905500"/>
            <a:chExt cx="346800" cy="346800"/>
          </a:xfrm>
        </p:grpSpPr>
        <p:sp>
          <p:nvSpPr>
            <p:cNvPr id="40" name="Google Shape;620;p47">
              <a:extLst>
                <a:ext uri="{FF2B5EF4-FFF2-40B4-BE49-F238E27FC236}">
                  <a16:creationId xmlns:a16="http://schemas.microsoft.com/office/drawing/2014/main" id="{8AC88E3D-3C67-187B-81F2-78AC2B295A02}"/>
                </a:ext>
              </a:extLst>
            </p:cNvPr>
            <p:cNvSpPr/>
            <p:nvPr/>
          </p:nvSpPr>
          <p:spPr>
            <a:xfrm>
              <a:off x="762000" y="2905500"/>
              <a:ext cx="147375" cy="139925"/>
            </a:xfrm>
            <a:custGeom>
              <a:avLst/>
              <a:gdLst/>
              <a:ahLst/>
              <a:cxnLst/>
              <a:rect l="l" t="t" r="r" b="b"/>
              <a:pathLst>
                <a:path w="5895" h="5597" extrusionOk="0">
                  <a:moveTo>
                    <a:pt x="2930" y="1346"/>
                  </a:moveTo>
                  <a:lnTo>
                    <a:pt x="3346" y="2179"/>
                  </a:lnTo>
                  <a:cubicBezTo>
                    <a:pt x="3406" y="2286"/>
                    <a:pt x="3525" y="2382"/>
                    <a:pt x="3668" y="2394"/>
                  </a:cubicBezTo>
                  <a:lnTo>
                    <a:pt x="4585" y="2536"/>
                  </a:lnTo>
                  <a:lnTo>
                    <a:pt x="3918" y="3179"/>
                  </a:lnTo>
                  <a:cubicBezTo>
                    <a:pt x="3823" y="3275"/>
                    <a:pt x="3787" y="3406"/>
                    <a:pt x="3799" y="3537"/>
                  </a:cubicBezTo>
                  <a:lnTo>
                    <a:pt x="3966" y="4465"/>
                  </a:lnTo>
                  <a:lnTo>
                    <a:pt x="3966" y="4465"/>
                  </a:lnTo>
                  <a:lnTo>
                    <a:pt x="3132" y="4037"/>
                  </a:lnTo>
                  <a:cubicBezTo>
                    <a:pt x="3073" y="4001"/>
                    <a:pt x="3013" y="3989"/>
                    <a:pt x="2930" y="3989"/>
                  </a:cubicBezTo>
                  <a:cubicBezTo>
                    <a:pt x="2870" y="3989"/>
                    <a:pt x="2799" y="4001"/>
                    <a:pt x="2739" y="4037"/>
                  </a:cubicBezTo>
                  <a:lnTo>
                    <a:pt x="1906" y="4465"/>
                  </a:lnTo>
                  <a:lnTo>
                    <a:pt x="1906" y="4465"/>
                  </a:lnTo>
                  <a:lnTo>
                    <a:pt x="2073" y="3537"/>
                  </a:lnTo>
                  <a:cubicBezTo>
                    <a:pt x="2096" y="3406"/>
                    <a:pt x="2061" y="3275"/>
                    <a:pt x="1953" y="3179"/>
                  </a:cubicBezTo>
                  <a:lnTo>
                    <a:pt x="1275" y="2536"/>
                  </a:lnTo>
                  <a:lnTo>
                    <a:pt x="2203" y="2394"/>
                  </a:lnTo>
                  <a:cubicBezTo>
                    <a:pt x="2334" y="2382"/>
                    <a:pt x="2454" y="2286"/>
                    <a:pt x="2513" y="2179"/>
                  </a:cubicBezTo>
                  <a:lnTo>
                    <a:pt x="2930" y="1346"/>
                  </a:lnTo>
                  <a:close/>
                  <a:moveTo>
                    <a:pt x="2954" y="0"/>
                  </a:moveTo>
                  <a:cubicBezTo>
                    <a:pt x="2799" y="0"/>
                    <a:pt x="2656" y="96"/>
                    <a:pt x="2584" y="227"/>
                  </a:cubicBezTo>
                  <a:lnTo>
                    <a:pt x="1906" y="1608"/>
                  </a:lnTo>
                  <a:lnTo>
                    <a:pt x="370" y="1834"/>
                  </a:lnTo>
                  <a:cubicBezTo>
                    <a:pt x="227" y="1846"/>
                    <a:pt x="84" y="1965"/>
                    <a:pt x="48" y="2120"/>
                  </a:cubicBezTo>
                  <a:cubicBezTo>
                    <a:pt x="1" y="2263"/>
                    <a:pt x="37" y="2429"/>
                    <a:pt x="144" y="2536"/>
                  </a:cubicBezTo>
                  <a:lnTo>
                    <a:pt x="1239" y="3608"/>
                  </a:lnTo>
                  <a:lnTo>
                    <a:pt x="965" y="5120"/>
                  </a:lnTo>
                  <a:cubicBezTo>
                    <a:pt x="941" y="5275"/>
                    <a:pt x="1001" y="5430"/>
                    <a:pt x="1132" y="5525"/>
                  </a:cubicBezTo>
                  <a:cubicBezTo>
                    <a:pt x="1203" y="5573"/>
                    <a:pt x="1287" y="5596"/>
                    <a:pt x="1370" y="5596"/>
                  </a:cubicBezTo>
                  <a:cubicBezTo>
                    <a:pt x="1430" y="5596"/>
                    <a:pt x="1501" y="5584"/>
                    <a:pt x="1561" y="5549"/>
                  </a:cubicBezTo>
                  <a:lnTo>
                    <a:pt x="2930" y="4834"/>
                  </a:lnTo>
                  <a:lnTo>
                    <a:pt x="4299" y="5549"/>
                  </a:lnTo>
                  <a:cubicBezTo>
                    <a:pt x="4359" y="5584"/>
                    <a:pt x="4418" y="5596"/>
                    <a:pt x="4501" y="5596"/>
                  </a:cubicBezTo>
                  <a:cubicBezTo>
                    <a:pt x="4668" y="5596"/>
                    <a:pt x="4835" y="5477"/>
                    <a:pt x="4882" y="5311"/>
                  </a:cubicBezTo>
                  <a:cubicBezTo>
                    <a:pt x="4894" y="5239"/>
                    <a:pt x="4906" y="5168"/>
                    <a:pt x="4894" y="5108"/>
                  </a:cubicBezTo>
                  <a:lnTo>
                    <a:pt x="4644" y="3608"/>
                  </a:lnTo>
                  <a:lnTo>
                    <a:pt x="5752" y="2536"/>
                  </a:lnTo>
                  <a:cubicBezTo>
                    <a:pt x="5847" y="2429"/>
                    <a:pt x="5894" y="2263"/>
                    <a:pt x="5847" y="2120"/>
                  </a:cubicBezTo>
                  <a:cubicBezTo>
                    <a:pt x="5799" y="1965"/>
                    <a:pt x="5668" y="1858"/>
                    <a:pt x="5525" y="1834"/>
                  </a:cubicBezTo>
                  <a:lnTo>
                    <a:pt x="3989" y="1608"/>
                  </a:lnTo>
                  <a:lnTo>
                    <a:pt x="3311" y="227"/>
                  </a:lnTo>
                  <a:cubicBezTo>
                    <a:pt x="3227" y="96"/>
                    <a:pt x="3096" y="0"/>
                    <a:pt x="2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1;p47">
              <a:extLst>
                <a:ext uri="{FF2B5EF4-FFF2-40B4-BE49-F238E27FC236}">
                  <a16:creationId xmlns:a16="http://schemas.microsoft.com/office/drawing/2014/main" id="{9045E3B7-EDF6-EE34-8A7C-FD07E2CED667}"/>
                </a:ext>
              </a:extLst>
            </p:cNvPr>
            <p:cNvSpPr/>
            <p:nvPr/>
          </p:nvSpPr>
          <p:spPr>
            <a:xfrm>
              <a:off x="661700" y="3069200"/>
              <a:ext cx="346800" cy="183100"/>
            </a:xfrm>
            <a:custGeom>
              <a:avLst/>
              <a:gdLst/>
              <a:ahLst/>
              <a:cxnLst/>
              <a:rect l="l" t="t" r="r" b="b"/>
              <a:pathLst>
                <a:path w="13872" h="7324" extrusionOk="0">
                  <a:moveTo>
                    <a:pt x="8466" y="775"/>
                  </a:moveTo>
                  <a:cubicBezTo>
                    <a:pt x="8835" y="775"/>
                    <a:pt x="9144" y="1072"/>
                    <a:pt x="9144" y="1465"/>
                  </a:cubicBezTo>
                  <a:lnTo>
                    <a:pt x="9144" y="6502"/>
                  </a:lnTo>
                  <a:lnTo>
                    <a:pt x="4763" y="6502"/>
                  </a:lnTo>
                  <a:lnTo>
                    <a:pt x="4763" y="2989"/>
                  </a:lnTo>
                  <a:lnTo>
                    <a:pt x="4739" y="2989"/>
                  </a:lnTo>
                  <a:lnTo>
                    <a:pt x="4739" y="1465"/>
                  </a:lnTo>
                  <a:cubicBezTo>
                    <a:pt x="4739" y="1084"/>
                    <a:pt x="5037" y="775"/>
                    <a:pt x="5430" y="775"/>
                  </a:cubicBezTo>
                  <a:close/>
                  <a:moveTo>
                    <a:pt x="12359" y="3406"/>
                  </a:moveTo>
                  <a:cubicBezTo>
                    <a:pt x="12728" y="3406"/>
                    <a:pt x="13050" y="3704"/>
                    <a:pt x="13050" y="4097"/>
                  </a:cubicBezTo>
                  <a:lnTo>
                    <a:pt x="13050" y="6502"/>
                  </a:lnTo>
                  <a:lnTo>
                    <a:pt x="9954" y="6502"/>
                  </a:lnTo>
                  <a:lnTo>
                    <a:pt x="9954" y="4097"/>
                  </a:lnTo>
                  <a:cubicBezTo>
                    <a:pt x="9954" y="3728"/>
                    <a:pt x="10252" y="3406"/>
                    <a:pt x="10633" y="3406"/>
                  </a:cubicBezTo>
                  <a:close/>
                  <a:moveTo>
                    <a:pt x="3227" y="2334"/>
                  </a:moveTo>
                  <a:cubicBezTo>
                    <a:pt x="3596" y="2334"/>
                    <a:pt x="3906" y="2632"/>
                    <a:pt x="3906" y="3025"/>
                  </a:cubicBezTo>
                  <a:lnTo>
                    <a:pt x="3906" y="6525"/>
                  </a:lnTo>
                  <a:lnTo>
                    <a:pt x="810" y="6525"/>
                  </a:lnTo>
                  <a:lnTo>
                    <a:pt x="810" y="3025"/>
                  </a:lnTo>
                  <a:cubicBezTo>
                    <a:pt x="810" y="2632"/>
                    <a:pt x="1108" y="2334"/>
                    <a:pt x="1501" y="2334"/>
                  </a:cubicBezTo>
                  <a:close/>
                  <a:moveTo>
                    <a:pt x="5394" y="1"/>
                  </a:moveTo>
                  <a:cubicBezTo>
                    <a:pt x="4584" y="1"/>
                    <a:pt x="3906" y="668"/>
                    <a:pt x="3906" y="1489"/>
                  </a:cubicBezTo>
                  <a:lnTo>
                    <a:pt x="3906" y="1680"/>
                  </a:lnTo>
                  <a:cubicBezTo>
                    <a:pt x="3703" y="1572"/>
                    <a:pt x="3477" y="1513"/>
                    <a:pt x="3227" y="1513"/>
                  </a:cubicBezTo>
                  <a:lnTo>
                    <a:pt x="1489" y="1513"/>
                  </a:lnTo>
                  <a:cubicBezTo>
                    <a:pt x="667" y="1513"/>
                    <a:pt x="0" y="2192"/>
                    <a:pt x="0" y="3001"/>
                  </a:cubicBezTo>
                  <a:lnTo>
                    <a:pt x="0" y="6918"/>
                  </a:lnTo>
                  <a:cubicBezTo>
                    <a:pt x="0" y="7145"/>
                    <a:pt x="167" y="7323"/>
                    <a:pt x="393" y="7323"/>
                  </a:cubicBezTo>
                  <a:lnTo>
                    <a:pt x="13443" y="7323"/>
                  </a:lnTo>
                  <a:cubicBezTo>
                    <a:pt x="13669" y="7323"/>
                    <a:pt x="13847" y="7145"/>
                    <a:pt x="13847" y="6918"/>
                  </a:cubicBezTo>
                  <a:lnTo>
                    <a:pt x="13847" y="4109"/>
                  </a:lnTo>
                  <a:cubicBezTo>
                    <a:pt x="13871" y="3275"/>
                    <a:pt x="13193" y="2608"/>
                    <a:pt x="12359" y="2608"/>
                  </a:cubicBezTo>
                  <a:lnTo>
                    <a:pt x="10633" y="2608"/>
                  </a:lnTo>
                  <a:cubicBezTo>
                    <a:pt x="10395" y="2608"/>
                    <a:pt x="10156" y="2668"/>
                    <a:pt x="9954" y="2775"/>
                  </a:cubicBezTo>
                  <a:lnTo>
                    <a:pt x="9954" y="1489"/>
                  </a:lnTo>
                  <a:cubicBezTo>
                    <a:pt x="9954" y="668"/>
                    <a:pt x="9287" y="1"/>
                    <a:pt x="8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622;p47">
            <a:extLst>
              <a:ext uri="{FF2B5EF4-FFF2-40B4-BE49-F238E27FC236}">
                <a16:creationId xmlns:a16="http://schemas.microsoft.com/office/drawing/2014/main" id="{64956142-C746-E1A1-F016-5B24FB03A8BE}"/>
              </a:ext>
            </a:extLst>
          </p:cNvPr>
          <p:cNvSpPr/>
          <p:nvPr/>
        </p:nvSpPr>
        <p:spPr>
          <a:xfrm>
            <a:off x="4397150" y="3107450"/>
            <a:ext cx="349750" cy="346800"/>
          </a:xfrm>
          <a:custGeom>
            <a:avLst/>
            <a:gdLst/>
            <a:ahLst/>
            <a:cxnLst/>
            <a:rect l="l" t="t" r="r" b="b"/>
            <a:pathLst>
              <a:path w="13990" h="13872" extrusionOk="0">
                <a:moveTo>
                  <a:pt x="12549" y="834"/>
                </a:moveTo>
                <a:lnTo>
                  <a:pt x="12156" y="1215"/>
                </a:lnTo>
                <a:cubicBezTo>
                  <a:pt x="12049" y="1334"/>
                  <a:pt x="12014" y="1501"/>
                  <a:pt x="12073" y="1667"/>
                </a:cubicBezTo>
                <a:cubicBezTo>
                  <a:pt x="12085" y="1715"/>
                  <a:pt x="12121" y="1751"/>
                  <a:pt x="12156" y="1798"/>
                </a:cubicBezTo>
                <a:lnTo>
                  <a:pt x="12549" y="2191"/>
                </a:lnTo>
                <a:lnTo>
                  <a:pt x="10692" y="2191"/>
                </a:lnTo>
                <a:lnTo>
                  <a:pt x="10692" y="834"/>
                </a:lnTo>
                <a:close/>
                <a:moveTo>
                  <a:pt x="1989" y="11716"/>
                </a:moveTo>
                <a:cubicBezTo>
                  <a:pt x="2358" y="11716"/>
                  <a:pt x="2667" y="12026"/>
                  <a:pt x="2667" y="12395"/>
                </a:cubicBezTo>
                <a:lnTo>
                  <a:pt x="2667" y="13062"/>
                </a:lnTo>
                <a:lnTo>
                  <a:pt x="881" y="13062"/>
                </a:lnTo>
                <a:lnTo>
                  <a:pt x="881" y="12395"/>
                </a:lnTo>
                <a:cubicBezTo>
                  <a:pt x="869" y="12014"/>
                  <a:pt x="1167" y="11716"/>
                  <a:pt x="1548" y="11716"/>
                </a:cubicBezTo>
                <a:close/>
                <a:moveTo>
                  <a:pt x="12442" y="5180"/>
                </a:moveTo>
                <a:cubicBezTo>
                  <a:pt x="12811" y="5180"/>
                  <a:pt x="13133" y="5489"/>
                  <a:pt x="13133" y="5858"/>
                </a:cubicBezTo>
                <a:lnTo>
                  <a:pt x="13133" y="13062"/>
                </a:lnTo>
                <a:lnTo>
                  <a:pt x="8704" y="13062"/>
                </a:lnTo>
                <a:lnTo>
                  <a:pt x="8704" y="5858"/>
                </a:lnTo>
                <a:cubicBezTo>
                  <a:pt x="8704" y="5489"/>
                  <a:pt x="9025" y="5180"/>
                  <a:pt x="9394" y="5180"/>
                </a:cubicBezTo>
                <a:close/>
                <a:moveTo>
                  <a:pt x="4620" y="9537"/>
                </a:moveTo>
                <a:cubicBezTo>
                  <a:pt x="4989" y="9537"/>
                  <a:pt x="5298" y="9847"/>
                  <a:pt x="5298" y="10228"/>
                </a:cubicBezTo>
                <a:lnTo>
                  <a:pt x="5298" y="13097"/>
                </a:lnTo>
                <a:lnTo>
                  <a:pt x="3513" y="13097"/>
                </a:lnTo>
                <a:lnTo>
                  <a:pt x="3513" y="12407"/>
                </a:lnTo>
                <a:lnTo>
                  <a:pt x="3501" y="12407"/>
                </a:lnTo>
                <a:lnTo>
                  <a:pt x="3501" y="10228"/>
                </a:lnTo>
                <a:cubicBezTo>
                  <a:pt x="3501" y="9847"/>
                  <a:pt x="3810" y="9537"/>
                  <a:pt x="4191" y="9537"/>
                </a:cubicBezTo>
                <a:close/>
                <a:moveTo>
                  <a:pt x="7227" y="7359"/>
                </a:moveTo>
                <a:cubicBezTo>
                  <a:pt x="7596" y="7359"/>
                  <a:pt x="7906" y="7680"/>
                  <a:pt x="7906" y="8049"/>
                </a:cubicBezTo>
                <a:lnTo>
                  <a:pt x="7906" y="13097"/>
                </a:lnTo>
                <a:lnTo>
                  <a:pt x="6120" y="13097"/>
                </a:lnTo>
                <a:lnTo>
                  <a:pt x="6120" y="10228"/>
                </a:lnTo>
                <a:lnTo>
                  <a:pt x="6108" y="10228"/>
                </a:lnTo>
                <a:lnTo>
                  <a:pt x="6108" y="8049"/>
                </a:lnTo>
                <a:cubicBezTo>
                  <a:pt x="6108" y="7680"/>
                  <a:pt x="6418" y="7359"/>
                  <a:pt x="6787" y="7359"/>
                </a:cubicBezTo>
                <a:close/>
                <a:moveTo>
                  <a:pt x="10275" y="1"/>
                </a:moveTo>
                <a:cubicBezTo>
                  <a:pt x="10049" y="1"/>
                  <a:pt x="9870" y="179"/>
                  <a:pt x="9870" y="405"/>
                </a:cubicBezTo>
                <a:lnTo>
                  <a:pt x="9870" y="4334"/>
                </a:lnTo>
                <a:lnTo>
                  <a:pt x="9406" y="4334"/>
                </a:lnTo>
                <a:cubicBezTo>
                  <a:pt x="8573" y="4334"/>
                  <a:pt x="7906" y="5001"/>
                  <a:pt x="7906" y="5835"/>
                </a:cubicBezTo>
                <a:lnTo>
                  <a:pt x="7906" y="6668"/>
                </a:lnTo>
                <a:cubicBezTo>
                  <a:pt x="7704" y="6561"/>
                  <a:pt x="7477" y="6501"/>
                  <a:pt x="7227" y="6501"/>
                </a:cubicBezTo>
                <a:lnTo>
                  <a:pt x="6763" y="6501"/>
                </a:lnTo>
                <a:cubicBezTo>
                  <a:pt x="5929" y="6501"/>
                  <a:pt x="5263" y="7168"/>
                  <a:pt x="5263" y="8002"/>
                </a:cubicBezTo>
                <a:lnTo>
                  <a:pt x="5263" y="8871"/>
                </a:lnTo>
                <a:cubicBezTo>
                  <a:pt x="5048" y="8764"/>
                  <a:pt x="4810" y="8704"/>
                  <a:pt x="4572" y="8704"/>
                </a:cubicBezTo>
                <a:lnTo>
                  <a:pt x="4132" y="8704"/>
                </a:lnTo>
                <a:cubicBezTo>
                  <a:pt x="3298" y="8704"/>
                  <a:pt x="2620" y="9371"/>
                  <a:pt x="2620" y="10204"/>
                </a:cubicBezTo>
                <a:lnTo>
                  <a:pt x="2620" y="11038"/>
                </a:lnTo>
                <a:cubicBezTo>
                  <a:pt x="2417" y="10930"/>
                  <a:pt x="2191" y="10883"/>
                  <a:pt x="1941" y="10883"/>
                </a:cubicBezTo>
                <a:lnTo>
                  <a:pt x="1512" y="10883"/>
                </a:lnTo>
                <a:cubicBezTo>
                  <a:pt x="679" y="10883"/>
                  <a:pt x="0" y="11550"/>
                  <a:pt x="0" y="12383"/>
                </a:cubicBezTo>
                <a:lnTo>
                  <a:pt x="0" y="13466"/>
                </a:lnTo>
                <a:cubicBezTo>
                  <a:pt x="0" y="13693"/>
                  <a:pt x="179" y="13871"/>
                  <a:pt x="405" y="13871"/>
                </a:cubicBezTo>
                <a:lnTo>
                  <a:pt x="13538" y="13871"/>
                </a:lnTo>
                <a:cubicBezTo>
                  <a:pt x="13752" y="13871"/>
                  <a:pt x="13930" y="13693"/>
                  <a:pt x="13930" y="13466"/>
                </a:cubicBezTo>
                <a:lnTo>
                  <a:pt x="13930" y="5846"/>
                </a:lnTo>
                <a:cubicBezTo>
                  <a:pt x="13930" y="5025"/>
                  <a:pt x="13264" y="4358"/>
                  <a:pt x="12442" y="4358"/>
                </a:cubicBezTo>
                <a:lnTo>
                  <a:pt x="10692" y="4358"/>
                </a:lnTo>
                <a:lnTo>
                  <a:pt x="10692" y="3001"/>
                </a:lnTo>
                <a:lnTo>
                  <a:pt x="13549" y="3001"/>
                </a:lnTo>
                <a:cubicBezTo>
                  <a:pt x="13728" y="3001"/>
                  <a:pt x="13895" y="2894"/>
                  <a:pt x="13930" y="2727"/>
                </a:cubicBezTo>
                <a:cubicBezTo>
                  <a:pt x="13978" y="2560"/>
                  <a:pt x="13930" y="2394"/>
                  <a:pt x="13811" y="2287"/>
                </a:cubicBezTo>
                <a:lnTo>
                  <a:pt x="13026" y="1501"/>
                </a:lnTo>
                <a:lnTo>
                  <a:pt x="13835" y="703"/>
                </a:lnTo>
                <a:cubicBezTo>
                  <a:pt x="13966" y="560"/>
                  <a:pt x="13990" y="322"/>
                  <a:pt x="13859" y="167"/>
                </a:cubicBezTo>
                <a:cubicBezTo>
                  <a:pt x="13788" y="60"/>
                  <a:pt x="13657" y="1"/>
                  <a:pt x="13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10205;p93">
            <a:extLst>
              <a:ext uri="{FF2B5EF4-FFF2-40B4-BE49-F238E27FC236}">
                <a16:creationId xmlns:a16="http://schemas.microsoft.com/office/drawing/2014/main" id="{B2917715-D80A-F095-100A-0D74E2AD37DB}"/>
              </a:ext>
            </a:extLst>
          </p:cNvPr>
          <p:cNvGrpSpPr/>
          <p:nvPr/>
        </p:nvGrpSpPr>
        <p:grpSpPr>
          <a:xfrm>
            <a:off x="7265408" y="1306938"/>
            <a:ext cx="366269" cy="366240"/>
            <a:chOff x="-65131525" y="1914325"/>
            <a:chExt cx="316650" cy="316625"/>
          </a:xfrm>
        </p:grpSpPr>
        <p:sp>
          <p:nvSpPr>
            <p:cNvPr id="45" name="Google Shape;10206;p93">
              <a:extLst>
                <a:ext uri="{FF2B5EF4-FFF2-40B4-BE49-F238E27FC236}">
                  <a16:creationId xmlns:a16="http://schemas.microsoft.com/office/drawing/2014/main" id="{1730CD7F-0B20-9AE8-F261-44F50EF827C8}"/>
                </a:ext>
              </a:extLst>
            </p:cNvPr>
            <p:cNvSpPr/>
            <p:nvPr/>
          </p:nvSpPr>
          <p:spPr>
            <a:xfrm>
              <a:off x="-65024400" y="1949750"/>
              <a:ext cx="103175" cy="247350"/>
            </a:xfrm>
            <a:custGeom>
              <a:avLst/>
              <a:gdLst/>
              <a:ahLst/>
              <a:cxnLst/>
              <a:rect l="l" t="t" r="r" b="b"/>
              <a:pathLst>
                <a:path w="4127" h="9894" extrusionOk="0">
                  <a:moveTo>
                    <a:pt x="2048" y="1"/>
                  </a:moveTo>
                  <a:cubicBezTo>
                    <a:pt x="1859" y="1"/>
                    <a:pt x="1638" y="190"/>
                    <a:pt x="1638" y="379"/>
                  </a:cubicBezTo>
                  <a:lnTo>
                    <a:pt x="1638" y="851"/>
                  </a:lnTo>
                  <a:cubicBezTo>
                    <a:pt x="725" y="1040"/>
                    <a:pt x="0" y="1891"/>
                    <a:pt x="0" y="2868"/>
                  </a:cubicBezTo>
                  <a:cubicBezTo>
                    <a:pt x="0" y="3970"/>
                    <a:pt x="977" y="4632"/>
                    <a:pt x="1827" y="5262"/>
                  </a:cubicBezTo>
                  <a:cubicBezTo>
                    <a:pt x="2552" y="5829"/>
                    <a:pt x="3308" y="6333"/>
                    <a:pt x="3308" y="6995"/>
                  </a:cubicBezTo>
                  <a:cubicBezTo>
                    <a:pt x="3308" y="7656"/>
                    <a:pt x="2772" y="8255"/>
                    <a:pt x="2079" y="8255"/>
                  </a:cubicBezTo>
                  <a:cubicBezTo>
                    <a:pt x="1418" y="8255"/>
                    <a:pt x="851" y="7688"/>
                    <a:pt x="851" y="6995"/>
                  </a:cubicBezTo>
                  <a:cubicBezTo>
                    <a:pt x="851" y="6774"/>
                    <a:pt x="662" y="6617"/>
                    <a:pt x="441" y="6617"/>
                  </a:cubicBezTo>
                  <a:cubicBezTo>
                    <a:pt x="189" y="6617"/>
                    <a:pt x="32" y="6806"/>
                    <a:pt x="32" y="6995"/>
                  </a:cubicBezTo>
                  <a:cubicBezTo>
                    <a:pt x="32" y="7971"/>
                    <a:pt x="756" y="8854"/>
                    <a:pt x="1701" y="9011"/>
                  </a:cubicBezTo>
                  <a:lnTo>
                    <a:pt x="1701" y="9484"/>
                  </a:lnTo>
                  <a:cubicBezTo>
                    <a:pt x="1701" y="9704"/>
                    <a:pt x="1890" y="9893"/>
                    <a:pt x="2079" y="9893"/>
                  </a:cubicBezTo>
                  <a:cubicBezTo>
                    <a:pt x="2268" y="9893"/>
                    <a:pt x="2489" y="9704"/>
                    <a:pt x="2489" y="9484"/>
                  </a:cubicBezTo>
                  <a:lnTo>
                    <a:pt x="2489" y="9011"/>
                  </a:lnTo>
                  <a:cubicBezTo>
                    <a:pt x="3434" y="8791"/>
                    <a:pt x="4127" y="7971"/>
                    <a:pt x="4127" y="6995"/>
                  </a:cubicBezTo>
                  <a:cubicBezTo>
                    <a:pt x="4127" y="5892"/>
                    <a:pt x="3151" y="5231"/>
                    <a:pt x="2331" y="4600"/>
                  </a:cubicBezTo>
                  <a:cubicBezTo>
                    <a:pt x="1575" y="4033"/>
                    <a:pt x="819" y="3529"/>
                    <a:pt x="819" y="2868"/>
                  </a:cubicBezTo>
                  <a:cubicBezTo>
                    <a:pt x="788" y="2143"/>
                    <a:pt x="1386" y="1607"/>
                    <a:pt x="2048" y="1607"/>
                  </a:cubicBezTo>
                  <a:cubicBezTo>
                    <a:pt x="2709" y="1607"/>
                    <a:pt x="3277" y="2143"/>
                    <a:pt x="3277" y="2868"/>
                  </a:cubicBezTo>
                  <a:cubicBezTo>
                    <a:pt x="3277" y="3088"/>
                    <a:pt x="3466" y="3246"/>
                    <a:pt x="3686" y="3246"/>
                  </a:cubicBezTo>
                  <a:cubicBezTo>
                    <a:pt x="3938" y="3246"/>
                    <a:pt x="4096" y="3057"/>
                    <a:pt x="4096" y="2868"/>
                  </a:cubicBezTo>
                  <a:cubicBezTo>
                    <a:pt x="4096" y="1891"/>
                    <a:pt x="3371" y="1009"/>
                    <a:pt x="2426" y="851"/>
                  </a:cubicBezTo>
                  <a:lnTo>
                    <a:pt x="2426" y="379"/>
                  </a:lnTo>
                  <a:cubicBezTo>
                    <a:pt x="2426" y="158"/>
                    <a:pt x="2237" y="1"/>
                    <a:pt x="20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lumMod val="10000"/>
                  </a:schemeClr>
                </a:solidFill>
              </a:endParaRPr>
            </a:p>
          </p:txBody>
        </p:sp>
        <p:sp>
          <p:nvSpPr>
            <p:cNvPr id="46" name="Google Shape;10207;p93">
              <a:extLst>
                <a:ext uri="{FF2B5EF4-FFF2-40B4-BE49-F238E27FC236}">
                  <a16:creationId xmlns:a16="http://schemas.microsoft.com/office/drawing/2014/main" id="{D2288199-91A9-56B3-42BD-88C4DE518840}"/>
                </a:ext>
              </a:extLst>
            </p:cNvPr>
            <p:cNvSpPr/>
            <p:nvPr/>
          </p:nvSpPr>
          <p:spPr>
            <a:xfrm>
              <a:off x="-65131525" y="1914325"/>
              <a:ext cx="316650" cy="316625"/>
            </a:xfrm>
            <a:custGeom>
              <a:avLst/>
              <a:gdLst/>
              <a:ahLst/>
              <a:cxnLst/>
              <a:rect l="l" t="t" r="r" b="b"/>
              <a:pathLst>
                <a:path w="12666" h="12665" extrusionOk="0">
                  <a:moveTo>
                    <a:pt x="6333" y="819"/>
                  </a:moveTo>
                  <a:cubicBezTo>
                    <a:pt x="9357" y="819"/>
                    <a:pt x="11846" y="3308"/>
                    <a:pt x="11846" y="6332"/>
                  </a:cubicBezTo>
                  <a:cubicBezTo>
                    <a:pt x="11846" y="9357"/>
                    <a:pt x="9357" y="11846"/>
                    <a:pt x="6333" y="11846"/>
                  </a:cubicBezTo>
                  <a:cubicBezTo>
                    <a:pt x="3308" y="11846"/>
                    <a:pt x="819" y="9357"/>
                    <a:pt x="819" y="6332"/>
                  </a:cubicBezTo>
                  <a:cubicBezTo>
                    <a:pt x="819" y="3308"/>
                    <a:pt x="3308" y="819"/>
                    <a:pt x="6333" y="819"/>
                  </a:cubicBezTo>
                  <a:close/>
                  <a:moveTo>
                    <a:pt x="6333" y="0"/>
                  </a:moveTo>
                  <a:cubicBezTo>
                    <a:pt x="2836" y="0"/>
                    <a:pt x="0" y="2835"/>
                    <a:pt x="0" y="6332"/>
                  </a:cubicBezTo>
                  <a:cubicBezTo>
                    <a:pt x="0" y="9830"/>
                    <a:pt x="2836" y="12665"/>
                    <a:pt x="6333" y="12665"/>
                  </a:cubicBezTo>
                  <a:cubicBezTo>
                    <a:pt x="9830" y="12665"/>
                    <a:pt x="12665" y="9830"/>
                    <a:pt x="12665" y="6332"/>
                  </a:cubicBezTo>
                  <a:cubicBezTo>
                    <a:pt x="12665" y="2835"/>
                    <a:pt x="9830"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lumMod val="10000"/>
                  </a:schemeClr>
                </a:solidFill>
              </a:endParaRPr>
            </a:p>
          </p:txBody>
        </p:sp>
      </p:grpSp>
      <p:grpSp>
        <p:nvGrpSpPr>
          <p:cNvPr id="48" name="Google Shape;10503;p93">
            <a:extLst>
              <a:ext uri="{FF2B5EF4-FFF2-40B4-BE49-F238E27FC236}">
                <a16:creationId xmlns:a16="http://schemas.microsoft.com/office/drawing/2014/main" id="{9DC07119-686E-AB68-1EC1-128EC6E0D9BA}"/>
              </a:ext>
            </a:extLst>
          </p:cNvPr>
          <p:cNvGrpSpPr/>
          <p:nvPr/>
        </p:nvGrpSpPr>
        <p:grpSpPr>
          <a:xfrm>
            <a:off x="1538442" y="1316488"/>
            <a:ext cx="351286" cy="326390"/>
            <a:chOff x="6524150" y="1938725"/>
            <a:chExt cx="297725" cy="276625"/>
          </a:xfrm>
        </p:grpSpPr>
        <p:sp>
          <p:nvSpPr>
            <p:cNvPr id="49" name="Google Shape;10504;p93">
              <a:extLst>
                <a:ext uri="{FF2B5EF4-FFF2-40B4-BE49-F238E27FC236}">
                  <a16:creationId xmlns:a16="http://schemas.microsoft.com/office/drawing/2014/main" id="{299BCB64-DE78-DE0D-89B3-9398DF25F918}"/>
                </a:ext>
              </a:extLst>
            </p:cNvPr>
            <p:cNvSpPr/>
            <p:nvPr/>
          </p:nvSpPr>
          <p:spPr>
            <a:xfrm>
              <a:off x="6524150" y="2025375"/>
              <a:ext cx="297725" cy="189975"/>
            </a:xfrm>
            <a:custGeom>
              <a:avLst/>
              <a:gdLst/>
              <a:ahLst/>
              <a:cxnLst/>
              <a:rect l="l" t="t" r="r" b="b"/>
              <a:pathLst>
                <a:path w="11909" h="7599" extrusionOk="0">
                  <a:moveTo>
                    <a:pt x="9767" y="2079"/>
                  </a:moveTo>
                  <a:lnTo>
                    <a:pt x="9767" y="5198"/>
                  </a:lnTo>
                  <a:cubicBezTo>
                    <a:pt x="9735" y="5041"/>
                    <a:pt x="9672" y="4915"/>
                    <a:pt x="9546" y="4789"/>
                  </a:cubicBezTo>
                  <a:lnTo>
                    <a:pt x="7813" y="3056"/>
                  </a:lnTo>
                  <a:cubicBezTo>
                    <a:pt x="7624" y="2867"/>
                    <a:pt x="7341" y="2741"/>
                    <a:pt x="7057" y="2741"/>
                  </a:cubicBezTo>
                  <a:lnTo>
                    <a:pt x="6018" y="2741"/>
                  </a:lnTo>
                  <a:cubicBezTo>
                    <a:pt x="5923" y="2741"/>
                    <a:pt x="5797" y="2836"/>
                    <a:pt x="5734" y="2930"/>
                  </a:cubicBezTo>
                  <a:lnTo>
                    <a:pt x="5482" y="3403"/>
                  </a:lnTo>
                  <a:cubicBezTo>
                    <a:pt x="5293" y="3812"/>
                    <a:pt x="4883" y="4001"/>
                    <a:pt x="4505" y="4001"/>
                  </a:cubicBezTo>
                  <a:lnTo>
                    <a:pt x="5356" y="2269"/>
                  </a:lnTo>
                  <a:cubicBezTo>
                    <a:pt x="5419" y="2143"/>
                    <a:pt x="5576" y="2079"/>
                    <a:pt x="5671" y="2079"/>
                  </a:cubicBezTo>
                  <a:close/>
                  <a:moveTo>
                    <a:pt x="1418" y="2079"/>
                  </a:moveTo>
                  <a:lnTo>
                    <a:pt x="1418" y="5545"/>
                  </a:lnTo>
                  <a:lnTo>
                    <a:pt x="725" y="5545"/>
                  </a:lnTo>
                  <a:lnTo>
                    <a:pt x="725" y="2079"/>
                  </a:lnTo>
                  <a:close/>
                  <a:moveTo>
                    <a:pt x="11153" y="2079"/>
                  </a:moveTo>
                  <a:lnTo>
                    <a:pt x="11153" y="5545"/>
                  </a:lnTo>
                  <a:lnTo>
                    <a:pt x="10460" y="5545"/>
                  </a:lnTo>
                  <a:lnTo>
                    <a:pt x="10460" y="2079"/>
                  </a:lnTo>
                  <a:close/>
                  <a:moveTo>
                    <a:pt x="6931" y="630"/>
                  </a:moveTo>
                  <a:cubicBezTo>
                    <a:pt x="6774" y="1008"/>
                    <a:pt x="6427" y="1323"/>
                    <a:pt x="5955" y="1323"/>
                  </a:cubicBezTo>
                  <a:lnTo>
                    <a:pt x="5671" y="1323"/>
                  </a:lnTo>
                  <a:cubicBezTo>
                    <a:pt x="5293" y="1323"/>
                    <a:pt x="4946" y="1575"/>
                    <a:pt x="4726" y="1922"/>
                  </a:cubicBezTo>
                  <a:lnTo>
                    <a:pt x="3655" y="4064"/>
                  </a:lnTo>
                  <a:cubicBezTo>
                    <a:pt x="3623" y="4127"/>
                    <a:pt x="3623" y="4253"/>
                    <a:pt x="3655" y="4316"/>
                  </a:cubicBezTo>
                  <a:cubicBezTo>
                    <a:pt x="3718" y="4411"/>
                    <a:pt x="3781" y="4474"/>
                    <a:pt x="3875" y="4537"/>
                  </a:cubicBezTo>
                  <a:cubicBezTo>
                    <a:pt x="4088" y="4627"/>
                    <a:pt x="4310" y="4670"/>
                    <a:pt x="4532" y="4670"/>
                  </a:cubicBezTo>
                  <a:cubicBezTo>
                    <a:pt x="5165" y="4670"/>
                    <a:pt x="5785" y="4316"/>
                    <a:pt x="6112" y="3686"/>
                  </a:cubicBezTo>
                  <a:lnTo>
                    <a:pt x="6238" y="3434"/>
                  </a:lnTo>
                  <a:lnTo>
                    <a:pt x="7026" y="3434"/>
                  </a:lnTo>
                  <a:cubicBezTo>
                    <a:pt x="7089" y="3434"/>
                    <a:pt x="7215" y="3466"/>
                    <a:pt x="7246" y="3529"/>
                  </a:cubicBezTo>
                  <a:lnTo>
                    <a:pt x="8979" y="5261"/>
                  </a:lnTo>
                  <a:cubicBezTo>
                    <a:pt x="9137" y="5419"/>
                    <a:pt x="9137" y="5545"/>
                    <a:pt x="9105" y="5640"/>
                  </a:cubicBezTo>
                  <a:cubicBezTo>
                    <a:pt x="9105" y="5671"/>
                    <a:pt x="9042" y="5829"/>
                    <a:pt x="8885" y="5860"/>
                  </a:cubicBezTo>
                  <a:lnTo>
                    <a:pt x="5576" y="6805"/>
                  </a:lnTo>
                  <a:cubicBezTo>
                    <a:pt x="5543" y="6814"/>
                    <a:pt x="5507" y="6818"/>
                    <a:pt x="5470" y="6818"/>
                  </a:cubicBezTo>
                  <a:cubicBezTo>
                    <a:pt x="5371" y="6818"/>
                    <a:pt x="5268" y="6788"/>
                    <a:pt x="5198" y="6742"/>
                  </a:cubicBezTo>
                  <a:lnTo>
                    <a:pt x="4096" y="5640"/>
                  </a:lnTo>
                  <a:cubicBezTo>
                    <a:pt x="4033" y="5545"/>
                    <a:pt x="3938" y="5514"/>
                    <a:pt x="3875" y="5514"/>
                  </a:cubicBezTo>
                  <a:lnTo>
                    <a:pt x="2111" y="5514"/>
                  </a:lnTo>
                  <a:lnTo>
                    <a:pt x="2111" y="2048"/>
                  </a:lnTo>
                  <a:lnTo>
                    <a:pt x="2741" y="2048"/>
                  </a:lnTo>
                  <a:cubicBezTo>
                    <a:pt x="3119" y="2048"/>
                    <a:pt x="3466" y="1796"/>
                    <a:pt x="3686" y="1449"/>
                  </a:cubicBezTo>
                  <a:lnTo>
                    <a:pt x="4001" y="819"/>
                  </a:lnTo>
                  <a:cubicBezTo>
                    <a:pt x="4064" y="693"/>
                    <a:pt x="4190" y="630"/>
                    <a:pt x="4316" y="630"/>
                  </a:cubicBezTo>
                  <a:close/>
                  <a:moveTo>
                    <a:pt x="4316" y="0"/>
                  </a:moveTo>
                  <a:cubicBezTo>
                    <a:pt x="3907" y="0"/>
                    <a:pt x="3560" y="221"/>
                    <a:pt x="3371" y="599"/>
                  </a:cubicBezTo>
                  <a:lnTo>
                    <a:pt x="3056" y="1229"/>
                  </a:lnTo>
                  <a:cubicBezTo>
                    <a:pt x="2962" y="1323"/>
                    <a:pt x="2836" y="1418"/>
                    <a:pt x="2741" y="1418"/>
                  </a:cubicBezTo>
                  <a:lnTo>
                    <a:pt x="378" y="1418"/>
                  </a:lnTo>
                  <a:cubicBezTo>
                    <a:pt x="158" y="1418"/>
                    <a:pt x="0" y="1575"/>
                    <a:pt x="0" y="1764"/>
                  </a:cubicBezTo>
                  <a:lnTo>
                    <a:pt x="0" y="5955"/>
                  </a:lnTo>
                  <a:cubicBezTo>
                    <a:pt x="0" y="6144"/>
                    <a:pt x="158" y="6301"/>
                    <a:pt x="378" y="6301"/>
                  </a:cubicBezTo>
                  <a:lnTo>
                    <a:pt x="3718" y="6301"/>
                  </a:lnTo>
                  <a:lnTo>
                    <a:pt x="4694" y="7278"/>
                  </a:lnTo>
                  <a:cubicBezTo>
                    <a:pt x="4894" y="7477"/>
                    <a:pt x="5139" y="7598"/>
                    <a:pt x="5410" y="7598"/>
                  </a:cubicBezTo>
                  <a:cubicBezTo>
                    <a:pt x="5525" y="7598"/>
                    <a:pt x="5644" y="7577"/>
                    <a:pt x="5766" y="7530"/>
                  </a:cubicBezTo>
                  <a:lnTo>
                    <a:pt x="9074" y="6553"/>
                  </a:lnTo>
                  <a:cubicBezTo>
                    <a:pt x="9263" y="6522"/>
                    <a:pt x="9420" y="6396"/>
                    <a:pt x="9578" y="6238"/>
                  </a:cubicBezTo>
                  <a:lnTo>
                    <a:pt x="11562" y="6238"/>
                  </a:lnTo>
                  <a:cubicBezTo>
                    <a:pt x="11751" y="6238"/>
                    <a:pt x="11909" y="6081"/>
                    <a:pt x="11909" y="5892"/>
                  </a:cubicBezTo>
                  <a:lnTo>
                    <a:pt x="11909" y="1733"/>
                  </a:lnTo>
                  <a:cubicBezTo>
                    <a:pt x="11877" y="1544"/>
                    <a:pt x="11720" y="1386"/>
                    <a:pt x="11499" y="1386"/>
                  </a:cubicBezTo>
                  <a:lnTo>
                    <a:pt x="7341" y="1386"/>
                  </a:lnTo>
                  <a:cubicBezTo>
                    <a:pt x="7561" y="1103"/>
                    <a:pt x="7687" y="693"/>
                    <a:pt x="7687" y="347"/>
                  </a:cubicBezTo>
                  <a:cubicBezTo>
                    <a:pt x="7687" y="158"/>
                    <a:pt x="7530" y="0"/>
                    <a:pt x="73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505;p93">
              <a:extLst>
                <a:ext uri="{FF2B5EF4-FFF2-40B4-BE49-F238E27FC236}">
                  <a16:creationId xmlns:a16="http://schemas.microsoft.com/office/drawing/2014/main" id="{C37239CE-FE30-988E-CBC6-4D0B5C9F23B4}"/>
                </a:ext>
              </a:extLst>
            </p:cNvPr>
            <p:cNvSpPr/>
            <p:nvPr/>
          </p:nvSpPr>
          <p:spPr>
            <a:xfrm>
              <a:off x="6664325" y="1938725"/>
              <a:ext cx="17375" cy="43350"/>
            </a:xfrm>
            <a:custGeom>
              <a:avLst/>
              <a:gdLst/>
              <a:ahLst/>
              <a:cxnLst/>
              <a:rect l="l" t="t" r="r" b="b"/>
              <a:pathLst>
                <a:path w="695" h="1734" extrusionOk="0">
                  <a:moveTo>
                    <a:pt x="348" y="1"/>
                  </a:moveTo>
                  <a:cubicBezTo>
                    <a:pt x="159" y="1"/>
                    <a:pt x="1" y="158"/>
                    <a:pt x="1" y="347"/>
                  </a:cubicBezTo>
                  <a:lnTo>
                    <a:pt x="1" y="1355"/>
                  </a:lnTo>
                  <a:cubicBezTo>
                    <a:pt x="1" y="1576"/>
                    <a:pt x="159" y="1733"/>
                    <a:pt x="348" y="1733"/>
                  </a:cubicBezTo>
                  <a:cubicBezTo>
                    <a:pt x="537" y="1733"/>
                    <a:pt x="694" y="1576"/>
                    <a:pt x="694" y="1355"/>
                  </a:cubicBezTo>
                  <a:lnTo>
                    <a:pt x="694" y="347"/>
                  </a:lnTo>
                  <a:cubicBezTo>
                    <a:pt x="694" y="158"/>
                    <a:pt x="537" y="1"/>
                    <a:pt x="3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506;p93">
              <a:extLst>
                <a:ext uri="{FF2B5EF4-FFF2-40B4-BE49-F238E27FC236}">
                  <a16:creationId xmlns:a16="http://schemas.microsoft.com/office/drawing/2014/main" id="{03130524-3C50-CE8B-27FF-E8EDD73520DB}"/>
                </a:ext>
              </a:extLst>
            </p:cNvPr>
            <p:cNvSpPr/>
            <p:nvPr/>
          </p:nvSpPr>
          <p:spPr>
            <a:xfrm>
              <a:off x="6594250" y="1972800"/>
              <a:ext cx="35450" cy="35275"/>
            </a:xfrm>
            <a:custGeom>
              <a:avLst/>
              <a:gdLst/>
              <a:ahLst/>
              <a:cxnLst/>
              <a:rect l="l" t="t" r="r" b="b"/>
              <a:pathLst>
                <a:path w="1418" h="1411" extrusionOk="0">
                  <a:moveTo>
                    <a:pt x="374" y="0"/>
                  </a:moveTo>
                  <a:cubicBezTo>
                    <a:pt x="291" y="0"/>
                    <a:pt x="205" y="40"/>
                    <a:pt x="126" y="118"/>
                  </a:cubicBezTo>
                  <a:cubicBezTo>
                    <a:pt x="0" y="244"/>
                    <a:pt x="0" y="496"/>
                    <a:pt x="126" y="591"/>
                  </a:cubicBezTo>
                  <a:lnTo>
                    <a:pt x="819" y="1316"/>
                  </a:lnTo>
                  <a:cubicBezTo>
                    <a:pt x="882" y="1379"/>
                    <a:pt x="969" y="1410"/>
                    <a:pt x="1055" y="1410"/>
                  </a:cubicBezTo>
                  <a:cubicBezTo>
                    <a:pt x="1142" y="1410"/>
                    <a:pt x="1229" y="1379"/>
                    <a:pt x="1292" y="1316"/>
                  </a:cubicBezTo>
                  <a:cubicBezTo>
                    <a:pt x="1418" y="1190"/>
                    <a:pt x="1418" y="969"/>
                    <a:pt x="1292" y="843"/>
                  </a:cubicBezTo>
                  <a:lnTo>
                    <a:pt x="599" y="118"/>
                  </a:lnTo>
                  <a:cubicBezTo>
                    <a:pt x="536" y="40"/>
                    <a:pt x="457" y="0"/>
                    <a:pt x="37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507;p93">
              <a:extLst>
                <a:ext uri="{FF2B5EF4-FFF2-40B4-BE49-F238E27FC236}">
                  <a16:creationId xmlns:a16="http://schemas.microsoft.com/office/drawing/2014/main" id="{91FEEE9A-3116-341E-30B6-14C121DD0C01}"/>
                </a:ext>
              </a:extLst>
            </p:cNvPr>
            <p:cNvSpPr/>
            <p:nvPr/>
          </p:nvSpPr>
          <p:spPr>
            <a:xfrm>
              <a:off x="6715525" y="1972800"/>
              <a:ext cx="35475" cy="35275"/>
            </a:xfrm>
            <a:custGeom>
              <a:avLst/>
              <a:gdLst/>
              <a:ahLst/>
              <a:cxnLst/>
              <a:rect l="l" t="t" r="r" b="b"/>
              <a:pathLst>
                <a:path w="1419" h="1411" extrusionOk="0">
                  <a:moveTo>
                    <a:pt x="1056" y="0"/>
                  </a:moveTo>
                  <a:cubicBezTo>
                    <a:pt x="970" y="0"/>
                    <a:pt x="883" y="40"/>
                    <a:pt x="820" y="118"/>
                  </a:cubicBezTo>
                  <a:lnTo>
                    <a:pt x="127" y="843"/>
                  </a:lnTo>
                  <a:cubicBezTo>
                    <a:pt x="1" y="969"/>
                    <a:pt x="1" y="1190"/>
                    <a:pt x="127" y="1316"/>
                  </a:cubicBezTo>
                  <a:cubicBezTo>
                    <a:pt x="174" y="1379"/>
                    <a:pt x="261" y="1410"/>
                    <a:pt x="351" y="1410"/>
                  </a:cubicBezTo>
                  <a:cubicBezTo>
                    <a:pt x="442" y="1410"/>
                    <a:pt x="536" y="1379"/>
                    <a:pt x="599" y="1316"/>
                  </a:cubicBezTo>
                  <a:lnTo>
                    <a:pt x="1293" y="591"/>
                  </a:lnTo>
                  <a:cubicBezTo>
                    <a:pt x="1419" y="496"/>
                    <a:pt x="1419" y="244"/>
                    <a:pt x="1293" y="118"/>
                  </a:cubicBezTo>
                  <a:cubicBezTo>
                    <a:pt x="1230" y="40"/>
                    <a:pt x="1143" y="0"/>
                    <a:pt x="105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9672;p91">
            <a:extLst>
              <a:ext uri="{FF2B5EF4-FFF2-40B4-BE49-F238E27FC236}">
                <a16:creationId xmlns:a16="http://schemas.microsoft.com/office/drawing/2014/main" id="{4F24A096-1782-0E61-6193-CA1691B96A5D}"/>
              </a:ext>
            </a:extLst>
          </p:cNvPr>
          <p:cNvGrpSpPr/>
          <p:nvPr/>
        </p:nvGrpSpPr>
        <p:grpSpPr>
          <a:xfrm>
            <a:off x="7283193" y="3182270"/>
            <a:ext cx="351610" cy="340168"/>
            <a:chOff x="3270550" y="832575"/>
            <a:chExt cx="499375" cy="483125"/>
          </a:xfrm>
        </p:grpSpPr>
        <p:sp>
          <p:nvSpPr>
            <p:cNvPr id="54" name="Google Shape;9673;p91">
              <a:extLst>
                <a:ext uri="{FF2B5EF4-FFF2-40B4-BE49-F238E27FC236}">
                  <a16:creationId xmlns:a16="http://schemas.microsoft.com/office/drawing/2014/main" id="{984E1AD6-F060-BAC4-3A69-A5BD9D13CA35}"/>
                </a:ext>
              </a:extLst>
            </p:cNvPr>
            <p:cNvSpPr/>
            <p:nvPr/>
          </p:nvSpPr>
          <p:spPr>
            <a:xfrm>
              <a:off x="3270550" y="865975"/>
              <a:ext cx="463725" cy="449725"/>
            </a:xfrm>
            <a:custGeom>
              <a:avLst/>
              <a:gdLst/>
              <a:ahLst/>
              <a:cxnLst/>
              <a:rect l="l" t="t" r="r" b="b"/>
              <a:pathLst>
                <a:path w="18549" h="17989" extrusionOk="0">
                  <a:moveTo>
                    <a:pt x="4823" y="1361"/>
                  </a:moveTo>
                  <a:lnTo>
                    <a:pt x="9177" y="8619"/>
                  </a:lnTo>
                  <a:cubicBezTo>
                    <a:pt x="9237" y="8716"/>
                    <a:pt x="9325" y="8794"/>
                    <a:pt x="9427" y="8843"/>
                  </a:cubicBezTo>
                  <a:lnTo>
                    <a:pt x="17136" y="12345"/>
                  </a:lnTo>
                  <a:cubicBezTo>
                    <a:pt x="15653" y="15102"/>
                    <a:pt x="12779" y="16856"/>
                    <a:pt x="9663" y="16856"/>
                  </a:cubicBezTo>
                  <a:cubicBezTo>
                    <a:pt x="4958" y="16856"/>
                    <a:pt x="1133" y="13031"/>
                    <a:pt x="1133" y="8326"/>
                  </a:cubicBezTo>
                  <a:cubicBezTo>
                    <a:pt x="1133" y="5573"/>
                    <a:pt x="2534" y="2952"/>
                    <a:pt x="4823" y="1361"/>
                  </a:cubicBezTo>
                  <a:close/>
                  <a:moveTo>
                    <a:pt x="5005" y="0"/>
                  </a:moveTo>
                  <a:cubicBezTo>
                    <a:pt x="4907" y="0"/>
                    <a:pt x="4807" y="26"/>
                    <a:pt x="4717" y="80"/>
                  </a:cubicBezTo>
                  <a:cubicBezTo>
                    <a:pt x="3313" y="926"/>
                    <a:pt x="2141" y="2106"/>
                    <a:pt x="1311" y="3516"/>
                  </a:cubicBezTo>
                  <a:cubicBezTo>
                    <a:pt x="453" y="4975"/>
                    <a:pt x="1" y="6636"/>
                    <a:pt x="1" y="8326"/>
                  </a:cubicBezTo>
                  <a:cubicBezTo>
                    <a:pt x="1" y="10896"/>
                    <a:pt x="1009" y="13321"/>
                    <a:pt x="2839" y="15150"/>
                  </a:cubicBezTo>
                  <a:cubicBezTo>
                    <a:pt x="4669" y="16980"/>
                    <a:pt x="7093" y="17989"/>
                    <a:pt x="9663" y="17989"/>
                  </a:cubicBezTo>
                  <a:cubicBezTo>
                    <a:pt x="13410" y="17989"/>
                    <a:pt x="16846" y="15757"/>
                    <a:pt x="18419" y="12306"/>
                  </a:cubicBezTo>
                  <a:cubicBezTo>
                    <a:pt x="18549" y="12022"/>
                    <a:pt x="18422" y="11687"/>
                    <a:pt x="18138" y="11557"/>
                  </a:cubicBezTo>
                  <a:lnTo>
                    <a:pt x="10058" y="7886"/>
                  </a:lnTo>
                  <a:lnTo>
                    <a:pt x="5493" y="277"/>
                  </a:lnTo>
                  <a:cubicBezTo>
                    <a:pt x="5387" y="99"/>
                    <a:pt x="5198" y="0"/>
                    <a:pt x="500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5" name="Google Shape;9674;p91">
              <a:extLst>
                <a:ext uri="{FF2B5EF4-FFF2-40B4-BE49-F238E27FC236}">
                  <a16:creationId xmlns:a16="http://schemas.microsoft.com/office/drawing/2014/main" id="{82D0B535-AFD8-7EA5-71BB-8B5B6D2D0877}"/>
                </a:ext>
              </a:extLst>
            </p:cNvPr>
            <p:cNvSpPr/>
            <p:nvPr/>
          </p:nvSpPr>
          <p:spPr>
            <a:xfrm>
              <a:off x="3562600" y="876075"/>
              <a:ext cx="207325" cy="241775"/>
            </a:xfrm>
            <a:custGeom>
              <a:avLst/>
              <a:gdLst/>
              <a:ahLst/>
              <a:cxnLst/>
              <a:rect l="l" t="t" r="r" b="b"/>
              <a:pathLst>
                <a:path w="8293" h="9671" extrusionOk="0">
                  <a:moveTo>
                    <a:pt x="4204" y="1437"/>
                  </a:moveTo>
                  <a:cubicBezTo>
                    <a:pt x="5680" y="2826"/>
                    <a:pt x="6517" y="4764"/>
                    <a:pt x="6511" y="6790"/>
                  </a:cubicBezTo>
                  <a:cubicBezTo>
                    <a:pt x="6511" y="7300"/>
                    <a:pt x="6459" y="7811"/>
                    <a:pt x="6354" y="8309"/>
                  </a:cubicBezTo>
                  <a:lnTo>
                    <a:pt x="1468" y="6090"/>
                  </a:lnTo>
                  <a:lnTo>
                    <a:pt x="4204" y="1437"/>
                  </a:lnTo>
                  <a:close/>
                  <a:moveTo>
                    <a:pt x="4060" y="1"/>
                  </a:moveTo>
                  <a:cubicBezTo>
                    <a:pt x="3867" y="1"/>
                    <a:pt x="3677" y="99"/>
                    <a:pt x="3570" y="280"/>
                  </a:cubicBezTo>
                  <a:lnTo>
                    <a:pt x="173" y="6056"/>
                  </a:lnTo>
                  <a:cubicBezTo>
                    <a:pt x="1" y="6346"/>
                    <a:pt x="119" y="6721"/>
                    <a:pt x="427" y="6860"/>
                  </a:cubicBezTo>
                  <a:lnTo>
                    <a:pt x="6499" y="9622"/>
                  </a:lnTo>
                  <a:cubicBezTo>
                    <a:pt x="6574" y="9656"/>
                    <a:pt x="6653" y="9671"/>
                    <a:pt x="6734" y="9671"/>
                  </a:cubicBezTo>
                  <a:cubicBezTo>
                    <a:pt x="6982" y="9671"/>
                    <a:pt x="7202" y="9508"/>
                    <a:pt x="7275" y="9269"/>
                  </a:cubicBezTo>
                  <a:cubicBezTo>
                    <a:pt x="8292" y="5921"/>
                    <a:pt x="7157" y="2291"/>
                    <a:pt x="4409" y="123"/>
                  </a:cubicBezTo>
                  <a:cubicBezTo>
                    <a:pt x="4305" y="40"/>
                    <a:pt x="4182" y="1"/>
                    <a:pt x="40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6" name="Google Shape;9675;p91">
              <a:extLst>
                <a:ext uri="{FF2B5EF4-FFF2-40B4-BE49-F238E27FC236}">
                  <a16:creationId xmlns:a16="http://schemas.microsoft.com/office/drawing/2014/main" id="{0070A45C-2959-E02D-E3DB-562C31D5AA47}"/>
                </a:ext>
              </a:extLst>
            </p:cNvPr>
            <p:cNvSpPr/>
            <p:nvPr/>
          </p:nvSpPr>
          <p:spPr>
            <a:xfrm>
              <a:off x="3443500" y="832575"/>
              <a:ext cx="187300" cy="173625"/>
            </a:xfrm>
            <a:custGeom>
              <a:avLst/>
              <a:gdLst/>
              <a:ahLst/>
              <a:cxnLst/>
              <a:rect l="l" t="t" r="r" b="b"/>
              <a:pathLst>
                <a:path w="7492" h="6945" extrusionOk="0">
                  <a:moveTo>
                    <a:pt x="3877" y="1133"/>
                  </a:moveTo>
                  <a:cubicBezTo>
                    <a:pt x="4588" y="1133"/>
                    <a:pt x="5300" y="1235"/>
                    <a:pt x="5991" y="1440"/>
                  </a:cubicBezTo>
                  <a:lnTo>
                    <a:pt x="3735" y="5269"/>
                  </a:lnTo>
                  <a:lnTo>
                    <a:pt x="1492" y="1528"/>
                  </a:lnTo>
                  <a:cubicBezTo>
                    <a:pt x="2264" y="1265"/>
                    <a:pt x="3070" y="1133"/>
                    <a:pt x="3877" y="1133"/>
                  </a:cubicBezTo>
                  <a:close/>
                  <a:moveTo>
                    <a:pt x="3877" y="0"/>
                  </a:moveTo>
                  <a:cubicBezTo>
                    <a:pt x="2702" y="0"/>
                    <a:pt x="1528" y="243"/>
                    <a:pt x="432" y="728"/>
                  </a:cubicBezTo>
                  <a:cubicBezTo>
                    <a:pt x="121" y="867"/>
                    <a:pt x="0" y="1244"/>
                    <a:pt x="175" y="1537"/>
                  </a:cubicBezTo>
                  <a:lnTo>
                    <a:pt x="3255" y="6670"/>
                  </a:lnTo>
                  <a:cubicBezTo>
                    <a:pt x="3358" y="6839"/>
                    <a:pt x="3542" y="6945"/>
                    <a:pt x="3741" y="6945"/>
                  </a:cubicBezTo>
                  <a:lnTo>
                    <a:pt x="3744" y="6945"/>
                  </a:lnTo>
                  <a:cubicBezTo>
                    <a:pt x="3943" y="6945"/>
                    <a:pt x="4128" y="6839"/>
                    <a:pt x="4230" y="6667"/>
                  </a:cubicBezTo>
                  <a:lnTo>
                    <a:pt x="7313" y="1419"/>
                  </a:lnTo>
                  <a:cubicBezTo>
                    <a:pt x="7491" y="1120"/>
                    <a:pt x="7358" y="737"/>
                    <a:pt x="7038" y="607"/>
                  </a:cubicBezTo>
                  <a:cubicBezTo>
                    <a:pt x="6023" y="202"/>
                    <a:pt x="4950" y="0"/>
                    <a:pt x="387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1065258996"/>
      </p:ext>
    </p:extLst>
  </p:cSld>
  <p:clrMapOvr>
    <a:masterClrMapping/>
  </p:clrMapOvr>
</p:sld>
</file>

<file path=ppt/theme/theme1.xml><?xml version="1.0" encoding="utf-8"?>
<a:theme xmlns:a="http://schemas.openxmlformats.org/drawingml/2006/main" name="Business Model Canvas by Slidesgo">
  <a:themeElements>
    <a:clrScheme name="Simple Light">
      <a:dk1>
        <a:srgbClr val="595F6B"/>
      </a:dk1>
      <a:lt1>
        <a:srgbClr val="FFFFFF"/>
      </a:lt1>
      <a:dk2>
        <a:srgbClr val="EBECF0"/>
      </a:dk2>
      <a:lt2>
        <a:srgbClr val="1658F1"/>
      </a:lt2>
      <a:accent1>
        <a:srgbClr val="36DBE0"/>
      </a:accent1>
      <a:accent2>
        <a:srgbClr val="595F6B"/>
      </a:accent2>
      <a:accent3>
        <a:srgbClr val="FFFFFF"/>
      </a:accent3>
      <a:accent4>
        <a:srgbClr val="EBECF0"/>
      </a:accent4>
      <a:accent5>
        <a:srgbClr val="1658F1"/>
      </a:accent5>
      <a:accent6>
        <a:srgbClr val="36DBE0"/>
      </a:accent6>
      <a:hlink>
        <a:srgbClr val="595F6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d7c3b205-3d44-413b-9182-14c00dd29cd3" xsi:nil="true"/>
    <TaxCatchAll xmlns="485ab4be-1c84-4ffe-a376-8eb6bbbe07bd" xsi:nil="true"/>
    <lcf76f155ced4ddcb4097134ff3c332f xmlns="d7c3b205-3d44-413b-9182-14c00dd29cd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58127D3D85943499268624A7EA09672" ma:contentTypeVersion="17" ma:contentTypeDescription="Vytvoří nový dokument" ma:contentTypeScope="" ma:versionID="173fce079491c57369cf4d2513e757bf">
  <xsd:schema xmlns:xsd="http://www.w3.org/2001/XMLSchema" xmlns:xs="http://www.w3.org/2001/XMLSchema" xmlns:p="http://schemas.microsoft.com/office/2006/metadata/properties" xmlns:ns2="d7c3b205-3d44-413b-9182-14c00dd29cd3" xmlns:ns3="485ab4be-1c84-4ffe-a376-8eb6bbbe07bd" targetNamespace="http://schemas.microsoft.com/office/2006/metadata/properties" ma:root="true" ma:fieldsID="4cf3154f0307cb622c09a6c3675cfba5" ns2:_="" ns3:_="">
    <xsd:import namespace="d7c3b205-3d44-413b-9182-14c00dd29cd3"/>
    <xsd:import namespace="485ab4be-1c84-4ffe-a376-8eb6bbbe07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_Flow_SignoffStatu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c3b205-3d44-413b-9182-14c00dd29c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Flow_SignoffStatus" ma:index="16" nillable="true" ma:displayName="Stav odsouhlasení" ma:internalName="Stav_x0020_odsouhlasen_x00ed_">
      <xsd:simpleType>
        <xsd:restriction base="dms:Text"/>
      </xsd:simpleType>
    </xsd:element>
    <xsd:element name="lcf76f155ced4ddcb4097134ff3c332f" ma:index="18" nillable="true" ma:taxonomy="true" ma:internalName="lcf76f155ced4ddcb4097134ff3c332f" ma:taxonomyFieldName="MediaServiceImageTags" ma:displayName="Značky obrázků" ma:readOnly="false" ma:fieldId="{5cf76f15-5ced-4ddc-b409-7134ff3c332f}" ma:taxonomyMulti="true" ma:sspId="de97acfe-e349-49a2-9112-0b04129138d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5ab4be-1c84-4ffe-a376-8eb6bbbe07bd" elementFormDefault="qualified">
    <xsd:import namespace="http://schemas.microsoft.com/office/2006/documentManagement/types"/>
    <xsd:import namespace="http://schemas.microsoft.com/office/infopath/2007/PartnerControls"/>
    <xsd:element name="SharedWithUsers" ma:index="12"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dílené s podrobnostmi" ma:internalName="SharedWithDetails" ma:readOnly="true">
      <xsd:simpleType>
        <xsd:restriction base="dms:Note">
          <xsd:maxLength value="255"/>
        </xsd:restriction>
      </xsd:simpleType>
    </xsd:element>
    <xsd:element name="TaxCatchAll" ma:index="19" nillable="true" ma:displayName="Taxonomy Catch All Column" ma:hidden="true" ma:list="{b8c28b4d-3715-40bb-8ff8-b51a9945d32b}" ma:internalName="TaxCatchAll" ma:showField="CatchAllData" ma:web="485ab4be-1c84-4ffe-a376-8eb6bbbe07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46973E-9D98-490D-9785-144192E3F6E4}">
  <ds:schemaRefs>
    <ds:schemaRef ds:uri="485ab4be-1c84-4ffe-a376-8eb6bbbe07bd"/>
    <ds:schemaRef ds:uri="d7c3b205-3d44-413b-9182-14c00dd29c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FA23747-51CD-4D63-8B1E-991184B62FE0}">
  <ds:schemaRefs>
    <ds:schemaRef ds:uri="485ab4be-1c84-4ffe-a376-8eb6bbbe07bd"/>
    <ds:schemaRef ds:uri="d7c3b205-3d44-413b-9182-14c00dd29c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23C359-A27D-4D0C-B168-7E43C15315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2022</Words>
  <Application>Microsoft Office PowerPoint</Application>
  <PresentationFormat>Předvádění na obrazovce (16:9)</PresentationFormat>
  <Paragraphs>257</Paragraphs>
  <Slides>34</Slides>
  <Notes>28</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34</vt:i4>
      </vt:variant>
    </vt:vector>
  </HeadingPairs>
  <TitlesOfParts>
    <vt:vector size="38" baseType="lpstr">
      <vt:lpstr>Century Gothic</vt:lpstr>
      <vt:lpstr>Nunito</vt:lpstr>
      <vt:lpstr>Work Sans SemiBold</vt:lpstr>
      <vt:lpstr>Business Model Canvas by Slidesgo</vt:lpstr>
      <vt:lpstr>Seminář pro příjemce - MAS</vt:lpstr>
      <vt:lpstr>Program</vt:lpstr>
      <vt:lpstr>Program</vt:lpstr>
      <vt:lpstr>Zahájení </vt:lpstr>
      <vt:lpstr>Pokyny</vt:lpstr>
      <vt:lpstr>Aktuální stav projektů MAS</vt:lpstr>
      <vt:lpstr>Administrace projektů</vt:lpstr>
      <vt:lpstr>Rozdělení dosud nepodaných projektů</vt:lpstr>
      <vt:lpstr>Stav k 19. 3. 2024</vt:lpstr>
      <vt:lpstr>Prezentace aplikace PowerPoint</vt:lpstr>
      <vt:lpstr>Prezentace aplikace PowerPoint</vt:lpstr>
      <vt:lpstr>Změny PŽP</vt:lpstr>
      <vt:lpstr>Aktuální změny v PŽP</vt:lpstr>
      <vt:lpstr>Prezentace aplikace PowerPoint</vt:lpstr>
      <vt:lpstr>Limit na hrubou mzdu</vt:lpstr>
      <vt:lpstr>Nejčastější chyby  v projektech</vt:lpstr>
      <vt:lpstr>Nejčastější chyby – Žádost o podporu (ŽoPo)</vt:lpstr>
      <vt:lpstr>Nejčastější chyby – Žádost o podporu (ŽoPo)</vt:lpstr>
      <vt:lpstr>Nejčastější chyby – Zpráva o realizaci (ZoR)</vt:lpstr>
      <vt:lpstr>Nejčastější chyby – Zpráva o realizaci (ZoR)</vt:lpstr>
      <vt:lpstr>Nejčastější chyby – Žádost o platbu (ŽoP)</vt:lpstr>
      <vt:lpstr>Nejčastější chyby – Žádost o platbu (ŽoP)</vt:lpstr>
      <vt:lpstr>Nejčastější chyby – Žádost o platbu (ŽoP)</vt:lpstr>
      <vt:lpstr>Soupiska dokladů - SD1</vt:lpstr>
      <vt:lpstr>DPP/DPČ</vt:lpstr>
      <vt:lpstr>Informace k novým projektům</vt:lpstr>
      <vt:lpstr>Harmonogram</vt:lpstr>
      <vt:lpstr>Úspory v projektech</vt:lpstr>
      <vt:lpstr>Nastavení finančního plánu</vt:lpstr>
      <vt:lpstr>Diskuse</vt:lpstr>
      <vt:lpstr>Zaslané otázky</vt:lpstr>
      <vt:lpstr>Zaslané otázky</vt:lpstr>
      <vt:lpstr>Zaslané otázky</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ITI v OPTP 2021-2027</dc:title>
  <cp:lastModifiedBy>Kořínek Jiří</cp:lastModifiedBy>
  <cp:revision>1</cp:revision>
  <dcterms:modified xsi:type="dcterms:W3CDTF">2024-04-10T07:48:15Z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0x010100558127D3D85943499268624A7EA09672</vt:lpwstr>
  </property>
  <property fmtid="{D5CDD505-2E9C-101B-9397-08002B2CF9AE}" pid="3" name="MediaServiceImageTags">
    <vt:lpwstr/>
  </property>
</Properties>
</file>