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69" r:id="rId3"/>
    <p:sldId id="270" r:id="rId4"/>
    <p:sldId id="271" r:id="rId5"/>
    <p:sldId id="274" r:id="rId6"/>
    <p:sldId id="275" r:id="rId7"/>
    <p:sldId id="276" r:id="rId8"/>
    <p:sldId id="277" r:id="rId9"/>
    <p:sldId id="278" r:id="rId10"/>
    <p:sldId id="279" r:id="rId11"/>
    <p:sldId id="261" r:id="rId12"/>
    <p:sldId id="262" r:id="rId13"/>
    <p:sldId id="260" r:id="rId14"/>
    <p:sldId id="267" r:id="rId15"/>
    <p:sldId id="257" r:id="rId16"/>
    <p:sldId id="259" r:id="rId17"/>
    <p:sldId id="263" r:id="rId18"/>
    <p:sldId id="264" r:id="rId19"/>
    <p:sldId id="265" r:id="rId20"/>
    <p:sldId id="266" r:id="rId21"/>
    <p:sldId id="280" r:id="rId2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903" autoAdjust="0"/>
  </p:normalViewPr>
  <p:slideViewPr>
    <p:cSldViewPr>
      <p:cViewPr>
        <p:scale>
          <a:sx n="50" d="100"/>
          <a:sy n="50" d="100"/>
        </p:scale>
        <p:origin x="-1956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vobodnikji\Desktop\2020-2025\Polsko\Sledov&#225;n&#237;%20PZ%20k%207%20_4%20_09_podklady%20polsk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vobodnikji\Desktop\2020-2025\Polsko\Sledov&#225;n&#237;%20PZ%20k%207%20_4%20_09_podklady%20polsk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ŽoP!$H$37:$H$42</c:f>
              <c:strCache>
                <c:ptCount val="6"/>
                <c:pt idx="0">
                  <c:v>finished</c:v>
                </c:pt>
                <c:pt idx="1">
                  <c:v>commited</c:v>
                </c:pt>
                <c:pt idx="2">
                  <c:v>assessed</c:v>
                </c:pt>
                <c:pt idx="3">
                  <c:v>WG/SC</c:v>
                </c:pt>
                <c:pt idx="4">
                  <c:v>Financial instrument</c:v>
                </c:pt>
                <c:pt idx="5">
                  <c:v>remaining</c:v>
                </c:pt>
              </c:strCache>
            </c:strRef>
          </c:cat>
          <c:val>
            <c:numRef>
              <c:f>ŽoP!$I$37:$I$42</c:f>
              <c:numCache>
                <c:formatCode>0%</c:formatCode>
                <c:ptCount val="6"/>
                <c:pt idx="0">
                  <c:v>0.15103901745630743</c:v>
                </c:pt>
                <c:pt idx="1">
                  <c:v>0.26114813874327941</c:v>
                </c:pt>
                <c:pt idx="2">
                  <c:v>0.21</c:v>
                </c:pt>
                <c:pt idx="3">
                  <c:v>7.7251918753117613E-2</c:v>
                </c:pt>
                <c:pt idx="4">
                  <c:v>8.2231689099745556E-2</c:v>
                </c:pt>
                <c:pt idx="5">
                  <c:v>0.21832923594754994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5"/>
          <c:order val="0"/>
          <c:tx>
            <c:strRef>
              <c:f>ŽoP!$H$18</c:f>
              <c:strCache>
                <c:ptCount val="1"/>
                <c:pt idx="0">
                  <c:v>finished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ŽoP!$I$18:$O$18</c:f>
              <c:numCache>
                <c:formatCode>0%</c:formatCode>
                <c:ptCount val="7"/>
                <c:pt idx="0">
                  <c:v>0.31050348435294223</c:v>
                </c:pt>
                <c:pt idx="1">
                  <c:v>0</c:v>
                </c:pt>
                <c:pt idx="2">
                  <c:v>2.7509772935207517E-2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0.15103901745630743</c:v>
                </c:pt>
              </c:numCache>
            </c:numRef>
          </c:val>
        </c:ser>
        <c:ser>
          <c:idx val="0"/>
          <c:order val="1"/>
          <c:tx>
            <c:strRef>
              <c:f>ŽoP!$H$17</c:f>
              <c:strCache>
                <c:ptCount val="1"/>
                <c:pt idx="0">
                  <c:v>commited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ŽoP!$I$17:$O$17</c:f>
              <c:numCache>
                <c:formatCode>0%</c:formatCode>
                <c:ptCount val="7"/>
                <c:pt idx="0">
                  <c:v>0.22220191219409541</c:v>
                </c:pt>
                <c:pt idx="1">
                  <c:v>6.9689094712572855E-2</c:v>
                </c:pt>
                <c:pt idx="2">
                  <c:v>8.9230123929135818E-2</c:v>
                </c:pt>
                <c:pt idx="3">
                  <c:v>0.97294630582454111</c:v>
                </c:pt>
                <c:pt idx="4">
                  <c:v>0.70377032941176476</c:v>
                </c:pt>
                <c:pt idx="5">
                  <c:v>0</c:v>
                </c:pt>
                <c:pt idx="6">
                  <c:v>0.26114813874327941</c:v>
                </c:pt>
              </c:numCache>
            </c:numRef>
          </c:val>
        </c:ser>
        <c:ser>
          <c:idx val="1"/>
          <c:order val="2"/>
          <c:tx>
            <c:strRef>
              <c:f>ŽoP!$H$16</c:f>
              <c:strCache>
                <c:ptCount val="1"/>
                <c:pt idx="0">
                  <c:v>assessed</c:v>
                </c:pt>
              </c:strCache>
            </c:strRef>
          </c:tx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ŽoP!$I$16:$O$16</c:f>
              <c:numCache>
                <c:formatCode>0%</c:formatCode>
                <c:ptCount val="7"/>
                <c:pt idx="0">
                  <c:v>0.3063659894604856</c:v>
                </c:pt>
                <c:pt idx="1">
                  <c:v>0.21</c:v>
                </c:pt>
                <c:pt idx="2">
                  <c:v>8.7532371288363969E-3</c:v>
                </c:pt>
                <c:pt idx="3">
                  <c:v>0.03</c:v>
                </c:pt>
                <c:pt idx="4">
                  <c:v>0.3</c:v>
                </c:pt>
                <c:pt idx="5">
                  <c:v>0</c:v>
                </c:pt>
                <c:pt idx="6">
                  <c:v>0.21</c:v>
                </c:pt>
              </c:numCache>
            </c:numRef>
          </c:val>
        </c:ser>
        <c:ser>
          <c:idx val="2"/>
          <c:order val="3"/>
          <c:tx>
            <c:strRef>
              <c:f>ŽoP!$H$15</c:f>
              <c:strCache>
                <c:ptCount val="1"/>
                <c:pt idx="0">
                  <c:v>WG/SC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ŽoP!$I$15:$O$15</c:f>
              <c:numCache>
                <c:formatCode>0%</c:formatCode>
                <c:ptCount val="7"/>
                <c:pt idx="0">
                  <c:v>0.14159814778117794</c:v>
                </c:pt>
                <c:pt idx="1">
                  <c:v>5.4658113500057143E-2</c:v>
                </c:pt>
                <c:pt idx="6">
                  <c:v>7.7251918753117613E-2</c:v>
                </c:pt>
              </c:numCache>
            </c:numRef>
          </c:val>
        </c:ser>
        <c:ser>
          <c:idx val="3"/>
          <c:order val="4"/>
          <c:tx>
            <c:strRef>
              <c:f>ŽoP!$H$14</c:f>
              <c:strCache>
                <c:ptCount val="1"/>
                <c:pt idx="0">
                  <c:v>Financial instrument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ŽoP!$I$14:$O$14</c:f>
              <c:numCache>
                <c:formatCode>General</c:formatCode>
                <c:ptCount val="7"/>
                <c:pt idx="2" formatCode="0%">
                  <c:v>0.41562759767248547</c:v>
                </c:pt>
                <c:pt idx="6" formatCode="0%">
                  <c:v>8.2231689099745556E-2</c:v>
                </c:pt>
              </c:numCache>
            </c:numRef>
          </c:val>
        </c:ser>
        <c:ser>
          <c:idx val="4"/>
          <c:order val="5"/>
          <c:tx>
            <c:strRef>
              <c:f>ŽoP!$H$13</c:f>
              <c:strCache>
                <c:ptCount val="1"/>
                <c:pt idx="0">
                  <c:v>remaining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ŽoP!$I$13:$O$13</c:f>
              <c:numCache>
                <c:formatCode>0%</c:formatCode>
                <c:ptCount val="7"/>
                <c:pt idx="0">
                  <c:v>0.16092861399247682</c:v>
                </c:pt>
                <c:pt idx="1">
                  <c:v>0.66565279178737002</c:v>
                </c:pt>
                <c:pt idx="2">
                  <c:v>0.45887926833433479</c:v>
                </c:pt>
                <c:pt idx="3">
                  <c:v>-2.94630582454114E-3</c:v>
                </c:pt>
                <c:pt idx="4">
                  <c:v>-3.7703294117648056E-3</c:v>
                </c:pt>
                <c:pt idx="5" formatCode="General">
                  <c:v>100</c:v>
                </c:pt>
                <c:pt idx="6">
                  <c:v>0.21832923594754994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781440"/>
        <c:axId val="37734080"/>
      </c:barChart>
      <c:catAx>
        <c:axId val="387814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37734080"/>
        <c:crosses val="autoZero"/>
        <c:auto val="1"/>
        <c:lblAlgn val="ctr"/>
        <c:lblOffset val="100"/>
        <c:noMultiLvlLbl val="0"/>
      </c:catAx>
      <c:valAx>
        <c:axId val="37734080"/>
        <c:scaling>
          <c:orientation val="minMax"/>
          <c:min val="0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387814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D16DBF-B605-49BA-8BEF-CD83910EB51C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F5EAF3D8-67F1-4BD4-9191-D03651563F4E}">
      <dgm:prSet phldrT="[Text]" custT="1"/>
      <dgm:spPr/>
      <dgm:t>
        <a:bodyPr/>
        <a:lstStyle/>
        <a:p>
          <a:r>
            <a:rPr lang="cs-CZ" sz="3600" dirty="0" smtClean="0"/>
            <a:t>2 Podnikání</a:t>
          </a:r>
          <a:endParaRPr lang="cs-CZ" sz="3600" dirty="0"/>
        </a:p>
      </dgm:t>
    </dgm:pt>
    <dgm:pt modelId="{A19E5F72-86A0-4458-BB7D-216A5BEE85B6}" type="parTrans" cxnId="{422DC0B1-553C-4F9E-8F44-51243A9687CD}">
      <dgm:prSet/>
      <dgm:spPr/>
      <dgm:t>
        <a:bodyPr/>
        <a:lstStyle/>
        <a:p>
          <a:endParaRPr lang="cs-CZ"/>
        </a:p>
      </dgm:t>
    </dgm:pt>
    <dgm:pt modelId="{B6B07F17-4A05-45B4-981F-1C7BEB5062CD}" type="sibTrans" cxnId="{422DC0B1-553C-4F9E-8F44-51243A9687CD}">
      <dgm:prSet/>
      <dgm:spPr/>
      <dgm:t>
        <a:bodyPr/>
        <a:lstStyle/>
        <a:p>
          <a:endParaRPr lang="cs-CZ"/>
        </a:p>
      </dgm:t>
    </dgm:pt>
    <dgm:pt modelId="{B8508F12-E942-440E-B4BF-E7A4162FFA11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cs-CZ" sz="3600" dirty="0" smtClean="0"/>
            <a:t>1 </a:t>
          </a:r>
        </a:p>
        <a:p>
          <a:pPr>
            <a:spcAft>
              <a:spcPts val="0"/>
            </a:spcAft>
          </a:pPr>
          <a:r>
            <a:rPr lang="cs-CZ" sz="2800" dirty="0" smtClean="0"/>
            <a:t>Práce</a:t>
          </a:r>
          <a:endParaRPr lang="cs-CZ" sz="3600" dirty="0"/>
        </a:p>
      </dgm:t>
    </dgm:pt>
    <dgm:pt modelId="{70AC10B8-73FB-4861-B7E0-FBFB2A845B15}" type="parTrans" cxnId="{E014A26B-AC92-4F24-9924-E141A6046706}">
      <dgm:prSet/>
      <dgm:spPr/>
      <dgm:t>
        <a:bodyPr/>
        <a:lstStyle/>
        <a:p>
          <a:endParaRPr lang="cs-CZ"/>
        </a:p>
      </dgm:t>
    </dgm:pt>
    <dgm:pt modelId="{DBE75493-87EF-408B-ADF8-5A05C05E58C2}" type="sibTrans" cxnId="{E014A26B-AC92-4F24-9924-E141A6046706}">
      <dgm:prSet/>
      <dgm:spPr/>
      <dgm:t>
        <a:bodyPr/>
        <a:lstStyle/>
        <a:p>
          <a:endParaRPr lang="cs-CZ"/>
        </a:p>
      </dgm:t>
    </dgm:pt>
    <dgm:pt modelId="{5CACEF9F-849C-4DBF-ADC5-24EB921B0396}">
      <dgm:prSet phldrT="[Text]" custT="1"/>
      <dgm:spPr/>
      <dgm:t>
        <a:bodyPr/>
        <a:lstStyle/>
        <a:p>
          <a:r>
            <a:rPr lang="cs-CZ" sz="2800" dirty="0" smtClean="0"/>
            <a:t>3 Prostředí</a:t>
          </a:r>
          <a:endParaRPr lang="cs-CZ" sz="1800" dirty="0"/>
        </a:p>
      </dgm:t>
    </dgm:pt>
    <dgm:pt modelId="{BCC14CD8-BCC4-4569-9A09-16053510D529}" type="sibTrans" cxnId="{263CDFAC-279B-47E1-A13D-5FF22F45F07F}">
      <dgm:prSet/>
      <dgm:spPr/>
      <dgm:t>
        <a:bodyPr/>
        <a:lstStyle/>
        <a:p>
          <a:endParaRPr lang="cs-CZ"/>
        </a:p>
      </dgm:t>
    </dgm:pt>
    <dgm:pt modelId="{1EB72E66-F516-4B7A-81B2-CFFB2CDF8E37}" type="parTrans" cxnId="{263CDFAC-279B-47E1-A13D-5FF22F45F07F}">
      <dgm:prSet/>
      <dgm:spPr/>
      <dgm:t>
        <a:bodyPr/>
        <a:lstStyle/>
        <a:p>
          <a:endParaRPr lang="cs-CZ"/>
        </a:p>
      </dgm:t>
    </dgm:pt>
    <dgm:pt modelId="{11F4C310-89BB-4D7A-8583-BE098AA3FE55}" type="pres">
      <dgm:prSet presAssocID="{2BD16DBF-B605-49BA-8BEF-CD83910EB51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B02F4C4-A4C9-4286-8CF8-615E20C02671}" type="pres">
      <dgm:prSet presAssocID="{F5EAF3D8-67F1-4BD4-9191-D03651563F4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EFA199-F726-4534-9893-F303EE2043CD}" type="pres">
      <dgm:prSet presAssocID="{F5EAF3D8-67F1-4BD4-9191-D03651563F4E}" presName="gear1srcNode" presStyleLbl="node1" presStyleIdx="0" presStyleCnt="3"/>
      <dgm:spPr/>
      <dgm:t>
        <a:bodyPr/>
        <a:lstStyle/>
        <a:p>
          <a:endParaRPr lang="cs-CZ"/>
        </a:p>
      </dgm:t>
    </dgm:pt>
    <dgm:pt modelId="{9B64C9AA-3ED0-4D0B-B4B2-1417AF89B6C3}" type="pres">
      <dgm:prSet presAssocID="{F5EAF3D8-67F1-4BD4-9191-D03651563F4E}" presName="gear1dstNode" presStyleLbl="node1" presStyleIdx="0" presStyleCnt="3"/>
      <dgm:spPr/>
      <dgm:t>
        <a:bodyPr/>
        <a:lstStyle/>
        <a:p>
          <a:endParaRPr lang="cs-CZ"/>
        </a:p>
      </dgm:t>
    </dgm:pt>
    <dgm:pt modelId="{55FE3F7B-FEE7-4A33-9A33-EB58319D8B08}" type="pres">
      <dgm:prSet presAssocID="{5CACEF9F-849C-4DBF-ADC5-24EB921B0396}" presName="gear2" presStyleLbl="node1" presStyleIdx="1" presStyleCnt="3" custScaleX="119574" custScaleY="123684" custLinFactNeighborX="-235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10B8CE-0345-48D9-8748-66B89566BFE8}" type="pres">
      <dgm:prSet presAssocID="{5CACEF9F-849C-4DBF-ADC5-24EB921B0396}" presName="gear2srcNode" presStyleLbl="node1" presStyleIdx="1" presStyleCnt="3"/>
      <dgm:spPr/>
      <dgm:t>
        <a:bodyPr/>
        <a:lstStyle/>
        <a:p>
          <a:endParaRPr lang="cs-CZ"/>
        </a:p>
      </dgm:t>
    </dgm:pt>
    <dgm:pt modelId="{55C869B9-C1CF-4D23-9E6B-D659CAAF89E9}" type="pres">
      <dgm:prSet presAssocID="{5CACEF9F-849C-4DBF-ADC5-24EB921B0396}" presName="gear2dstNode" presStyleLbl="node1" presStyleIdx="1" presStyleCnt="3"/>
      <dgm:spPr/>
      <dgm:t>
        <a:bodyPr/>
        <a:lstStyle/>
        <a:p>
          <a:endParaRPr lang="cs-CZ"/>
        </a:p>
      </dgm:t>
    </dgm:pt>
    <dgm:pt modelId="{D42B53BA-3706-4D3A-9968-AD92803EBD72}" type="pres">
      <dgm:prSet presAssocID="{B8508F12-E942-440E-B4BF-E7A4162FFA11}" presName="gear3" presStyleLbl="node1" presStyleIdx="2" presStyleCnt="3"/>
      <dgm:spPr/>
      <dgm:t>
        <a:bodyPr/>
        <a:lstStyle/>
        <a:p>
          <a:endParaRPr lang="cs-CZ"/>
        </a:p>
      </dgm:t>
    </dgm:pt>
    <dgm:pt modelId="{DBD31A47-86EF-47F7-A736-E864579C041C}" type="pres">
      <dgm:prSet presAssocID="{B8508F12-E942-440E-B4BF-E7A4162FFA1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A65CBF-CCB2-4A1A-8936-EBDD9B176990}" type="pres">
      <dgm:prSet presAssocID="{B8508F12-E942-440E-B4BF-E7A4162FFA11}" presName="gear3srcNode" presStyleLbl="node1" presStyleIdx="2" presStyleCnt="3"/>
      <dgm:spPr/>
      <dgm:t>
        <a:bodyPr/>
        <a:lstStyle/>
        <a:p>
          <a:endParaRPr lang="cs-CZ"/>
        </a:p>
      </dgm:t>
    </dgm:pt>
    <dgm:pt modelId="{E438393F-A5D0-4E4C-98C1-973C1D27A03D}" type="pres">
      <dgm:prSet presAssocID="{B8508F12-E942-440E-B4BF-E7A4162FFA11}" presName="gear3dstNode" presStyleLbl="node1" presStyleIdx="2" presStyleCnt="3"/>
      <dgm:spPr/>
      <dgm:t>
        <a:bodyPr/>
        <a:lstStyle/>
        <a:p>
          <a:endParaRPr lang="cs-CZ"/>
        </a:p>
      </dgm:t>
    </dgm:pt>
    <dgm:pt modelId="{B5796AA0-5622-48DE-89C4-FEEBD0E60224}" type="pres">
      <dgm:prSet presAssocID="{B6B07F17-4A05-45B4-981F-1C7BEB5062CD}" presName="connector1" presStyleLbl="sibTrans2D1" presStyleIdx="0" presStyleCnt="3"/>
      <dgm:spPr/>
      <dgm:t>
        <a:bodyPr/>
        <a:lstStyle/>
        <a:p>
          <a:endParaRPr lang="cs-CZ"/>
        </a:p>
      </dgm:t>
    </dgm:pt>
    <dgm:pt modelId="{2B1681DA-1F4F-4455-B353-A827473538A0}" type="pres">
      <dgm:prSet presAssocID="{BCC14CD8-BCC4-4569-9A09-16053510D529}" presName="connector2" presStyleLbl="sibTrans2D1" presStyleIdx="1" presStyleCnt="3"/>
      <dgm:spPr/>
      <dgm:t>
        <a:bodyPr/>
        <a:lstStyle/>
        <a:p>
          <a:endParaRPr lang="cs-CZ"/>
        </a:p>
      </dgm:t>
    </dgm:pt>
    <dgm:pt modelId="{30EDDBBA-E318-4E2F-A4F5-CAB57497B9E2}" type="pres">
      <dgm:prSet presAssocID="{DBE75493-87EF-408B-ADF8-5A05C05E58C2}" presName="connector3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75C8ACB5-FF5F-47DF-B03A-1AE01DDACDBF}" type="presOf" srcId="{F5EAF3D8-67F1-4BD4-9191-D03651563F4E}" destId="{8FEFA199-F726-4534-9893-F303EE2043CD}" srcOrd="1" destOrd="0" presId="urn:microsoft.com/office/officeart/2005/8/layout/gear1"/>
    <dgm:cxn modelId="{CB7F412C-EE1E-4ED4-8E79-E735A4169588}" type="presOf" srcId="{5CACEF9F-849C-4DBF-ADC5-24EB921B0396}" destId="{55FE3F7B-FEE7-4A33-9A33-EB58319D8B08}" srcOrd="0" destOrd="0" presId="urn:microsoft.com/office/officeart/2005/8/layout/gear1"/>
    <dgm:cxn modelId="{2E88FF24-CAB9-43D0-BC17-358C6F2B1F24}" type="presOf" srcId="{B6B07F17-4A05-45B4-981F-1C7BEB5062CD}" destId="{B5796AA0-5622-48DE-89C4-FEEBD0E60224}" srcOrd="0" destOrd="0" presId="urn:microsoft.com/office/officeart/2005/8/layout/gear1"/>
    <dgm:cxn modelId="{422DC0B1-553C-4F9E-8F44-51243A9687CD}" srcId="{2BD16DBF-B605-49BA-8BEF-CD83910EB51C}" destId="{F5EAF3D8-67F1-4BD4-9191-D03651563F4E}" srcOrd="0" destOrd="0" parTransId="{A19E5F72-86A0-4458-BB7D-216A5BEE85B6}" sibTransId="{B6B07F17-4A05-45B4-981F-1C7BEB5062CD}"/>
    <dgm:cxn modelId="{263CDFAC-279B-47E1-A13D-5FF22F45F07F}" srcId="{2BD16DBF-B605-49BA-8BEF-CD83910EB51C}" destId="{5CACEF9F-849C-4DBF-ADC5-24EB921B0396}" srcOrd="1" destOrd="0" parTransId="{1EB72E66-F516-4B7A-81B2-CFFB2CDF8E37}" sibTransId="{BCC14CD8-BCC4-4569-9A09-16053510D529}"/>
    <dgm:cxn modelId="{E014A26B-AC92-4F24-9924-E141A6046706}" srcId="{2BD16DBF-B605-49BA-8BEF-CD83910EB51C}" destId="{B8508F12-E942-440E-B4BF-E7A4162FFA11}" srcOrd="2" destOrd="0" parTransId="{70AC10B8-73FB-4861-B7E0-FBFB2A845B15}" sibTransId="{DBE75493-87EF-408B-ADF8-5A05C05E58C2}"/>
    <dgm:cxn modelId="{C62C36EE-A47F-495F-A99F-3BF4FF1A7A4B}" type="presOf" srcId="{F5EAF3D8-67F1-4BD4-9191-D03651563F4E}" destId="{4B02F4C4-A4C9-4286-8CF8-615E20C02671}" srcOrd="0" destOrd="0" presId="urn:microsoft.com/office/officeart/2005/8/layout/gear1"/>
    <dgm:cxn modelId="{8BBE0C58-2AC7-4830-AFDA-6EDC59BF7503}" type="presOf" srcId="{5CACEF9F-849C-4DBF-ADC5-24EB921B0396}" destId="{A610B8CE-0345-48D9-8748-66B89566BFE8}" srcOrd="1" destOrd="0" presId="urn:microsoft.com/office/officeart/2005/8/layout/gear1"/>
    <dgm:cxn modelId="{98F4CAB8-2CA7-42FD-B75E-B6C078B7D565}" type="presOf" srcId="{B8508F12-E942-440E-B4BF-E7A4162FFA11}" destId="{FAA65CBF-CCB2-4A1A-8936-EBDD9B176990}" srcOrd="2" destOrd="0" presId="urn:microsoft.com/office/officeart/2005/8/layout/gear1"/>
    <dgm:cxn modelId="{9DC78792-3908-4172-985F-3D79480B273D}" type="presOf" srcId="{F5EAF3D8-67F1-4BD4-9191-D03651563F4E}" destId="{9B64C9AA-3ED0-4D0B-B4B2-1417AF89B6C3}" srcOrd="2" destOrd="0" presId="urn:microsoft.com/office/officeart/2005/8/layout/gear1"/>
    <dgm:cxn modelId="{9CADE1A8-962F-4C7A-AC63-0203F81627ED}" type="presOf" srcId="{B8508F12-E942-440E-B4BF-E7A4162FFA11}" destId="{D42B53BA-3706-4D3A-9968-AD92803EBD72}" srcOrd="0" destOrd="0" presId="urn:microsoft.com/office/officeart/2005/8/layout/gear1"/>
    <dgm:cxn modelId="{1FF8F9A7-488B-4F2B-BD72-FF0320B45F77}" type="presOf" srcId="{B8508F12-E942-440E-B4BF-E7A4162FFA11}" destId="{DBD31A47-86EF-47F7-A736-E864579C041C}" srcOrd="1" destOrd="0" presId="urn:microsoft.com/office/officeart/2005/8/layout/gear1"/>
    <dgm:cxn modelId="{48E4804E-1571-46BE-ABFB-D66B27D58BED}" type="presOf" srcId="{BCC14CD8-BCC4-4569-9A09-16053510D529}" destId="{2B1681DA-1F4F-4455-B353-A827473538A0}" srcOrd="0" destOrd="0" presId="urn:microsoft.com/office/officeart/2005/8/layout/gear1"/>
    <dgm:cxn modelId="{1C1640A4-EE84-4FB5-AD57-A17B1F94919C}" type="presOf" srcId="{5CACEF9F-849C-4DBF-ADC5-24EB921B0396}" destId="{55C869B9-C1CF-4D23-9E6B-D659CAAF89E9}" srcOrd="2" destOrd="0" presId="urn:microsoft.com/office/officeart/2005/8/layout/gear1"/>
    <dgm:cxn modelId="{78A733FE-A90A-4352-B7B4-28691DDD1877}" type="presOf" srcId="{B8508F12-E942-440E-B4BF-E7A4162FFA11}" destId="{E438393F-A5D0-4E4C-98C1-973C1D27A03D}" srcOrd="3" destOrd="0" presId="urn:microsoft.com/office/officeart/2005/8/layout/gear1"/>
    <dgm:cxn modelId="{BEEABC87-7A60-4872-8C3D-917998FA713E}" type="presOf" srcId="{DBE75493-87EF-408B-ADF8-5A05C05E58C2}" destId="{30EDDBBA-E318-4E2F-A4F5-CAB57497B9E2}" srcOrd="0" destOrd="0" presId="urn:microsoft.com/office/officeart/2005/8/layout/gear1"/>
    <dgm:cxn modelId="{6F648D51-5F93-478D-89D4-47887B73906A}" type="presOf" srcId="{2BD16DBF-B605-49BA-8BEF-CD83910EB51C}" destId="{11F4C310-89BB-4D7A-8583-BE098AA3FE55}" srcOrd="0" destOrd="0" presId="urn:microsoft.com/office/officeart/2005/8/layout/gear1"/>
    <dgm:cxn modelId="{07C5A874-3107-4118-BBA4-98CCD4A9BF07}" type="presParOf" srcId="{11F4C310-89BB-4D7A-8583-BE098AA3FE55}" destId="{4B02F4C4-A4C9-4286-8CF8-615E20C02671}" srcOrd="0" destOrd="0" presId="urn:microsoft.com/office/officeart/2005/8/layout/gear1"/>
    <dgm:cxn modelId="{1D75D403-7A4F-4F06-88D7-07C863803C9A}" type="presParOf" srcId="{11F4C310-89BB-4D7A-8583-BE098AA3FE55}" destId="{8FEFA199-F726-4534-9893-F303EE2043CD}" srcOrd="1" destOrd="0" presId="urn:microsoft.com/office/officeart/2005/8/layout/gear1"/>
    <dgm:cxn modelId="{519DD743-2481-43FD-BFE1-8478DC15BD21}" type="presParOf" srcId="{11F4C310-89BB-4D7A-8583-BE098AA3FE55}" destId="{9B64C9AA-3ED0-4D0B-B4B2-1417AF89B6C3}" srcOrd="2" destOrd="0" presId="urn:microsoft.com/office/officeart/2005/8/layout/gear1"/>
    <dgm:cxn modelId="{8060BF5F-7B83-4B5E-89DA-BF48184F090B}" type="presParOf" srcId="{11F4C310-89BB-4D7A-8583-BE098AA3FE55}" destId="{55FE3F7B-FEE7-4A33-9A33-EB58319D8B08}" srcOrd="3" destOrd="0" presId="urn:microsoft.com/office/officeart/2005/8/layout/gear1"/>
    <dgm:cxn modelId="{C471E276-4CD5-4B5E-A55F-90F9B30D2F8C}" type="presParOf" srcId="{11F4C310-89BB-4D7A-8583-BE098AA3FE55}" destId="{A610B8CE-0345-48D9-8748-66B89566BFE8}" srcOrd="4" destOrd="0" presId="urn:microsoft.com/office/officeart/2005/8/layout/gear1"/>
    <dgm:cxn modelId="{EFEE7538-81B1-4415-B1B9-032CC3C7132C}" type="presParOf" srcId="{11F4C310-89BB-4D7A-8583-BE098AA3FE55}" destId="{55C869B9-C1CF-4D23-9E6B-D659CAAF89E9}" srcOrd="5" destOrd="0" presId="urn:microsoft.com/office/officeart/2005/8/layout/gear1"/>
    <dgm:cxn modelId="{33B40EAA-0D4F-406F-920C-D51506C453D7}" type="presParOf" srcId="{11F4C310-89BB-4D7A-8583-BE098AA3FE55}" destId="{D42B53BA-3706-4D3A-9968-AD92803EBD72}" srcOrd="6" destOrd="0" presId="urn:microsoft.com/office/officeart/2005/8/layout/gear1"/>
    <dgm:cxn modelId="{A13D3E73-44F1-4231-B999-04FCE2E0ACB0}" type="presParOf" srcId="{11F4C310-89BB-4D7A-8583-BE098AA3FE55}" destId="{DBD31A47-86EF-47F7-A736-E864579C041C}" srcOrd="7" destOrd="0" presId="urn:microsoft.com/office/officeart/2005/8/layout/gear1"/>
    <dgm:cxn modelId="{9F4F3B13-7A29-4834-9527-FB9006611C98}" type="presParOf" srcId="{11F4C310-89BB-4D7A-8583-BE098AA3FE55}" destId="{FAA65CBF-CCB2-4A1A-8936-EBDD9B176990}" srcOrd="8" destOrd="0" presId="urn:microsoft.com/office/officeart/2005/8/layout/gear1"/>
    <dgm:cxn modelId="{EFA4C2C4-5F1D-49EF-910A-083287451312}" type="presParOf" srcId="{11F4C310-89BB-4D7A-8583-BE098AA3FE55}" destId="{E438393F-A5D0-4E4C-98C1-973C1D27A03D}" srcOrd="9" destOrd="0" presId="urn:microsoft.com/office/officeart/2005/8/layout/gear1"/>
    <dgm:cxn modelId="{0EA53190-D1EE-4E14-8033-821648B18E4F}" type="presParOf" srcId="{11F4C310-89BB-4D7A-8583-BE098AA3FE55}" destId="{B5796AA0-5622-48DE-89C4-FEEBD0E60224}" srcOrd="10" destOrd="0" presId="urn:microsoft.com/office/officeart/2005/8/layout/gear1"/>
    <dgm:cxn modelId="{87A80FFC-7C9E-4635-9C63-330C44E20B7E}" type="presParOf" srcId="{11F4C310-89BB-4D7A-8583-BE098AA3FE55}" destId="{2B1681DA-1F4F-4455-B353-A827473538A0}" srcOrd="11" destOrd="0" presId="urn:microsoft.com/office/officeart/2005/8/layout/gear1"/>
    <dgm:cxn modelId="{D8FA2327-7946-4198-91CB-37601363D8AF}" type="presParOf" srcId="{11F4C310-89BB-4D7A-8583-BE098AA3FE55}" destId="{30EDDBBA-E318-4E2F-A4F5-CAB57497B9E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EFEE93-7001-480E-9EF3-8EEC63B053D2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754ADEB-B013-4631-92A8-84BAB7D62AC4}">
      <dgm:prSet custT="1"/>
      <dgm:spPr/>
      <dgm:t>
        <a:bodyPr/>
        <a:lstStyle/>
        <a:p>
          <a:pPr rtl="0"/>
          <a:r>
            <a:rPr lang="cs-CZ" sz="4400" dirty="0" smtClean="0"/>
            <a:t>IROP</a:t>
          </a:r>
        </a:p>
        <a:p>
          <a:pPr rtl="0"/>
          <a:r>
            <a:rPr lang="cs-CZ" sz="4400" dirty="0" smtClean="0">
              <a:solidFill>
                <a:srgbClr val="FF0000"/>
              </a:solidFill>
            </a:rPr>
            <a:t>45 %</a:t>
          </a:r>
          <a:endParaRPr lang="cs-CZ" sz="4400" dirty="0">
            <a:solidFill>
              <a:srgbClr val="FF0000"/>
            </a:solidFill>
          </a:endParaRPr>
        </a:p>
      </dgm:t>
    </dgm:pt>
    <dgm:pt modelId="{D9DDDD55-E2EE-4DE8-A365-3EA459C5417F}" type="parTrans" cxnId="{504C3CCB-2CC4-45FD-8B2B-79F6E28EBD51}">
      <dgm:prSet/>
      <dgm:spPr/>
      <dgm:t>
        <a:bodyPr/>
        <a:lstStyle/>
        <a:p>
          <a:endParaRPr lang="cs-CZ"/>
        </a:p>
      </dgm:t>
    </dgm:pt>
    <dgm:pt modelId="{5F480BB9-DC45-498B-BB42-928EFDA1C8FB}" type="sibTrans" cxnId="{504C3CCB-2CC4-45FD-8B2B-79F6E28EBD51}">
      <dgm:prSet/>
      <dgm:spPr/>
      <dgm:t>
        <a:bodyPr/>
        <a:lstStyle/>
        <a:p>
          <a:endParaRPr lang="cs-CZ"/>
        </a:p>
      </dgm:t>
    </dgm:pt>
    <dgm:pt modelId="{0BA065F0-A438-46F1-9C7D-77D415266528}">
      <dgm:prSet custT="1"/>
      <dgm:spPr/>
      <dgm:t>
        <a:bodyPr/>
        <a:lstStyle/>
        <a:p>
          <a:pPr rtl="0"/>
          <a:r>
            <a:rPr lang="cs-CZ" sz="3200" dirty="0" smtClean="0"/>
            <a:t>OPD</a:t>
          </a:r>
        </a:p>
        <a:p>
          <a:pPr rtl="0"/>
          <a:r>
            <a:rPr lang="cs-CZ" sz="3200" dirty="0" smtClean="0">
              <a:solidFill>
                <a:srgbClr val="FF0000"/>
              </a:solidFill>
            </a:rPr>
            <a:t>19 %</a:t>
          </a:r>
          <a:endParaRPr lang="cs-CZ" sz="3200" dirty="0">
            <a:solidFill>
              <a:srgbClr val="FF0000"/>
            </a:solidFill>
          </a:endParaRPr>
        </a:p>
      </dgm:t>
    </dgm:pt>
    <dgm:pt modelId="{96CCEE4E-C949-4708-BC8B-502D85F1CDD5}" type="parTrans" cxnId="{D81DA3B3-56AE-4FFC-9CFF-F2B30A854FCC}">
      <dgm:prSet/>
      <dgm:spPr/>
      <dgm:t>
        <a:bodyPr/>
        <a:lstStyle/>
        <a:p>
          <a:endParaRPr lang="cs-CZ"/>
        </a:p>
      </dgm:t>
    </dgm:pt>
    <dgm:pt modelId="{5222FA84-83C2-4C28-BC71-0E8AB15B17BD}" type="sibTrans" cxnId="{D81DA3B3-56AE-4FFC-9CFF-F2B30A854FCC}">
      <dgm:prSet/>
      <dgm:spPr/>
      <dgm:t>
        <a:bodyPr/>
        <a:lstStyle/>
        <a:p>
          <a:endParaRPr lang="cs-CZ"/>
        </a:p>
      </dgm:t>
    </dgm:pt>
    <dgm:pt modelId="{BFF1C0D2-CDCC-4327-AAE1-3F5979EEFA84}">
      <dgm:prSet custT="1"/>
      <dgm:spPr/>
      <dgm:t>
        <a:bodyPr/>
        <a:lstStyle/>
        <a:p>
          <a:pPr rtl="0"/>
          <a:r>
            <a:rPr lang="cs-CZ" sz="2800" dirty="0" smtClean="0"/>
            <a:t>OP</a:t>
          </a:r>
          <a:br>
            <a:rPr lang="cs-CZ" sz="2800" dirty="0" smtClean="0"/>
          </a:br>
          <a:r>
            <a:rPr lang="cs-CZ" sz="2800" dirty="0" smtClean="0"/>
            <a:t>PIK</a:t>
          </a:r>
        </a:p>
        <a:p>
          <a:pPr rtl="0"/>
          <a:r>
            <a:rPr lang="cs-CZ" sz="2800" dirty="0" smtClean="0">
              <a:solidFill>
                <a:srgbClr val="FF0000"/>
              </a:solidFill>
            </a:rPr>
            <a:t>19 %</a:t>
          </a:r>
          <a:endParaRPr lang="cs-CZ" sz="2800" dirty="0">
            <a:solidFill>
              <a:srgbClr val="FF0000"/>
            </a:solidFill>
          </a:endParaRPr>
        </a:p>
      </dgm:t>
    </dgm:pt>
    <dgm:pt modelId="{69A1FD50-D5C7-42A8-8047-25DBDBA42554}" type="parTrans" cxnId="{02A5708E-89C1-4E3F-AD3C-F2272E250B18}">
      <dgm:prSet/>
      <dgm:spPr/>
      <dgm:t>
        <a:bodyPr/>
        <a:lstStyle/>
        <a:p>
          <a:endParaRPr lang="cs-CZ"/>
        </a:p>
      </dgm:t>
    </dgm:pt>
    <dgm:pt modelId="{B7ABC7C4-9709-4584-BC69-40FA217C925F}" type="sibTrans" cxnId="{02A5708E-89C1-4E3F-AD3C-F2272E250B18}">
      <dgm:prSet/>
      <dgm:spPr/>
      <dgm:t>
        <a:bodyPr/>
        <a:lstStyle/>
        <a:p>
          <a:endParaRPr lang="cs-CZ"/>
        </a:p>
      </dgm:t>
    </dgm:pt>
    <dgm:pt modelId="{C8AC18BE-6B57-4B17-A1B9-9857C8C88983}">
      <dgm:prSet custT="1"/>
      <dgm:spPr/>
      <dgm:t>
        <a:bodyPr/>
        <a:lstStyle/>
        <a:p>
          <a:pPr rtl="0"/>
          <a:endParaRPr lang="cs-CZ" sz="1800" dirty="0"/>
        </a:p>
      </dgm:t>
    </dgm:pt>
    <dgm:pt modelId="{111C2211-60C2-4626-9D88-0E2D454E9179}" type="parTrans" cxnId="{C2325CC6-DFC6-4E3E-AD7F-AFA92C89068A}">
      <dgm:prSet/>
      <dgm:spPr/>
      <dgm:t>
        <a:bodyPr/>
        <a:lstStyle/>
        <a:p>
          <a:endParaRPr lang="cs-CZ"/>
        </a:p>
      </dgm:t>
    </dgm:pt>
    <dgm:pt modelId="{98E4940A-7E7F-4F61-9D23-081BE658EE74}" type="sibTrans" cxnId="{C2325CC6-DFC6-4E3E-AD7F-AFA92C89068A}">
      <dgm:prSet/>
      <dgm:spPr/>
      <dgm:t>
        <a:bodyPr/>
        <a:lstStyle/>
        <a:p>
          <a:endParaRPr lang="cs-CZ"/>
        </a:p>
      </dgm:t>
    </dgm:pt>
    <dgm:pt modelId="{B2A22ED1-9322-4751-BA1A-D3A3FEF2B032}">
      <dgm:prSet custT="1"/>
      <dgm:spPr/>
      <dgm:t>
        <a:bodyPr/>
        <a:lstStyle/>
        <a:p>
          <a:pPr rtl="0"/>
          <a:endParaRPr lang="cs-CZ" sz="2000" dirty="0"/>
        </a:p>
      </dgm:t>
    </dgm:pt>
    <dgm:pt modelId="{204E3614-D9E9-47F3-ACDF-2C5074FE87AF}" type="parTrans" cxnId="{297D724D-0B2E-493C-9EE1-BED0123CFE94}">
      <dgm:prSet/>
      <dgm:spPr/>
      <dgm:t>
        <a:bodyPr/>
        <a:lstStyle/>
        <a:p>
          <a:endParaRPr lang="cs-CZ"/>
        </a:p>
      </dgm:t>
    </dgm:pt>
    <dgm:pt modelId="{6C6C4532-4684-40DC-9D5D-43B0A6D927B6}" type="sibTrans" cxnId="{297D724D-0B2E-493C-9EE1-BED0123CFE94}">
      <dgm:prSet/>
      <dgm:spPr/>
      <dgm:t>
        <a:bodyPr/>
        <a:lstStyle/>
        <a:p>
          <a:endParaRPr lang="cs-CZ"/>
        </a:p>
      </dgm:t>
    </dgm:pt>
    <dgm:pt modelId="{A915A912-3ADA-4243-A79B-267DE8868481}">
      <dgm:prSet/>
      <dgm:spPr>
        <a:solidFill>
          <a:schemeClr val="accent1">
            <a:alpha val="50000"/>
          </a:schemeClr>
        </a:solidFill>
      </dgm:spPr>
      <dgm:t>
        <a:bodyPr/>
        <a:lstStyle/>
        <a:p>
          <a:pPr rtl="0"/>
          <a:endParaRPr lang="cs-CZ" dirty="0"/>
        </a:p>
      </dgm:t>
    </dgm:pt>
    <dgm:pt modelId="{D03609A8-D2EC-49AB-AB8E-B157E8852585}" type="parTrans" cxnId="{DE9A2F6D-171E-4B15-B8D3-55241AD3B0A2}">
      <dgm:prSet/>
      <dgm:spPr/>
      <dgm:t>
        <a:bodyPr/>
        <a:lstStyle/>
        <a:p>
          <a:endParaRPr lang="cs-CZ"/>
        </a:p>
      </dgm:t>
    </dgm:pt>
    <dgm:pt modelId="{C0FAC7C8-90BA-43B7-9D6E-8DD3581DF162}" type="sibTrans" cxnId="{DE9A2F6D-171E-4B15-B8D3-55241AD3B0A2}">
      <dgm:prSet/>
      <dgm:spPr/>
      <dgm:t>
        <a:bodyPr/>
        <a:lstStyle/>
        <a:p>
          <a:endParaRPr lang="cs-CZ"/>
        </a:p>
      </dgm:t>
    </dgm:pt>
    <dgm:pt modelId="{11C1570C-49D2-4058-9821-953C35038923}" type="pres">
      <dgm:prSet presAssocID="{99EFEE93-7001-480E-9EF3-8EEC63B053D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1392544-B0D3-49BD-9005-836154D6149F}" type="pres">
      <dgm:prSet presAssocID="{F754ADEB-B013-4631-92A8-84BAB7D62AC4}" presName="Name5" presStyleLbl="vennNode1" presStyleIdx="0" presStyleCnt="6" custScaleX="39409" custScaleY="39409" custLinFactX="-3360" custLinFactNeighborX="-100000" custLinFactNeighborY="-1222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BCECD00-FD47-4A49-8AF0-43A0C5718A89}" type="pres">
      <dgm:prSet presAssocID="{5F480BB9-DC45-498B-BB42-928EFDA1C8FB}" presName="space" presStyleCnt="0"/>
      <dgm:spPr/>
    </dgm:pt>
    <dgm:pt modelId="{933D1646-9800-489C-91AE-0073FB96C629}" type="pres">
      <dgm:prSet presAssocID="{0BA065F0-A438-46F1-9C7D-77D415266528}" presName="Name5" presStyleLbl="vennNode1" presStyleIdx="1" presStyleCnt="6" custScaleX="28177" custScaleY="28177" custLinFactNeighborX="-39539" custLinFactNeighborY="-1938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09DF10-A085-4A3D-87E0-C3D361325954}" type="pres">
      <dgm:prSet presAssocID="{5222FA84-83C2-4C28-BC71-0E8AB15B17BD}" presName="space" presStyleCnt="0"/>
      <dgm:spPr/>
    </dgm:pt>
    <dgm:pt modelId="{FBC177D4-37F5-40D0-BC2B-ED93CE9DBE6C}" type="pres">
      <dgm:prSet presAssocID="{BFF1C0D2-CDCC-4327-AAE1-3F5979EEFA84}" presName="Name5" presStyleLbl="vennNode1" presStyleIdx="2" presStyleCnt="6" custScaleX="27567" custScaleY="28180" custLinFactX="-672" custLinFactNeighborX="-100000" custLinFactNeighborY="-30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D0641C9-06CA-4A4A-AE87-D956CA8DD2AB}" type="pres">
      <dgm:prSet presAssocID="{B7ABC7C4-9709-4584-BC69-40FA217C925F}" presName="space" presStyleCnt="0"/>
      <dgm:spPr/>
    </dgm:pt>
    <dgm:pt modelId="{0DFADE05-46E3-4983-80DE-E20F56DE9A56}" type="pres">
      <dgm:prSet presAssocID="{C8AC18BE-6B57-4B17-A1B9-9857C8C88983}" presName="Name5" presStyleLbl="vennNode1" presStyleIdx="3" presStyleCnt="6" custScaleX="19507" custScaleY="19507" custLinFactX="-15194" custLinFactNeighborX="-100000" custLinFactNeighborY="1093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A2AE881-526B-4E8D-A28C-AD419493672E}" type="pres">
      <dgm:prSet presAssocID="{98E4940A-7E7F-4F61-9D23-081BE658EE74}" presName="space" presStyleCnt="0"/>
      <dgm:spPr/>
    </dgm:pt>
    <dgm:pt modelId="{7E5912C3-8234-4A2A-A06D-D7443AF1F531}" type="pres">
      <dgm:prSet presAssocID="{B2A22ED1-9322-4751-BA1A-D3A3FEF2B032}" presName="Name5" presStyleLbl="vennNode1" presStyleIdx="4" presStyleCnt="6" custScaleX="8355" custScaleY="8355" custLinFactX="-28890" custLinFactNeighborX="-100000" custLinFactNeighborY="844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4A70906-3A22-47B5-8DA9-1721BF58F3DF}" type="pres">
      <dgm:prSet presAssocID="{6C6C4532-4684-40DC-9D5D-43B0A6D927B6}" presName="space" presStyleCnt="0"/>
      <dgm:spPr/>
    </dgm:pt>
    <dgm:pt modelId="{CBD9D3C8-D69E-4C26-87EE-FA7CBF44A3C8}" type="pres">
      <dgm:prSet presAssocID="{A915A912-3ADA-4243-A79B-267DE8868481}" presName="Name5" presStyleLbl="vennNode1" presStyleIdx="5" presStyleCnt="6" custScaleX="10483" custScaleY="10483" custLinFactX="-10939" custLinFactNeighborX="-100000" custLinFactNeighborY="98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2A5708E-89C1-4E3F-AD3C-F2272E250B18}" srcId="{99EFEE93-7001-480E-9EF3-8EEC63B053D2}" destId="{BFF1C0D2-CDCC-4327-AAE1-3F5979EEFA84}" srcOrd="2" destOrd="0" parTransId="{69A1FD50-D5C7-42A8-8047-25DBDBA42554}" sibTransId="{B7ABC7C4-9709-4584-BC69-40FA217C925F}"/>
    <dgm:cxn modelId="{D81DA3B3-56AE-4FFC-9CFF-F2B30A854FCC}" srcId="{99EFEE93-7001-480E-9EF3-8EEC63B053D2}" destId="{0BA065F0-A438-46F1-9C7D-77D415266528}" srcOrd="1" destOrd="0" parTransId="{96CCEE4E-C949-4708-BC8B-502D85F1CDD5}" sibTransId="{5222FA84-83C2-4C28-BC71-0E8AB15B17BD}"/>
    <dgm:cxn modelId="{24E55844-1C36-4AD0-A81F-2B39FDEB369D}" type="presOf" srcId="{BFF1C0D2-CDCC-4327-AAE1-3F5979EEFA84}" destId="{FBC177D4-37F5-40D0-BC2B-ED93CE9DBE6C}" srcOrd="0" destOrd="0" presId="urn:microsoft.com/office/officeart/2005/8/layout/venn3"/>
    <dgm:cxn modelId="{504C3CCB-2CC4-45FD-8B2B-79F6E28EBD51}" srcId="{99EFEE93-7001-480E-9EF3-8EEC63B053D2}" destId="{F754ADEB-B013-4631-92A8-84BAB7D62AC4}" srcOrd="0" destOrd="0" parTransId="{D9DDDD55-E2EE-4DE8-A365-3EA459C5417F}" sibTransId="{5F480BB9-DC45-498B-BB42-928EFDA1C8FB}"/>
    <dgm:cxn modelId="{C13478F9-F9B5-4EB8-A813-D3E9776DECB4}" type="presOf" srcId="{A915A912-3ADA-4243-A79B-267DE8868481}" destId="{CBD9D3C8-D69E-4C26-87EE-FA7CBF44A3C8}" srcOrd="0" destOrd="0" presId="urn:microsoft.com/office/officeart/2005/8/layout/venn3"/>
    <dgm:cxn modelId="{DE9A2F6D-171E-4B15-B8D3-55241AD3B0A2}" srcId="{99EFEE93-7001-480E-9EF3-8EEC63B053D2}" destId="{A915A912-3ADA-4243-A79B-267DE8868481}" srcOrd="5" destOrd="0" parTransId="{D03609A8-D2EC-49AB-AB8E-B157E8852585}" sibTransId="{C0FAC7C8-90BA-43B7-9D6E-8DD3581DF162}"/>
    <dgm:cxn modelId="{62CF69E1-3742-4440-8BB2-7B6D7663BAE9}" type="presOf" srcId="{F754ADEB-B013-4631-92A8-84BAB7D62AC4}" destId="{C1392544-B0D3-49BD-9005-836154D6149F}" srcOrd="0" destOrd="0" presId="urn:microsoft.com/office/officeart/2005/8/layout/venn3"/>
    <dgm:cxn modelId="{297D724D-0B2E-493C-9EE1-BED0123CFE94}" srcId="{99EFEE93-7001-480E-9EF3-8EEC63B053D2}" destId="{B2A22ED1-9322-4751-BA1A-D3A3FEF2B032}" srcOrd="4" destOrd="0" parTransId="{204E3614-D9E9-47F3-ACDF-2C5074FE87AF}" sibTransId="{6C6C4532-4684-40DC-9D5D-43B0A6D927B6}"/>
    <dgm:cxn modelId="{167F6514-C1BF-4EB3-A4FD-A5C1CF65F7E3}" type="presOf" srcId="{0BA065F0-A438-46F1-9C7D-77D415266528}" destId="{933D1646-9800-489C-91AE-0073FB96C629}" srcOrd="0" destOrd="0" presId="urn:microsoft.com/office/officeart/2005/8/layout/venn3"/>
    <dgm:cxn modelId="{5DD6DDB8-89C9-4274-ADF2-29309FC7AE83}" type="presOf" srcId="{B2A22ED1-9322-4751-BA1A-D3A3FEF2B032}" destId="{7E5912C3-8234-4A2A-A06D-D7443AF1F531}" srcOrd="0" destOrd="0" presId="urn:microsoft.com/office/officeart/2005/8/layout/venn3"/>
    <dgm:cxn modelId="{4667720F-0230-4C5A-BF8F-59F62BD7850B}" type="presOf" srcId="{C8AC18BE-6B57-4B17-A1B9-9857C8C88983}" destId="{0DFADE05-46E3-4983-80DE-E20F56DE9A56}" srcOrd="0" destOrd="0" presId="urn:microsoft.com/office/officeart/2005/8/layout/venn3"/>
    <dgm:cxn modelId="{77C3D0C4-E9DB-45F0-9FCC-9770BDA3C81D}" type="presOf" srcId="{99EFEE93-7001-480E-9EF3-8EEC63B053D2}" destId="{11C1570C-49D2-4058-9821-953C35038923}" srcOrd="0" destOrd="0" presId="urn:microsoft.com/office/officeart/2005/8/layout/venn3"/>
    <dgm:cxn modelId="{C2325CC6-DFC6-4E3E-AD7F-AFA92C89068A}" srcId="{99EFEE93-7001-480E-9EF3-8EEC63B053D2}" destId="{C8AC18BE-6B57-4B17-A1B9-9857C8C88983}" srcOrd="3" destOrd="0" parTransId="{111C2211-60C2-4626-9D88-0E2D454E9179}" sibTransId="{98E4940A-7E7F-4F61-9D23-081BE658EE74}"/>
    <dgm:cxn modelId="{5326B8F8-D3D8-4B8A-B357-351FA091CE57}" type="presParOf" srcId="{11C1570C-49D2-4058-9821-953C35038923}" destId="{C1392544-B0D3-49BD-9005-836154D6149F}" srcOrd="0" destOrd="0" presId="urn:microsoft.com/office/officeart/2005/8/layout/venn3"/>
    <dgm:cxn modelId="{60A80B2F-FF0F-4E56-AF0D-F2C660CF120D}" type="presParOf" srcId="{11C1570C-49D2-4058-9821-953C35038923}" destId="{1BCECD00-FD47-4A49-8AF0-43A0C5718A89}" srcOrd="1" destOrd="0" presId="urn:microsoft.com/office/officeart/2005/8/layout/venn3"/>
    <dgm:cxn modelId="{762698C4-3EB2-4A1B-AFAB-E3AE1B723237}" type="presParOf" srcId="{11C1570C-49D2-4058-9821-953C35038923}" destId="{933D1646-9800-489C-91AE-0073FB96C629}" srcOrd="2" destOrd="0" presId="urn:microsoft.com/office/officeart/2005/8/layout/venn3"/>
    <dgm:cxn modelId="{047BFBCF-EFEF-41A6-9198-9D2A0F71A5D4}" type="presParOf" srcId="{11C1570C-49D2-4058-9821-953C35038923}" destId="{4209DF10-A085-4A3D-87E0-C3D361325954}" srcOrd="3" destOrd="0" presId="urn:microsoft.com/office/officeart/2005/8/layout/venn3"/>
    <dgm:cxn modelId="{42EB05C2-A198-4248-8915-0761CCEEFBF8}" type="presParOf" srcId="{11C1570C-49D2-4058-9821-953C35038923}" destId="{FBC177D4-37F5-40D0-BC2B-ED93CE9DBE6C}" srcOrd="4" destOrd="0" presId="urn:microsoft.com/office/officeart/2005/8/layout/venn3"/>
    <dgm:cxn modelId="{AC2EDB96-0127-4848-BCF4-42722513143F}" type="presParOf" srcId="{11C1570C-49D2-4058-9821-953C35038923}" destId="{CD0641C9-06CA-4A4A-AE87-D956CA8DD2AB}" srcOrd="5" destOrd="0" presId="urn:microsoft.com/office/officeart/2005/8/layout/venn3"/>
    <dgm:cxn modelId="{9CF56EA1-171B-4D9D-B60A-3B0D446DE2B3}" type="presParOf" srcId="{11C1570C-49D2-4058-9821-953C35038923}" destId="{0DFADE05-46E3-4983-80DE-E20F56DE9A56}" srcOrd="6" destOrd="0" presId="urn:microsoft.com/office/officeart/2005/8/layout/venn3"/>
    <dgm:cxn modelId="{A676D2E9-1334-4FDF-AABE-66B5A3856A57}" type="presParOf" srcId="{11C1570C-49D2-4058-9821-953C35038923}" destId="{4A2AE881-526B-4E8D-A28C-AD419493672E}" srcOrd="7" destOrd="0" presId="urn:microsoft.com/office/officeart/2005/8/layout/venn3"/>
    <dgm:cxn modelId="{E04C03D7-0D13-41BA-A4C7-F87E17C22A89}" type="presParOf" srcId="{11C1570C-49D2-4058-9821-953C35038923}" destId="{7E5912C3-8234-4A2A-A06D-D7443AF1F531}" srcOrd="8" destOrd="0" presId="urn:microsoft.com/office/officeart/2005/8/layout/venn3"/>
    <dgm:cxn modelId="{93AEB708-EB95-4BC7-9773-D11A44A69011}" type="presParOf" srcId="{11C1570C-49D2-4058-9821-953C35038923}" destId="{94A70906-3A22-47B5-8DA9-1721BF58F3DF}" srcOrd="9" destOrd="0" presId="urn:microsoft.com/office/officeart/2005/8/layout/venn3"/>
    <dgm:cxn modelId="{2AC6918A-F627-4D71-BF30-D00D3C0743C8}" type="presParOf" srcId="{11C1570C-49D2-4058-9821-953C35038923}" destId="{CBD9D3C8-D69E-4C26-87EE-FA7CBF44A3C8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D16DBF-B605-49BA-8BEF-CD83910EB51C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F5EAF3D8-67F1-4BD4-9191-D03651563F4E}">
      <dgm:prSet phldrT="[Text]" custT="1"/>
      <dgm:spPr/>
      <dgm:t>
        <a:bodyPr/>
        <a:lstStyle/>
        <a:p>
          <a:r>
            <a:rPr lang="cs-CZ" sz="3600" dirty="0" smtClean="0"/>
            <a:t>2 Podnikání</a:t>
          </a:r>
          <a:endParaRPr lang="cs-CZ" sz="3600" dirty="0"/>
        </a:p>
      </dgm:t>
    </dgm:pt>
    <dgm:pt modelId="{A19E5F72-86A0-4458-BB7D-216A5BEE85B6}" type="parTrans" cxnId="{422DC0B1-553C-4F9E-8F44-51243A9687CD}">
      <dgm:prSet/>
      <dgm:spPr/>
      <dgm:t>
        <a:bodyPr/>
        <a:lstStyle/>
        <a:p>
          <a:endParaRPr lang="cs-CZ"/>
        </a:p>
      </dgm:t>
    </dgm:pt>
    <dgm:pt modelId="{B6B07F17-4A05-45B4-981F-1C7BEB5062CD}" type="sibTrans" cxnId="{422DC0B1-553C-4F9E-8F44-51243A9687CD}">
      <dgm:prSet/>
      <dgm:spPr/>
      <dgm:t>
        <a:bodyPr/>
        <a:lstStyle/>
        <a:p>
          <a:endParaRPr lang="cs-CZ"/>
        </a:p>
      </dgm:t>
    </dgm:pt>
    <dgm:pt modelId="{B8508F12-E942-440E-B4BF-E7A4162FFA11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cs-CZ" sz="3600" dirty="0" smtClean="0"/>
            <a:t>1 </a:t>
          </a:r>
        </a:p>
        <a:p>
          <a:pPr>
            <a:spcAft>
              <a:spcPts val="0"/>
            </a:spcAft>
          </a:pPr>
          <a:r>
            <a:rPr lang="cs-CZ" sz="2800" dirty="0" smtClean="0"/>
            <a:t>Práce</a:t>
          </a:r>
          <a:endParaRPr lang="cs-CZ" sz="3600" dirty="0"/>
        </a:p>
      </dgm:t>
    </dgm:pt>
    <dgm:pt modelId="{70AC10B8-73FB-4861-B7E0-FBFB2A845B15}" type="parTrans" cxnId="{E014A26B-AC92-4F24-9924-E141A6046706}">
      <dgm:prSet/>
      <dgm:spPr/>
      <dgm:t>
        <a:bodyPr/>
        <a:lstStyle/>
        <a:p>
          <a:endParaRPr lang="cs-CZ"/>
        </a:p>
      </dgm:t>
    </dgm:pt>
    <dgm:pt modelId="{DBE75493-87EF-408B-ADF8-5A05C05E58C2}" type="sibTrans" cxnId="{E014A26B-AC92-4F24-9924-E141A6046706}">
      <dgm:prSet/>
      <dgm:spPr/>
      <dgm:t>
        <a:bodyPr/>
        <a:lstStyle/>
        <a:p>
          <a:endParaRPr lang="cs-CZ"/>
        </a:p>
      </dgm:t>
    </dgm:pt>
    <dgm:pt modelId="{5CACEF9F-849C-4DBF-ADC5-24EB921B0396}">
      <dgm:prSet phldrT="[Text]" custT="1"/>
      <dgm:spPr/>
      <dgm:t>
        <a:bodyPr/>
        <a:lstStyle/>
        <a:p>
          <a:r>
            <a:rPr lang="cs-CZ" sz="2800" dirty="0" smtClean="0"/>
            <a:t>3 Prostředí</a:t>
          </a:r>
          <a:endParaRPr lang="cs-CZ" sz="1800" dirty="0"/>
        </a:p>
      </dgm:t>
    </dgm:pt>
    <dgm:pt modelId="{BCC14CD8-BCC4-4569-9A09-16053510D529}" type="sibTrans" cxnId="{263CDFAC-279B-47E1-A13D-5FF22F45F07F}">
      <dgm:prSet/>
      <dgm:spPr/>
      <dgm:t>
        <a:bodyPr/>
        <a:lstStyle/>
        <a:p>
          <a:endParaRPr lang="cs-CZ"/>
        </a:p>
      </dgm:t>
    </dgm:pt>
    <dgm:pt modelId="{1EB72E66-F516-4B7A-81B2-CFFB2CDF8E37}" type="parTrans" cxnId="{263CDFAC-279B-47E1-A13D-5FF22F45F07F}">
      <dgm:prSet/>
      <dgm:spPr/>
      <dgm:t>
        <a:bodyPr/>
        <a:lstStyle/>
        <a:p>
          <a:endParaRPr lang="cs-CZ"/>
        </a:p>
      </dgm:t>
    </dgm:pt>
    <dgm:pt modelId="{11F4C310-89BB-4D7A-8583-BE098AA3FE55}" type="pres">
      <dgm:prSet presAssocID="{2BD16DBF-B605-49BA-8BEF-CD83910EB51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B02F4C4-A4C9-4286-8CF8-615E20C02671}" type="pres">
      <dgm:prSet presAssocID="{F5EAF3D8-67F1-4BD4-9191-D03651563F4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EFA199-F726-4534-9893-F303EE2043CD}" type="pres">
      <dgm:prSet presAssocID="{F5EAF3D8-67F1-4BD4-9191-D03651563F4E}" presName="gear1srcNode" presStyleLbl="node1" presStyleIdx="0" presStyleCnt="3"/>
      <dgm:spPr/>
      <dgm:t>
        <a:bodyPr/>
        <a:lstStyle/>
        <a:p>
          <a:endParaRPr lang="cs-CZ"/>
        </a:p>
      </dgm:t>
    </dgm:pt>
    <dgm:pt modelId="{9B64C9AA-3ED0-4D0B-B4B2-1417AF89B6C3}" type="pres">
      <dgm:prSet presAssocID="{F5EAF3D8-67F1-4BD4-9191-D03651563F4E}" presName="gear1dstNode" presStyleLbl="node1" presStyleIdx="0" presStyleCnt="3"/>
      <dgm:spPr/>
      <dgm:t>
        <a:bodyPr/>
        <a:lstStyle/>
        <a:p>
          <a:endParaRPr lang="cs-CZ"/>
        </a:p>
      </dgm:t>
    </dgm:pt>
    <dgm:pt modelId="{55FE3F7B-FEE7-4A33-9A33-EB58319D8B08}" type="pres">
      <dgm:prSet presAssocID="{5CACEF9F-849C-4DBF-ADC5-24EB921B0396}" presName="gear2" presStyleLbl="node1" presStyleIdx="1" presStyleCnt="3" custScaleX="119574" custScaleY="123684" custLinFactNeighborX="-235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10B8CE-0345-48D9-8748-66B89566BFE8}" type="pres">
      <dgm:prSet presAssocID="{5CACEF9F-849C-4DBF-ADC5-24EB921B0396}" presName="gear2srcNode" presStyleLbl="node1" presStyleIdx="1" presStyleCnt="3"/>
      <dgm:spPr/>
      <dgm:t>
        <a:bodyPr/>
        <a:lstStyle/>
        <a:p>
          <a:endParaRPr lang="cs-CZ"/>
        </a:p>
      </dgm:t>
    </dgm:pt>
    <dgm:pt modelId="{55C869B9-C1CF-4D23-9E6B-D659CAAF89E9}" type="pres">
      <dgm:prSet presAssocID="{5CACEF9F-849C-4DBF-ADC5-24EB921B0396}" presName="gear2dstNode" presStyleLbl="node1" presStyleIdx="1" presStyleCnt="3"/>
      <dgm:spPr/>
      <dgm:t>
        <a:bodyPr/>
        <a:lstStyle/>
        <a:p>
          <a:endParaRPr lang="cs-CZ"/>
        </a:p>
      </dgm:t>
    </dgm:pt>
    <dgm:pt modelId="{D42B53BA-3706-4D3A-9968-AD92803EBD72}" type="pres">
      <dgm:prSet presAssocID="{B8508F12-E942-440E-B4BF-E7A4162FFA11}" presName="gear3" presStyleLbl="node1" presStyleIdx="2" presStyleCnt="3"/>
      <dgm:spPr/>
      <dgm:t>
        <a:bodyPr/>
        <a:lstStyle/>
        <a:p>
          <a:endParaRPr lang="cs-CZ"/>
        </a:p>
      </dgm:t>
    </dgm:pt>
    <dgm:pt modelId="{DBD31A47-86EF-47F7-A736-E864579C041C}" type="pres">
      <dgm:prSet presAssocID="{B8508F12-E942-440E-B4BF-E7A4162FFA1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A65CBF-CCB2-4A1A-8936-EBDD9B176990}" type="pres">
      <dgm:prSet presAssocID="{B8508F12-E942-440E-B4BF-E7A4162FFA11}" presName="gear3srcNode" presStyleLbl="node1" presStyleIdx="2" presStyleCnt="3"/>
      <dgm:spPr/>
      <dgm:t>
        <a:bodyPr/>
        <a:lstStyle/>
        <a:p>
          <a:endParaRPr lang="cs-CZ"/>
        </a:p>
      </dgm:t>
    </dgm:pt>
    <dgm:pt modelId="{E438393F-A5D0-4E4C-98C1-973C1D27A03D}" type="pres">
      <dgm:prSet presAssocID="{B8508F12-E942-440E-B4BF-E7A4162FFA11}" presName="gear3dstNode" presStyleLbl="node1" presStyleIdx="2" presStyleCnt="3"/>
      <dgm:spPr/>
      <dgm:t>
        <a:bodyPr/>
        <a:lstStyle/>
        <a:p>
          <a:endParaRPr lang="cs-CZ"/>
        </a:p>
      </dgm:t>
    </dgm:pt>
    <dgm:pt modelId="{B5796AA0-5622-48DE-89C4-FEEBD0E60224}" type="pres">
      <dgm:prSet presAssocID="{B6B07F17-4A05-45B4-981F-1C7BEB5062CD}" presName="connector1" presStyleLbl="sibTrans2D1" presStyleIdx="0" presStyleCnt="3"/>
      <dgm:spPr/>
      <dgm:t>
        <a:bodyPr/>
        <a:lstStyle/>
        <a:p>
          <a:endParaRPr lang="cs-CZ"/>
        </a:p>
      </dgm:t>
    </dgm:pt>
    <dgm:pt modelId="{2B1681DA-1F4F-4455-B353-A827473538A0}" type="pres">
      <dgm:prSet presAssocID="{BCC14CD8-BCC4-4569-9A09-16053510D529}" presName="connector2" presStyleLbl="sibTrans2D1" presStyleIdx="1" presStyleCnt="3"/>
      <dgm:spPr/>
      <dgm:t>
        <a:bodyPr/>
        <a:lstStyle/>
        <a:p>
          <a:endParaRPr lang="cs-CZ"/>
        </a:p>
      </dgm:t>
    </dgm:pt>
    <dgm:pt modelId="{30EDDBBA-E318-4E2F-A4F5-CAB57497B9E2}" type="pres">
      <dgm:prSet presAssocID="{DBE75493-87EF-408B-ADF8-5A05C05E58C2}" presName="connector3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2F613408-76DD-4FA7-B561-1FF2985B4D02}" type="presOf" srcId="{BCC14CD8-BCC4-4569-9A09-16053510D529}" destId="{2B1681DA-1F4F-4455-B353-A827473538A0}" srcOrd="0" destOrd="0" presId="urn:microsoft.com/office/officeart/2005/8/layout/gear1"/>
    <dgm:cxn modelId="{422DC0B1-553C-4F9E-8F44-51243A9687CD}" srcId="{2BD16DBF-B605-49BA-8BEF-CD83910EB51C}" destId="{F5EAF3D8-67F1-4BD4-9191-D03651563F4E}" srcOrd="0" destOrd="0" parTransId="{A19E5F72-86A0-4458-BB7D-216A5BEE85B6}" sibTransId="{B6B07F17-4A05-45B4-981F-1C7BEB5062CD}"/>
    <dgm:cxn modelId="{E014A26B-AC92-4F24-9924-E141A6046706}" srcId="{2BD16DBF-B605-49BA-8BEF-CD83910EB51C}" destId="{B8508F12-E942-440E-B4BF-E7A4162FFA11}" srcOrd="2" destOrd="0" parTransId="{70AC10B8-73FB-4861-B7E0-FBFB2A845B15}" sibTransId="{DBE75493-87EF-408B-ADF8-5A05C05E58C2}"/>
    <dgm:cxn modelId="{263CDFAC-279B-47E1-A13D-5FF22F45F07F}" srcId="{2BD16DBF-B605-49BA-8BEF-CD83910EB51C}" destId="{5CACEF9F-849C-4DBF-ADC5-24EB921B0396}" srcOrd="1" destOrd="0" parTransId="{1EB72E66-F516-4B7A-81B2-CFFB2CDF8E37}" sibTransId="{BCC14CD8-BCC4-4569-9A09-16053510D529}"/>
    <dgm:cxn modelId="{1FDB82F1-3320-4FE7-AF12-6ACD8ACB1851}" type="presOf" srcId="{DBE75493-87EF-408B-ADF8-5A05C05E58C2}" destId="{30EDDBBA-E318-4E2F-A4F5-CAB57497B9E2}" srcOrd="0" destOrd="0" presId="urn:microsoft.com/office/officeart/2005/8/layout/gear1"/>
    <dgm:cxn modelId="{320A7076-FF33-478E-A568-340C691C1983}" type="presOf" srcId="{F5EAF3D8-67F1-4BD4-9191-D03651563F4E}" destId="{9B64C9AA-3ED0-4D0B-B4B2-1417AF89B6C3}" srcOrd="2" destOrd="0" presId="urn:microsoft.com/office/officeart/2005/8/layout/gear1"/>
    <dgm:cxn modelId="{27566A3A-76B8-4461-B97F-59FCF7B446C4}" type="presOf" srcId="{B8508F12-E942-440E-B4BF-E7A4162FFA11}" destId="{FAA65CBF-CCB2-4A1A-8936-EBDD9B176990}" srcOrd="2" destOrd="0" presId="urn:microsoft.com/office/officeart/2005/8/layout/gear1"/>
    <dgm:cxn modelId="{685EABCD-E398-4D28-ABFE-3CAAD2E010FF}" type="presOf" srcId="{B8508F12-E942-440E-B4BF-E7A4162FFA11}" destId="{DBD31A47-86EF-47F7-A736-E864579C041C}" srcOrd="1" destOrd="0" presId="urn:microsoft.com/office/officeart/2005/8/layout/gear1"/>
    <dgm:cxn modelId="{6BB5525A-303C-4732-B15B-DE444151A6AB}" type="presOf" srcId="{5CACEF9F-849C-4DBF-ADC5-24EB921B0396}" destId="{A610B8CE-0345-48D9-8748-66B89566BFE8}" srcOrd="1" destOrd="0" presId="urn:microsoft.com/office/officeart/2005/8/layout/gear1"/>
    <dgm:cxn modelId="{F4C69A91-54EB-4447-8581-4D4EEA02CCAD}" type="presOf" srcId="{5CACEF9F-849C-4DBF-ADC5-24EB921B0396}" destId="{55C869B9-C1CF-4D23-9E6B-D659CAAF89E9}" srcOrd="2" destOrd="0" presId="urn:microsoft.com/office/officeart/2005/8/layout/gear1"/>
    <dgm:cxn modelId="{EED411F7-B278-487A-AD0A-252F2B452136}" type="presOf" srcId="{B8508F12-E942-440E-B4BF-E7A4162FFA11}" destId="{E438393F-A5D0-4E4C-98C1-973C1D27A03D}" srcOrd="3" destOrd="0" presId="urn:microsoft.com/office/officeart/2005/8/layout/gear1"/>
    <dgm:cxn modelId="{1A4B6804-EF83-4ECA-8DBA-B74C169D6BDC}" type="presOf" srcId="{5CACEF9F-849C-4DBF-ADC5-24EB921B0396}" destId="{55FE3F7B-FEE7-4A33-9A33-EB58319D8B08}" srcOrd="0" destOrd="0" presId="urn:microsoft.com/office/officeart/2005/8/layout/gear1"/>
    <dgm:cxn modelId="{D41F20ED-5946-473A-83E3-DA08A3E5EED4}" type="presOf" srcId="{F5EAF3D8-67F1-4BD4-9191-D03651563F4E}" destId="{4B02F4C4-A4C9-4286-8CF8-615E20C02671}" srcOrd="0" destOrd="0" presId="urn:microsoft.com/office/officeart/2005/8/layout/gear1"/>
    <dgm:cxn modelId="{17CCCA6B-167A-4B8B-93B4-EAFD33B8EC3F}" type="presOf" srcId="{2BD16DBF-B605-49BA-8BEF-CD83910EB51C}" destId="{11F4C310-89BB-4D7A-8583-BE098AA3FE55}" srcOrd="0" destOrd="0" presId="urn:microsoft.com/office/officeart/2005/8/layout/gear1"/>
    <dgm:cxn modelId="{5B54DA03-6983-4AD4-84FB-0ED973CB12B7}" type="presOf" srcId="{B8508F12-E942-440E-B4BF-E7A4162FFA11}" destId="{D42B53BA-3706-4D3A-9968-AD92803EBD72}" srcOrd="0" destOrd="0" presId="urn:microsoft.com/office/officeart/2005/8/layout/gear1"/>
    <dgm:cxn modelId="{570FF5AF-7C5C-4874-B030-353C0D4107B3}" type="presOf" srcId="{F5EAF3D8-67F1-4BD4-9191-D03651563F4E}" destId="{8FEFA199-F726-4534-9893-F303EE2043CD}" srcOrd="1" destOrd="0" presId="urn:microsoft.com/office/officeart/2005/8/layout/gear1"/>
    <dgm:cxn modelId="{B0859C9A-95E8-4A3B-A176-9B8D1DF05B0F}" type="presOf" srcId="{B6B07F17-4A05-45B4-981F-1C7BEB5062CD}" destId="{B5796AA0-5622-48DE-89C4-FEEBD0E60224}" srcOrd="0" destOrd="0" presId="urn:microsoft.com/office/officeart/2005/8/layout/gear1"/>
    <dgm:cxn modelId="{B99195F2-D890-45A5-8779-879913A398F8}" type="presParOf" srcId="{11F4C310-89BB-4D7A-8583-BE098AA3FE55}" destId="{4B02F4C4-A4C9-4286-8CF8-615E20C02671}" srcOrd="0" destOrd="0" presId="urn:microsoft.com/office/officeart/2005/8/layout/gear1"/>
    <dgm:cxn modelId="{A20D1C19-EBA0-4AC1-88BE-B789CE782DE8}" type="presParOf" srcId="{11F4C310-89BB-4D7A-8583-BE098AA3FE55}" destId="{8FEFA199-F726-4534-9893-F303EE2043CD}" srcOrd="1" destOrd="0" presId="urn:microsoft.com/office/officeart/2005/8/layout/gear1"/>
    <dgm:cxn modelId="{A0E9B634-C474-4BAC-A696-FD04B7FE8674}" type="presParOf" srcId="{11F4C310-89BB-4D7A-8583-BE098AA3FE55}" destId="{9B64C9AA-3ED0-4D0B-B4B2-1417AF89B6C3}" srcOrd="2" destOrd="0" presId="urn:microsoft.com/office/officeart/2005/8/layout/gear1"/>
    <dgm:cxn modelId="{040153CD-7650-4BEC-9DC6-35B018248F36}" type="presParOf" srcId="{11F4C310-89BB-4D7A-8583-BE098AA3FE55}" destId="{55FE3F7B-FEE7-4A33-9A33-EB58319D8B08}" srcOrd="3" destOrd="0" presId="urn:microsoft.com/office/officeart/2005/8/layout/gear1"/>
    <dgm:cxn modelId="{31D7EAAF-7235-45AE-B2DA-4916D7325AD0}" type="presParOf" srcId="{11F4C310-89BB-4D7A-8583-BE098AA3FE55}" destId="{A610B8CE-0345-48D9-8748-66B89566BFE8}" srcOrd="4" destOrd="0" presId="urn:microsoft.com/office/officeart/2005/8/layout/gear1"/>
    <dgm:cxn modelId="{6E6A6820-8447-4D84-B7E6-015BB218E118}" type="presParOf" srcId="{11F4C310-89BB-4D7A-8583-BE098AA3FE55}" destId="{55C869B9-C1CF-4D23-9E6B-D659CAAF89E9}" srcOrd="5" destOrd="0" presId="urn:microsoft.com/office/officeart/2005/8/layout/gear1"/>
    <dgm:cxn modelId="{D58A4D2A-EC58-439D-82F7-17873E21E5E5}" type="presParOf" srcId="{11F4C310-89BB-4D7A-8583-BE098AA3FE55}" destId="{D42B53BA-3706-4D3A-9968-AD92803EBD72}" srcOrd="6" destOrd="0" presId="urn:microsoft.com/office/officeart/2005/8/layout/gear1"/>
    <dgm:cxn modelId="{59F03DD4-D373-4183-8C37-9806C7CD739C}" type="presParOf" srcId="{11F4C310-89BB-4D7A-8583-BE098AA3FE55}" destId="{DBD31A47-86EF-47F7-A736-E864579C041C}" srcOrd="7" destOrd="0" presId="urn:microsoft.com/office/officeart/2005/8/layout/gear1"/>
    <dgm:cxn modelId="{C4E46C6E-A050-46D8-B6AE-93F6D1EA4C34}" type="presParOf" srcId="{11F4C310-89BB-4D7A-8583-BE098AA3FE55}" destId="{FAA65CBF-CCB2-4A1A-8936-EBDD9B176990}" srcOrd="8" destOrd="0" presId="urn:microsoft.com/office/officeart/2005/8/layout/gear1"/>
    <dgm:cxn modelId="{EB9DCA19-FC63-42C9-AA64-3B56E9D6436B}" type="presParOf" srcId="{11F4C310-89BB-4D7A-8583-BE098AA3FE55}" destId="{E438393F-A5D0-4E4C-98C1-973C1D27A03D}" srcOrd="9" destOrd="0" presId="urn:microsoft.com/office/officeart/2005/8/layout/gear1"/>
    <dgm:cxn modelId="{36DBC28C-65B9-4781-8C2A-C9317B90C83C}" type="presParOf" srcId="{11F4C310-89BB-4D7A-8583-BE098AA3FE55}" destId="{B5796AA0-5622-48DE-89C4-FEEBD0E60224}" srcOrd="10" destOrd="0" presId="urn:microsoft.com/office/officeart/2005/8/layout/gear1"/>
    <dgm:cxn modelId="{329B0905-82F6-4819-943D-30E19C78657C}" type="presParOf" srcId="{11F4C310-89BB-4D7A-8583-BE098AA3FE55}" destId="{2B1681DA-1F4F-4455-B353-A827473538A0}" srcOrd="11" destOrd="0" presId="urn:microsoft.com/office/officeart/2005/8/layout/gear1"/>
    <dgm:cxn modelId="{353ADE5B-1646-45E9-ABE6-97E69E61373E}" type="presParOf" srcId="{11F4C310-89BB-4D7A-8583-BE098AA3FE55}" destId="{30EDDBBA-E318-4E2F-A4F5-CAB57497B9E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2F4C4-A4C9-4286-8CF8-615E20C02671}">
      <dsp:nvSpPr>
        <dsp:cNvPr id="0" name=""/>
        <dsp:cNvSpPr/>
      </dsp:nvSpPr>
      <dsp:spPr>
        <a:xfrm>
          <a:off x="3740657" y="2626112"/>
          <a:ext cx="3209693" cy="320969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2 Podnikání</a:t>
          </a:r>
          <a:endParaRPr lang="cs-CZ" sz="3600" kern="1200" dirty="0"/>
        </a:p>
      </dsp:txBody>
      <dsp:txXfrm>
        <a:off x="4385948" y="3377967"/>
        <a:ext cx="1919111" cy="1649849"/>
      </dsp:txXfrm>
    </dsp:sp>
    <dsp:sp modelId="{55FE3F7B-FEE7-4A33-9A33-EB58319D8B08}">
      <dsp:nvSpPr>
        <dsp:cNvPr id="0" name=""/>
        <dsp:cNvSpPr/>
      </dsp:nvSpPr>
      <dsp:spPr>
        <a:xfrm>
          <a:off x="1589813" y="1591027"/>
          <a:ext cx="2791242" cy="2887183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3 Prostředí</a:t>
          </a:r>
          <a:endParaRPr lang="cs-CZ" sz="1800" kern="1200" dirty="0"/>
        </a:p>
      </dsp:txBody>
      <dsp:txXfrm>
        <a:off x="2292517" y="2312132"/>
        <a:ext cx="1385834" cy="1444973"/>
      </dsp:txXfrm>
    </dsp:sp>
    <dsp:sp modelId="{D42B53BA-3706-4D3A-9968-AD92803EBD72}">
      <dsp:nvSpPr>
        <dsp:cNvPr id="0" name=""/>
        <dsp:cNvSpPr/>
      </dsp:nvSpPr>
      <dsp:spPr>
        <a:xfrm rot="20700000">
          <a:off x="3180658" y="257013"/>
          <a:ext cx="2287159" cy="228715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3600" kern="1200" dirty="0" smtClean="0"/>
            <a:t>1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800" kern="1200" dirty="0" smtClean="0"/>
            <a:t>Práce</a:t>
          </a:r>
          <a:endParaRPr lang="cs-CZ" sz="3600" kern="1200" dirty="0"/>
        </a:p>
      </dsp:txBody>
      <dsp:txXfrm rot="-20700000">
        <a:off x="3682299" y="758654"/>
        <a:ext cx="1283877" cy="1283877"/>
      </dsp:txXfrm>
    </dsp:sp>
    <dsp:sp modelId="{B5796AA0-5622-48DE-89C4-FEEBD0E60224}">
      <dsp:nvSpPr>
        <dsp:cNvPr id="0" name=""/>
        <dsp:cNvSpPr/>
      </dsp:nvSpPr>
      <dsp:spPr>
        <a:xfrm>
          <a:off x="3512277" y="2131225"/>
          <a:ext cx="4108407" cy="4108407"/>
        </a:xfrm>
        <a:prstGeom prst="circularArrow">
          <a:avLst>
            <a:gd name="adj1" fmla="val 4687"/>
            <a:gd name="adj2" fmla="val 299029"/>
            <a:gd name="adj3" fmla="val 2545151"/>
            <a:gd name="adj4" fmla="val 1580019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681DA-1F4F-4455-B353-A827473538A0}">
      <dsp:nvSpPr>
        <dsp:cNvPr id="0" name=""/>
        <dsp:cNvSpPr/>
      </dsp:nvSpPr>
      <dsp:spPr>
        <a:xfrm>
          <a:off x="1459795" y="1343916"/>
          <a:ext cx="2985014" cy="298501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DDBBA-E318-4E2F-A4F5-CAB57497B9E2}">
      <dsp:nvSpPr>
        <dsp:cNvPr id="0" name=""/>
        <dsp:cNvSpPr/>
      </dsp:nvSpPr>
      <dsp:spPr>
        <a:xfrm>
          <a:off x="2651614" y="-251004"/>
          <a:ext cx="3218447" cy="32184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92544-B0D3-49BD-9005-836154D6149F}">
      <dsp:nvSpPr>
        <dsp:cNvPr id="0" name=""/>
        <dsp:cNvSpPr/>
      </dsp:nvSpPr>
      <dsp:spPr>
        <a:xfrm>
          <a:off x="0" y="68881"/>
          <a:ext cx="3603558" cy="360355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55880" rIns="503225" bIns="5588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400" kern="1200" dirty="0" smtClean="0"/>
            <a:t>IROP</a:t>
          </a:r>
        </a:p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400" kern="1200" dirty="0" smtClean="0">
              <a:solidFill>
                <a:srgbClr val="FF0000"/>
              </a:solidFill>
            </a:rPr>
            <a:t>45 %</a:t>
          </a:r>
          <a:endParaRPr lang="cs-CZ" sz="4400" kern="1200" dirty="0">
            <a:solidFill>
              <a:srgbClr val="FF0000"/>
            </a:solidFill>
          </a:endParaRPr>
        </a:p>
      </dsp:txBody>
      <dsp:txXfrm>
        <a:off x="527729" y="596610"/>
        <a:ext cx="2548100" cy="2548100"/>
      </dsp:txXfrm>
    </dsp:sp>
    <dsp:sp modelId="{933D1646-9800-489C-91AE-0073FB96C629}">
      <dsp:nvSpPr>
        <dsp:cNvPr id="0" name=""/>
        <dsp:cNvSpPr/>
      </dsp:nvSpPr>
      <dsp:spPr>
        <a:xfrm>
          <a:off x="3102074" y="0"/>
          <a:ext cx="2576504" cy="257650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40640" rIns="503225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OPD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>
              <a:solidFill>
                <a:srgbClr val="FF0000"/>
              </a:solidFill>
            </a:rPr>
            <a:t>19 %</a:t>
          </a:r>
          <a:endParaRPr lang="cs-CZ" sz="3200" kern="1200" dirty="0">
            <a:solidFill>
              <a:srgbClr val="FF0000"/>
            </a:solidFill>
          </a:endParaRPr>
        </a:p>
      </dsp:txBody>
      <dsp:txXfrm>
        <a:off x="3479394" y="377320"/>
        <a:ext cx="1821864" cy="1821864"/>
      </dsp:txXfrm>
    </dsp:sp>
    <dsp:sp modelId="{FBC177D4-37F5-40D0-BC2B-ED93CE9DBE6C}">
      <dsp:nvSpPr>
        <dsp:cNvPr id="0" name=""/>
        <dsp:cNvSpPr/>
      </dsp:nvSpPr>
      <dsp:spPr>
        <a:xfrm>
          <a:off x="2682620" y="1671687"/>
          <a:ext cx="2520726" cy="257677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35560" rIns="50322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OP</a:t>
          </a:r>
          <a:br>
            <a:rPr lang="cs-CZ" sz="2800" kern="1200" dirty="0" smtClean="0"/>
          </a:br>
          <a:r>
            <a:rPr lang="cs-CZ" sz="2800" kern="1200" dirty="0" smtClean="0"/>
            <a:t>PIK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solidFill>
                <a:srgbClr val="FF0000"/>
              </a:solidFill>
            </a:rPr>
            <a:t>19 %</a:t>
          </a:r>
          <a:endParaRPr lang="cs-CZ" sz="2800" kern="1200" dirty="0">
            <a:solidFill>
              <a:srgbClr val="FF0000"/>
            </a:solidFill>
          </a:endParaRPr>
        </a:p>
      </dsp:txBody>
      <dsp:txXfrm>
        <a:off x="3051772" y="2049048"/>
        <a:ext cx="1782422" cy="1822057"/>
      </dsp:txXfrm>
    </dsp:sp>
    <dsp:sp modelId="{0DFADE05-46E3-4983-80DE-E20F56DE9A56}">
      <dsp:nvSpPr>
        <dsp:cNvPr id="0" name=""/>
        <dsp:cNvSpPr/>
      </dsp:nvSpPr>
      <dsp:spPr>
        <a:xfrm>
          <a:off x="2046655" y="3096459"/>
          <a:ext cx="1783720" cy="178372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22860" rIns="503225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800" kern="1200" dirty="0"/>
        </a:p>
      </dsp:txBody>
      <dsp:txXfrm>
        <a:off x="2307875" y="3357679"/>
        <a:ext cx="1261280" cy="1261280"/>
      </dsp:txXfrm>
    </dsp:sp>
    <dsp:sp modelId="{7E5912C3-8234-4A2A-A06D-D7443AF1F531}">
      <dsp:nvSpPr>
        <dsp:cNvPr id="0" name=""/>
        <dsp:cNvSpPr/>
      </dsp:nvSpPr>
      <dsp:spPr>
        <a:xfrm>
          <a:off x="749213" y="3378917"/>
          <a:ext cx="763981" cy="76398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25400" rIns="503225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dirty="0"/>
        </a:p>
      </dsp:txBody>
      <dsp:txXfrm>
        <a:off x="861095" y="3490799"/>
        <a:ext cx="540217" cy="540217"/>
      </dsp:txXfrm>
    </dsp:sp>
    <dsp:sp modelId="{CBD9D3C8-D69E-4C26-87EE-FA7CBF44A3C8}">
      <dsp:nvSpPr>
        <dsp:cNvPr id="0" name=""/>
        <dsp:cNvSpPr/>
      </dsp:nvSpPr>
      <dsp:spPr>
        <a:xfrm>
          <a:off x="1325834" y="3409916"/>
          <a:ext cx="958565" cy="958565"/>
        </a:xfrm>
        <a:prstGeom prst="ellipse">
          <a:avLst/>
        </a:prstGeom>
        <a:solidFill>
          <a:schemeClr val="accent1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52070" rIns="503225" bIns="5207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4100" kern="1200" dirty="0"/>
        </a:p>
      </dsp:txBody>
      <dsp:txXfrm>
        <a:off x="1466213" y="3550295"/>
        <a:ext cx="677807" cy="677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2F4C4-A4C9-4286-8CF8-615E20C02671}">
      <dsp:nvSpPr>
        <dsp:cNvPr id="0" name=""/>
        <dsp:cNvSpPr/>
      </dsp:nvSpPr>
      <dsp:spPr>
        <a:xfrm>
          <a:off x="3740657" y="2626112"/>
          <a:ext cx="3209693" cy="320969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2 Podnikání</a:t>
          </a:r>
          <a:endParaRPr lang="cs-CZ" sz="3600" kern="1200" dirty="0"/>
        </a:p>
      </dsp:txBody>
      <dsp:txXfrm>
        <a:off x="4385948" y="3377967"/>
        <a:ext cx="1919111" cy="1649849"/>
      </dsp:txXfrm>
    </dsp:sp>
    <dsp:sp modelId="{55FE3F7B-FEE7-4A33-9A33-EB58319D8B08}">
      <dsp:nvSpPr>
        <dsp:cNvPr id="0" name=""/>
        <dsp:cNvSpPr/>
      </dsp:nvSpPr>
      <dsp:spPr>
        <a:xfrm>
          <a:off x="1589813" y="1591027"/>
          <a:ext cx="2791242" cy="2887183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3 Prostředí</a:t>
          </a:r>
          <a:endParaRPr lang="cs-CZ" sz="1800" kern="1200" dirty="0"/>
        </a:p>
      </dsp:txBody>
      <dsp:txXfrm>
        <a:off x="2292517" y="2312132"/>
        <a:ext cx="1385834" cy="1444973"/>
      </dsp:txXfrm>
    </dsp:sp>
    <dsp:sp modelId="{D42B53BA-3706-4D3A-9968-AD92803EBD72}">
      <dsp:nvSpPr>
        <dsp:cNvPr id="0" name=""/>
        <dsp:cNvSpPr/>
      </dsp:nvSpPr>
      <dsp:spPr>
        <a:xfrm rot="20700000">
          <a:off x="3180658" y="257013"/>
          <a:ext cx="2287159" cy="228715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3600" kern="1200" dirty="0" smtClean="0"/>
            <a:t>1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800" kern="1200" dirty="0" smtClean="0"/>
            <a:t>Práce</a:t>
          </a:r>
          <a:endParaRPr lang="cs-CZ" sz="3600" kern="1200" dirty="0"/>
        </a:p>
      </dsp:txBody>
      <dsp:txXfrm rot="-20700000">
        <a:off x="3682299" y="758654"/>
        <a:ext cx="1283877" cy="1283877"/>
      </dsp:txXfrm>
    </dsp:sp>
    <dsp:sp modelId="{B5796AA0-5622-48DE-89C4-FEEBD0E60224}">
      <dsp:nvSpPr>
        <dsp:cNvPr id="0" name=""/>
        <dsp:cNvSpPr/>
      </dsp:nvSpPr>
      <dsp:spPr>
        <a:xfrm>
          <a:off x="3512277" y="2131225"/>
          <a:ext cx="4108407" cy="4108407"/>
        </a:xfrm>
        <a:prstGeom prst="circularArrow">
          <a:avLst>
            <a:gd name="adj1" fmla="val 4687"/>
            <a:gd name="adj2" fmla="val 299029"/>
            <a:gd name="adj3" fmla="val 2545151"/>
            <a:gd name="adj4" fmla="val 1580019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681DA-1F4F-4455-B353-A827473538A0}">
      <dsp:nvSpPr>
        <dsp:cNvPr id="0" name=""/>
        <dsp:cNvSpPr/>
      </dsp:nvSpPr>
      <dsp:spPr>
        <a:xfrm>
          <a:off x="1459795" y="1343916"/>
          <a:ext cx="2985014" cy="298501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DDBBA-E318-4E2F-A4F5-CAB57497B9E2}">
      <dsp:nvSpPr>
        <dsp:cNvPr id="0" name=""/>
        <dsp:cNvSpPr/>
      </dsp:nvSpPr>
      <dsp:spPr>
        <a:xfrm>
          <a:off x="2651614" y="-251004"/>
          <a:ext cx="3218447" cy="32184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3FD70-5A63-4843-90DB-C2CAC7E681BD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6FA38-CAD1-49DF-B84D-4E22B39DD0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535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baseline="300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DF1B-9B61-4B6E-B1EA-47558A45ABF5}" type="slidenum">
              <a:rPr lang="cs-CZ" smtClean="0">
                <a:solidFill>
                  <a:prstClr val="black"/>
                </a:solidFill>
              </a:rPr>
              <a:pPr/>
              <a:t>1</a:t>
            </a:fld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809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BAB68-634E-4711-8177-9A293D558BE0}" type="slidenum">
              <a:rPr lang="cs-CZ" smtClean="0">
                <a:solidFill>
                  <a:prstClr val="black"/>
                </a:solidFill>
              </a:rPr>
              <a:pPr/>
              <a:t>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851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6FA38-CAD1-49DF-B84D-4E22B39DD01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7382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394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61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182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>
            <a:normAutofit/>
          </a:bodyPr>
          <a:lstStyle>
            <a:lvl1pPr algn="ctr">
              <a:defRPr sz="5400">
                <a:latin typeface="+mn-lt"/>
              </a:defRPr>
            </a:lvl1pPr>
          </a:lstStyle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980" y="23812"/>
            <a:ext cx="952020" cy="803961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30855" cy="95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0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77382"/>
            <a:ext cx="7886700" cy="862916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19687"/>
            <a:ext cx="7886700" cy="3857275"/>
          </a:xfrm>
        </p:spPr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44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66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02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7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7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8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0512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17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5955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9477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1767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259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838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828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170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67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google.cz/url?sa=i&amp;rct=j&amp;q=&amp;esrc=s&amp;source=images&amp;cd=&amp;ved=2ahUKEwjPicG5jMfeAhWFYVAKHZNGD7kQjRx6BAgBEAU&amp;url=https://www.m-journal.cz/cs/v-industrialnim-srdci-ostravy-vznikne-nove-sidlo-agentury-a-kreativni-akademie--povede-je-novak-z-leemon-concept__s288x12938.html&amp;psig=AOvVaw1IQkjoe2jnQrIikk_qua_k&amp;ust=154184090848524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z/url?sa=i&amp;rct=j&amp;q=&amp;esrc=s&amp;source=images&amp;cd=&amp;cad=rja&amp;uact=8&amp;ved=&amp;url=https://www.msstavby.cz/projekty/dolni-oblast-vitkovice/&amp;psig=AOvVaw0zOjG_xiHKUltxVXfz0ptl&amp;ust=1541851383904068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s://www.google.cz/url?sa=i&amp;rct=j&amp;q=&amp;esrc=s&amp;source=images&amp;cd=&amp;cad=rja&amp;uact=8&amp;ved=&amp;url=https://www.msstavby.cz/bourani-v-dov-3-16-01-2018/&amp;psig=AOvVaw0zOjG_xiHKUltxVXfz0ptl&amp;ust=154185138390406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5.png"/><Relationship Id="rId7" Type="http://schemas.openxmlformats.org/officeDocument/2006/relationships/hyperlink" Target="https://www.google.cz/url?sa=i&amp;rct=j&amp;q=&amp;esrc=s&amp;source=images&amp;cd=&amp;cad=rja&amp;uact=8&amp;ved=2ahUKEwjE7pyK-sbeAhUGPFAKHZHvBRQQjRx6BAgBEAU&amp;url=https://www.youtube.com/user/KofolaCeskoSlovensko&amp;psig=AOvVaw3rvlVPLmwaecqydgRBf0u-&amp;ust=1541840619750238" TargetMode="External"/><Relationship Id="rId2" Type="http://schemas.openxmlformats.org/officeDocument/2006/relationships/hyperlink" Target="https://www.google.cz/url?sa=i&amp;rct=j&amp;q=&amp;esrc=s&amp;source=images&amp;cd=&amp;cad=rja&amp;uact=8&amp;ved=2ahUKEwiAlYu0-MbeAhWFmbQKHbKECM4QjRx6BAgBEAU&amp;url=https://www.msstavby.cz/sidlo-spolecnosti-kofola-vizualizace-16-06-2017/&amp;psig=AOvVaw3ATlKR73oQwF67qMnmKlee&amp;ust=154184017544152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6.jpeg"/><Relationship Id="rId4" Type="http://schemas.openxmlformats.org/officeDocument/2006/relationships/hyperlink" Target="https://www.google.cz/url?sa=i&amp;rct=j&amp;q=&amp;esrc=s&amp;source=images&amp;cd=&amp;cad=rja&amp;uact=8&amp;ved=2ahUKEwij6Iff-MbeAhUQEVAKHWqtD5EQjRx6BAgBEAU&amp;url=https://moravskoslezsky.denik.cz/zpravy_region/prestehuje-kofola-sve-sidlo-do-dolni-oblasti-vitkovic-20160421.html&amp;psig=AOvVaw3ATlKR73oQwF67qMnmKlee&amp;ust=154184017544152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psojkova@ostrava.cz" TargetMode="External"/><Relationship Id="rId2" Type="http://schemas.openxmlformats.org/officeDocument/2006/relationships/hyperlink" Target="http://www.itiostravsko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hudec@ostrava.cz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C:\Users\dostal\Desktop\ostravska_aglomerac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9" t="1610" r="15889" b="1344"/>
          <a:stretch/>
        </p:blipFill>
        <p:spPr bwMode="auto">
          <a:xfrm>
            <a:off x="251520" y="1477168"/>
            <a:ext cx="5760640" cy="52984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Obdélník 2"/>
          <p:cNvSpPr/>
          <p:nvPr/>
        </p:nvSpPr>
        <p:spPr>
          <a:xfrm>
            <a:off x="4788024" y="1307231"/>
            <a:ext cx="3923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cs-CZ" sz="2400" dirty="0" smtClean="0">
                <a:solidFill>
                  <a:prstClr val="black"/>
                </a:solidFill>
              </a:rPr>
              <a:t>Počet obcí: 124</a:t>
            </a:r>
            <a:endParaRPr lang="cs-CZ" sz="2400" dirty="0">
              <a:solidFill>
                <a:prstClr val="black"/>
              </a:solidFill>
            </a:endParaRPr>
          </a:p>
          <a:p>
            <a:pPr>
              <a:buFont typeface="Arial" charset="0"/>
              <a:buNone/>
            </a:pPr>
            <a:r>
              <a:rPr lang="cs-CZ" sz="2400" dirty="0" smtClean="0">
                <a:solidFill>
                  <a:prstClr val="black"/>
                </a:solidFill>
              </a:rPr>
              <a:t>Počet obyvatel: 0,967 Mil.</a:t>
            </a:r>
            <a:endParaRPr lang="cs-CZ" sz="2400" dirty="0">
              <a:solidFill>
                <a:prstClr val="black"/>
              </a:solidFill>
            </a:endParaRPr>
          </a:p>
          <a:p>
            <a:pPr>
              <a:buFont typeface="Arial" charset="0"/>
              <a:buNone/>
            </a:pPr>
            <a:r>
              <a:rPr lang="cs-CZ" sz="2400" dirty="0" smtClean="0">
                <a:solidFill>
                  <a:prstClr val="black"/>
                </a:solidFill>
              </a:rPr>
              <a:t>Území: 1 950 </a:t>
            </a:r>
            <a:r>
              <a:rPr lang="cs-CZ" sz="2400" dirty="0">
                <a:solidFill>
                  <a:prstClr val="black"/>
                </a:solidFill>
              </a:rPr>
              <a:t>km</a:t>
            </a:r>
            <a:r>
              <a:rPr lang="cs-CZ" sz="2400" baseline="30000" dirty="0">
                <a:solidFill>
                  <a:prstClr val="black"/>
                </a:solidFill>
              </a:rPr>
              <a:t>2</a:t>
            </a:r>
          </a:p>
          <a:p>
            <a:pPr>
              <a:buFont typeface="Arial" charset="0"/>
              <a:buNone/>
            </a:pPr>
            <a:r>
              <a:rPr lang="cs-CZ" sz="2400" dirty="0" smtClean="0">
                <a:solidFill>
                  <a:prstClr val="black"/>
                </a:solidFill>
              </a:rPr>
              <a:t>Hustota: 496 obyv./km</a:t>
            </a:r>
            <a:r>
              <a:rPr lang="cs-CZ" sz="2400" baseline="30000" dirty="0" smtClean="0">
                <a:solidFill>
                  <a:prstClr val="black"/>
                </a:solidFill>
              </a:rPr>
              <a:t>2</a:t>
            </a:r>
          </a:p>
          <a:p>
            <a:r>
              <a:rPr lang="cs-CZ" sz="2400" dirty="0" smtClean="0">
                <a:solidFill>
                  <a:prstClr val="black"/>
                </a:solidFill>
              </a:rPr>
              <a:t>Území 6 statutárních měst a okolních obcí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5585254" y="3615555"/>
            <a:ext cx="34228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prstClr val="white"/>
                </a:solidFill>
              </a:rPr>
              <a:t>Nositel Strategie Ostravské aglomerace:</a:t>
            </a:r>
          </a:p>
          <a:p>
            <a:r>
              <a:rPr lang="cs-CZ" sz="2400" b="1" dirty="0" smtClean="0">
                <a:solidFill>
                  <a:prstClr val="white"/>
                </a:solidFill>
              </a:rPr>
              <a:t>Statutární město Ostrava</a:t>
            </a:r>
            <a:endParaRPr lang="cs-CZ" sz="2400" b="1" dirty="0">
              <a:solidFill>
                <a:prstClr val="white"/>
              </a:solidFill>
            </a:endParaRPr>
          </a:p>
        </p:txBody>
      </p:sp>
      <p:pic>
        <p:nvPicPr>
          <p:cNvPr id="6" name="Obrázek 5" descr="v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 bwMode="auto">
          <a:xfrm>
            <a:off x="6542314" y="6035765"/>
            <a:ext cx="2490197" cy="84145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ovéPole 6"/>
          <p:cNvSpPr txBox="1"/>
          <p:nvPr/>
        </p:nvSpPr>
        <p:spPr>
          <a:xfrm>
            <a:off x="3563888" y="191683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PL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5585254" y="6211669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SK</a:t>
            </a:r>
            <a:endParaRPr lang="cs-CZ" dirty="0"/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517161" y="-217715"/>
            <a:ext cx="8515350" cy="193812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Ostravská aglomerace</a:t>
            </a:r>
            <a:endParaRPr lang="cs-CZ" sz="3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597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ýsledek obrázku pro DOV Leemo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" y="1977359"/>
            <a:ext cx="9141792" cy="361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cs-CZ" b="1" dirty="0"/>
              <a:t>ITI </a:t>
            </a:r>
            <a:r>
              <a:rPr lang="cs-CZ" dirty="0" smtClean="0"/>
              <a:t>je </a:t>
            </a:r>
            <a:r>
              <a:rPr lang="cs-CZ" b="1" dirty="0" smtClean="0"/>
              <a:t>zapojena </a:t>
            </a:r>
            <a:br>
              <a:rPr lang="cs-CZ" b="1" dirty="0" smtClean="0"/>
            </a:br>
            <a:r>
              <a:rPr lang="cs-CZ" dirty="0"/>
              <a:t>d</a:t>
            </a:r>
            <a:r>
              <a:rPr lang="cs-CZ" dirty="0" smtClean="0"/>
              <a:t>o širšího integrovaného přístupu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dirty="0" smtClean="0"/>
              <a:t>v </a:t>
            </a:r>
            <a:r>
              <a:rPr lang="cs-CZ" b="1" dirty="0" smtClean="0"/>
              <a:t>Dolní oblasti Vítkovice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Obrázek 3" descr="v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>
          <a:xfrm>
            <a:off x="5724129" y="5805264"/>
            <a:ext cx="3392438" cy="976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40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Výsledek obrázku pro výklopna a mlýnice Dolní oblast vítkovic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" name="AutoShape 4" descr="Výsledek obrázku pro výklopna a mlýnice Dolní oblast vítkovic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AutoShape 6" descr="Výsledek obrázku pro výklopna a mlýnice Dolní oblast vítkovic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6081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8" descr="Výsledek obrázku pro výklopna a mlýnice Dolní oblast vítkovic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8100" y="-685800"/>
            <a:ext cx="22383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130" name="Picture 10" descr="Výsledek obrázku pro výklopna a mlýnice Dolní oblast vítkov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288" y="35322"/>
            <a:ext cx="4002768" cy="224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Výsledek obrázku pro výklopna a mlýnice Dolní oblast vítkov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2060847"/>
            <a:ext cx="2498576" cy="446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0337"/>
            <a:ext cx="3407618" cy="255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70117"/>
            <a:ext cx="6214467" cy="349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9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25698" cy="5133205"/>
          </a:xfrm>
          <a:prstGeom prst="rect">
            <a:avLst/>
          </a:prstGeom>
        </p:spPr>
      </p:pic>
      <p:pic>
        <p:nvPicPr>
          <p:cNvPr id="1026" name="Picture 2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589240"/>
            <a:ext cx="1344465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52039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6490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97" y="148478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894" y="3508408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49080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21165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0" y="2548479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37" y="345474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0" y="340819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890" y="3272742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0" y="436510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517232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19173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Integrovaný přístup na mnoha úrovních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05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11960" y="620688"/>
            <a:ext cx="4972744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cs-CZ" sz="24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cs-CZ" sz="2000" b="1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Rozvoj řemeslného podnikání</a:t>
            </a:r>
          </a:p>
          <a:p>
            <a:pPr marL="0" indent="0">
              <a:buNone/>
            </a:pP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– cílová skupina: mladí lidé do 25 let</a:t>
            </a:r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Celkové náklady 5,7 </a:t>
            </a:r>
            <a:r>
              <a:rPr lang="cs-CZ" sz="1800" b="1" dirty="0">
                <a:latin typeface="Arial" charset="0"/>
                <a:ea typeface="Arial" charset="0"/>
                <a:cs typeface="Arial" charset="0"/>
              </a:rPr>
              <a:t>mil. Kč,  </a:t>
            </a:r>
            <a:endParaRPr lang="cs-CZ" sz="18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ESF </a:t>
            </a:r>
            <a:r>
              <a:rPr lang="cs-CZ" sz="1800" b="1" dirty="0">
                <a:latin typeface="Arial" charset="0"/>
                <a:ea typeface="Arial" charset="0"/>
                <a:cs typeface="Arial" charset="0"/>
              </a:rPr>
              <a:t>4,9 mil. Kč, </a:t>
            </a:r>
            <a:endParaRPr lang="cs-CZ" sz="18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100 zapojených lidí</a:t>
            </a:r>
            <a:endParaRPr lang="cs-CZ" sz="1800" b="1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1.5.2018 </a:t>
            </a:r>
            <a:r>
              <a:rPr lang="cs-CZ" sz="1800" b="1" dirty="0">
                <a:latin typeface="Arial" charset="0"/>
                <a:ea typeface="Arial" charset="0"/>
                <a:cs typeface="Arial" charset="0"/>
              </a:rPr>
              <a:t>– </a:t>
            </a: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30.4.2020</a:t>
            </a:r>
          </a:p>
          <a:p>
            <a:pPr marL="0" indent="0">
              <a:buNone/>
            </a:pPr>
            <a:endParaRPr lang="cs-CZ" sz="1800" b="1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cs-CZ" sz="18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b="1" dirty="0" smtClean="0">
                <a:latin typeface="Arial" charset="0"/>
                <a:ea typeface="Arial" charset="0"/>
                <a:cs typeface="Arial" charset="0"/>
              </a:rPr>
              <a:t>ESF – OP Zaměstnanost</a:t>
            </a:r>
            <a:endParaRPr lang="cs-CZ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C:\Users\kratkaja\Desktop\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116632"/>
            <a:ext cx="1324279" cy="1324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fajnadilna.cz/wp-content/uploads/2018/06/zacit_podnikat-compress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74" y="980728"/>
            <a:ext cx="422743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79512" y="260648"/>
            <a:ext cx="7380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ITI projekt </a:t>
            </a:r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FAJNE </a:t>
            </a:r>
            <a:r>
              <a:rPr lang="cs-CZ" sz="24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ŘEMESLA –   </a:t>
            </a:r>
            <a:endParaRPr lang="cs-CZ" sz="2400" b="1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cs-CZ" sz="24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	- </a:t>
            </a:r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Řemeslný inkubátor Ostrava, </a:t>
            </a:r>
            <a:r>
              <a:rPr lang="cs-CZ" sz="24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z.s</a:t>
            </a:r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endParaRPr lang="cs-CZ" sz="2400" dirty="0">
              <a:solidFill>
                <a:srgbClr val="0070C0"/>
              </a:solidFill>
            </a:endParaRPr>
          </a:p>
        </p:txBody>
      </p:sp>
      <p:pic>
        <p:nvPicPr>
          <p:cNvPr id="8" name="Obrázek 13" descr="v1"/>
          <p:cNvPicPr>
            <a:picLocks noChangeAspect="1"/>
          </p:cNvPicPr>
          <p:nvPr/>
        </p:nvPicPr>
        <p:blipFill>
          <a:blip r:embed="rId4"/>
          <a:srcRect l="4567"/>
          <a:stretch>
            <a:fillRect/>
          </a:stretch>
        </p:blipFill>
        <p:spPr>
          <a:xfrm>
            <a:off x="4881344" y="5301208"/>
            <a:ext cx="4305703" cy="137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4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ýsledek obrázku pro dolní oblast vítkovic kofol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824536" cy="360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ýsledek obrázku pro dolní oblast vítkovic kofol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74" y="3068960"/>
            <a:ext cx="44767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13" descr="v1"/>
          <p:cNvPicPr>
            <a:picLocks noChangeAspect="1"/>
          </p:cNvPicPr>
          <p:nvPr/>
        </p:nvPicPr>
        <p:blipFill>
          <a:blip r:embed="rId6"/>
          <a:srcRect l="4567"/>
          <a:stretch>
            <a:fillRect/>
          </a:stretch>
        </p:blipFill>
        <p:spPr>
          <a:xfrm>
            <a:off x="4881344" y="5298973"/>
            <a:ext cx="4305703" cy="1370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Výsledek obrázku pro kofola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80" y="260648"/>
            <a:ext cx="2444849" cy="244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113352" y="3651601"/>
            <a:ext cx="4030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IROP – Revitalizace kulturního dědictví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16579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msstavby.cz/wp-content/uploads/2018/04/ScreenShot8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692696"/>
            <a:ext cx="10053648" cy="513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err="1" smtClean="0"/>
              <a:t>Výklopna</a:t>
            </a:r>
            <a:r>
              <a:rPr lang="cs-CZ" dirty="0" smtClean="0"/>
              <a:t> a mlýnice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817121"/>
            <a:ext cx="1872208" cy="119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5354569" y="1196752"/>
            <a:ext cx="38979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/>
              <a:t>IROP – Revitalizace kulturního dědictví</a:t>
            </a:r>
          </a:p>
        </p:txBody>
      </p:sp>
      <p:pic>
        <p:nvPicPr>
          <p:cNvPr id="6" name="Obrázek 13" descr="v1"/>
          <p:cNvPicPr>
            <a:picLocks noChangeAspect="1"/>
          </p:cNvPicPr>
          <p:nvPr/>
        </p:nvPicPr>
        <p:blipFill>
          <a:blip r:embed="rId4"/>
          <a:srcRect l="4567"/>
          <a:stretch>
            <a:fillRect/>
          </a:stretch>
        </p:blipFill>
        <p:spPr>
          <a:xfrm>
            <a:off x="5365185" y="2273970"/>
            <a:ext cx="4305703" cy="137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18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0648"/>
            <a:ext cx="552918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Výsledek obrázku pro svět techniky ostrava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36" y="3501008"/>
            <a:ext cx="4666317" cy="280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0" y="2636912"/>
            <a:ext cx="3476217" cy="322637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b="1" dirty="0" smtClean="0"/>
              <a:t>IROP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Vybavení pro neformální vzdělávání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5753134" y="1052735"/>
            <a:ext cx="34350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600" dirty="0" smtClean="0"/>
              <a:t>Vědecké centrum</a:t>
            </a:r>
            <a:endParaRPr lang="cs-CZ" sz="3600" dirty="0"/>
          </a:p>
        </p:txBody>
      </p:sp>
      <p:pic>
        <p:nvPicPr>
          <p:cNvPr id="7" name="Obrázek 13" descr="v1"/>
          <p:cNvPicPr>
            <a:picLocks noChangeAspect="1"/>
          </p:cNvPicPr>
          <p:nvPr/>
        </p:nvPicPr>
        <p:blipFill>
          <a:blip r:embed="rId4"/>
          <a:srcRect l="4567"/>
          <a:stretch>
            <a:fillRect/>
          </a:stretch>
        </p:blipFill>
        <p:spPr>
          <a:xfrm>
            <a:off x="-11827" y="5475583"/>
            <a:ext cx="4305703" cy="137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9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869393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98" y="3789040"/>
            <a:ext cx="5927646" cy="285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5580112" y="332656"/>
            <a:ext cx="3034680" cy="3226370"/>
          </a:xfrm>
        </p:spPr>
        <p:txBody>
          <a:bodyPr>
            <a:normAutofit/>
          </a:bodyPr>
          <a:lstStyle/>
          <a:p>
            <a:r>
              <a:rPr lang="cs-CZ" dirty="0" smtClean="0"/>
              <a:t>Hala GONG</a:t>
            </a:r>
            <a:br>
              <a:rPr lang="cs-CZ" dirty="0" smtClean="0"/>
            </a:br>
            <a:r>
              <a:rPr lang="cs-CZ" dirty="0" smtClean="0"/>
              <a:t>v DOV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947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91304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18" y="1196752"/>
            <a:ext cx="3295872" cy="530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683568" y="4077072"/>
            <a:ext cx="3960440" cy="2650306"/>
          </a:xfrm>
        </p:spPr>
        <p:txBody>
          <a:bodyPr>
            <a:normAutofit/>
          </a:bodyPr>
          <a:lstStyle/>
          <a:p>
            <a:r>
              <a:rPr lang="cs-CZ" dirty="0" smtClean="0"/>
              <a:t>BOLT Tower</a:t>
            </a:r>
            <a:br>
              <a:rPr lang="cs-CZ" dirty="0" smtClean="0"/>
            </a:br>
            <a:r>
              <a:rPr lang="cs-CZ" dirty="0" smtClean="0"/>
              <a:t>kavárna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48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918" y="620688"/>
            <a:ext cx="422259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97760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76" y="3284984"/>
            <a:ext cx="4504556" cy="300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21984"/>
            <a:ext cx="36671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23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7161" y="-217715"/>
            <a:ext cx="8515350" cy="193812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Strategie ITI Ostravské aglomerace</a:t>
            </a:r>
            <a:endParaRPr lang="cs-CZ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59492" y="4596716"/>
            <a:ext cx="888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dirty="0">
              <a:solidFill>
                <a:prstClr val="black"/>
              </a:solidFill>
            </a:endParaRPr>
          </a:p>
        </p:txBody>
      </p:sp>
      <p:pic>
        <p:nvPicPr>
          <p:cNvPr id="5" name="Obrázek 4" descr="v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 bwMode="auto">
          <a:xfrm>
            <a:off x="6542314" y="6035765"/>
            <a:ext cx="2490197" cy="8414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36291869"/>
              </p:ext>
            </p:extLst>
          </p:nvPr>
        </p:nvGraphicFramePr>
        <p:xfrm>
          <a:off x="323528" y="689538"/>
          <a:ext cx="8064896" cy="5835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184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Děkujeme </a:t>
            </a:r>
            <a:r>
              <a:rPr lang="cs-CZ" dirty="0" smtClean="0"/>
              <a:t>za pozornost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cs-CZ" sz="5200" b="1" dirty="0" smtClean="0"/>
              <a:t>Petra Sojková</a:t>
            </a:r>
          </a:p>
          <a:p>
            <a:pPr marL="0" indent="0" algn="ctr">
              <a:buNone/>
            </a:pPr>
            <a:r>
              <a:rPr lang="cs-CZ" sz="5200" b="1" dirty="0" smtClean="0"/>
              <a:t>Jiří Hudec</a:t>
            </a:r>
          </a:p>
          <a:p>
            <a:pPr marL="0" indent="0">
              <a:buNone/>
            </a:pPr>
            <a:endParaRPr lang="cs-CZ" sz="5200" b="1" dirty="0"/>
          </a:p>
          <a:p>
            <a:pPr marL="0" indent="0" algn="ctr">
              <a:buNone/>
            </a:pPr>
            <a:r>
              <a:rPr lang="cs-CZ" sz="3600" b="1" u="sng" dirty="0">
                <a:hlinkClick r:id="rId2"/>
              </a:rPr>
              <a:t>www.itiostravsko.cz</a:t>
            </a:r>
            <a:r>
              <a:rPr lang="cs-CZ" sz="3600" b="1" dirty="0"/>
              <a:t> </a:t>
            </a:r>
          </a:p>
          <a:p>
            <a:pPr marL="0" indent="0">
              <a:buNone/>
            </a:pPr>
            <a:endParaRPr lang="cs-CZ" sz="5200" b="1" dirty="0" smtClean="0"/>
          </a:p>
          <a:p>
            <a:pPr marL="0" indent="0" algn="ctr">
              <a:buNone/>
            </a:pPr>
            <a:r>
              <a:rPr lang="cs-CZ" b="1" dirty="0"/>
              <a:t>S</a:t>
            </a:r>
            <a:r>
              <a:rPr lang="cs-CZ" b="1" dirty="0" smtClean="0"/>
              <a:t>tatutární </a:t>
            </a:r>
            <a:r>
              <a:rPr lang="cs-CZ" b="1" dirty="0" smtClean="0"/>
              <a:t>město Ostrava</a:t>
            </a:r>
            <a:r>
              <a:rPr lang="cs-CZ" b="1" dirty="0"/>
              <a:t/>
            </a:r>
            <a:br>
              <a:rPr lang="cs-CZ" b="1" dirty="0"/>
            </a:br>
            <a:endParaRPr lang="cs-CZ" b="1" dirty="0" smtClean="0"/>
          </a:p>
          <a:p>
            <a:pPr marL="0" indent="0" algn="ctr">
              <a:buNone/>
            </a:pPr>
            <a:r>
              <a:rPr lang="cs-CZ" b="1" dirty="0" smtClean="0">
                <a:hlinkClick r:id="rId3"/>
              </a:rPr>
              <a:t>psojkova@ostrava.cz</a:t>
            </a:r>
            <a:endParaRPr lang="cs-CZ" b="1" dirty="0"/>
          </a:p>
          <a:p>
            <a:pPr marL="0" indent="0" algn="ctr">
              <a:buNone/>
            </a:pPr>
            <a:r>
              <a:rPr lang="cs-CZ" b="1" u="sng" dirty="0" smtClean="0">
                <a:hlinkClick r:id="rId4"/>
              </a:rPr>
              <a:t>jhudec@ostrava.cz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580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22338917"/>
              </p:ext>
            </p:extLst>
          </p:nvPr>
        </p:nvGraphicFramePr>
        <p:xfrm>
          <a:off x="16133" y="188640"/>
          <a:ext cx="91440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9073008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6 operačních programů = 6,28 mld. </a:t>
            </a:r>
            <a:r>
              <a:rPr lang="cs-CZ" dirty="0"/>
              <a:t>Kč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ESIF </a:t>
            </a:r>
            <a:r>
              <a:rPr lang="cs-CZ" dirty="0"/>
              <a:t>= 244 </a:t>
            </a:r>
            <a:r>
              <a:rPr lang="cs-CZ" dirty="0" smtClean="0"/>
              <a:t>mil</a:t>
            </a:r>
            <a:r>
              <a:rPr lang="cs-CZ" dirty="0"/>
              <a:t>. EUR </a:t>
            </a:r>
            <a:endParaRPr lang="cs-CZ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2171786" y="4004200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prstClr val="black"/>
                </a:solidFill>
              </a:rPr>
              <a:t>OP VVV</a:t>
            </a: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11 %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187624" y="4437112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prstClr val="black"/>
                </a:solidFill>
              </a:rPr>
              <a:t>OPŽP</a:t>
            </a: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3 %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3799147"/>
            <a:ext cx="1187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>
                <a:solidFill>
                  <a:prstClr val="black"/>
                </a:solidFill>
              </a:rPr>
              <a:t>OPZ</a:t>
            </a: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2 %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56176" y="1052736"/>
            <a:ext cx="28803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>
                <a:solidFill>
                  <a:srgbClr val="FF0000"/>
                </a:solidFill>
              </a:rPr>
              <a:t>Alokace ITI Ostravské aglomerace2017-2023</a:t>
            </a:r>
            <a:endParaRPr lang="cs-CZ" sz="4400" dirty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  <p:pic>
        <p:nvPicPr>
          <p:cNvPr id="17" name="Obrázek 16" descr="v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 bwMode="auto">
          <a:xfrm>
            <a:off x="6012160" y="-99392"/>
            <a:ext cx="3369440" cy="1138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99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5760640" cy="1143000"/>
          </a:xfrm>
        </p:spPr>
        <p:txBody>
          <a:bodyPr>
            <a:noAutofit/>
          </a:bodyPr>
          <a:lstStyle/>
          <a:p>
            <a:pPr algn="l"/>
            <a:r>
              <a:rPr lang="cs-CZ" sz="3200" b="1" dirty="0" smtClean="0"/>
              <a:t>Alokace ITI Ostrava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40 % v realizaci/ukončeno</a:t>
            </a:r>
            <a:br>
              <a:rPr lang="cs-CZ" sz="3200" dirty="0" smtClean="0"/>
            </a:br>
            <a:r>
              <a:rPr lang="cs-CZ" sz="3200" dirty="0" smtClean="0"/>
              <a:t>40 % „v procesu“ </a:t>
            </a:r>
            <a:br>
              <a:rPr lang="cs-CZ" sz="3200" dirty="0" smtClean="0"/>
            </a:br>
            <a:r>
              <a:rPr lang="cs-CZ" sz="3200" dirty="0" smtClean="0"/>
              <a:t>20 % zbývající, nevyužitá</a:t>
            </a:r>
            <a:endParaRPr lang="cs-CZ" sz="3200" dirty="0"/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9224738"/>
              </p:ext>
            </p:extLst>
          </p:nvPr>
        </p:nvGraphicFramePr>
        <p:xfrm>
          <a:off x="0" y="1897088"/>
          <a:ext cx="896448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6721192" y="3220224"/>
            <a:ext cx="2483768" cy="27084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2000" dirty="0" smtClean="0"/>
              <a:t>Ukončeno</a:t>
            </a:r>
          </a:p>
          <a:p>
            <a:pPr>
              <a:spcAft>
                <a:spcPts val="600"/>
              </a:spcAft>
            </a:pPr>
            <a:r>
              <a:rPr lang="cs-CZ" sz="2000" dirty="0" smtClean="0"/>
              <a:t>Nasmlouváno</a:t>
            </a:r>
          </a:p>
          <a:p>
            <a:pPr>
              <a:spcAft>
                <a:spcPts val="600"/>
              </a:spcAft>
            </a:pPr>
            <a:r>
              <a:rPr lang="cs-CZ" sz="2000" dirty="0" smtClean="0"/>
              <a:t>Hodnoceno</a:t>
            </a:r>
          </a:p>
          <a:p>
            <a:pPr>
              <a:spcAft>
                <a:spcPts val="600"/>
              </a:spcAft>
            </a:pPr>
            <a:r>
              <a:rPr lang="cs-CZ" sz="2000" dirty="0" smtClean="0"/>
              <a:t>PS/ŘV ITI</a:t>
            </a:r>
          </a:p>
          <a:p>
            <a:pPr>
              <a:spcAft>
                <a:spcPts val="600"/>
              </a:spcAft>
            </a:pPr>
            <a:r>
              <a:rPr lang="cs-CZ" sz="2000" dirty="0" smtClean="0"/>
              <a:t>Finanční nástroj</a:t>
            </a:r>
          </a:p>
          <a:p>
            <a:pPr>
              <a:spcAft>
                <a:spcPts val="600"/>
              </a:spcAft>
            </a:pPr>
            <a:r>
              <a:rPr lang="cs-CZ" sz="2000" dirty="0" smtClean="0"/>
              <a:t>zbývající</a:t>
            </a:r>
          </a:p>
          <a:p>
            <a:pPr>
              <a:spcAft>
                <a:spcPts val="600"/>
              </a:spcAft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960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435280" cy="115699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Pokrok ITI po operačních programech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038115"/>
              </p:ext>
            </p:extLst>
          </p:nvPr>
        </p:nvGraphicFramePr>
        <p:xfrm>
          <a:off x="0" y="1412776"/>
          <a:ext cx="903649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6974552" y="2944376"/>
            <a:ext cx="2123728" cy="24776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cs-CZ" sz="2000" dirty="0" smtClean="0"/>
              <a:t>Ukončeno</a:t>
            </a:r>
          </a:p>
          <a:p>
            <a:pPr>
              <a:spcAft>
                <a:spcPts val="300"/>
              </a:spcAft>
            </a:pPr>
            <a:r>
              <a:rPr lang="cs-CZ" sz="2000" dirty="0" smtClean="0"/>
              <a:t>Nasmlouváno</a:t>
            </a:r>
          </a:p>
          <a:p>
            <a:pPr>
              <a:spcAft>
                <a:spcPts val="300"/>
              </a:spcAft>
            </a:pPr>
            <a:r>
              <a:rPr lang="cs-CZ" sz="2000" dirty="0" smtClean="0"/>
              <a:t>Hodnoceno</a:t>
            </a:r>
          </a:p>
          <a:p>
            <a:pPr>
              <a:spcAft>
                <a:spcPts val="300"/>
              </a:spcAft>
            </a:pPr>
            <a:r>
              <a:rPr lang="cs-CZ" sz="2000" dirty="0" smtClean="0"/>
              <a:t>PS/ŘV ITI</a:t>
            </a:r>
          </a:p>
          <a:p>
            <a:pPr>
              <a:spcAft>
                <a:spcPts val="300"/>
              </a:spcAft>
            </a:pPr>
            <a:r>
              <a:rPr lang="cs-CZ" sz="2000" dirty="0" smtClean="0"/>
              <a:t>Finanční nástroj</a:t>
            </a:r>
          </a:p>
          <a:p>
            <a:pPr>
              <a:spcAft>
                <a:spcPts val="300"/>
              </a:spcAft>
            </a:pPr>
            <a:r>
              <a:rPr lang="cs-CZ" sz="2000" dirty="0" smtClean="0"/>
              <a:t>zbývající</a:t>
            </a:r>
          </a:p>
          <a:p>
            <a:pPr>
              <a:spcAft>
                <a:spcPts val="300"/>
              </a:spcAft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40600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Integrovanost</a:t>
            </a:r>
            <a:r>
              <a:rPr lang="cs-CZ" b="1" dirty="0" smtClean="0"/>
              <a:t> – několik přístupů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Strategická integrace</a:t>
            </a: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09216718"/>
              </p:ext>
            </p:extLst>
          </p:nvPr>
        </p:nvGraphicFramePr>
        <p:xfrm>
          <a:off x="1559104" y="895008"/>
          <a:ext cx="8064896" cy="5835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569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1) </a:t>
            </a:r>
            <a:r>
              <a:rPr lang="cs-CZ" b="1" dirty="0" smtClean="0"/>
              <a:t>Strategická </a:t>
            </a:r>
            <a:r>
              <a:rPr lang="cs-CZ" dirty="0" smtClean="0"/>
              <a:t>integrace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7992888" cy="4525963"/>
          </a:xfrm>
        </p:spPr>
        <p:txBody>
          <a:bodyPr>
            <a:normAutofit/>
          </a:bodyPr>
          <a:lstStyle/>
          <a:p>
            <a:r>
              <a:rPr lang="cs-CZ" b="1" dirty="0" err="1" smtClean="0"/>
              <a:t>Prioritizace</a:t>
            </a:r>
            <a:r>
              <a:rPr lang="cs-CZ" b="1" dirty="0" smtClean="0"/>
              <a:t> </a:t>
            </a:r>
            <a:r>
              <a:rPr lang="cs-CZ" dirty="0" smtClean="0"/>
              <a:t>(podporované oblasti ze Strategie ITI)</a:t>
            </a:r>
            <a:endParaRPr lang="cs-CZ" dirty="0"/>
          </a:p>
          <a:p>
            <a:r>
              <a:rPr lang="cs-CZ" b="1" dirty="0" smtClean="0"/>
              <a:t>Propojenost </a:t>
            </a:r>
            <a:r>
              <a:rPr lang="cs-CZ" dirty="0" smtClean="0"/>
              <a:t>/ </a:t>
            </a:r>
            <a:r>
              <a:rPr lang="cs-CZ" b="1" dirty="0" smtClean="0"/>
              <a:t>synergie </a:t>
            </a:r>
            <a:r>
              <a:rPr lang="cs-CZ" dirty="0" smtClean="0"/>
              <a:t>(podpora MSP x zaměstnanost, spolupráce mezi univerzitami a firmami)</a:t>
            </a:r>
            <a:endParaRPr lang="cs-CZ" dirty="0"/>
          </a:p>
          <a:p>
            <a:r>
              <a:rPr lang="cs-CZ" dirty="0" smtClean="0"/>
              <a:t>Vytvoření podmínek </a:t>
            </a:r>
            <a:r>
              <a:rPr lang="cs-CZ" b="1" dirty="0" smtClean="0"/>
              <a:t>na míru </a:t>
            </a:r>
            <a:r>
              <a:rPr lang="cs-CZ" dirty="0" smtClean="0"/>
              <a:t>potřebám příjemců v aglomeraci</a:t>
            </a:r>
            <a:endParaRPr lang="cs-CZ" dirty="0"/>
          </a:p>
          <a:p>
            <a:r>
              <a:rPr lang="cs-CZ" b="1" dirty="0" smtClean="0">
                <a:solidFill>
                  <a:srgbClr val="FF0000"/>
                </a:solidFill>
              </a:rPr>
              <a:t>Partnerství </a:t>
            </a:r>
            <a:r>
              <a:rPr lang="cs-CZ" dirty="0" smtClean="0">
                <a:solidFill>
                  <a:srgbClr val="FF0000"/>
                </a:solidFill>
              </a:rPr>
              <a:t>a </a:t>
            </a:r>
            <a:r>
              <a:rPr lang="cs-CZ" b="1" dirty="0" smtClean="0">
                <a:solidFill>
                  <a:srgbClr val="FF0000"/>
                </a:solidFill>
              </a:rPr>
              <a:t>spolupráce</a:t>
            </a:r>
            <a:r>
              <a:rPr lang="cs-CZ" dirty="0" smtClean="0">
                <a:solidFill>
                  <a:srgbClr val="FF0000"/>
                </a:solidFill>
              </a:rPr>
              <a:t> v aglomeraci</a:t>
            </a:r>
            <a:endParaRPr lang="cs-CZ" dirty="0">
              <a:solidFill>
                <a:srgbClr val="FF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172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2) </a:t>
            </a:r>
            <a:r>
              <a:rPr lang="cs-CZ" b="1" dirty="0" smtClean="0"/>
              <a:t>Územní </a:t>
            </a:r>
            <a:r>
              <a:rPr lang="cs-CZ" dirty="0" smtClean="0"/>
              <a:t>integrace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/>
          <a:lstStyle/>
          <a:p>
            <a:r>
              <a:rPr lang="cs-CZ" dirty="0" smtClean="0"/>
              <a:t>Například:</a:t>
            </a:r>
          </a:p>
          <a:p>
            <a:pPr lvl="1"/>
            <a:r>
              <a:rPr lang="cs-CZ" dirty="0" smtClean="0"/>
              <a:t> podpora škol, </a:t>
            </a:r>
          </a:p>
          <a:p>
            <a:pPr lvl="1"/>
            <a:r>
              <a:rPr lang="cs-CZ" dirty="0" smtClean="0"/>
              <a:t>  </a:t>
            </a:r>
            <a:r>
              <a:rPr lang="cs-CZ" dirty="0"/>
              <a:t>v</a:t>
            </a:r>
            <a:r>
              <a:rPr lang="cs-CZ" dirty="0" smtClean="0"/>
              <a:t>eřejná doprava, </a:t>
            </a:r>
          </a:p>
          <a:p>
            <a:pPr lvl="1"/>
            <a:r>
              <a:rPr lang="cs-CZ" dirty="0" smtClean="0"/>
              <a:t> projekty zaměstnanosti</a:t>
            </a:r>
          </a:p>
          <a:p>
            <a:pPr lvl="1"/>
            <a:r>
              <a:rPr lang="cs-CZ" dirty="0" smtClean="0"/>
              <a:t>a služby pro podnikatele</a:t>
            </a:r>
          </a:p>
          <a:p>
            <a:pPr marL="457200" lvl="1" indent="0">
              <a:buNone/>
            </a:pPr>
            <a:r>
              <a:rPr lang="cs-CZ" sz="3200" b="1" dirty="0" smtClean="0">
                <a:solidFill>
                  <a:srgbClr val="FF0000"/>
                </a:solidFill>
              </a:rPr>
              <a:t>na jednom místě</a:t>
            </a:r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r>
              <a:rPr lang="cs-CZ" dirty="0" smtClean="0"/>
              <a:t>(může být předmětem evaluace)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99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3) </a:t>
            </a:r>
            <a:r>
              <a:rPr lang="cs-CZ" b="1" dirty="0" smtClean="0"/>
              <a:t>Projektová </a:t>
            </a:r>
            <a:r>
              <a:rPr lang="cs-CZ" dirty="0" smtClean="0"/>
              <a:t>integrace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Modernizace tramvajového and silničního mostu na ulici Výškovická v Ostravě</a:t>
            </a:r>
          </a:p>
          <a:p>
            <a:pPr>
              <a:buFontTx/>
              <a:buChar char="-"/>
            </a:pPr>
            <a:r>
              <a:rPr lang="cs-CZ" dirty="0" smtClean="0"/>
              <a:t>2 </a:t>
            </a:r>
            <a:r>
              <a:rPr lang="cs-CZ" dirty="0" err="1" smtClean="0"/>
              <a:t>OPy</a:t>
            </a:r>
            <a:r>
              <a:rPr lang="cs-CZ" dirty="0" smtClean="0"/>
              <a:t> (IROP and OP Transport)</a:t>
            </a:r>
          </a:p>
          <a:p>
            <a:pPr>
              <a:buFontTx/>
              <a:buChar char="-"/>
            </a:pPr>
            <a:r>
              <a:rPr lang="cs-CZ" dirty="0" smtClean="0"/>
              <a:t>2 fondy (ERDF, Kohezní fond)</a:t>
            </a:r>
          </a:p>
          <a:p>
            <a:pPr>
              <a:buFontTx/>
              <a:buChar char="-"/>
            </a:pPr>
            <a:r>
              <a:rPr lang="cs-CZ" dirty="0" smtClean="0"/>
              <a:t>1 veřejná zakázka</a:t>
            </a:r>
          </a:p>
          <a:p>
            <a:pPr>
              <a:buFontTx/>
              <a:buChar char="-"/>
            </a:pPr>
            <a:r>
              <a:rPr lang="cs-CZ" dirty="0" smtClean="0"/>
              <a:t>2 projekty</a:t>
            </a:r>
          </a:p>
          <a:p>
            <a:pPr>
              <a:buFontTx/>
              <a:buChar char="-"/>
            </a:pPr>
            <a:r>
              <a:rPr lang="cs-CZ" dirty="0" smtClean="0"/>
              <a:t>2 příjemci (Moravskoslezský kraj and Dopravní podnik Ostrava)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99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6210</TotalTime>
  <Words>311</Words>
  <Application>Microsoft Office PowerPoint</Application>
  <PresentationFormat>Předvádění na obrazovce (4:3)</PresentationFormat>
  <Paragraphs>105</Paragraphs>
  <Slides>20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20</vt:i4>
      </vt:variant>
    </vt:vector>
  </HeadingPairs>
  <TitlesOfParts>
    <vt:vector size="22" baseType="lpstr">
      <vt:lpstr>Motiv systému Office</vt:lpstr>
      <vt:lpstr>2_Motiv Office</vt:lpstr>
      <vt:lpstr>Ostravská aglomerace</vt:lpstr>
      <vt:lpstr>Strategie ITI Ostravské aglomerace</vt:lpstr>
      <vt:lpstr>6 operačních programů = 6,28 mld. Kč  ESIF = 244 mil. EUR </vt:lpstr>
      <vt:lpstr>Alokace ITI Ostrava 40 % v realizaci/ukončeno 40 % „v procesu“  20 % zbývající, nevyužitá</vt:lpstr>
      <vt:lpstr>Pokrok ITI po operačních programech</vt:lpstr>
      <vt:lpstr>Integrovanost – několik přístupů</vt:lpstr>
      <vt:lpstr>1) Strategická integrace</vt:lpstr>
      <vt:lpstr>2) Územní integrace</vt:lpstr>
      <vt:lpstr>3) Projektová integrace</vt:lpstr>
      <vt:lpstr>ITI je zapojena  do širšího integrovaného přístupu v Dolní oblasti Vítkovice </vt:lpstr>
      <vt:lpstr>Prezentace aplikace PowerPoint</vt:lpstr>
      <vt:lpstr>Integrovaný přístup na mnoha úrovních</vt:lpstr>
      <vt:lpstr>Prezentace aplikace PowerPoint</vt:lpstr>
      <vt:lpstr>Prezentace aplikace PowerPoint</vt:lpstr>
      <vt:lpstr>Výklopna a mlýnice</vt:lpstr>
      <vt:lpstr>  IROP  Vybavení pro neformální vzdělávání </vt:lpstr>
      <vt:lpstr>Hala GONG v DOV</vt:lpstr>
      <vt:lpstr>BOLT Tower kavárna</vt:lpstr>
      <vt:lpstr>Prezentace aplikace PowerPoint</vt:lpstr>
      <vt:lpstr>Děkujeme za pozornost</vt:lpstr>
    </vt:vector>
  </TitlesOfParts>
  <Company>MMO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Příklad integrovaného řešení</dc:title>
  <dc:creator>Hudec Jiří</dc:creator>
  <cp:lastModifiedBy>Sojková Petra</cp:lastModifiedBy>
  <cp:revision>58</cp:revision>
  <dcterms:created xsi:type="dcterms:W3CDTF">2018-11-09T08:56:31Z</dcterms:created>
  <dcterms:modified xsi:type="dcterms:W3CDTF">2019-05-14T07:51:07Z</dcterms:modified>
</cp:coreProperties>
</file>