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4"/>
  </p:sldMasterIdLst>
  <p:notesMasterIdLst>
    <p:notesMasterId r:id="rId45"/>
  </p:notesMasterIdLst>
  <p:handoutMasterIdLst>
    <p:handoutMasterId r:id="rId46"/>
  </p:handoutMasterIdLst>
  <p:sldIdLst>
    <p:sldId id="256" r:id="rId5"/>
    <p:sldId id="258" r:id="rId6"/>
    <p:sldId id="336" r:id="rId7"/>
    <p:sldId id="260" r:id="rId8"/>
    <p:sldId id="326" r:id="rId9"/>
    <p:sldId id="320" r:id="rId10"/>
    <p:sldId id="341" r:id="rId11"/>
    <p:sldId id="339" r:id="rId12"/>
    <p:sldId id="347" r:id="rId13"/>
    <p:sldId id="348" r:id="rId14"/>
    <p:sldId id="346" r:id="rId15"/>
    <p:sldId id="350" r:id="rId16"/>
    <p:sldId id="376" r:id="rId17"/>
    <p:sldId id="377" r:id="rId18"/>
    <p:sldId id="349" r:id="rId19"/>
    <p:sldId id="366" r:id="rId20"/>
    <p:sldId id="359" r:id="rId21"/>
    <p:sldId id="367" r:id="rId22"/>
    <p:sldId id="368" r:id="rId23"/>
    <p:sldId id="360" r:id="rId24"/>
    <p:sldId id="362" r:id="rId25"/>
    <p:sldId id="365" r:id="rId26"/>
    <p:sldId id="354" r:id="rId27"/>
    <p:sldId id="378" r:id="rId28"/>
    <p:sldId id="363" r:id="rId29"/>
    <p:sldId id="379" r:id="rId30"/>
    <p:sldId id="380" r:id="rId31"/>
    <p:sldId id="364" r:id="rId32"/>
    <p:sldId id="342" r:id="rId33"/>
    <p:sldId id="369" r:id="rId34"/>
    <p:sldId id="370" r:id="rId35"/>
    <p:sldId id="291" r:id="rId36"/>
    <p:sldId id="371" r:id="rId37"/>
    <p:sldId id="372" r:id="rId38"/>
    <p:sldId id="373" r:id="rId39"/>
    <p:sldId id="374" r:id="rId40"/>
    <p:sldId id="375" r:id="rId41"/>
    <p:sldId id="334" r:id="rId42"/>
    <p:sldId id="352" r:id="rId43"/>
    <p:sldId id="297" r:id="rId44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47"/>
      <p:bold r:id="rId48"/>
      <p:italic r:id="rId49"/>
      <p:boldItalic r:id="rId50"/>
    </p:embeddedFont>
    <p:embeddedFont>
      <p:font typeface="Nunito" pitchFamily="2" charset="-18"/>
      <p:regular r:id="rId51"/>
      <p:bold r:id="rId52"/>
      <p:italic r:id="rId53"/>
      <p:boldItalic r:id="rId54"/>
    </p:embeddedFont>
    <p:embeddedFont>
      <p:font typeface="Roboto Condensed Light" panose="02000000000000000000" pitchFamily="2" charset="0"/>
      <p:regular r:id="rId55"/>
      <p:italic r:id="rId56"/>
    </p:embeddedFont>
    <p:embeddedFont>
      <p:font typeface="Work Sans" pitchFamily="2" charset="-18"/>
      <p:regular r:id="rId57"/>
      <p:bold r:id="rId58"/>
      <p:italic r:id="rId59"/>
      <p:boldItalic r:id="rId60"/>
    </p:embeddedFont>
    <p:embeddedFont>
      <p:font typeface="Work Sans SemiBold" pitchFamily="2" charset="-18"/>
      <p:regular r:id="rId61"/>
      <p:bold r:id="rId62"/>
      <p:italic r:id="rId63"/>
      <p:boldItalic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6E81D4-0AB4-1E25-D47B-D033736970B1}" name="Mikanová Helena" initials="MH" userId="S::helena.mikanova@mmr.cz::db8bc4cc-2d9f-4d3d-8bbd-134dee8f1ca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1F96D1-BF34-4C90-8CA8-607B5C1225D5}" v="1" dt="2024-09-30T08:41:35.675"/>
  </p1510:revLst>
</p1510:revInfo>
</file>

<file path=ppt/tableStyles.xml><?xml version="1.0" encoding="utf-8"?>
<a:tblStyleLst xmlns:a="http://schemas.openxmlformats.org/drawingml/2006/main" def="{84699088-54E1-4C58-AE11-438341F2C5DE}">
  <a:tblStyle styleId="{84699088-54E1-4C58-AE11-438341F2C5D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Styl s motivem 1 – zvýraznění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40" autoAdjust="0"/>
    <p:restoredTop sz="94427" autoAdjust="0"/>
  </p:normalViewPr>
  <p:slideViewPr>
    <p:cSldViewPr snapToGrid="0">
      <p:cViewPr varScale="1">
        <p:scale>
          <a:sx n="68" d="100"/>
          <a:sy n="68" d="100"/>
        </p:scale>
        <p:origin x="584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font" Target="fonts/font1.fntdata"/><Relationship Id="rId63" Type="http://schemas.openxmlformats.org/officeDocument/2006/relationships/font" Target="fonts/font17.fntdata"/><Relationship Id="rId68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font" Target="fonts/font15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font" Target="fonts/font18.fntdata"/><Relationship Id="rId69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font" Target="fonts/font5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59" Type="http://schemas.openxmlformats.org/officeDocument/2006/relationships/font" Target="fonts/font13.fntdata"/><Relationship Id="rId67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7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font" Target="fonts/font4.fntdata"/><Relationship Id="rId55" Type="http://schemas.openxmlformats.org/officeDocument/2006/relationships/font" Target="fonts/font9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ybářová Magdalena" userId="S::magdalena.rybarova@mmr.cz::50771d29-0476-46e9-a8b6-ef7af5932d21" providerId="AD" clId="Web-{A4417669-66BF-5C20-D841-726311E29596}"/>
    <pc:docChg chg="modSld">
      <pc:chgData name="Rybářová Magdalena" userId="S::magdalena.rybarova@mmr.cz::50771d29-0476-46e9-a8b6-ef7af5932d21" providerId="AD" clId="Web-{A4417669-66BF-5C20-D841-726311E29596}" dt="2023-10-18T12:33:11.595" v="11" actId="20577"/>
      <pc:docMkLst>
        <pc:docMk/>
      </pc:docMkLst>
      <pc:sldChg chg="modSp">
        <pc:chgData name="Rybářová Magdalena" userId="S::magdalena.rybarova@mmr.cz::50771d29-0476-46e9-a8b6-ef7af5932d21" providerId="AD" clId="Web-{A4417669-66BF-5C20-D841-726311E29596}" dt="2023-10-18T12:33:06.501" v="9" actId="20577"/>
        <pc:sldMkLst>
          <pc:docMk/>
          <pc:sldMk cId="3535142099" sldId="341"/>
        </pc:sldMkLst>
        <pc:spChg chg="mod">
          <ac:chgData name="Rybářová Magdalena" userId="S::magdalena.rybarova@mmr.cz::50771d29-0476-46e9-a8b6-ef7af5932d21" providerId="AD" clId="Web-{A4417669-66BF-5C20-D841-726311E29596}" dt="2023-10-18T12:33:06.501" v="9" actId="20577"/>
          <ac:spMkLst>
            <pc:docMk/>
            <pc:sldMk cId="3535142099" sldId="341"/>
            <ac:spMk id="2" creationId="{4D989E79-5130-A513-DF0A-77407699F3EA}"/>
          </ac:spMkLst>
        </pc:spChg>
      </pc:sldChg>
      <pc:sldChg chg="modSp">
        <pc:chgData name="Rybářová Magdalena" userId="S::magdalena.rybarova@mmr.cz::50771d29-0476-46e9-a8b6-ef7af5932d21" providerId="AD" clId="Web-{A4417669-66BF-5C20-D841-726311E29596}" dt="2023-10-18T12:33:11.595" v="11" actId="20577"/>
        <pc:sldMkLst>
          <pc:docMk/>
          <pc:sldMk cId="1072183211" sldId="342"/>
        </pc:sldMkLst>
        <pc:spChg chg="mod">
          <ac:chgData name="Rybářová Magdalena" userId="S::magdalena.rybarova@mmr.cz::50771d29-0476-46e9-a8b6-ef7af5932d21" providerId="AD" clId="Web-{A4417669-66BF-5C20-D841-726311E29596}" dt="2023-10-18T12:33:11.595" v="11" actId="20577"/>
          <ac:spMkLst>
            <pc:docMk/>
            <pc:sldMk cId="1072183211" sldId="342"/>
            <ac:spMk id="2" creationId="{FCB9DCB9-ACF3-F5D8-0906-39215654F035}"/>
          </ac:spMkLst>
        </pc:spChg>
      </pc:sldChg>
    </pc:docChg>
  </pc:docChgLst>
  <pc:docChgLst>
    <pc:chgData name="Kořínek Jiří" userId="38144f8e-3e0c-4dde-bf5e-a7dd982c2475" providerId="ADAL" clId="{33C3D048-8319-4999-81AC-058E615E30EB}"/>
    <pc:docChg chg="undo custSel addSld delSld modSld sldOrd delMainMaster modMainMaster">
      <pc:chgData name="Kořínek Jiří" userId="38144f8e-3e0c-4dde-bf5e-a7dd982c2475" providerId="ADAL" clId="{33C3D048-8319-4999-81AC-058E615E30EB}" dt="2023-10-10T10:50:50.508" v="1458" actId="20577"/>
      <pc:docMkLst>
        <pc:docMk/>
      </pc:docMkLst>
      <pc:sldChg chg="modSp mod">
        <pc:chgData name="Kořínek Jiří" userId="38144f8e-3e0c-4dde-bf5e-a7dd982c2475" providerId="ADAL" clId="{33C3D048-8319-4999-81AC-058E615E30EB}" dt="2023-10-10T08:56:14.044" v="621" actId="20577"/>
        <pc:sldMkLst>
          <pc:docMk/>
          <pc:sldMk cId="0" sldId="256"/>
        </pc:sldMkLst>
        <pc:spChg chg="mod">
          <ac:chgData name="Kořínek Jiří" userId="38144f8e-3e0c-4dde-bf5e-a7dd982c2475" providerId="ADAL" clId="{33C3D048-8319-4999-81AC-058E615E30EB}" dt="2023-10-10T08:56:14.044" v="621" actId="20577"/>
          <ac:spMkLst>
            <pc:docMk/>
            <pc:sldMk cId="0" sldId="256"/>
            <ac:spMk id="415" creationId="{00000000-0000-0000-0000-000000000000}"/>
          </ac:spMkLst>
        </pc:spChg>
        <pc:spChg chg="mod">
          <ac:chgData name="Kořínek Jiří" userId="38144f8e-3e0c-4dde-bf5e-a7dd982c2475" providerId="ADAL" clId="{33C3D048-8319-4999-81AC-058E615E30EB}" dt="2023-10-10T08:56:01.520" v="603" actId="20577"/>
          <ac:spMkLst>
            <pc:docMk/>
            <pc:sldMk cId="0" sldId="256"/>
            <ac:spMk id="416" creationId="{00000000-0000-0000-0000-000000000000}"/>
          </ac:spMkLst>
        </pc:spChg>
      </pc:sldChg>
      <pc:sldChg chg="addSp delSp modSp mod ord modNotes">
        <pc:chgData name="Kořínek Jiří" userId="38144f8e-3e0c-4dde-bf5e-a7dd982c2475" providerId="ADAL" clId="{33C3D048-8319-4999-81AC-058E615E30EB}" dt="2023-10-10T10:47:36.259" v="1267" actId="1037"/>
        <pc:sldMkLst>
          <pc:docMk/>
          <pc:sldMk cId="0" sldId="257"/>
        </pc:sldMkLst>
        <pc:spChg chg="add del mod">
          <ac:chgData name="Kořínek Jiří" userId="38144f8e-3e0c-4dde-bf5e-a7dd982c2475" providerId="ADAL" clId="{33C3D048-8319-4999-81AC-058E615E30EB}" dt="2023-10-10T09:19:09.257" v="992"/>
          <ac:spMkLst>
            <pc:docMk/>
            <pc:sldMk cId="0" sldId="257"/>
            <ac:spMk id="2" creationId="{1490A5F3-5FA1-8016-93A1-EE9EE3F85199}"/>
          </ac:spMkLst>
        </pc:spChg>
        <pc:spChg chg="add del mod">
          <ac:chgData name="Kořínek Jiří" userId="38144f8e-3e0c-4dde-bf5e-a7dd982c2475" providerId="ADAL" clId="{33C3D048-8319-4999-81AC-058E615E30EB}" dt="2023-10-10T09:19:09.257" v="992"/>
          <ac:spMkLst>
            <pc:docMk/>
            <pc:sldMk cId="0" sldId="257"/>
            <ac:spMk id="3" creationId="{FDEC217F-C424-7D79-B07E-0749904703B8}"/>
          </ac:spMkLst>
        </pc:spChg>
        <pc:spChg chg="add del mod">
          <ac:chgData name="Kořínek Jiří" userId="38144f8e-3e0c-4dde-bf5e-a7dd982c2475" providerId="ADAL" clId="{33C3D048-8319-4999-81AC-058E615E30EB}" dt="2023-10-10T09:19:09.257" v="992"/>
          <ac:spMkLst>
            <pc:docMk/>
            <pc:sldMk cId="0" sldId="257"/>
            <ac:spMk id="4" creationId="{5676861D-5AF1-CEA2-4A55-1F49CD6A0366}"/>
          </ac:spMkLst>
        </pc:spChg>
        <pc:spChg chg="add del mod">
          <ac:chgData name="Kořínek Jiří" userId="38144f8e-3e0c-4dde-bf5e-a7dd982c2475" providerId="ADAL" clId="{33C3D048-8319-4999-81AC-058E615E30EB}" dt="2023-10-10T09:19:09.257" v="992"/>
          <ac:spMkLst>
            <pc:docMk/>
            <pc:sldMk cId="0" sldId="257"/>
            <ac:spMk id="5" creationId="{02B3CDBF-0715-BD4D-3BF5-55E26A28877C}"/>
          </ac:spMkLst>
        </pc:spChg>
        <pc:spChg chg="add del mod">
          <ac:chgData name="Kořínek Jiří" userId="38144f8e-3e0c-4dde-bf5e-a7dd982c2475" providerId="ADAL" clId="{33C3D048-8319-4999-81AC-058E615E30EB}" dt="2023-10-10T09:19:09.257" v="992"/>
          <ac:spMkLst>
            <pc:docMk/>
            <pc:sldMk cId="0" sldId="257"/>
            <ac:spMk id="6" creationId="{D2C9FA42-4EB0-135F-26A1-2673C062939A}"/>
          </ac:spMkLst>
        </pc:spChg>
        <pc:spChg chg="add del mod">
          <ac:chgData name="Kořínek Jiří" userId="38144f8e-3e0c-4dde-bf5e-a7dd982c2475" providerId="ADAL" clId="{33C3D048-8319-4999-81AC-058E615E30EB}" dt="2023-10-10T09:19:09.257" v="992"/>
          <ac:spMkLst>
            <pc:docMk/>
            <pc:sldMk cId="0" sldId="257"/>
            <ac:spMk id="7" creationId="{220533FF-9A1D-FB83-D054-03635893DBCD}"/>
          </ac:spMkLst>
        </pc:spChg>
        <pc:spChg chg="add del mod">
          <ac:chgData name="Kořínek Jiří" userId="38144f8e-3e0c-4dde-bf5e-a7dd982c2475" providerId="ADAL" clId="{33C3D048-8319-4999-81AC-058E615E30EB}" dt="2023-10-10T09:19:09.257" v="992"/>
          <ac:spMkLst>
            <pc:docMk/>
            <pc:sldMk cId="0" sldId="257"/>
            <ac:spMk id="8" creationId="{7E7441AD-85C6-316E-94C7-78369FCC2151}"/>
          </ac:spMkLst>
        </pc:spChg>
        <pc:spChg chg="add del mod">
          <ac:chgData name="Kořínek Jiří" userId="38144f8e-3e0c-4dde-bf5e-a7dd982c2475" providerId="ADAL" clId="{33C3D048-8319-4999-81AC-058E615E30EB}" dt="2023-10-10T09:19:08.293" v="990"/>
          <ac:spMkLst>
            <pc:docMk/>
            <pc:sldMk cId="0" sldId="257"/>
            <ac:spMk id="9" creationId="{5DD83A38-FD3F-EEED-E008-4A9599E111FF}"/>
          </ac:spMkLst>
        </pc:spChg>
        <pc:spChg chg="add del mod">
          <ac:chgData name="Kořínek Jiří" userId="38144f8e-3e0c-4dde-bf5e-a7dd982c2475" providerId="ADAL" clId="{33C3D048-8319-4999-81AC-058E615E30EB}" dt="2023-10-10T09:19:08.293" v="990"/>
          <ac:spMkLst>
            <pc:docMk/>
            <pc:sldMk cId="0" sldId="257"/>
            <ac:spMk id="10" creationId="{5FA6D973-4F6E-9A52-7273-EFF5427D820B}"/>
          </ac:spMkLst>
        </pc:spChg>
        <pc:spChg chg="add del mod">
          <ac:chgData name="Kořínek Jiří" userId="38144f8e-3e0c-4dde-bf5e-a7dd982c2475" providerId="ADAL" clId="{33C3D048-8319-4999-81AC-058E615E30EB}" dt="2023-10-10T09:19:08.293" v="990"/>
          <ac:spMkLst>
            <pc:docMk/>
            <pc:sldMk cId="0" sldId="257"/>
            <ac:spMk id="11" creationId="{D87984D2-FAB0-9A33-F82F-E21FBC6F87BB}"/>
          </ac:spMkLst>
        </pc:spChg>
        <pc:spChg chg="add del mod">
          <ac:chgData name="Kořínek Jiří" userId="38144f8e-3e0c-4dde-bf5e-a7dd982c2475" providerId="ADAL" clId="{33C3D048-8319-4999-81AC-058E615E30EB}" dt="2023-10-10T09:19:08.293" v="990"/>
          <ac:spMkLst>
            <pc:docMk/>
            <pc:sldMk cId="0" sldId="257"/>
            <ac:spMk id="12" creationId="{C7A73252-C40F-025B-C922-EAF1E3E5B1B4}"/>
          </ac:spMkLst>
        </pc:spChg>
        <pc:spChg chg="add del mod">
          <ac:chgData name="Kořínek Jiří" userId="38144f8e-3e0c-4dde-bf5e-a7dd982c2475" providerId="ADAL" clId="{33C3D048-8319-4999-81AC-058E615E30EB}" dt="2023-10-10T09:19:08.293" v="990"/>
          <ac:spMkLst>
            <pc:docMk/>
            <pc:sldMk cId="0" sldId="257"/>
            <ac:spMk id="13" creationId="{5B3DFA74-CB08-B4C6-8E24-C09D569D6C1E}"/>
          </ac:spMkLst>
        </pc:spChg>
        <pc:spChg chg="add del mod">
          <ac:chgData name="Kořínek Jiří" userId="38144f8e-3e0c-4dde-bf5e-a7dd982c2475" providerId="ADAL" clId="{33C3D048-8319-4999-81AC-058E615E30EB}" dt="2023-10-10T09:19:08.293" v="990"/>
          <ac:spMkLst>
            <pc:docMk/>
            <pc:sldMk cId="0" sldId="257"/>
            <ac:spMk id="14" creationId="{6673430C-4418-9F3B-F683-5016CAC0BF8F}"/>
          </ac:spMkLst>
        </pc:spChg>
        <pc:spChg chg="add del mod">
          <ac:chgData name="Kořínek Jiří" userId="38144f8e-3e0c-4dde-bf5e-a7dd982c2475" providerId="ADAL" clId="{33C3D048-8319-4999-81AC-058E615E30EB}" dt="2023-10-10T09:19:08.293" v="990"/>
          <ac:spMkLst>
            <pc:docMk/>
            <pc:sldMk cId="0" sldId="257"/>
            <ac:spMk id="15" creationId="{D97592E3-80F3-27B8-DD79-36B8AE771477}"/>
          </ac:spMkLst>
        </pc:spChg>
        <pc:spChg chg="add del mod">
          <ac:chgData name="Kořínek Jiří" userId="38144f8e-3e0c-4dde-bf5e-a7dd982c2475" providerId="ADAL" clId="{33C3D048-8319-4999-81AC-058E615E30EB}" dt="2023-10-10T09:19:07.524" v="988"/>
          <ac:spMkLst>
            <pc:docMk/>
            <pc:sldMk cId="0" sldId="257"/>
            <ac:spMk id="16" creationId="{C55A9710-EEF9-EEBA-3142-9B9F379A3C1D}"/>
          </ac:spMkLst>
        </pc:spChg>
        <pc:spChg chg="add del mod">
          <ac:chgData name="Kořínek Jiří" userId="38144f8e-3e0c-4dde-bf5e-a7dd982c2475" providerId="ADAL" clId="{33C3D048-8319-4999-81AC-058E615E30EB}" dt="2023-10-10T09:19:07.524" v="988"/>
          <ac:spMkLst>
            <pc:docMk/>
            <pc:sldMk cId="0" sldId="257"/>
            <ac:spMk id="17" creationId="{4A726566-0991-7FA8-1CD8-90BEDB2C7B59}"/>
          </ac:spMkLst>
        </pc:spChg>
        <pc:spChg chg="add del mod">
          <ac:chgData name="Kořínek Jiří" userId="38144f8e-3e0c-4dde-bf5e-a7dd982c2475" providerId="ADAL" clId="{33C3D048-8319-4999-81AC-058E615E30EB}" dt="2023-10-10T09:19:07.524" v="988"/>
          <ac:spMkLst>
            <pc:docMk/>
            <pc:sldMk cId="0" sldId="257"/>
            <ac:spMk id="18" creationId="{8CF13093-B125-E67C-07F6-C08D750FC1F2}"/>
          </ac:spMkLst>
        </pc:spChg>
        <pc:spChg chg="add del mod">
          <ac:chgData name="Kořínek Jiří" userId="38144f8e-3e0c-4dde-bf5e-a7dd982c2475" providerId="ADAL" clId="{33C3D048-8319-4999-81AC-058E615E30EB}" dt="2023-10-10T09:19:07.524" v="988"/>
          <ac:spMkLst>
            <pc:docMk/>
            <pc:sldMk cId="0" sldId="257"/>
            <ac:spMk id="19" creationId="{C9F320F1-0191-3E98-B2DF-A29DD22EAD1B}"/>
          </ac:spMkLst>
        </pc:spChg>
        <pc:spChg chg="add del mod">
          <ac:chgData name="Kořínek Jiří" userId="38144f8e-3e0c-4dde-bf5e-a7dd982c2475" providerId="ADAL" clId="{33C3D048-8319-4999-81AC-058E615E30EB}" dt="2023-10-10T09:19:07.524" v="988"/>
          <ac:spMkLst>
            <pc:docMk/>
            <pc:sldMk cId="0" sldId="257"/>
            <ac:spMk id="20" creationId="{155B1468-5736-ECC3-3AA4-8F9287BFB6F7}"/>
          </ac:spMkLst>
        </pc:spChg>
        <pc:spChg chg="add del mod">
          <ac:chgData name="Kořínek Jiří" userId="38144f8e-3e0c-4dde-bf5e-a7dd982c2475" providerId="ADAL" clId="{33C3D048-8319-4999-81AC-058E615E30EB}" dt="2023-10-10T09:19:07.524" v="988"/>
          <ac:spMkLst>
            <pc:docMk/>
            <pc:sldMk cId="0" sldId="257"/>
            <ac:spMk id="21" creationId="{55B0F73B-43DA-6B66-5037-44D27FF771FB}"/>
          </ac:spMkLst>
        </pc:spChg>
        <pc:spChg chg="add del mod">
          <ac:chgData name="Kořínek Jiří" userId="38144f8e-3e0c-4dde-bf5e-a7dd982c2475" providerId="ADAL" clId="{33C3D048-8319-4999-81AC-058E615E30EB}" dt="2023-10-10T09:19:07.524" v="988"/>
          <ac:spMkLst>
            <pc:docMk/>
            <pc:sldMk cId="0" sldId="257"/>
            <ac:spMk id="22" creationId="{55ABFCA3-C247-7728-DF98-E3B7A071616C}"/>
          </ac:spMkLst>
        </pc:spChg>
        <pc:spChg chg="add del mod">
          <ac:chgData name="Kořínek Jiří" userId="38144f8e-3e0c-4dde-bf5e-a7dd982c2475" providerId="ADAL" clId="{33C3D048-8319-4999-81AC-058E615E30EB}" dt="2023-10-10T09:26:07.667" v="1111" actId="478"/>
          <ac:spMkLst>
            <pc:docMk/>
            <pc:sldMk cId="0" sldId="257"/>
            <ac:spMk id="23" creationId="{3C80528B-C490-B546-D810-E3A2EA1463A1}"/>
          </ac:spMkLst>
        </pc:spChg>
        <pc:spChg chg="add del mod">
          <ac:chgData name="Kořínek Jiří" userId="38144f8e-3e0c-4dde-bf5e-a7dd982c2475" providerId="ADAL" clId="{33C3D048-8319-4999-81AC-058E615E30EB}" dt="2023-10-10T09:26:07.667" v="1111" actId="478"/>
          <ac:spMkLst>
            <pc:docMk/>
            <pc:sldMk cId="0" sldId="257"/>
            <ac:spMk id="24" creationId="{6E15A959-5A23-6FBB-6C95-41CE41BF36ED}"/>
          </ac:spMkLst>
        </pc:spChg>
        <pc:spChg chg="add mod">
          <ac:chgData name="Kořínek Jiří" userId="38144f8e-3e0c-4dde-bf5e-a7dd982c2475" providerId="ADAL" clId="{33C3D048-8319-4999-81AC-058E615E30EB}" dt="2023-10-10T09:26:38.797" v="1115" actId="14100"/>
          <ac:spMkLst>
            <pc:docMk/>
            <pc:sldMk cId="0" sldId="257"/>
            <ac:spMk id="25" creationId="{51FB9E6D-B208-3E66-918D-3F1DD08E98C9}"/>
          </ac:spMkLst>
        </pc:spChg>
        <pc:spChg chg="add mod">
          <ac:chgData name="Kořínek Jiří" userId="38144f8e-3e0c-4dde-bf5e-a7dd982c2475" providerId="ADAL" clId="{33C3D048-8319-4999-81AC-058E615E30EB}" dt="2023-10-10T10:36:49.146" v="1234" actId="1076"/>
          <ac:spMkLst>
            <pc:docMk/>
            <pc:sldMk cId="0" sldId="257"/>
            <ac:spMk id="26" creationId="{7BCBC432-A04B-0A88-7258-3B8279558813}"/>
          </ac:spMkLst>
        </pc:spChg>
        <pc:spChg chg="add del mod">
          <ac:chgData name="Kořínek Jiří" userId="38144f8e-3e0c-4dde-bf5e-a7dd982c2475" providerId="ADAL" clId="{33C3D048-8319-4999-81AC-058E615E30EB}" dt="2023-10-10T09:26:07.667" v="1111" actId="478"/>
          <ac:spMkLst>
            <pc:docMk/>
            <pc:sldMk cId="0" sldId="257"/>
            <ac:spMk id="27" creationId="{2CB12557-3398-0D24-306B-A1CE93E40CFF}"/>
          </ac:spMkLst>
        </pc:spChg>
        <pc:spChg chg="add del mod">
          <ac:chgData name="Kořínek Jiří" userId="38144f8e-3e0c-4dde-bf5e-a7dd982c2475" providerId="ADAL" clId="{33C3D048-8319-4999-81AC-058E615E30EB}" dt="2023-10-10T09:26:07.667" v="1111" actId="478"/>
          <ac:spMkLst>
            <pc:docMk/>
            <pc:sldMk cId="0" sldId="257"/>
            <ac:spMk id="28" creationId="{004DCAFC-B2A0-7E0D-B4F9-8970C85DC83D}"/>
          </ac:spMkLst>
        </pc:spChg>
        <pc:spChg chg="add del mod">
          <ac:chgData name="Kořínek Jiří" userId="38144f8e-3e0c-4dde-bf5e-a7dd982c2475" providerId="ADAL" clId="{33C3D048-8319-4999-81AC-058E615E30EB}" dt="2023-10-10T10:23:13.601" v="1209" actId="1036"/>
          <ac:spMkLst>
            <pc:docMk/>
            <pc:sldMk cId="0" sldId="257"/>
            <ac:spMk id="29" creationId="{64A78BFD-2DEE-7D85-E428-B1F807AD77BB}"/>
          </ac:spMkLst>
        </pc:spChg>
        <pc:spChg chg="add mod">
          <ac:chgData name="Kořínek Jiří" userId="38144f8e-3e0c-4dde-bf5e-a7dd982c2475" providerId="ADAL" clId="{33C3D048-8319-4999-81AC-058E615E30EB}" dt="2023-10-10T10:23:13.601" v="1209" actId="1036"/>
          <ac:spMkLst>
            <pc:docMk/>
            <pc:sldMk cId="0" sldId="257"/>
            <ac:spMk id="30" creationId="{AD4A9D19-775F-0C6A-C3D9-09F1D80F09BB}"/>
          </ac:spMkLst>
        </pc:spChg>
        <pc:spChg chg="add del mod">
          <ac:chgData name="Kořínek Jiří" userId="38144f8e-3e0c-4dde-bf5e-a7dd982c2475" providerId="ADAL" clId="{33C3D048-8319-4999-81AC-058E615E30EB}" dt="2023-10-10T09:23:27.850" v="1039" actId="478"/>
          <ac:spMkLst>
            <pc:docMk/>
            <pc:sldMk cId="0" sldId="257"/>
            <ac:spMk id="31" creationId="{A470841D-3EA7-2AFE-5A86-45519E951595}"/>
          </ac:spMkLst>
        </pc:spChg>
        <pc:spChg chg="add mod">
          <ac:chgData name="Kořínek Jiří" userId="38144f8e-3e0c-4dde-bf5e-a7dd982c2475" providerId="ADAL" clId="{33C3D048-8319-4999-81AC-058E615E30EB}" dt="2023-10-10T10:36:55.028" v="1237"/>
          <ac:spMkLst>
            <pc:docMk/>
            <pc:sldMk cId="0" sldId="257"/>
            <ac:spMk id="32" creationId="{5D7A93B8-4660-34DB-2098-84326A4E0627}"/>
          </ac:spMkLst>
        </pc:spChg>
        <pc:spChg chg="add del mod">
          <ac:chgData name="Kořínek Jiří" userId="38144f8e-3e0c-4dde-bf5e-a7dd982c2475" providerId="ADAL" clId="{33C3D048-8319-4999-81AC-058E615E30EB}" dt="2023-10-10T09:26:07.667" v="1111" actId="478"/>
          <ac:spMkLst>
            <pc:docMk/>
            <pc:sldMk cId="0" sldId="257"/>
            <ac:spMk id="33" creationId="{A45655CE-C3DD-6C48-6838-ABC7DEF97530}"/>
          </ac:spMkLst>
        </pc:spChg>
        <pc:spChg chg="add del mod">
          <ac:chgData name="Kořínek Jiří" userId="38144f8e-3e0c-4dde-bf5e-a7dd982c2475" providerId="ADAL" clId="{33C3D048-8319-4999-81AC-058E615E30EB}" dt="2023-10-10T09:20:51.166" v="997" actId="478"/>
          <ac:spMkLst>
            <pc:docMk/>
            <pc:sldMk cId="0" sldId="257"/>
            <ac:spMk id="34" creationId="{C456A91A-0F40-4E2F-1AF3-5E5F6D7BE1EB}"/>
          </ac:spMkLst>
        </pc:spChg>
        <pc:spChg chg="add del mod">
          <ac:chgData name="Kořínek Jiří" userId="38144f8e-3e0c-4dde-bf5e-a7dd982c2475" providerId="ADAL" clId="{33C3D048-8319-4999-81AC-058E615E30EB}" dt="2023-10-10T09:21:27.911" v="1007" actId="478"/>
          <ac:spMkLst>
            <pc:docMk/>
            <pc:sldMk cId="0" sldId="257"/>
            <ac:spMk id="35" creationId="{A8C2B3E9-3453-3603-283F-C6CE65C9FF97}"/>
          </ac:spMkLst>
        </pc:spChg>
        <pc:spChg chg="add del mod">
          <ac:chgData name="Kořínek Jiří" userId="38144f8e-3e0c-4dde-bf5e-a7dd982c2475" providerId="ADAL" clId="{33C3D048-8319-4999-81AC-058E615E30EB}" dt="2023-10-10T09:23:38.973" v="1048" actId="478"/>
          <ac:spMkLst>
            <pc:docMk/>
            <pc:sldMk cId="0" sldId="257"/>
            <ac:spMk id="36" creationId="{B278A1A9-9B09-7BD6-B2FF-6F7359A86DE2}"/>
          </ac:spMkLst>
        </pc:spChg>
        <pc:spChg chg="add mod">
          <ac:chgData name="Kořínek Jiří" userId="38144f8e-3e0c-4dde-bf5e-a7dd982c2475" providerId="ADAL" clId="{33C3D048-8319-4999-81AC-058E615E30EB}" dt="2023-10-10T10:23:13.601" v="1209" actId="1036"/>
          <ac:spMkLst>
            <pc:docMk/>
            <pc:sldMk cId="0" sldId="257"/>
            <ac:spMk id="37" creationId="{275150DC-993D-6BB4-5BF4-AC91B9998A5F}"/>
          </ac:spMkLst>
        </pc:spChg>
        <pc:spChg chg="add del mod">
          <ac:chgData name="Kořínek Jiří" userId="38144f8e-3e0c-4dde-bf5e-a7dd982c2475" providerId="ADAL" clId="{33C3D048-8319-4999-81AC-058E615E30EB}" dt="2023-10-10T09:22:08.641" v="1022" actId="478"/>
          <ac:spMkLst>
            <pc:docMk/>
            <pc:sldMk cId="0" sldId="257"/>
            <ac:spMk id="38" creationId="{0EC7AFAC-00D6-D51E-DF52-1522E26E13CC}"/>
          </ac:spMkLst>
        </pc:spChg>
        <pc:spChg chg="add del mod">
          <ac:chgData name="Kořínek Jiří" userId="38144f8e-3e0c-4dde-bf5e-a7dd982c2475" providerId="ADAL" clId="{33C3D048-8319-4999-81AC-058E615E30EB}" dt="2023-10-10T09:26:07.667" v="1111" actId="478"/>
          <ac:spMkLst>
            <pc:docMk/>
            <pc:sldMk cId="0" sldId="257"/>
            <ac:spMk id="39" creationId="{F7796E9C-9208-494F-8956-593D42E85511}"/>
          </ac:spMkLst>
        </pc:spChg>
        <pc:spChg chg="add mod">
          <ac:chgData name="Kořínek Jiří" userId="38144f8e-3e0c-4dde-bf5e-a7dd982c2475" providerId="ADAL" clId="{33C3D048-8319-4999-81AC-058E615E30EB}" dt="2023-10-10T09:26:53.391" v="1117" actId="1076"/>
          <ac:spMkLst>
            <pc:docMk/>
            <pc:sldMk cId="0" sldId="257"/>
            <ac:spMk id="40" creationId="{269B3B47-5FBC-DBF1-06A3-6DABA43A01C7}"/>
          </ac:spMkLst>
        </pc:spChg>
        <pc:spChg chg="add mod">
          <ac:chgData name="Kořínek Jiří" userId="38144f8e-3e0c-4dde-bf5e-a7dd982c2475" providerId="ADAL" clId="{33C3D048-8319-4999-81AC-058E615E30EB}" dt="2023-10-10T09:26:53.391" v="1117" actId="1076"/>
          <ac:spMkLst>
            <pc:docMk/>
            <pc:sldMk cId="0" sldId="257"/>
            <ac:spMk id="41" creationId="{6095A7E9-1468-E9EA-B339-0588197A4463}"/>
          </ac:spMkLst>
        </pc:spChg>
        <pc:spChg chg="add mod">
          <ac:chgData name="Kořínek Jiří" userId="38144f8e-3e0c-4dde-bf5e-a7dd982c2475" providerId="ADAL" clId="{33C3D048-8319-4999-81AC-058E615E30EB}" dt="2023-10-10T10:47:36.259" v="1267" actId="1037"/>
          <ac:spMkLst>
            <pc:docMk/>
            <pc:sldMk cId="0" sldId="257"/>
            <ac:spMk id="42" creationId="{CDADBD48-5F95-042D-9B83-CE7895B3EAFA}"/>
          </ac:spMkLst>
        </pc:spChg>
        <pc:spChg chg="add mod">
          <ac:chgData name="Kořínek Jiří" userId="38144f8e-3e0c-4dde-bf5e-a7dd982c2475" providerId="ADAL" clId="{33C3D048-8319-4999-81AC-058E615E30EB}" dt="2023-10-10T10:47:36.259" v="1267" actId="1037"/>
          <ac:spMkLst>
            <pc:docMk/>
            <pc:sldMk cId="0" sldId="257"/>
            <ac:spMk id="43" creationId="{FBE3860F-3400-25D6-62C4-F75470B00065}"/>
          </ac:spMkLst>
        </pc:spChg>
        <pc:spChg chg="add mod">
          <ac:chgData name="Kořínek Jiří" userId="38144f8e-3e0c-4dde-bf5e-a7dd982c2475" providerId="ADAL" clId="{33C3D048-8319-4999-81AC-058E615E30EB}" dt="2023-10-10T10:47:36.259" v="1267" actId="1037"/>
          <ac:spMkLst>
            <pc:docMk/>
            <pc:sldMk cId="0" sldId="257"/>
            <ac:spMk id="44" creationId="{B2DB929B-156A-C32F-7ADE-6C60C2F3235D}"/>
          </ac:spMkLst>
        </pc:spChg>
        <pc:spChg chg="add mod">
          <ac:chgData name="Kořínek Jiří" userId="38144f8e-3e0c-4dde-bf5e-a7dd982c2475" providerId="ADAL" clId="{33C3D048-8319-4999-81AC-058E615E30EB}" dt="2023-10-10T10:47:36.259" v="1267" actId="1037"/>
          <ac:spMkLst>
            <pc:docMk/>
            <pc:sldMk cId="0" sldId="257"/>
            <ac:spMk id="45" creationId="{52B4DFEE-B108-B61C-451F-0FA0BCAFB3CB}"/>
          </ac:spMkLst>
        </pc:spChg>
        <pc:spChg chg="mod">
          <ac:chgData name="Kořínek Jiří" userId="38144f8e-3e0c-4dde-bf5e-a7dd982c2475" providerId="ADAL" clId="{33C3D048-8319-4999-81AC-058E615E30EB}" dt="2023-10-10T09:15:35.225" v="828" actId="20577"/>
          <ac:spMkLst>
            <pc:docMk/>
            <pc:sldMk cId="0" sldId="257"/>
            <ac:spMk id="421" creationId="{00000000-0000-0000-0000-000000000000}"/>
          </ac:spMkLst>
        </pc:spChg>
        <pc:spChg chg="mod">
          <ac:chgData name="Kořínek Jiří" userId="38144f8e-3e0c-4dde-bf5e-a7dd982c2475" providerId="ADAL" clId="{33C3D048-8319-4999-81AC-058E615E30EB}" dt="2023-10-10T10:47:20.998" v="1259" actId="5793"/>
          <ac:spMkLst>
            <pc:docMk/>
            <pc:sldMk cId="0" sldId="257"/>
            <ac:spMk id="422" creationId="{00000000-0000-0000-0000-000000000000}"/>
          </ac:spMkLst>
        </pc:spChg>
      </pc:sldChg>
      <pc:sldChg chg="addSp delSp modSp mod modNotes">
        <pc:chgData name="Kořínek Jiří" userId="38144f8e-3e0c-4dde-bf5e-a7dd982c2475" providerId="ADAL" clId="{33C3D048-8319-4999-81AC-058E615E30EB}" dt="2023-10-10T09:13:06.890" v="797" actId="478"/>
        <pc:sldMkLst>
          <pc:docMk/>
          <pc:sldMk cId="0" sldId="258"/>
        </pc:sldMkLst>
        <pc:spChg chg="add del mod">
          <ac:chgData name="Kořínek Jiří" userId="38144f8e-3e0c-4dde-bf5e-a7dd982c2475" providerId="ADAL" clId="{33C3D048-8319-4999-81AC-058E615E30EB}" dt="2023-09-27T12:03:48.631" v="154" actId="478"/>
          <ac:spMkLst>
            <pc:docMk/>
            <pc:sldMk cId="0" sldId="258"/>
            <ac:spMk id="3" creationId="{1F87F0A5-FC6B-10FF-83F9-9E9F066B5BCC}"/>
          </ac:spMkLst>
        </pc:spChg>
        <pc:spChg chg="add del mod">
          <ac:chgData name="Kořínek Jiří" userId="38144f8e-3e0c-4dde-bf5e-a7dd982c2475" providerId="ADAL" clId="{33C3D048-8319-4999-81AC-058E615E30EB}" dt="2023-09-27T12:03:55.987" v="158" actId="478"/>
          <ac:spMkLst>
            <pc:docMk/>
            <pc:sldMk cId="0" sldId="258"/>
            <ac:spMk id="5" creationId="{33E963BC-C4E3-B323-6C9E-B8CB52BB4607}"/>
          </ac:spMkLst>
        </pc:spChg>
        <pc:spChg chg="add del mod">
          <ac:chgData name="Kořínek Jiří" userId="38144f8e-3e0c-4dde-bf5e-a7dd982c2475" providerId="ADAL" clId="{33C3D048-8319-4999-81AC-058E615E30EB}" dt="2023-09-27T12:04:00.248" v="160" actId="478"/>
          <ac:spMkLst>
            <pc:docMk/>
            <pc:sldMk cId="0" sldId="258"/>
            <ac:spMk id="7" creationId="{003C799D-5CAC-1ED0-03F1-982D34559BAD}"/>
          </ac:spMkLst>
        </pc:spChg>
        <pc:spChg chg="add del mod">
          <ac:chgData name="Kořínek Jiří" userId="38144f8e-3e0c-4dde-bf5e-a7dd982c2475" providerId="ADAL" clId="{33C3D048-8319-4999-81AC-058E615E30EB}" dt="2023-09-27T12:04:58.747" v="178" actId="478"/>
          <ac:spMkLst>
            <pc:docMk/>
            <pc:sldMk cId="0" sldId="258"/>
            <ac:spMk id="9" creationId="{0F6BB4AF-EF15-1F46-30BF-0567BD687195}"/>
          </ac:spMkLst>
        </pc:spChg>
        <pc:spChg chg="add del mod">
          <ac:chgData name="Kořínek Jiří" userId="38144f8e-3e0c-4dde-bf5e-a7dd982c2475" providerId="ADAL" clId="{33C3D048-8319-4999-81AC-058E615E30EB}" dt="2023-09-27T12:05:36.698" v="214" actId="478"/>
          <ac:spMkLst>
            <pc:docMk/>
            <pc:sldMk cId="0" sldId="258"/>
            <ac:spMk id="11" creationId="{3C2854E4-0DF8-D4BD-9ABA-6CCD748413D4}"/>
          </ac:spMkLst>
        </pc:spChg>
        <pc:spChg chg="add del mod">
          <ac:chgData name="Kořínek Jiří" userId="38144f8e-3e0c-4dde-bf5e-a7dd982c2475" providerId="ADAL" clId="{33C3D048-8319-4999-81AC-058E615E30EB}" dt="2023-09-27T12:05:40.663" v="216" actId="478"/>
          <ac:spMkLst>
            <pc:docMk/>
            <pc:sldMk cId="0" sldId="258"/>
            <ac:spMk id="13" creationId="{16C080F3-A406-A7A0-9540-B0408A7FB806}"/>
          </ac:spMkLst>
        </pc:spChg>
        <pc:spChg chg="add del mod">
          <ac:chgData name="Kořínek Jiří" userId="38144f8e-3e0c-4dde-bf5e-a7dd982c2475" providerId="ADAL" clId="{33C3D048-8319-4999-81AC-058E615E30EB}" dt="2023-09-27T12:05:46.950" v="220" actId="478"/>
          <ac:spMkLst>
            <pc:docMk/>
            <pc:sldMk cId="0" sldId="258"/>
            <ac:spMk id="15" creationId="{CF91A2DD-54B8-CCCC-A3A6-65D306242768}"/>
          </ac:spMkLst>
        </pc:spChg>
        <pc:spChg chg="add del mod">
          <ac:chgData name="Kořínek Jiří" userId="38144f8e-3e0c-4dde-bf5e-a7dd982c2475" providerId="ADAL" clId="{33C3D048-8319-4999-81AC-058E615E30EB}" dt="2023-09-27T12:05:54.929" v="224" actId="478"/>
          <ac:spMkLst>
            <pc:docMk/>
            <pc:sldMk cId="0" sldId="258"/>
            <ac:spMk id="17" creationId="{5790B26F-5FFE-E24C-82D2-F964EDBD8B4D}"/>
          </ac:spMkLst>
        </pc:spChg>
        <pc:spChg chg="add del mod">
          <ac:chgData name="Kořínek Jiří" userId="38144f8e-3e0c-4dde-bf5e-a7dd982c2475" providerId="ADAL" clId="{33C3D048-8319-4999-81AC-058E615E30EB}" dt="2023-09-27T12:06:03.582" v="229" actId="478"/>
          <ac:spMkLst>
            <pc:docMk/>
            <pc:sldMk cId="0" sldId="258"/>
            <ac:spMk id="19" creationId="{9FD70C89-FEAE-BFFF-210D-F4FA7EFC6125}"/>
          </ac:spMkLst>
        </pc:spChg>
        <pc:spChg chg="add del mod">
          <ac:chgData name="Kořínek Jiří" userId="38144f8e-3e0c-4dde-bf5e-a7dd982c2475" providerId="ADAL" clId="{33C3D048-8319-4999-81AC-058E615E30EB}" dt="2023-09-27T12:06:05.286" v="230" actId="478"/>
          <ac:spMkLst>
            <pc:docMk/>
            <pc:sldMk cId="0" sldId="258"/>
            <ac:spMk id="21" creationId="{AEA701AB-0A49-DF11-4D9F-764BF6F253F2}"/>
          </ac:spMkLst>
        </pc:spChg>
        <pc:spChg chg="add del mod">
          <ac:chgData name="Kořínek Jiří" userId="38144f8e-3e0c-4dde-bf5e-a7dd982c2475" providerId="ADAL" clId="{33C3D048-8319-4999-81AC-058E615E30EB}" dt="2023-09-27T12:06:52.268" v="236"/>
          <ac:spMkLst>
            <pc:docMk/>
            <pc:sldMk cId="0" sldId="258"/>
            <ac:spMk id="22" creationId="{53182D07-8FF3-3A20-B54D-72FB23E5A787}"/>
          </ac:spMkLst>
        </pc:spChg>
        <pc:spChg chg="add del mod">
          <ac:chgData name="Kořínek Jiří" userId="38144f8e-3e0c-4dde-bf5e-a7dd982c2475" providerId="ADAL" clId="{33C3D048-8319-4999-81AC-058E615E30EB}" dt="2023-09-27T12:06:52.268" v="236"/>
          <ac:spMkLst>
            <pc:docMk/>
            <pc:sldMk cId="0" sldId="258"/>
            <ac:spMk id="23" creationId="{51F84578-0761-FF30-7BE5-A51E5A6FE958}"/>
          </ac:spMkLst>
        </pc:spChg>
        <pc:spChg chg="add del mod">
          <ac:chgData name="Kořínek Jiří" userId="38144f8e-3e0c-4dde-bf5e-a7dd982c2475" providerId="ADAL" clId="{33C3D048-8319-4999-81AC-058E615E30EB}" dt="2023-09-27T12:06:52.268" v="236"/>
          <ac:spMkLst>
            <pc:docMk/>
            <pc:sldMk cId="0" sldId="258"/>
            <ac:spMk id="24" creationId="{68FBDA82-AAEE-7A8C-689D-0DCB80306B36}"/>
          </ac:spMkLst>
        </pc:spChg>
        <pc:spChg chg="add del mod">
          <ac:chgData name="Kořínek Jiří" userId="38144f8e-3e0c-4dde-bf5e-a7dd982c2475" providerId="ADAL" clId="{33C3D048-8319-4999-81AC-058E615E30EB}" dt="2023-09-27T12:06:52.268" v="236"/>
          <ac:spMkLst>
            <pc:docMk/>
            <pc:sldMk cId="0" sldId="258"/>
            <ac:spMk id="25" creationId="{E45CF3CC-6411-FA49-1128-447473B06983}"/>
          </ac:spMkLst>
        </pc:spChg>
        <pc:spChg chg="add del mod">
          <ac:chgData name="Kořínek Jiří" userId="38144f8e-3e0c-4dde-bf5e-a7dd982c2475" providerId="ADAL" clId="{33C3D048-8319-4999-81AC-058E615E30EB}" dt="2023-09-27T12:06:52.268" v="236"/>
          <ac:spMkLst>
            <pc:docMk/>
            <pc:sldMk cId="0" sldId="258"/>
            <ac:spMk id="26" creationId="{8126D856-C9EC-2A76-79C7-EA4CCDB2849A}"/>
          </ac:spMkLst>
        </pc:spChg>
        <pc:spChg chg="add mod">
          <ac:chgData name="Kořínek Jiří" userId="38144f8e-3e0c-4dde-bf5e-a7dd982c2475" providerId="ADAL" clId="{33C3D048-8319-4999-81AC-058E615E30EB}" dt="2023-09-27T12:14:03.919" v="357" actId="14100"/>
          <ac:spMkLst>
            <pc:docMk/>
            <pc:sldMk cId="0" sldId="258"/>
            <ac:spMk id="27" creationId="{771E5817-02B2-4F12-0B66-1CF228F0E7AE}"/>
          </ac:spMkLst>
        </pc:spChg>
        <pc:spChg chg="add mod">
          <ac:chgData name="Kořínek Jiří" userId="38144f8e-3e0c-4dde-bf5e-a7dd982c2475" providerId="ADAL" clId="{33C3D048-8319-4999-81AC-058E615E30EB}" dt="2023-09-27T12:14:03.919" v="357" actId="14100"/>
          <ac:spMkLst>
            <pc:docMk/>
            <pc:sldMk cId="0" sldId="258"/>
            <ac:spMk id="28" creationId="{7ECA02A6-F8EF-72E5-6BC5-CC2249B7E54B}"/>
          </ac:spMkLst>
        </pc:spChg>
        <pc:spChg chg="add mod">
          <ac:chgData name="Kořínek Jiří" userId="38144f8e-3e0c-4dde-bf5e-a7dd982c2475" providerId="ADAL" clId="{33C3D048-8319-4999-81AC-058E615E30EB}" dt="2023-09-27T12:14:03.919" v="357" actId="14100"/>
          <ac:spMkLst>
            <pc:docMk/>
            <pc:sldMk cId="0" sldId="258"/>
            <ac:spMk id="29" creationId="{417C9E9E-E6DF-C686-DDB6-B8B3970226FA}"/>
          </ac:spMkLst>
        </pc:spChg>
        <pc:spChg chg="add mod">
          <ac:chgData name="Kořínek Jiří" userId="38144f8e-3e0c-4dde-bf5e-a7dd982c2475" providerId="ADAL" clId="{33C3D048-8319-4999-81AC-058E615E30EB}" dt="2023-10-10T09:09:56.956" v="752" actId="20577"/>
          <ac:spMkLst>
            <pc:docMk/>
            <pc:sldMk cId="0" sldId="258"/>
            <ac:spMk id="30" creationId="{4D3B358B-BA91-6FD8-CF3C-AB29E19FE7C2}"/>
          </ac:spMkLst>
        </pc:spChg>
        <pc:spChg chg="add mod">
          <ac:chgData name="Kořínek Jiří" userId="38144f8e-3e0c-4dde-bf5e-a7dd982c2475" providerId="ADAL" clId="{33C3D048-8319-4999-81AC-058E615E30EB}" dt="2023-09-27T12:14:03.919" v="357" actId="14100"/>
          <ac:spMkLst>
            <pc:docMk/>
            <pc:sldMk cId="0" sldId="258"/>
            <ac:spMk id="31" creationId="{CB0D1DF3-8744-FF45-927E-54790A03EFEF}"/>
          </ac:spMkLst>
        </pc:spChg>
        <pc:spChg chg="add del mod">
          <ac:chgData name="Kořínek Jiří" userId="38144f8e-3e0c-4dde-bf5e-a7dd982c2475" providerId="ADAL" clId="{33C3D048-8319-4999-81AC-058E615E30EB}" dt="2023-09-27T12:09:26.211" v="273" actId="478"/>
          <ac:spMkLst>
            <pc:docMk/>
            <pc:sldMk cId="0" sldId="258"/>
            <ac:spMk id="32" creationId="{58BAF5C5-1E93-2647-8EF5-3E01ABC1F143}"/>
          </ac:spMkLst>
        </pc:spChg>
        <pc:spChg chg="add del mod">
          <ac:chgData name="Kořínek Jiří" userId="38144f8e-3e0c-4dde-bf5e-a7dd982c2475" providerId="ADAL" clId="{33C3D048-8319-4999-81AC-058E615E30EB}" dt="2023-09-27T12:09:26.211" v="273" actId="478"/>
          <ac:spMkLst>
            <pc:docMk/>
            <pc:sldMk cId="0" sldId="258"/>
            <ac:spMk id="33" creationId="{C53917D3-1A28-F13E-6424-93C11BF0EB2A}"/>
          </ac:spMkLst>
        </pc:spChg>
        <pc:spChg chg="add del mod">
          <ac:chgData name="Kořínek Jiří" userId="38144f8e-3e0c-4dde-bf5e-a7dd982c2475" providerId="ADAL" clId="{33C3D048-8319-4999-81AC-058E615E30EB}" dt="2023-09-27T12:09:26.211" v="273" actId="478"/>
          <ac:spMkLst>
            <pc:docMk/>
            <pc:sldMk cId="0" sldId="258"/>
            <ac:spMk id="34" creationId="{A907DDDB-1A43-02FC-E1E2-3D198C315C1D}"/>
          </ac:spMkLst>
        </pc:spChg>
        <pc:spChg chg="add del mod">
          <ac:chgData name="Kořínek Jiří" userId="38144f8e-3e0c-4dde-bf5e-a7dd982c2475" providerId="ADAL" clId="{33C3D048-8319-4999-81AC-058E615E30EB}" dt="2023-09-27T12:09:26.211" v="273" actId="478"/>
          <ac:spMkLst>
            <pc:docMk/>
            <pc:sldMk cId="0" sldId="258"/>
            <ac:spMk id="35" creationId="{B8456D8D-5198-46F0-B7A8-1FF0A915CB01}"/>
          </ac:spMkLst>
        </pc:spChg>
        <pc:spChg chg="add del mod">
          <ac:chgData name="Kořínek Jiří" userId="38144f8e-3e0c-4dde-bf5e-a7dd982c2475" providerId="ADAL" clId="{33C3D048-8319-4999-81AC-058E615E30EB}" dt="2023-09-27T12:09:26.211" v="273" actId="478"/>
          <ac:spMkLst>
            <pc:docMk/>
            <pc:sldMk cId="0" sldId="258"/>
            <ac:spMk id="36" creationId="{AF10E8AE-C7D6-E7F4-7607-34A04060E542}"/>
          </ac:spMkLst>
        </pc:spChg>
        <pc:spChg chg="add del mod">
          <ac:chgData name="Kořínek Jiří" userId="38144f8e-3e0c-4dde-bf5e-a7dd982c2475" providerId="ADAL" clId="{33C3D048-8319-4999-81AC-058E615E30EB}" dt="2023-09-27T12:09:26.211" v="273" actId="478"/>
          <ac:spMkLst>
            <pc:docMk/>
            <pc:sldMk cId="0" sldId="258"/>
            <ac:spMk id="37" creationId="{D19DF036-4801-6294-A042-BFD2308C5DB2}"/>
          </ac:spMkLst>
        </pc:spChg>
        <pc:spChg chg="add del mod">
          <ac:chgData name="Kořínek Jiří" userId="38144f8e-3e0c-4dde-bf5e-a7dd982c2475" providerId="ADAL" clId="{33C3D048-8319-4999-81AC-058E615E30EB}" dt="2023-09-27T12:09:26.211" v="273" actId="478"/>
          <ac:spMkLst>
            <pc:docMk/>
            <pc:sldMk cId="0" sldId="258"/>
            <ac:spMk id="38" creationId="{F6C9C333-8895-5890-93C1-AB5CEBE7E9B5}"/>
          </ac:spMkLst>
        </pc:spChg>
        <pc:spChg chg="add del mod">
          <ac:chgData name="Kořínek Jiří" userId="38144f8e-3e0c-4dde-bf5e-a7dd982c2475" providerId="ADAL" clId="{33C3D048-8319-4999-81AC-058E615E30EB}" dt="2023-09-27T12:09:26.211" v="273" actId="478"/>
          <ac:spMkLst>
            <pc:docMk/>
            <pc:sldMk cId="0" sldId="258"/>
            <ac:spMk id="39" creationId="{10D885C6-9B16-D60B-DCA1-44A1A8ED3CB0}"/>
          </ac:spMkLst>
        </pc:spChg>
        <pc:spChg chg="add del mod">
          <ac:chgData name="Kořínek Jiří" userId="38144f8e-3e0c-4dde-bf5e-a7dd982c2475" providerId="ADAL" clId="{33C3D048-8319-4999-81AC-058E615E30EB}" dt="2023-09-27T12:09:26.211" v="273" actId="478"/>
          <ac:spMkLst>
            <pc:docMk/>
            <pc:sldMk cId="0" sldId="258"/>
            <ac:spMk id="40" creationId="{22777E57-9406-2866-4BB5-148E4FE02781}"/>
          </ac:spMkLst>
        </pc:spChg>
        <pc:spChg chg="add del mod">
          <ac:chgData name="Kořínek Jiří" userId="38144f8e-3e0c-4dde-bf5e-a7dd982c2475" providerId="ADAL" clId="{33C3D048-8319-4999-81AC-058E615E30EB}" dt="2023-09-27T12:09:26.211" v="273" actId="478"/>
          <ac:spMkLst>
            <pc:docMk/>
            <pc:sldMk cId="0" sldId="258"/>
            <ac:spMk id="41" creationId="{5912AEC4-72CC-06A6-4D12-D68A212F06A1}"/>
          </ac:spMkLst>
        </pc:spChg>
        <pc:spChg chg="add del mod">
          <ac:chgData name="Kořínek Jiří" userId="38144f8e-3e0c-4dde-bf5e-a7dd982c2475" providerId="ADAL" clId="{33C3D048-8319-4999-81AC-058E615E30EB}" dt="2023-09-27T12:10:06.648" v="280"/>
          <ac:spMkLst>
            <pc:docMk/>
            <pc:sldMk cId="0" sldId="258"/>
            <ac:spMk id="42" creationId="{E3057736-6E59-C22B-6CD6-FD123EFAC1E5}"/>
          </ac:spMkLst>
        </pc:spChg>
        <pc:spChg chg="add del mod">
          <ac:chgData name="Kořínek Jiří" userId="38144f8e-3e0c-4dde-bf5e-a7dd982c2475" providerId="ADAL" clId="{33C3D048-8319-4999-81AC-058E615E30EB}" dt="2023-09-27T12:10:06.648" v="280"/>
          <ac:spMkLst>
            <pc:docMk/>
            <pc:sldMk cId="0" sldId="258"/>
            <ac:spMk id="43" creationId="{1AA6E2BB-3346-C2F8-2BB6-78D8123C4FDD}"/>
          </ac:spMkLst>
        </pc:spChg>
        <pc:spChg chg="add del mod">
          <ac:chgData name="Kořínek Jiří" userId="38144f8e-3e0c-4dde-bf5e-a7dd982c2475" providerId="ADAL" clId="{33C3D048-8319-4999-81AC-058E615E30EB}" dt="2023-09-27T12:10:06.648" v="280"/>
          <ac:spMkLst>
            <pc:docMk/>
            <pc:sldMk cId="0" sldId="258"/>
            <ac:spMk id="44" creationId="{009F4BF3-ED46-B288-7375-8E58EC453525}"/>
          </ac:spMkLst>
        </pc:spChg>
        <pc:spChg chg="add del mod">
          <ac:chgData name="Kořínek Jiří" userId="38144f8e-3e0c-4dde-bf5e-a7dd982c2475" providerId="ADAL" clId="{33C3D048-8319-4999-81AC-058E615E30EB}" dt="2023-09-27T12:10:06.648" v="280"/>
          <ac:spMkLst>
            <pc:docMk/>
            <pc:sldMk cId="0" sldId="258"/>
            <ac:spMk id="45" creationId="{A0A47F9D-3440-0F4C-3B00-1ED5833CB92E}"/>
          </ac:spMkLst>
        </pc:spChg>
        <pc:spChg chg="add mod">
          <ac:chgData name="Kořínek Jiří" userId="38144f8e-3e0c-4dde-bf5e-a7dd982c2475" providerId="ADAL" clId="{33C3D048-8319-4999-81AC-058E615E30EB}" dt="2023-09-27T12:14:42.812" v="362" actId="14100"/>
          <ac:spMkLst>
            <pc:docMk/>
            <pc:sldMk cId="0" sldId="258"/>
            <ac:spMk id="46" creationId="{979F0BFB-8CAD-F29D-81BB-986A7F9F33E9}"/>
          </ac:spMkLst>
        </pc:spChg>
        <pc:spChg chg="add mod">
          <ac:chgData name="Kořínek Jiří" userId="38144f8e-3e0c-4dde-bf5e-a7dd982c2475" providerId="ADAL" clId="{33C3D048-8319-4999-81AC-058E615E30EB}" dt="2023-09-27T12:14:36.963" v="361" actId="1076"/>
          <ac:spMkLst>
            <pc:docMk/>
            <pc:sldMk cId="0" sldId="258"/>
            <ac:spMk id="47" creationId="{6A6F681C-2AB2-BD92-48AF-B5BC7767950C}"/>
          </ac:spMkLst>
        </pc:spChg>
        <pc:spChg chg="add mod">
          <ac:chgData name="Kořínek Jiří" userId="38144f8e-3e0c-4dde-bf5e-a7dd982c2475" providerId="ADAL" clId="{33C3D048-8319-4999-81AC-058E615E30EB}" dt="2023-09-27T12:14:30.939" v="360" actId="1076"/>
          <ac:spMkLst>
            <pc:docMk/>
            <pc:sldMk cId="0" sldId="258"/>
            <ac:spMk id="48" creationId="{FF2FDEC7-84AE-50C9-B07D-58EF67E39FB0}"/>
          </ac:spMkLst>
        </pc:spChg>
        <pc:spChg chg="add mod">
          <ac:chgData name="Kořínek Jiří" userId="38144f8e-3e0c-4dde-bf5e-a7dd982c2475" providerId="ADAL" clId="{33C3D048-8319-4999-81AC-058E615E30EB}" dt="2023-10-10T09:10:07.839" v="770" actId="20577"/>
          <ac:spMkLst>
            <pc:docMk/>
            <pc:sldMk cId="0" sldId="258"/>
            <ac:spMk id="49" creationId="{2FFF6649-4D6F-403F-96D7-092D4E3AE5AD}"/>
          </ac:spMkLst>
        </pc:spChg>
        <pc:spChg chg="add mod">
          <ac:chgData name="Kořínek Jiří" userId="38144f8e-3e0c-4dde-bf5e-a7dd982c2475" providerId="ADAL" clId="{33C3D048-8319-4999-81AC-058E615E30EB}" dt="2023-09-27T12:14:30.939" v="360" actId="1076"/>
          <ac:spMkLst>
            <pc:docMk/>
            <pc:sldMk cId="0" sldId="258"/>
            <ac:spMk id="50" creationId="{EC5EC558-E3F6-D21F-BD4C-30D354882325}"/>
          </ac:spMkLst>
        </pc:spChg>
        <pc:spChg chg="add mod">
          <ac:chgData name="Kořínek Jiří" userId="38144f8e-3e0c-4dde-bf5e-a7dd982c2475" providerId="ADAL" clId="{33C3D048-8319-4999-81AC-058E615E30EB}" dt="2023-09-27T12:15:08.756" v="367" actId="14100"/>
          <ac:spMkLst>
            <pc:docMk/>
            <pc:sldMk cId="0" sldId="258"/>
            <ac:spMk id="51" creationId="{E9E398BA-B307-A345-D171-3F358EE119C8}"/>
          </ac:spMkLst>
        </pc:spChg>
        <pc:spChg chg="add mod">
          <ac:chgData name="Kořínek Jiří" userId="38144f8e-3e0c-4dde-bf5e-a7dd982c2475" providerId="ADAL" clId="{33C3D048-8319-4999-81AC-058E615E30EB}" dt="2023-09-27T12:15:01.099" v="365" actId="14100"/>
          <ac:spMkLst>
            <pc:docMk/>
            <pc:sldMk cId="0" sldId="258"/>
            <ac:spMk id="52" creationId="{C4D999E6-3051-B4E7-FA14-F12E7C473280}"/>
          </ac:spMkLst>
        </pc:spChg>
        <pc:spChg chg="add mod">
          <ac:chgData name="Kořínek Jiří" userId="38144f8e-3e0c-4dde-bf5e-a7dd982c2475" providerId="ADAL" clId="{33C3D048-8319-4999-81AC-058E615E30EB}" dt="2023-09-27T12:15:01.099" v="365" actId="14100"/>
          <ac:spMkLst>
            <pc:docMk/>
            <pc:sldMk cId="0" sldId="258"/>
            <ac:spMk id="53" creationId="{3901993D-BE21-51BB-737B-8DAF9F2DA960}"/>
          </ac:spMkLst>
        </pc:spChg>
        <pc:spChg chg="add mod">
          <ac:chgData name="Kořínek Jiří" userId="38144f8e-3e0c-4dde-bf5e-a7dd982c2475" providerId="ADAL" clId="{33C3D048-8319-4999-81AC-058E615E30EB}" dt="2023-10-10T09:12:54.554" v="792" actId="20577"/>
          <ac:spMkLst>
            <pc:docMk/>
            <pc:sldMk cId="0" sldId="258"/>
            <ac:spMk id="54" creationId="{CD474487-22A7-6D2E-41C0-EFD4EA78C631}"/>
          </ac:spMkLst>
        </pc:spChg>
        <pc:spChg chg="add mod">
          <ac:chgData name="Kořínek Jiří" userId="38144f8e-3e0c-4dde-bf5e-a7dd982c2475" providerId="ADAL" clId="{33C3D048-8319-4999-81AC-058E615E30EB}" dt="2023-09-27T12:15:01.099" v="365" actId="14100"/>
          <ac:spMkLst>
            <pc:docMk/>
            <pc:sldMk cId="0" sldId="258"/>
            <ac:spMk id="55" creationId="{A75E85D1-12CE-D2A2-C924-20306F6176FE}"/>
          </ac:spMkLst>
        </pc:spChg>
        <pc:spChg chg="add del mod">
          <ac:chgData name="Kořínek Jiří" userId="38144f8e-3e0c-4dde-bf5e-a7dd982c2475" providerId="ADAL" clId="{33C3D048-8319-4999-81AC-058E615E30EB}" dt="2023-09-27T12:15:14.637" v="368" actId="478"/>
          <ac:spMkLst>
            <pc:docMk/>
            <pc:sldMk cId="0" sldId="258"/>
            <ac:spMk id="56" creationId="{B8764071-4A58-C7D8-01C8-86AFF9D5B571}"/>
          </ac:spMkLst>
        </pc:spChg>
        <pc:spChg chg="add del mod">
          <ac:chgData name="Kořínek Jiří" userId="38144f8e-3e0c-4dde-bf5e-a7dd982c2475" providerId="ADAL" clId="{33C3D048-8319-4999-81AC-058E615E30EB}" dt="2023-09-27T12:15:19.008" v="369" actId="478"/>
          <ac:spMkLst>
            <pc:docMk/>
            <pc:sldMk cId="0" sldId="258"/>
            <ac:spMk id="57" creationId="{E41AE7DB-3958-857A-A5C7-71302835946F}"/>
          </ac:spMkLst>
        </pc:spChg>
        <pc:spChg chg="add del mod">
          <ac:chgData name="Kořínek Jiří" userId="38144f8e-3e0c-4dde-bf5e-a7dd982c2475" providerId="ADAL" clId="{33C3D048-8319-4999-81AC-058E615E30EB}" dt="2023-09-27T12:15:19.008" v="369" actId="478"/>
          <ac:spMkLst>
            <pc:docMk/>
            <pc:sldMk cId="0" sldId="258"/>
            <ac:spMk id="58" creationId="{F9102BAE-1A0F-BD7C-F778-D72A12699C18}"/>
          </ac:spMkLst>
        </pc:spChg>
        <pc:spChg chg="add del mod">
          <ac:chgData name="Kořínek Jiří" userId="38144f8e-3e0c-4dde-bf5e-a7dd982c2475" providerId="ADAL" clId="{33C3D048-8319-4999-81AC-058E615E30EB}" dt="2023-09-27T12:15:14.637" v="368" actId="478"/>
          <ac:spMkLst>
            <pc:docMk/>
            <pc:sldMk cId="0" sldId="258"/>
            <ac:spMk id="59" creationId="{3AD90665-468B-9DA5-02B6-1B334475678C}"/>
          </ac:spMkLst>
        </pc:spChg>
        <pc:spChg chg="add del mod">
          <ac:chgData name="Kořínek Jiří" userId="38144f8e-3e0c-4dde-bf5e-a7dd982c2475" providerId="ADAL" clId="{33C3D048-8319-4999-81AC-058E615E30EB}" dt="2023-09-27T12:15:19.008" v="369" actId="478"/>
          <ac:spMkLst>
            <pc:docMk/>
            <pc:sldMk cId="0" sldId="258"/>
            <ac:spMk id="60" creationId="{55324D22-1495-A449-4834-809A0E42E084}"/>
          </ac:spMkLst>
        </pc:spChg>
        <pc:spChg chg="add del mod">
          <ac:chgData name="Kořínek Jiří" userId="38144f8e-3e0c-4dde-bf5e-a7dd982c2475" providerId="ADAL" clId="{33C3D048-8319-4999-81AC-058E615E30EB}" dt="2023-10-10T09:13:04.164" v="794" actId="478"/>
          <ac:spMkLst>
            <pc:docMk/>
            <pc:sldMk cId="0" sldId="258"/>
            <ac:spMk id="61" creationId="{34C0CE91-E343-EBCE-81A5-AA666AD61F9B}"/>
          </ac:spMkLst>
        </pc:spChg>
        <pc:spChg chg="add del mod">
          <ac:chgData name="Kořínek Jiří" userId="38144f8e-3e0c-4dde-bf5e-a7dd982c2475" providerId="ADAL" clId="{33C3D048-8319-4999-81AC-058E615E30EB}" dt="2023-10-10T09:13:05.933" v="796" actId="478"/>
          <ac:spMkLst>
            <pc:docMk/>
            <pc:sldMk cId="0" sldId="258"/>
            <ac:spMk id="62" creationId="{9412ABED-9B77-7049-81DD-7EBD91082CD2}"/>
          </ac:spMkLst>
        </pc:spChg>
        <pc:spChg chg="add del mod">
          <ac:chgData name="Kořínek Jiří" userId="38144f8e-3e0c-4dde-bf5e-a7dd982c2475" providerId="ADAL" clId="{33C3D048-8319-4999-81AC-058E615E30EB}" dt="2023-10-10T09:13:06.890" v="797" actId="478"/>
          <ac:spMkLst>
            <pc:docMk/>
            <pc:sldMk cId="0" sldId="258"/>
            <ac:spMk id="63" creationId="{B7CB5E67-4E63-50D2-7FE8-1A96CF1E8311}"/>
          </ac:spMkLst>
        </pc:spChg>
        <pc:spChg chg="del">
          <ac:chgData name="Kořínek Jiří" userId="38144f8e-3e0c-4dde-bf5e-a7dd982c2475" providerId="ADAL" clId="{33C3D048-8319-4999-81AC-058E615E30EB}" dt="2023-09-27T12:05:58.032" v="226" actId="478"/>
          <ac:spMkLst>
            <pc:docMk/>
            <pc:sldMk cId="0" sldId="258"/>
            <ac:spMk id="427" creationId="{00000000-0000-0000-0000-000000000000}"/>
          </ac:spMkLst>
        </pc:spChg>
        <pc:spChg chg="del">
          <ac:chgData name="Kořínek Jiří" userId="38144f8e-3e0c-4dde-bf5e-a7dd982c2475" providerId="ADAL" clId="{33C3D048-8319-4999-81AC-058E615E30EB}" dt="2023-09-27T12:05:56.712" v="225" actId="478"/>
          <ac:spMkLst>
            <pc:docMk/>
            <pc:sldMk cId="0" sldId="258"/>
            <ac:spMk id="428" creationId="{00000000-0000-0000-0000-000000000000}"/>
          </ac:spMkLst>
        </pc:spChg>
        <pc:spChg chg="del">
          <ac:chgData name="Kořínek Jiří" userId="38144f8e-3e0c-4dde-bf5e-a7dd982c2475" providerId="ADAL" clId="{33C3D048-8319-4999-81AC-058E615E30EB}" dt="2023-09-27T12:05:49.454" v="221" actId="478"/>
          <ac:spMkLst>
            <pc:docMk/>
            <pc:sldMk cId="0" sldId="258"/>
            <ac:spMk id="429" creationId="{00000000-0000-0000-0000-000000000000}"/>
          </ac:spMkLst>
        </pc:spChg>
        <pc:spChg chg="del">
          <ac:chgData name="Kořínek Jiří" userId="38144f8e-3e0c-4dde-bf5e-a7dd982c2475" providerId="ADAL" clId="{33C3D048-8319-4999-81AC-058E615E30EB}" dt="2023-09-27T12:05:51.575" v="222" actId="478"/>
          <ac:spMkLst>
            <pc:docMk/>
            <pc:sldMk cId="0" sldId="258"/>
            <ac:spMk id="430" creationId="{00000000-0000-0000-0000-000000000000}"/>
          </ac:spMkLst>
        </pc:spChg>
        <pc:spChg chg="del">
          <ac:chgData name="Kořínek Jiří" userId="38144f8e-3e0c-4dde-bf5e-a7dd982c2475" providerId="ADAL" clId="{33C3D048-8319-4999-81AC-058E615E30EB}" dt="2023-09-27T12:05:53.497" v="223" actId="478"/>
          <ac:spMkLst>
            <pc:docMk/>
            <pc:sldMk cId="0" sldId="258"/>
            <ac:spMk id="431" creationId="{00000000-0000-0000-0000-000000000000}"/>
          </ac:spMkLst>
        </pc:spChg>
        <pc:spChg chg="del">
          <ac:chgData name="Kořínek Jiří" userId="38144f8e-3e0c-4dde-bf5e-a7dd982c2475" providerId="ADAL" clId="{33C3D048-8319-4999-81AC-058E615E30EB}" dt="2023-09-27T12:05:31.794" v="211" actId="478"/>
          <ac:spMkLst>
            <pc:docMk/>
            <pc:sldMk cId="0" sldId="258"/>
            <ac:spMk id="432" creationId="{00000000-0000-0000-0000-000000000000}"/>
          </ac:spMkLst>
        </pc:spChg>
        <pc:spChg chg="del">
          <ac:chgData name="Kořínek Jiří" userId="38144f8e-3e0c-4dde-bf5e-a7dd982c2475" providerId="ADAL" clId="{33C3D048-8319-4999-81AC-058E615E30EB}" dt="2023-09-27T12:05:32.877" v="212" actId="478"/>
          <ac:spMkLst>
            <pc:docMk/>
            <pc:sldMk cId="0" sldId="258"/>
            <ac:spMk id="433" creationId="{00000000-0000-0000-0000-000000000000}"/>
          </ac:spMkLst>
        </pc:spChg>
        <pc:spChg chg="del mod">
          <ac:chgData name="Kořínek Jiří" userId="38144f8e-3e0c-4dde-bf5e-a7dd982c2475" providerId="ADAL" clId="{33C3D048-8319-4999-81AC-058E615E30EB}" dt="2023-09-27T12:03:42.829" v="151" actId="478"/>
          <ac:spMkLst>
            <pc:docMk/>
            <pc:sldMk cId="0" sldId="258"/>
            <ac:spMk id="434" creationId="{00000000-0000-0000-0000-000000000000}"/>
          </ac:spMkLst>
        </pc:spChg>
        <pc:spChg chg="del mod">
          <ac:chgData name="Kořínek Jiří" userId="38144f8e-3e0c-4dde-bf5e-a7dd982c2475" providerId="ADAL" clId="{33C3D048-8319-4999-81AC-058E615E30EB}" dt="2023-09-27T12:03:51.521" v="156" actId="478"/>
          <ac:spMkLst>
            <pc:docMk/>
            <pc:sldMk cId="0" sldId="258"/>
            <ac:spMk id="435" creationId="{00000000-0000-0000-0000-000000000000}"/>
          </ac:spMkLst>
        </pc:spChg>
        <pc:spChg chg="del mod">
          <ac:chgData name="Kořínek Jiří" userId="38144f8e-3e0c-4dde-bf5e-a7dd982c2475" providerId="ADAL" clId="{33C3D048-8319-4999-81AC-058E615E30EB}" dt="2023-09-27T12:06:55.499" v="237" actId="478"/>
          <ac:spMkLst>
            <pc:docMk/>
            <pc:sldMk cId="0" sldId="258"/>
            <ac:spMk id="436" creationId="{00000000-0000-0000-0000-000000000000}"/>
          </ac:spMkLst>
        </pc:spChg>
        <pc:spChg chg="mod">
          <ac:chgData name="Kořínek Jiří" userId="38144f8e-3e0c-4dde-bf5e-a7dd982c2475" providerId="ADAL" clId="{33C3D048-8319-4999-81AC-058E615E30EB}" dt="2023-09-27T12:14:03.919" v="357" actId="14100"/>
          <ac:spMkLst>
            <pc:docMk/>
            <pc:sldMk cId="0" sldId="258"/>
            <ac:spMk id="437" creationId="{00000000-0000-0000-0000-000000000000}"/>
          </ac:spMkLst>
        </pc:spChg>
        <pc:spChg chg="del mod">
          <ac:chgData name="Kořínek Jiří" userId="38144f8e-3e0c-4dde-bf5e-a7dd982c2475" providerId="ADAL" clId="{33C3D048-8319-4999-81AC-058E615E30EB}" dt="2023-09-27T12:03:44.124" v="152" actId="478"/>
          <ac:spMkLst>
            <pc:docMk/>
            <pc:sldMk cId="0" sldId="258"/>
            <ac:spMk id="438" creationId="{00000000-0000-0000-0000-000000000000}"/>
          </ac:spMkLst>
        </pc:spChg>
        <pc:spChg chg="del">
          <ac:chgData name="Kořínek Jiří" userId="38144f8e-3e0c-4dde-bf5e-a7dd982c2475" providerId="ADAL" clId="{33C3D048-8319-4999-81AC-058E615E30EB}" dt="2023-09-27T12:03:49.729" v="155" actId="478"/>
          <ac:spMkLst>
            <pc:docMk/>
            <pc:sldMk cId="0" sldId="258"/>
            <ac:spMk id="439" creationId="{00000000-0000-0000-0000-000000000000}"/>
          </ac:spMkLst>
        </pc:spChg>
        <pc:spChg chg="del">
          <ac:chgData name="Kořínek Jiří" userId="38144f8e-3e0c-4dde-bf5e-a7dd982c2475" providerId="ADAL" clId="{33C3D048-8319-4999-81AC-058E615E30EB}" dt="2023-09-27T12:05:41.943" v="217" actId="478"/>
          <ac:spMkLst>
            <pc:docMk/>
            <pc:sldMk cId="0" sldId="258"/>
            <ac:spMk id="440" creationId="{00000000-0000-0000-0000-000000000000}"/>
          </ac:spMkLst>
        </pc:spChg>
        <pc:spChg chg="del">
          <ac:chgData name="Kořínek Jiří" userId="38144f8e-3e0c-4dde-bf5e-a7dd982c2475" providerId="ADAL" clId="{33C3D048-8319-4999-81AC-058E615E30EB}" dt="2023-09-27T12:05:43.113" v="218" actId="478"/>
          <ac:spMkLst>
            <pc:docMk/>
            <pc:sldMk cId="0" sldId="258"/>
            <ac:spMk id="441" creationId="{00000000-0000-0000-0000-000000000000}"/>
          </ac:spMkLst>
        </pc:spChg>
        <pc:spChg chg="mod">
          <ac:chgData name="Kořínek Jiří" userId="38144f8e-3e0c-4dde-bf5e-a7dd982c2475" providerId="ADAL" clId="{33C3D048-8319-4999-81AC-058E615E30EB}" dt="2023-09-27T12:14:03.919" v="357" actId="14100"/>
          <ac:spMkLst>
            <pc:docMk/>
            <pc:sldMk cId="0" sldId="258"/>
            <ac:spMk id="442" creationId="{00000000-0000-0000-0000-000000000000}"/>
          </ac:spMkLst>
        </pc:spChg>
        <pc:spChg chg="mod">
          <ac:chgData name="Kořínek Jiří" userId="38144f8e-3e0c-4dde-bf5e-a7dd982c2475" providerId="ADAL" clId="{33C3D048-8319-4999-81AC-058E615E30EB}" dt="2023-09-27T12:14:03.919" v="357" actId="14100"/>
          <ac:spMkLst>
            <pc:docMk/>
            <pc:sldMk cId="0" sldId="258"/>
            <ac:spMk id="443" creationId="{00000000-0000-0000-0000-000000000000}"/>
          </ac:spMkLst>
        </pc:spChg>
        <pc:spChg chg="del mod">
          <ac:chgData name="Kořínek Jiří" userId="38144f8e-3e0c-4dde-bf5e-a7dd982c2475" providerId="ADAL" clId="{33C3D048-8319-4999-81AC-058E615E30EB}" dt="2023-09-27T12:04:51.892" v="177" actId="478"/>
          <ac:spMkLst>
            <pc:docMk/>
            <pc:sldMk cId="0" sldId="258"/>
            <ac:spMk id="444" creationId="{00000000-0000-0000-0000-000000000000}"/>
          </ac:spMkLst>
        </pc:spChg>
        <pc:spChg chg="mod">
          <ac:chgData name="Kořínek Jiří" userId="38144f8e-3e0c-4dde-bf5e-a7dd982c2475" providerId="ADAL" clId="{33C3D048-8319-4999-81AC-058E615E30EB}" dt="2023-10-10T08:56:57.032" v="676" actId="20577"/>
          <ac:spMkLst>
            <pc:docMk/>
            <pc:sldMk cId="0" sldId="258"/>
            <ac:spMk id="445" creationId="{00000000-0000-0000-0000-000000000000}"/>
          </ac:spMkLst>
        </pc:spChg>
        <pc:spChg chg="del mod">
          <ac:chgData name="Kořínek Jiří" userId="38144f8e-3e0c-4dde-bf5e-a7dd982c2475" providerId="ADAL" clId="{33C3D048-8319-4999-81AC-058E615E30EB}" dt="2023-09-27T12:03:57.814" v="159" actId="478"/>
          <ac:spMkLst>
            <pc:docMk/>
            <pc:sldMk cId="0" sldId="258"/>
            <ac:spMk id="446" creationId="{00000000-0000-0000-0000-000000000000}"/>
          </ac:spMkLst>
        </pc:spChg>
        <pc:spChg chg="del mod">
          <ac:chgData name="Kořínek Jiří" userId="38144f8e-3e0c-4dde-bf5e-a7dd982c2475" providerId="ADAL" clId="{33C3D048-8319-4999-81AC-058E615E30EB}" dt="2023-09-27T12:03:53.504" v="157" actId="478"/>
          <ac:spMkLst>
            <pc:docMk/>
            <pc:sldMk cId="0" sldId="258"/>
            <ac:spMk id="447" creationId="{00000000-0000-0000-0000-000000000000}"/>
          </ac:spMkLst>
        </pc:spChg>
        <pc:spChg chg="mod">
          <ac:chgData name="Kořínek Jiří" userId="38144f8e-3e0c-4dde-bf5e-a7dd982c2475" providerId="ADAL" clId="{33C3D048-8319-4999-81AC-058E615E30EB}" dt="2023-10-02T06:55:04.994" v="407" actId="20577"/>
          <ac:spMkLst>
            <pc:docMk/>
            <pc:sldMk cId="0" sldId="258"/>
            <ac:spMk id="448" creationId="{00000000-0000-0000-0000-000000000000}"/>
          </ac:spMkLst>
        </pc:spChg>
        <pc:spChg chg="del">
          <ac:chgData name="Kořínek Jiří" userId="38144f8e-3e0c-4dde-bf5e-a7dd982c2475" providerId="ADAL" clId="{33C3D048-8319-4999-81AC-058E615E30EB}" dt="2023-09-27T12:05:45.200" v="219" actId="478"/>
          <ac:spMkLst>
            <pc:docMk/>
            <pc:sldMk cId="0" sldId="258"/>
            <ac:spMk id="449" creationId="{00000000-0000-0000-0000-000000000000}"/>
          </ac:spMkLst>
        </pc:spChg>
        <pc:spChg chg="del mod">
          <ac:chgData name="Kořínek Jiří" userId="38144f8e-3e0c-4dde-bf5e-a7dd982c2475" providerId="ADAL" clId="{33C3D048-8319-4999-81AC-058E615E30EB}" dt="2023-09-27T12:03:46.968" v="153" actId="478"/>
          <ac:spMkLst>
            <pc:docMk/>
            <pc:sldMk cId="0" sldId="258"/>
            <ac:spMk id="450" creationId="{00000000-0000-0000-0000-000000000000}"/>
          </ac:spMkLst>
        </pc:spChg>
        <pc:spChg chg="del">
          <ac:chgData name="Kořínek Jiří" userId="38144f8e-3e0c-4dde-bf5e-a7dd982c2475" providerId="ADAL" clId="{33C3D048-8319-4999-81AC-058E615E30EB}" dt="2023-09-27T12:05:38.632" v="215" actId="478"/>
          <ac:spMkLst>
            <pc:docMk/>
            <pc:sldMk cId="0" sldId="258"/>
            <ac:spMk id="451" creationId="{00000000-0000-0000-0000-000000000000}"/>
          </ac:spMkLst>
        </pc:spChg>
        <pc:spChg chg="del">
          <ac:chgData name="Kořínek Jiří" userId="38144f8e-3e0c-4dde-bf5e-a7dd982c2475" providerId="ADAL" clId="{33C3D048-8319-4999-81AC-058E615E30EB}" dt="2023-09-27T12:05:34.780" v="213" actId="478"/>
          <ac:spMkLst>
            <pc:docMk/>
            <pc:sldMk cId="0" sldId="258"/>
            <ac:spMk id="452" creationId="{00000000-0000-0000-0000-000000000000}"/>
          </ac:spMkLst>
        </pc:spChg>
        <pc:spChg chg="del">
          <ac:chgData name="Kořínek Jiří" userId="38144f8e-3e0c-4dde-bf5e-a7dd982c2475" providerId="ADAL" clId="{33C3D048-8319-4999-81AC-058E615E30EB}" dt="2023-09-27T12:06:01.814" v="228" actId="478"/>
          <ac:spMkLst>
            <pc:docMk/>
            <pc:sldMk cId="0" sldId="258"/>
            <ac:spMk id="453" creationId="{00000000-0000-0000-0000-000000000000}"/>
          </ac:spMkLst>
        </pc:spChg>
        <pc:spChg chg="del">
          <ac:chgData name="Kořínek Jiří" userId="38144f8e-3e0c-4dde-bf5e-a7dd982c2475" providerId="ADAL" clId="{33C3D048-8319-4999-81AC-058E615E30EB}" dt="2023-09-27T12:06:00" v="227" actId="478"/>
          <ac:spMkLst>
            <pc:docMk/>
            <pc:sldMk cId="0" sldId="258"/>
            <ac:spMk id="454" creationId="{00000000-0000-0000-0000-000000000000}"/>
          </ac:spMkLst>
        </pc:spChg>
        <pc:spChg chg="mod">
          <ac:chgData name="Kořínek Jiří" userId="38144f8e-3e0c-4dde-bf5e-a7dd982c2475" providerId="ADAL" clId="{33C3D048-8319-4999-81AC-058E615E30EB}" dt="2023-09-27T12:14:03.919" v="357" actId="14100"/>
          <ac:spMkLst>
            <pc:docMk/>
            <pc:sldMk cId="0" sldId="258"/>
            <ac:spMk id="455" creationId="{00000000-0000-0000-0000-000000000000}"/>
          </ac:spMkLst>
        </pc:spChg>
        <pc:spChg chg="add del mod">
          <ac:chgData name="Kořínek Jiří" userId="38144f8e-3e0c-4dde-bf5e-a7dd982c2475" providerId="ADAL" clId="{33C3D048-8319-4999-81AC-058E615E30EB}" dt="2023-10-10T09:13:03.114" v="793" actId="478"/>
          <ac:spMkLst>
            <pc:docMk/>
            <pc:sldMk cId="0" sldId="258"/>
            <ac:spMk id="456" creationId="{8D51B46D-6991-DAA1-8F18-16CC2F2BB1EB}"/>
          </ac:spMkLst>
        </pc:spChg>
        <pc:spChg chg="add del mod">
          <ac:chgData name="Kořínek Jiří" userId="38144f8e-3e0c-4dde-bf5e-a7dd982c2475" providerId="ADAL" clId="{33C3D048-8319-4999-81AC-058E615E30EB}" dt="2023-10-10T09:13:05.216" v="795" actId="478"/>
          <ac:spMkLst>
            <pc:docMk/>
            <pc:sldMk cId="0" sldId="258"/>
            <ac:spMk id="457" creationId="{BEB41007-2613-4A63-1174-88622FC94C21}"/>
          </ac:spMkLst>
        </pc:spChg>
      </pc:sldChg>
      <pc:sldChg chg="del modNotes">
        <pc:chgData name="Kořínek Jiří" userId="38144f8e-3e0c-4dde-bf5e-a7dd982c2475" providerId="ADAL" clId="{33C3D048-8319-4999-81AC-058E615E30EB}" dt="2023-09-27T12:02:01.540" v="135" actId="47"/>
        <pc:sldMkLst>
          <pc:docMk/>
          <pc:sldMk cId="0" sldId="259"/>
        </pc:sldMkLst>
      </pc:sldChg>
      <pc:sldChg chg="addSp delSp modSp mod modNotes">
        <pc:chgData name="Kořínek Jiří" userId="38144f8e-3e0c-4dde-bf5e-a7dd982c2475" providerId="ADAL" clId="{33C3D048-8319-4999-81AC-058E615E30EB}" dt="2023-10-10T09:11:24.273" v="774" actId="20577"/>
        <pc:sldMkLst>
          <pc:docMk/>
          <pc:sldMk cId="0" sldId="260"/>
        </pc:sldMkLst>
        <pc:spChg chg="add del mod">
          <ac:chgData name="Kořínek Jiří" userId="38144f8e-3e0c-4dde-bf5e-a7dd982c2475" providerId="ADAL" clId="{33C3D048-8319-4999-81AC-058E615E30EB}" dt="2023-10-10T09:11:20.449" v="773" actId="478"/>
          <ac:spMkLst>
            <pc:docMk/>
            <pc:sldMk cId="0" sldId="260"/>
            <ac:spMk id="3" creationId="{7CC2D767-5A35-FD50-B74D-E96A0539832D}"/>
          </ac:spMkLst>
        </pc:spChg>
        <pc:spChg chg="mod">
          <ac:chgData name="Kořínek Jiří" userId="38144f8e-3e0c-4dde-bf5e-a7dd982c2475" providerId="ADAL" clId="{33C3D048-8319-4999-81AC-058E615E30EB}" dt="2023-10-10T09:11:24.273" v="774" actId="20577"/>
          <ac:spMkLst>
            <pc:docMk/>
            <pc:sldMk cId="0" sldId="260"/>
            <ac:spMk id="465" creationId="{00000000-0000-0000-0000-000000000000}"/>
          </ac:spMkLst>
        </pc:spChg>
        <pc:spChg chg="del">
          <ac:chgData name="Kořínek Jiří" userId="38144f8e-3e0c-4dde-bf5e-a7dd982c2475" providerId="ADAL" clId="{33C3D048-8319-4999-81AC-058E615E30EB}" dt="2023-10-10T09:11:16.679" v="772" actId="478"/>
          <ac:spMkLst>
            <pc:docMk/>
            <pc:sldMk cId="0" sldId="260"/>
            <ac:spMk id="466" creationId="{00000000-0000-0000-0000-000000000000}"/>
          </ac:spMkLst>
        </pc:spChg>
      </pc:sldChg>
      <pc:sldChg chg="modNotes">
        <pc:chgData name="Kořínek Jiří" userId="38144f8e-3e0c-4dde-bf5e-a7dd982c2475" providerId="ADAL" clId="{33C3D048-8319-4999-81AC-058E615E30EB}" dt="2023-09-27T12:00:16.583" v="123" actId="931"/>
        <pc:sldMkLst>
          <pc:docMk/>
          <pc:sldMk cId="0" sldId="261"/>
        </pc:sldMkLst>
      </pc:sldChg>
      <pc:sldChg chg="delSp modSp mod modNotes">
        <pc:chgData name="Kořínek Jiří" userId="38144f8e-3e0c-4dde-bf5e-a7dd982c2475" providerId="ADAL" clId="{33C3D048-8319-4999-81AC-058E615E30EB}" dt="2023-10-02T08:40:33.647" v="459" actId="478"/>
        <pc:sldMkLst>
          <pc:docMk/>
          <pc:sldMk cId="0" sldId="262"/>
        </pc:sldMkLst>
        <pc:spChg chg="del ord">
          <ac:chgData name="Kořínek Jiří" userId="38144f8e-3e0c-4dde-bf5e-a7dd982c2475" providerId="ADAL" clId="{33C3D048-8319-4999-81AC-058E615E30EB}" dt="2023-10-02T08:40:33.647" v="459" actId="478"/>
          <ac:spMkLst>
            <pc:docMk/>
            <pc:sldMk cId="0" sldId="262"/>
            <ac:spMk id="478" creationId="{00000000-0000-0000-0000-000000000000}"/>
          </ac:spMkLst>
        </pc:spChg>
        <pc:spChg chg="del">
          <ac:chgData name="Kořínek Jiří" userId="38144f8e-3e0c-4dde-bf5e-a7dd982c2475" providerId="ADAL" clId="{33C3D048-8319-4999-81AC-058E615E30EB}" dt="2023-10-02T08:40:29.909" v="458" actId="478"/>
          <ac:spMkLst>
            <pc:docMk/>
            <pc:sldMk cId="0" sldId="262"/>
            <ac:spMk id="479" creationId="{00000000-0000-0000-0000-000000000000}"/>
          </ac:spMkLst>
        </pc:spChg>
      </pc:sldChg>
      <pc:sldChg chg="addSp delSp modSp modNotes">
        <pc:chgData name="Kořínek Jiří" userId="38144f8e-3e0c-4dde-bf5e-a7dd982c2475" providerId="ADAL" clId="{33C3D048-8319-4999-81AC-058E615E30EB}" dt="2023-10-02T08:41:01.709" v="461"/>
        <pc:sldMkLst>
          <pc:docMk/>
          <pc:sldMk cId="0" sldId="263"/>
        </pc:sldMkLst>
        <pc:picChg chg="add del mod">
          <ac:chgData name="Kořínek Jiří" userId="38144f8e-3e0c-4dde-bf5e-a7dd982c2475" providerId="ADAL" clId="{33C3D048-8319-4999-81AC-058E615E30EB}" dt="2023-10-02T08:41:01.709" v="461"/>
          <ac:picMkLst>
            <pc:docMk/>
            <pc:sldMk cId="0" sldId="263"/>
            <ac:picMk id="2" creationId="{E59E378B-B86A-2E0E-C8F5-84586D925152}"/>
          </ac:picMkLst>
        </pc:picChg>
      </pc:sldChg>
      <pc:sldChg chg="modNotes">
        <pc:chgData name="Kořínek Jiří" userId="38144f8e-3e0c-4dde-bf5e-a7dd982c2475" providerId="ADAL" clId="{33C3D048-8319-4999-81AC-058E615E30EB}" dt="2023-09-27T12:00:16.583" v="123" actId="931"/>
        <pc:sldMkLst>
          <pc:docMk/>
          <pc:sldMk cId="0" sldId="264"/>
        </pc:sldMkLst>
      </pc:sldChg>
      <pc:sldChg chg="modNotes">
        <pc:chgData name="Kořínek Jiří" userId="38144f8e-3e0c-4dde-bf5e-a7dd982c2475" providerId="ADAL" clId="{33C3D048-8319-4999-81AC-058E615E30EB}" dt="2023-09-27T12:00:16.583" v="123" actId="931"/>
        <pc:sldMkLst>
          <pc:docMk/>
          <pc:sldMk cId="0" sldId="265"/>
        </pc:sldMkLst>
      </pc:sldChg>
      <pc:sldChg chg="modNotes">
        <pc:chgData name="Kořínek Jiří" userId="38144f8e-3e0c-4dde-bf5e-a7dd982c2475" providerId="ADAL" clId="{33C3D048-8319-4999-81AC-058E615E30EB}" dt="2023-09-27T12:00:16.583" v="123" actId="931"/>
        <pc:sldMkLst>
          <pc:docMk/>
          <pc:sldMk cId="0" sldId="266"/>
        </pc:sldMkLst>
      </pc:sldChg>
      <pc:sldChg chg="modNotes">
        <pc:chgData name="Kořínek Jiří" userId="38144f8e-3e0c-4dde-bf5e-a7dd982c2475" providerId="ADAL" clId="{33C3D048-8319-4999-81AC-058E615E30EB}" dt="2023-09-27T12:00:16.583" v="123" actId="931"/>
        <pc:sldMkLst>
          <pc:docMk/>
          <pc:sldMk cId="0" sldId="267"/>
        </pc:sldMkLst>
      </pc:sldChg>
      <pc:sldChg chg="setBg modNotes">
        <pc:chgData name="Kořínek Jiří" userId="38144f8e-3e0c-4dde-bf5e-a7dd982c2475" providerId="ADAL" clId="{33C3D048-8319-4999-81AC-058E615E30EB}" dt="2023-10-02T06:53:01.791" v="399"/>
        <pc:sldMkLst>
          <pc:docMk/>
          <pc:sldMk cId="0" sldId="268"/>
        </pc:sldMkLst>
      </pc:sldChg>
      <pc:sldChg chg="modNotes">
        <pc:chgData name="Kořínek Jiří" userId="38144f8e-3e0c-4dde-bf5e-a7dd982c2475" providerId="ADAL" clId="{33C3D048-8319-4999-81AC-058E615E30EB}" dt="2023-09-27T12:00:16.583" v="123" actId="931"/>
        <pc:sldMkLst>
          <pc:docMk/>
          <pc:sldMk cId="0" sldId="269"/>
        </pc:sldMkLst>
      </pc:sldChg>
      <pc:sldChg chg="modNotes">
        <pc:chgData name="Kořínek Jiří" userId="38144f8e-3e0c-4dde-bf5e-a7dd982c2475" providerId="ADAL" clId="{33C3D048-8319-4999-81AC-058E615E30EB}" dt="2023-09-27T12:00:16.583" v="123" actId="931"/>
        <pc:sldMkLst>
          <pc:docMk/>
          <pc:sldMk cId="0" sldId="270"/>
        </pc:sldMkLst>
      </pc:sldChg>
      <pc:sldChg chg="modNotes">
        <pc:chgData name="Kořínek Jiří" userId="38144f8e-3e0c-4dde-bf5e-a7dd982c2475" providerId="ADAL" clId="{33C3D048-8319-4999-81AC-058E615E30EB}" dt="2023-09-27T12:00:16.583" v="123" actId="931"/>
        <pc:sldMkLst>
          <pc:docMk/>
          <pc:sldMk cId="0" sldId="271"/>
        </pc:sldMkLst>
      </pc:sldChg>
      <pc:sldChg chg="modNotes">
        <pc:chgData name="Kořínek Jiří" userId="38144f8e-3e0c-4dde-bf5e-a7dd982c2475" providerId="ADAL" clId="{33C3D048-8319-4999-81AC-058E615E30EB}" dt="2023-09-27T12:00:16.583" v="123" actId="931"/>
        <pc:sldMkLst>
          <pc:docMk/>
          <pc:sldMk cId="0" sldId="272"/>
        </pc:sldMkLst>
      </pc:sldChg>
      <pc:sldChg chg="modNotes">
        <pc:chgData name="Kořínek Jiří" userId="38144f8e-3e0c-4dde-bf5e-a7dd982c2475" providerId="ADAL" clId="{33C3D048-8319-4999-81AC-058E615E30EB}" dt="2023-09-27T12:00:16.583" v="123" actId="931"/>
        <pc:sldMkLst>
          <pc:docMk/>
          <pc:sldMk cId="0" sldId="273"/>
        </pc:sldMkLst>
      </pc:sldChg>
      <pc:sldChg chg="modNotes">
        <pc:chgData name="Kořínek Jiří" userId="38144f8e-3e0c-4dde-bf5e-a7dd982c2475" providerId="ADAL" clId="{33C3D048-8319-4999-81AC-058E615E30EB}" dt="2023-09-27T12:00:16.583" v="123" actId="931"/>
        <pc:sldMkLst>
          <pc:docMk/>
          <pc:sldMk cId="0" sldId="274"/>
        </pc:sldMkLst>
      </pc:sldChg>
      <pc:sldChg chg="modNotes">
        <pc:chgData name="Kořínek Jiří" userId="38144f8e-3e0c-4dde-bf5e-a7dd982c2475" providerId="ADAL" clId="{33C3D048-8319-4999-81AC-058E615E30EB}" dt="2023-09-27T12:00:16.583" v="123" actId="931"/>
        <pc:sldMkLst>
          <pc:docMk/>
          <pc:sldMk cId="0" sldId="275"/>
        </pc:sldMkLst>
      </pc:sldChg>
      <pc:sldChg chg="modNotes">
        <pc:chgData name="Kořínek Jiří" userId="38144f8e-3e0c-4dde-bf5e-a7dd982c2475" providerId="ADAL" clId="{33C3D048-8319-4999-81AC-058E615E30EB}" dt="2023-09-27T12:00:16.583" v="123" actId="931"/>
        <pc:sldMkLst>
          <pc:docMk/>
          <pc:sldMk cId="0" sldId="276"/>
        </pc:sldMkLst>
      </pc:sldChg>
      <pc:sldChg chg="modNotes">
        <pc:chgData name="Kořínek Jiří" userId="38144f8e-3e0c-4dde-bf5e-a7dd982c2475" providerId="ADAL" clId="{33C3D048-8319-4999-81AC-058E615E30EB}" dt="2023-09-27T12:00:16.583" v="123" actId="931"/>
        <pc:sldMkLst>
          <pc:docMk/>
          <pc:sldMk cId="0" sldId="277"/>
        </pc:sldMkLst>
      </pc:sldChg>
      <pc:sldChg chg="modNotes">
        <pc:chgData name="Kořínek Jiří" userId="38144f8e-3e0c-4dde-bf5e-a7dd982c2475" providerId="ADAL" clId="{33C3D048-8319-4999-81AC-058E615E30EB}" dt="2023-09-27T12:00:16.583" v="123" actId="931"/>
        <pc:sldMkLst>
          <pc:docMk/>
          <pc:sldMk cId="0" sldId="278"/>
        </pc:sldMkLst>
      </pc:sldChg>
      <pc:sldChg chg="modNotes">
        <pc:chgData name="Kořínek Jiří" userId="38144f8e-3e0c-4dde-bf5e-a7dd982c2475" providerId="ADAL" clId="{33C3D048-8319-4999-81AC-058E615E30EB}" dt="2023-09-27T12:00:16.583" v="123" actId="931"/>
        <pc:sldMkLst>
          <pc:docMk/>
          <pc:sldMk cId="0" sldId="279"/>
        </pc:sldMkLst>
      </pc:sldChg>
      <pc:sldChg chg="ord modNotes">
        <pc:chgData name="Kořínek Jiří" userId="38144f8e-3e0c-4dde-bf5e-a7dd982c2475" providerId="ADAL" clId="{33C3D048-8319-4999-81AC-058E615E30EB}" dt="2023-10-02T08:52:11.950" v="599"/>
        <pc:sldMkLst>
          <pc:docMk/>
          <pc:sldMk cId="0" sldId="280"/>
        </pc:sldMkLst>
      </pc:sldChg>
      <pc:sldChg chg="modNotes">
        <pc:chgData name="Kořínek Jiří" userId="38144f8e-3e0c-4dde-bf5e-a7dd982c2475" providerId="ADAL" clId="{33C3D048-8319-4999-81AC-058E615E30EB}" dt="2023-09-27T12:00:16.583" v="123" actId="931"/>
        <pc:sldMkLst>
          <pc:docMk/>
          <pc:sldMk cId="0" sldId="281"/>
        </pc:sldMkLst>
      </pc:sldChg>
      <pc:sldChg chg="modNotes">
        <pc:chgData name="Kořínek Jiří" userId="38144f8e-3e0c-4dde-bf5e-a7dd982c2475" providerId="ADAL" clId="{33C3D048-8319-4999-81AC-058E615E30EB}" dt="2023-09-27T12:00:16.583" v="123" actId="931"/>
        <pc:sldMkLst>
          <pc:docMk/>
          <pc:sldMk cId="0" sldId="282"/>
        </pc:sldMkLst>
      </pc:sldChg>
      <pc:sldChg chg="modNotes">
        <pc:chgData name="Kořínek Jiří" userId="38144f8e-3e0c-4dde-bf5e-a7dd982c2475" providerId="ADAL" clId="{33C3D048-8319-4999-81AC-058E615E30EB}" dt="2023-09-27T12:00:16.583" v="123" actId="931"/>
        <pc:sldMkLst>
          <pc:docMk/>
          <pc:sldMk cId="0" sldId="283"/>
        </pc:sldMkLst>
      </pc:sldChg>
      <pc:sldChg chg="modNotes">
        <pc:chgData name="Kořínek Jiří" userId="38144f8e-3e0c-4dde-bf5e-a7dd982c2475" providerId="ADAL" clId="{33C3D048-8319-4999-81AC-058E615E30EB}" dt="2023-09-27T12:00:16.583" v="123" actId="931"/>
        <pc:sldMkLst>
          <pc:docMk/>
          <pc:sldMk cId="0" sldId="284"/>
        </pc:sldMkLst>
      </pc:sldChg>
      <pc:sldChg chg="modNotes">
        <pc:chgData name="Kořínek Jiří" userId="38144f8e-3e0c-4dde-bf5e-a7dd982c2475" providerId="ADAL" clId="{33C3D048-8319-4999-81AC-058E615E30EB}" dt="2023-09-27T12:00:16.583" v="123" actId="931"/>
        <pc:sldMkLst>
          <pc:docMk/>
          <pc:sldMk cId="0" sldId="285"/>
        </pc:sldMkLst>
      </pc:sldChg>
      <pc:sldChg chg="modNotes">
        <pc:chgData name="Kořínek Jiří" userId="38144f8e-3e0c-4dde-bf5e-a7dd982c2475" providerId="ADAL" clId="{33C3D048-8319-4999-81AC-058E615E30EB}" dt="2023-09-27T12:00:16.583" v="123" actId="931"/>
        <pc:sldMkLst>
          <pc:docMk/>
          <pc:sldMk cId="0" sldId="286"/>
        </pc:sldMkLst>
      </pc:sldChg>
      <pc:sldChg chg="modNotes">
        <pc:chgData name="Kořínek Jiří" userId="38144f8e-3e0c-4dde-bf5e-a7dd982c2475" providerId="ADAL" clId="{33C3D048-8319-4999-81AC-058E615E30EB}" dt="2023-09-27T12:00:16.583" v="123" actId="931"/>
        <pc:sldMkLst>
          <pc:docMk/>
          <pc:sldMk cId="0" sldId="287"/>
        </pc:sldMkLst>
      </pc:sldChg>
      <pc:sldChg chg="modNotes">
        <pc:chgData name="Kořínek Jiří" userId="38144f8e-3e0c-4dde-bf5e-a7dd982c2475" providerId="ADAL" clId="{33C3D048-8319-4999-81AC-058E615E30EB}" dt="2023-09-27T12:00:16.583" v="123" actId="931"/>
        <pc:sldMkLst>
          <pc:docMk/>
          <pc:sldMk cId="0" sldId="288"/>
        </pc:sldMkLst>
      </pc:sldChg>
      <pc:sldChg chg="modNotes">
        <pc:chgData name="Kořínek Jiří" userId="38144f8e-3e0c-4dde-bf5e-a7dd982c2475" providerId="ADAL" clId="{33C3D048-8319-4999-81AC-058E615E30EB}" dt="2023-09-27T12:00:16.583" v="123" actId="931"/>
        <pc:sldMkLst>
          <pc:docMk/>
          <pc:sldMk cId="0" sldId="289"/>
        </pc:sldMkLst>
      </pc:sldChg>
      <pc:sldChg chg="modNotes">
        <pc:chgData name="Kořínek Jiří" userId="38144f8e-3e0c-4dde-bf5e-a7dd982c2475" providerId="ADAL" clId="{33C3D048-8319-4999-81AC-058E615E30EB}" dt="2023-09-27T12:00:16.583" v="123" actId="931"/>
        <pc:sldMkLst>
          <pc:docMk/>
          <pc:sldMk cId="0" sldId="290"/>
        </pc:sldMkLst>
      </pc:sldChg>
      <pc:sldChg chg="modNotes">
        <pc:chgData name="Kořínek Jiří" userId="38144f8e-3e0c-4dde-bf5e-a7dd982c2475" providerId="ADAL" clId="{33C3D048-8319-4999-81AC-058E615E30EB}" dt="2023-09-27T12:00:16.583" v="123" actId="931"/>
        <pc:sldMkLst>
          <pc:docMk/>
          <pc:sldMk cId="0" sldId="291"/>
        </pc:sldMkLst>
      </pc:sldChg>
      <pc:sldChg chg="modNotes">
        <pc:chgData name="Kořínek Jiří" userId="38144f8e-3e0c-4dde-bf5e-a7dd982c2475" providerId="ADAL" clId="{33C3D048-8319-4999-81AC-058E615E30EB}" dt="2023-09-27T12:00:16.583" v="123" actId="931"/>
        <pc:sldMkLst>
          <pc:docMk/>
          <pc:sldMk cId="0" sldId="292"/>
        </pc:sldMkLst>
      </pc:sldChg>
      <pc:sldChg chg="modNotes">
        <pc:chgData name="Kořínek Jiří" userId="38144f8e-3e0c-4dde-bf5e-a7dd982c2475" providerId="ADAL" clId="{33C3D048-8319-4999-81AC-058E615E30EB}" dt="2023-09-27T12:00:16.583" v="123" actId="931"/>
        <pc:sldMkLst>
          <pc:docMk/>
          <pc:sldMk cId="0" sldId="293"/>
        </pc:sldMkLst>
      </pc:sldChg>
      <pc:sldChg chg="modNotes">
        <pc:chgData name="Kořínek Jiří" userId="38144f8e-3e0c-4dde-bf5e-a7dd982c2475" providerId="ADAL" clId="{33C3D048-8319-4999-81AC-058E615E30EB}" dt="2023-09-27T12:00:16.583" v="123" actId="931"/>
        <pc:sldMkLst>
          <pc:docMk/>
          <pc:sldMk cId="0" sldId="294"/>
        </pc:sldMkLst>
      </pc:sldChg>
      <pc:sldChg chg="modNotes">
        <pc:chgData name="Kořínek Jiří" userId="38144f8e-3e0c-4dde-bf5e-a7dd982c2475" providerId="ADAL" clId="{33C3D048-8319-4999-81AC-058E615E30EB}" dt="2023-09-27T12:00:16.583" v="123" actId="931"/>
        <pc:sldMkLst>
          <pc:docMk/>
          <pc:sldMk cId="0" sldId="295"/>
        </pc:sldMkLst>
      </pc:sldChg>
      <pc:sldChg chg="modNotes">
        <pc:chgData name="Kořínek Jiří" userId="38144f8e-3e0c-4dde-bf5e-a7dd982c2475" providerId="ADAL" clId="{33C3D048-8319-4999-81AC-058E615E30EB}" dt="2023-09-27T12:00:16.583" v="123" actId="931"/>
        <pc:sldMkLst>
          <pc:docMk/>
          <pc:sldMk cId="0" sldId="296"/>
        </pc:sldMkLst>
      </pc:sldChg>
      <pc:sldChg chg="addSp delSp modSp mod ord modShow modNotes">
        <pc:chgData name="Kořínek Jiří" userId="38144f8e-3e0c-4dde-bf5e-a7dd982c2475" providerId="ADAL" clId="{33C3D048-8319-4999-81AC-058E615E30EB}" dt="2023-10-10T09:14:58.960" v="810"/>
        <pc:sldMkLst>
          <pc:docMk/>
          <pc:sldMk cId="0" sldId="297"/>
        </pc:sldMkLst>
        <pc:spChg chg="add del mod">
          <ac:chgData name="Kořínek Jiří" userId="38144f8e-3e0c-4dde-bf5e-a7dd982c2475" providerId="ADAL" clId="{33C3D048-8319-4999-81AC-058E615E30EB}" dt="2023-10-02T08:42:53.937" v="491" actId="478"/>
          <ac:spMkLst>
            <pc:docMk/>
            <pc:sldMk cId="0" sldId="297"/>
            <ac:spMk id="3" creationId="{6125DABF-13E8-8AD6-1D0B-9D9FD8200A68}"/>
          </ac:spMkLst>
        </pc:spChg>
        <pc:spChg chg="mod">
          <ac:chgData name="Kořínek Jiří" userId="38144f8e-3e0c-4dde-bf5e-a7dd982c2475" providerId="ADAL" clId="{33C3D048-8319-4999-81AC-058E615E30EB}" dt="2023-10-02T08:43:06.298" v="494" actId="404"/>
          <ac:spMkLst>
            <pc:docMk/>
            <pc:sldMk cId="0" sldId="297"/>
            <ac:spMk id="1222" creationId="{00000000-0000-0000-0000-000000000000}"/>
          </ac:spMkLst>
        </pc:spChg>
        <pc:spChg chg="mod">
          <ac:chgData name="Kořínek Jiří" userId="38144f8e-3e0c-4dde-bf5e-a7dd982c2475" providerId="ADAL" clId="{33C3D048-8319-4999-81AC-058E615E30EB}" dt="2023-10-02T08:44:11.472" v="498" actId="113"/>
          <ac:spMkLst>
            <pc:docMk/>
            <pc:sldMk cId="0" sldId="297"/>
            <ac:spMk id="1223" creationId="{00000000-0000-0000-0000-000000000000}"/>
          </ac:spMkLst>
        </pc:spChg>
        <pc:spChg chg="del">
          <ac:chgData name="Kořínek Jiří" userId="38144f8e-3e0c-4dde-bf5e-a7dd982c2475" providerId="ADAL" clId="{33C3D048-8319-4999-81AC-058E615E30EB}" dt="2023-10-02T08:42:52.615" v="490" actId="478"/>
          <ac:spMkLst>
            <pc:docMk/>
            <pc:sldMk cId="0" sldId="297"/>
            <ac:spMk id="1224" creationId="{00000000-0000-0000-0000-000000000000}"/>
          </ac:spMkLst>
        </pc:spChg>
        <pc:grpChg chg="del">
          <ac:chgData name="Kořínek Jiří" userId="38144f8e-3e0c-4dde-bf5e-a7dd982c2475" providerId="ADAL" clId="{33C3D048-8319-4999-81AC-058E615E30EB}" dt="2023-10-02T08:42:47.288" v="488" actId="478"/>
          <ac:grpSpMkLst>
            <pc:docMk/>
            <pc:sldMk cId="0" sldId="297"/>
            <ac:grpSpMk id="1225" creationId="{00000000-0000-0000-0000-000000000000}"/>
          </ac:grpSpMkLst>
        </pc:grpChg>
        <pc:grpChg chg="del">
          <ac:chgData name="Kořínek Jiří" userId="38144f8e-3e0c-4dde-bf5e-a7dd982c2475" providerId="ADAL" clId="{33C3D048-8319-4999-81AC-058E615E30EB}" dt="2023-10-02T08:42:46.248" v="487" actId="478"/>
          <ac:grpSpMkLst>
            <pc:docMk/>
            <pc:sldMk cId="0" sldId="297"/>
            <ac:grpSpMk id="1233" creationId="{00000000-0000-0000-0000-000000000000}"/>
          </ac:grpSpMkLst>
        </pc:grpChg>
        <pc:grpChg chg="del">
          <ac:chgData name="Kořínek Jiří" userId="38144f8e-3e0c-4dde-bf5e-a7dd982c2475" providerId="ADAL" clId="{33C3D048-8319-4999-81AC-058E615E30EB}" dt="2023-10-02T08:42:48.084" v="489" actId="478"/>
          <ac:grpSpMkLst>
            <pc:docMk/>
            <pc:sldMk cId="0" sldId="297"/>
            <ac:grpSpMk id="1241" creationId="{00000000-0000-0000-0000-000000000000}"/>
          </ac:grpSpMkLst>
        </pc:grpChg>
      </pc:sldChg>
      <pc:sldChg chg="del modNotes">
        <pc:chgData name="Kořínek Jiří" userId="38144f8e-3e0c-4dde-bf5e-a7dd982c2475" providerId="ADAL" clId="{33C3D048-8319-4999-81AC-058E615E30EB}" dt="2023-10-02T08:44:50.787" v="501" actId="47"/>
        <pc:sldMkLst>
          <pc:docMk/>
          <pc:sldMk cId="0" sldId="298"/>
        </pc:sldMkLst>
      </pc:sldChg>
      <pc:sldChg chg="del modNotes">
        <pc:chgData name="Kořínek Jiří" userId="38144f8e-3e0c-4dde-bf5e-a7dd982c2475" providerId="ADAL" clId="{33C3D048-8319-4999-81AC-058E615E30EB}" dt="2023-10-02T08:44:54.423" v="502" actId="47"/>
        <pc:sldMkLst>
          <pc:docMk/>
          <pc:sldMk cId="0" sldId="299"/>
        </pc:sldMkLst>
      </pc:sldChg>
      <pc:sldChg chg="del modNotes">
        <pc:chgData name="Kořínek Jiří" userId="38144f8e-3e0c-4dde-bf5e-a7dd982c2475" providerId="ADAL" clId="{33C3D048-8319-4999-81AC-058E615E30EB}" dt="2023-10-02T08:44:56.094" v="503" actId="47"/>
        <pc:sldMkLst>
          <pc:docMk/>
          <pc:sldMk cId="0" sldId="300"/>
        </pc:sldMkLst>
      </pc:sldChg>
      <pc:sldChg chg="del setBg modNotes">
        <pc:chgData name="Kořínek Jiří" userId="38144f8e-3e0c-4dde-bf5e-a7dd982c2475" providerId="ADAL" clId="{33C3D048-8319-4999-81AC-058E615E30EB}" dt="2023-10-02T08:44:42.798" v="499" actId="47"/>
        <pc:sldMkLst>
          <pc:docMk/>
          <pc:sldMk cId="0" sldId="301"/>
        </pc:sldMkLst>
      </pc:sldChg>
      <pc:sldChg chg="del setBg modNotes">
        <pc:chgData name="Kořínek Jiří" userId="38144f8e-3e0c-4dde-bf5e-a7dd982c2475" providerId="ADAL" clId="{33C3D048-8319-4999-81AC-058E615E30EB}" dt="2023-10-02T08:44:45.440" v="500" actId="47"/>
        <pc:sldMkLst>
          <pc:docMk/>
          <pc:sldMk cId="0" sldId="302"/>
        </pc:sldMkLst>
      </pc:sldChg>
      <pc:sldChg chg="del modNotes">
        <pc:chgData name="Kořínek Jiří" userId="38144f8e-3e0c-4dde-bf5e-a7dd982c2475" providerId="ADAL" clId="{33C3D048-8319-4999-81AC-058E615E30EB}" dt="2023-10-02T08:44:58.615" v="504" actId="47"/>
        <pc:sldMkLst>
          <pc:docMk/>
          <pc:sldMk cId="0" sldId="303"/>
        </pc:sldMkLst>
      </pc:sldChg>
      <pc:sldChg chg="del setBg modNotes">
        <pc:chgData name="Kořínek Jiří" userId="38144f8e-3e0c-4dde-bf5e-a7dd982c2475" providerId="ADAL" clId="{33C3D048-8319-4999-81AC-058E615E30EB}" dt="2023-10-02T08:45:01.656" v="505" actId="47"/>
        <pc:sldMkLst>
          <pc:docMk/>
          <pc:sldMk cId="0" sldId="304"/>
        </pc:sldMkLst>
      </pc:sldChg>
      <pc:sldChg chg="del setBg modNotes">
        <pc:chgData name="Kořínek Jiří" userId="38144f8e-3e0c-4dde-bf5e-a7dd982c2475" providerId="ADAL" clId="{33C3D048-8319-4999-81AC-058E615E30EB}" dt="2023-10-02T08:45:11.836" v="506" actId="47"/>
        <pc:sldMkLst>
          <pc:docMk/>
          <pc:sldMk cId="0" sldId="305"/>
        </pc:sldMkLst>
      </pc:sldChg>
      <pc:sldChg chg="del setBg modNotes">
        <pc:chgData name="Kořínek Jiří" userId="38144f8e-3e0c-4dde-bf5e-a7dd982c2475" providerId="ADAL" clId="{33C3D048-8319-4999-81AC-058E615E30EB}" dt="2023-10-02T08:45:13.602" v="507" actId="47"/>
        <pc:sldMkLst>
          <pc:docMk/>
          <pc:sldMk cId="0" sldId="306"/>
        </pc:sldMkLst>
      </pc:sldChg>
      <pc:sldChg chg="del modNotes">
        <pc:chgData name="Kořínek Jiří" userId="38144f8e-3e0c-4dde-bf5e-a7dd982c2475" providerId="ADAL" clId="{33C3D048-8319-4999-81AC-058E615E30EB}" dt="2023-10-02T08:45:14.763" v="508" actId="47"/>
        <pc:sldMkLst>
          <pc:docMk/>
          <pc:sldMk cId="0" sldId="307"/>
        </pc:sldMkLst>
      </pc:sldChg>
      <pc:sldChg chg="del modNotes">
        <pc:chgData name="Kořínek Jiří" userId="38144f8e-3e0c-4dde-bf5e-a7dd982c2475" providerId="ADAL" clId="{33C3D048-8319-4999-81AC-058E615E30EB}" dt="2023-10-02T08:45:16.045" v="509" actId="47"/>
        <pc:sldMkLst>
          <pc:docMk/>
          <pc:sldMk cId="0" sldId="308"/>
        </pc:sldMkLst>
      </pc:sldChg>
      <pc:sldChg chg="del modNotes">
        <pc:chgData name="Kořínek Jiří" userId="38144f8e-3e0c-4dde-bf5e-a7dd982c2475" providerId="ADAL" clId="{33C3D048-8319-4999-81AC-058E615E30EB}" dt="2023-10-02T08:45:17.213" v="510" actId="47"/>
        <pc:sldMkLst>
          <pc:docMk/>
          <pc:sldMk cId="0" sldId="309"/>
        </pc:sldMkLst>
      </pc:sldChg>
      <pc:sldChg chg="del modNotes">
        <pc:chgData name="Kořínek Jiří" userId="38144f8e-3e0c-4dde-bf5e-a7dd982c2475" providerId="ADAL" clId="{33C3D048-8319-4999-81AC-058E615E30EB}" dt="2023-10-02T08:45:18.346" v="511" actId="47"/>
        <pc:sldMkLst>
          <pc:docMk/>
          <pc:sldMk cId="0" sldId="310"/>
        </pc:sldMkLst>
      </pc:sldChg>
      <pc:sldChg chg="del setBg modNotes">
        <pc:chgData name="Kořínek Jiří" userId="38144f8e-3e0c-4dde-bf5e-a7dd982c2475" providerId="ADAL" clId="{33C3D048-8319-4999-81AC-058E615E30EB}" dt="2023-10-02T08:45:19.350" v="512" actId="47"/>
        <pc:sldMkLst>
          <pc:docMk/>
          <pc:sldMk cId="0" sldId="311"/>
        </pc:sldMkLst>
      </pc:sldChg>
      <pc:sldChg chg="del setBg modNotes">
        <pc:chgData name="Kořínek Jiří" userId="38144f8e-3e0c-4dde-bf5e-a7dd982c2475" providerId="ADAL" clId="{33C3D048-8319-4999-81AC-058E615E30EB}" dt="2023-10-02T08:45:20.292" v="513" actId="47"/>
        <pc:sldMkLst>
          <pc:docMk/>
          <pc:sldMk cId="0" sldId="312"/>
        </pc:sldMkLst>
      </pc:sldChg>
      <pc:sldChg chg="del setBg modNotes">
        <pc:chgData name="Kořínek Jiří" userId="38144f8e-3e0c-4dde-bf5e-a7dd982c2475" providerId="ADAL" clId="{33C3D048-8319-4999-81AC-058E615E30EB}" dt="2023-10-02T08:45:21.134" v="514" actId="47"/>
        <pc:sldMkLst>
          <pc:docMk/>
          <pc:sldMk cId="0" sldId="313"/>
        </pc:sldMkLst>
      </pc:sldChg>
      <pc:sldChg chg="del setBg modNotes">
        <pc:chgData name="Kořínek Jiří" userId="38144f8e-3e0c-4dde-bf5e-a7dd982c2475" providerId="ADAL" clId="{33C3D048-8319-4999-81AC-058E615E30EB}" dt="2023-10-02T08:45:22" v="515" actId="47"/>
        <pc:sldMkLst>
          <pc:docMk/>
          <pc:sldMk cId="0" sldId="314"/>
        </pc:sldMkLst>
      </pc:sldChg>
      <pc:sldChg chg="del setBg modNotes">
        <pc:chgData name="Kořínek Jiří" userId="38144f8e-3e0c-4dde-bf5e-a7dd982c2475" providerId="ADAL" clId="{33C3D048-8319-4999-81AC-058E615E30EB}" dt="2023-10-02T08:45:22.938" v="516" actId="47"/>
        <pc:sldMkLst>
          <pc:docMk/>
          <pc:sldMk cId="0" sldId="315"/>
        </pc:sldMkLst>
      </pc:sldChg>
      <pc:sldChg chg="del setBg modNotes">
        <pc:chgData name="Kořínek Jiří" userId="38144f8e-3e0c-4dde-bf5e-a7dd982c2475" providerId="ADAL" clId="{33C3D048-8319-4999-81AC-058E615E30EB}" dt="2023-10-02T08:45:23.770" v="517" actId="47"/>
        <pc:sldMkLst>
          <pc:docMk/>
          <pc:sldMk cId="0" sldId="316"/>
        </pc:sldMkLst>
      </pc:sldChg>
      <pc:sldChg chg="del setBg modNotes">
        <pc:chgData name="Kořínek Jiří" userId="38144f8e-3e0c-4dde-bf5e-a7dd982c2475" providerId="ADAL" clId="{33C3D048-8319-4999-81AC-058E615E30EB}" dt="2023-10-02T08:45:24.660" v="518" actId="47"/>
        <pc:sldMkLst>
          <pc:docMk/>
          <pc:sldMk cId="0" sldId="317"/>
        </pc:sldMkLst>
      </pc:sldChg>
      <pc:sldChg chg="del setBg modNotes">
        <pc:chgData name="Kořínek Jiří" userId="38144f8e-3e0c-4dde-bf5e-a7dd982c2475" providerId="ADAL" clId="{33C3D048-8319-4999-81AC-058E615E30EB}" dt="2023-10-02T08:45:26.014" v="519" actId="47"/>
        <pc:sldMkLst>
          <pc:docMk/>
          <pc:sldMk cId="0" sldId="318"/>
        </pc:sldMkLst>
      </pc:sldChg>
      <pc:sldChg chg="add">
        <pc:chgData name="Kořínek Jiří" userId="38144f8e-3e0c-4dde-bf5e-a7dd982c2475" providerId="ADAL" clId="{33C3D048-8319-4999-81AC-058E615E30EB}" dt="2023-10-02T08:42:27.751" v="464" actId="2890"/>
        <pc:sldMkLst>
          <pc:docMk/>
          <pc:sldMk cId="3669138760" sldId="319"/>
        </pc:sldMkLst>
      </pc:sldChg>
      <pc:sldChg chg="modSp add mod">
        <pc:chgData name="Kořínek Jiří" userId="38144f8e-3e0c-4dde-bf5e-a7dd982c2475" providerId="ADAL" clId="{33C3D048-8319-4999-81AC-058E615E30EB}" dt="2023-10-10T09:12:00.323" v="778"/>
        <pc:sldMkLst>
          <pc:docMk/>
          <pc:sldMk cId="1042961625" sldId="320"/>
        </pc:sldMkLst>
        <pc:spChg chg="mod">
          <ac:chgData name="Kořínek Jiří" userId="38144f8e-3e0c-4dde-bf5e-a7dd982c2475" providerId="ADAL" clId="{33C3D048-8319-4999-81AC-058E615E30EB}" dt="2023-10-10T09:12:00.323" v="778"/>
          <ac:spMkLst>
            <pc:docMk/>
            <pc:sldMk cId="1042961625" sldId="320"/>
            <ac:spMk id="465" creationId="{00000000-0000-0000-0000-000000000000}"/>
          </ac:spMkLst>
        </pc:spChg>
        <pc:spChg chg="mod">
          <ac:chgData name="Kořínek Jiří" userId="38144f8e-3e0c-4dde-bf5e-a7dd982c2475" providerId="ADAL" clId="{33C3D048-8319-4999-81AC-058E615E30EB}" dt="2023-10-10T09:11:48.431" v="777" actId="20577"/>
          <ac:spMkLst>
            <pc:docMk/>
            <pc:sldMk cId="1042961625" sldId="320"/>
            <ac:spMk id="467" creationId="{00000000-0000-0000-0000-000000000000}"/>
          </ac:spMkLst>
        </pc:spChg>
      </pc:sldChg>
      <pc:sldChg chg="modSp add mod">
        <pc:chgData name="Kořínek Jiří" userId="38144f8e-3e0c-4dde-bf5e-a7dd982c2475" providerId="ADAL" clId="{33C3D048-8319-4999-81AC-058E615E30EB}" dt="2023-10-10T09:12:17.988" v="784" actId="20577"/>
        <pc:sldMkLst>
          <pc:docMk/>
          <pc:sldMk cId="1598079362" sldId="321"/>
        </pc:sldMkLst>
        <pc:spChg chg="mod">
          <ac:chgData name="Kořínek Jiří" userId="38144f8e-3e0c-4dde-bf5e-a7dd982c2475" providerId="ADAL" clId="{33C3D048-8319-4999-81AC-058E615E30EB}" dt="2023-10-10T09:12:17.988" v="784" actId="20577"/>
          <ac:spMkLst>
            <pc:docMk/>
            <pc:sldMk cId="1598079362" sldId="321"/>
            <ac:spMk id="465" creationId="{00000000-0000-0000-0000-000000000000}"/>
          </ac:spMkLst>
        </pc:spChg>
        <pc:spChg chg="mod">
          <ac:chgData name="Kořínek Jiří" userId="38144f8e-3e0c-4dde-bf5e-a7dd982c2475" providerId="ADAL" clId="{33C3D048-8319-4999-81AC-058E615E30EB}" dt="2023-10-10T09:12:12.174" v="781" actId="20577"/>
          <ac:spMkLst>
            <pc:docMk/>
            <pc:sldMk cId="1598079362" sldId="321"/>
            <ac:spMk id="467" creationId="{00000000-0000-0000-0000-000000000000}"/>
          </ac:spMkLst>
        </pc:spChg>
      </pc:sldChg>
      <pc:sldChg chg="modSp add mod">
        <pc:chgData name="Kořínek Jiří" userId="38144f8e-3e0c-4dde-bf5e-a7dd982c2475" providerId="ADAL" clId="{33C3D048-8319-4999-81AC-058E615E30EB}" dt="2023-10-10T10:50:50.508" v="1458" actId="20577"/>
        <pc:sldMkLst>
          <pc:docMk/>
          <pc:sldMk cId="1322604092" sldId="322"/>
        </pc:sldMkLst>
        <pc:spChg chg="mod">
          <ac:chgData name="Kořínek Jiří" userId="38144f8e-3e0c-4dde-bf5e-a7dd982c2475" providerId="ADAL" clId="{33C3D048-8319-4999-81AC-058E615E30EB}" dt="2023-10-10T10:49:49.515" v="1408" actId="20577"/>
          <ac:spMkLst>
            <pc:docMk/>
            <pc:sldMk cId="1322604092" sldId="322"/>
            <ac:spMk id="421" creationId="{00000000-0000-0000-0000-000000000000}"/>
          </ac:spMkLst>
        </pc:spChg>
        <pc:spChg chg="mod">
          <ac:chgData name="Kořínek Jiří" userId="38144f8e-3e0c-4dde-bf5e-a7dd982c2475" providerId="ADAL" clId="{33C3D048-8319-4999-81AC-058E615E30EB}" dt="2023-10-10T10:50:50.508" v="1458" actId="20577"/>
          <ac:spMkLst>
            <pc:docMk/>
            <pc:sldMk cId="1322604092" sldId="322"/>
            <ac:spMk id="422" creationId="{00000000-0000-0000-0000-000000000000}"/>
          </ac:spMkLst>
        </pc:spChg>
      </pc:sldChg>
      <pc:sldChg chg="add ord">
        <pc:chgData name="Kořínek Jiří" userId="38144f8e-3e0c-4dde-bf5e-a7dd982c2475" providerId="ADAL" clId="{33C3D048-8319-4999-81AC-058E615E30EB}" dt="2023-10-10T09:13:44.099" v="805"/>
        <pc:sldMkLst>
          <pc:docMk/>
          <pc:sldMk cId="3326803089" sldId="323"/>
        </pc:sldMkLst>
      </pc:sldChg>
      <pc:sldChg chg="modSp add mod">
        <pc:chgData name="Kořínek Jiří" userId="38144f8e-3e0c-4dde-bf5e-a7dd982c2475" providerId="ADAL" clId="{33C3D048-8319-4999-81AC-058E615E30EB}" dt="2023-10-10T09:13:36.608" v="803" actId="20577"/>
        <pc:sldMkLst>
          <pc:docMk/>
          <pc:sldMk cId="4028622624" sldId="324"/>
        </pc:sldMkLst>
        <pc:spChg chg="mod">
          <ac:chgData name="Kořínek Jiří" userId="38144f8e-3e0c-4dde-bf5e-a7dd982c2475" providerId="ADAL" clId="{33C3D048-8319-4999-81AC-058E615E30EB}" dt="2023-10-10T09:13:33.933" v="801" actId="20577"/>
          <ac:spMkLst>
            <pc:docMk/>
            <pc:sldMk cId="4028622624" sldId="324"/>
            <ac:spMk id="465" creationId="{00000000-0000-0000-0000-000000000000}"/>
          </ac:spMkLst>
        </pc:spChg>
        <pc:spChg chg="mod">
          <ac:chgData name="Kořínek Jiří" userId="38144f8e-3e0c-4dde-bf5e-a7dd982c2475" providerId="ADAL" clId="{33C3D048-8319-4999-81AC-058E615E30EB}" dt="2023-10-10T09:13:36.608" v="803" actId="20577"/>
          <ac:spMkLst>
            <pc:docMk/>
            <pc:sldMk cId="4028622624" sldId="324"/>
            <ac:spMk id="467" creationId="{00000000-0000-0000-0000-000000000000}"/>
          </ac:spMkLst>
        </pc:spChg>
      </pc:sldChg>
      <pc:sldChg chg="add ord">
        <pc:chgData name="Kořínek Jiří" userId="38144f8e-3e0c-4dde-bf5e-a7dd982c2475" providerId="ADAL" clId="{33C3D048-8319-4999-81AC-058E615E30EB}" dt="2023-10-10T09:13:49.310" v="808"/>
        <pc:sldMkLst>
          <pc:docMk/>
          <pc:sldMk cId="353942849" sldId="325"/>
        </pc:sldMkLst>
      </pc:sldChg>
      <pc:sldMasterChg chg="addSp delSp modSp mod setBg delSldLayout modSldLayout">
        <pc:chgData name="Kořínek Jiří" userId="38144f8e-3e0c-4dde-bf5e-a7dd982c2475" providerId="ADAL" clId="{33C3D048-8319-4999-81AC-058E615E30EB}" dt="2023-10-02T08:52:17.096" v="600"/>
        <pc:sldMasterMkLst>
          <pc:docMk/>
          <pc:sldMasterMk cId="0" sldId="2147483681"/>
        </pc:sldMasterMkLst>
        <pc:picChg chg="add del mod">
          <ac:chgData name="Kořínek Jiří" userId="38144f8e-3e0c-4dde-bf5e-a7dd982c2475" providerId="ADAL" clId="{33C3D048-8319-4999-81AC-058E615E30EB}" dt="2023-09-27T12:00:19.019" v="126" actId="478"/>
          <ac:picMkLst>
            <pc:docMk/>
            <pc:sldMasterMk cId="0" sldId="2147483681"/>
            <ac:picMk id="3" creationId="{BAB3B8AE-99E6-D438-F9FD-695190C1FBB2}"/>
          </ac:picMkLst>
        </pc:picChg>
        <pc:picChg chg="add del mod">
          <ac:chgData name="Kořínek Jiří" userId="38144f8e-3e0c-4dde-bf5e-a7dd982c2475" providerId="ADAL" clId="{33C3D048-8319-4999-81AC-058E615E30EB}" dt="2023-10-02T06:57:03.680" v="411" actId="478"/>
          <ac:picMkLst>
            <pc:docMk/>
            <pc:sldMasterMk cId="0" sldId="2147483681"/>
            <ac:picMk id="5" creationId="{FAA9A7B9-DEBF-03B6-0CD7-475444BAC5D5}"/>
          </ac:picMkLst>
        </pc:picChg>
        <pc:sldLayoutChg chg="addSp delSp modSp mod setBg">
          <pc:chgData name="Kořínek Jiří" userId="38144f8e-3e0c-4dde-bf5e-a7dd982c2475" providerId="ADAL" clId="{33C3D048-8319-4999-81AC-058E615E30EB}" dt="2023-10-02T08:38:16.667" v="453"/>
          <pc:sldLayoutMkLst>
            <pc:docMk/>
            <pc:sldMasterMk cId="0" sldId="2147483681"/>
            <pc:sldLayoutMk cId="0" sldId="2147483648"/>
          </pc:sldLayoutMkLst>
          <pc:spChg chg="del">
            <ac:chgData name="Kořínek Jiří" userId="38144f8e-3e0c-4dde-bf5e-a7dd982c2475" providerId="ADAL" clId="{33C3D048-8319-4999-81AC-058E615E30EB}" dt="2023-10-02T06:56:11.406" v="410" actId="478"/>
            <ac:spMkLst>
              <pc:docMk/>
              <pc:sldMasterMk cId="0" sldId="2147483681"/>
              <pc:sldLayoutMk cId="0" sldId="2147483648"/>
              <ac:spMk id="15" creationId="{00000000-0000-0000-0000-000000000000}"/>
            </ac:spMkLst>
          </pc:spChg>
          <pc:spChg chg="del">
            <ac:chgData name="Kořínek Jiří" userId="38144f8e-3e0c-4dde-bf5e-a7dd982c2475" providerId="ADAL" clId="{33C3D048-8319-4999-81AC-058E615E30EB}" dt="2023-10-02T06:56:09.872" v="409" actId="478"/>
            <ac:spMkLst>
              <pc:docMk/>
              <pc:sldMasterMk cId="0" sldId="2147483681"/>
              <pc:sldLayoutMk cId="0" sldId="2147483648"/>
              <ac:spMk id="16" creationId="{00000000-0000-0000-0000-000000000000}"/>
            </ac:spMkLst>
          </pc:spChg>
          <pc:spChg chg="del">
            <ac:chgData name="Kořínek Jiří" userId="38144f8e-3e0c-4dde-bf5e-a7dd982c2475" providerId="ADAL" clId="{33C3D048-8319-4999-81AC-058E615E30EB}" dt="2023-10-02T06:56:08.916" v="408" actId="478"/>
            <ac:spMkLst>
              <pc:docMk/>
              <pc:sldMasterMk cId="0" sldId="2147483681"/>
              <pc:sldLayoutMk cId="0" sldId="2147483648"/>
              <ac:spMk id="17" creationId="{00000000-0000-0000-0000-000000000000}"/>
            </ac:spMkLst>
          </pc:spChg>
          <pc:picChg chg="add mod">
            <ac:chgData name="Kořínek Jiří" userId="38144f8e-3e0c-4dde-bf5e-a7dd982c2475" providerId="ADAL" clId="{33C3D048-8319-4999-81AC-058E615E30EB}" dt="2023-10-02T08:38:16.667" v="453"/>
            <ac:picMkLst>
              <pc:docMk/>
              <pc:sldMasterMk cId="0" sldId="2147483681"/>
              <pc:sldLayoutMk cId="0" sldId="2147483648"/>
              <ac:picMk id="2" creationId="{B249CEBA-0CB3-4B84-DC42-AE2DDF1E00E7}"/>
            </ac:picMkLst>
          </pc:picChg>
          <pc:picChg chg="add del mod">
            <ac:chgData name="Kořínek Jiří" userId="38144f8e-3e0c-4dde-bf5e-a7dd982c2475" providerId="ADAL" clId="{33C3D048-8319-4999-81AC-058E615E30EB}" dt="2023-10-02T07:01:48.288" v="416" actId="478"/>
            <ac:picMkLst>
              <pc:docMk/>
              <pc:sldMasterMk cId="0" sldId="2147483681"/>
              <pc:sldLayoutMk cId="0" sldId="2147483648"/>
              <ac:picMk id="2" creationId="{C3C8FCDD-7FDA-937D-03EB-C056BA4992DF}"/>
            </ac:picMkLst>
          </pc:picChg>
        </pc:sldLayoutChg>
        <pc:sldLayoutChg chg="addSp delSp modSp mod setBg">
          <pc:chgData name="Kořínek Jiří" userId="38144f8e-3e0c-4dde-bf5e-a7dd982c2475" providerId="ADAL" clId="{33C3D048-8319-4999-81AC-058E615E30EB}" dt="2023-10-02T08:38:41.224" v="454"/>
          <pc:sldLayoutMkLst>
            <pc:docMk/>
            <pc:sldMasterMk cId="0" sldId="2147483681"/>
            <pc:sldLayoutMk cId="0" sldId="2147483649"/>
          </pc:sldLayoutMkLst>
          <pc:picChg chg="add mod">
            <ac:chgData name="Kořínek Jiří" userId="38144f8e-3e0c-4dde-bf5e-a7dd982c2475" providerId="ADAL" clId="{33C3D048-8319-4999-81AC-058E615E30EB}" dt="2023-10-02T08:38:41.224" v="454"/>
            <ac:picMkLst>
              <pc:docMk/>
              <pc:sldMasterMk cId="0" sldId="2147483681"/>
              <pc:sldLayoutMk cId="0" sldId="2147483649"/>
              <ac:picMk id="2" creationId="{05E0D962-B661-42FC-8BA5-32D741EEC950}"/>
            </ac:picMkLst>
          </pc:picChg>
          <pc:picChg chg="add del mod">
            <ac:chgData name="Kořínek Jiří" userId="38144f8e-3e0c-4dde-bf5e-a7dd982c2475" providerId="ADAL" clId="{33C3D048-8319-4999-81AC-058E615E30EB}" dt="2023-10-02T07:00:29.344" v="415" actId="478"/>
            <ac:picMkLst>
              <pc:docMk/>
              <pc:sldMasterMk cId="0" sldId="2147483681"/>
              <pc:sldLayoutMk cId="0" sldId="2147483649"/>
              <ac:picMk id="2" creationId="{40E0C7A6-0F3D-6B86-34EA-44ED00F47264}"/>
            </ac:picMkLst>
          </pc:picChg>
        </pc:sldLayoutChg>
        <pc:sldLayoutChg chg="addSp delSp modSp mod setBg">
          <pc:chgData name="Kořínek Jiří" userId="38144f8e-3e0c-4dde-bf5e-a7dd982c2475" providerId="ADAL" clId="{33C3D048-8319-4999-81AC-058E615E30EB}" dt="2023-10-02T08:46:58.193" v="556"/>
          <pc:sldLayoutMkLst>
            <pc:docMk/>
            <pc:sldMasterMk cId="0" sldId="2147483681"/>
            <pc:sldLayoutMk cId="0" sldId="2147483650"/>
          </pc:sldLayoutMkLst>
          <pc:spChg chg="add del">
            <ac:chgData name="Kořínek Jiří" userId="38144f8e-3e0c-4dde-bf5e-a7dd982c2475" providerId="ADAL" clId="{33C3D048-8319-4999-81AC-058E615E30EB}" dt="2023-10-02T08:46:39.590" v="553" actId="22"/>
            <ac:spMkLst>
              <pc:docMk/>
              <pc:sldMasterMk cId="0" sldId="2147483681"/>
              <pc:sldLayoutMk cId="0" sldId="2147483650"/>
              <ac:spMk id="3" creationId="{1661F1A1-3B5D-FA7A-B712-915E3C457DF6}"/>
            </ac:spMkLst>
          </pc:spChg>
          <pc:picChg chg="add del mod">
            <ac:chgData name="Kořínek Jiří" userId="38144f8e-3e0c-4dde-bf5e-a7dd982c2475" providerId="ADAL" clId="{33C3D048-8319-4999-81AC-058E615E30EB}" dt="2023-10-02T07:01:51.033" v="417" actId="478"/>
            <ac:picMkLst>
              <pc:docMk/>
              <pc:sldMasterMk cId="0" sldId="2147483681"/>
              <pc:sldLayoutMk cId="0" sldId="2147483650"/>
              <ac:picMk id="2" creationId="{DFE1B65D-AE54-AE5F-8B07-B9DE0031DDAD}"/>
            </ac:picMkLst>
          </pc:picChg>
          <pc:picChg chg="add del mod">
            <ac:chgData name="Kořínek Jiří" userId="38144f8e-3e0c-4dde-bf5e-a7dd982c2475" providerId="ADAL" clId="{33C3D048-8319-4999-81AC-058E615E30EB}" dt="2023-10-02T08:46:51.757" v="555" actId="478"/>
            <ac:picMkLst>
              <pc:docMk/>
              <pc:sldMasterMk cId="0" sldId="2147483681"/>
              <pc:sldLayoutMk cId="0" sldId="2147483650"/>
              <ac:picMk id="5" creationId="{5FDEC067-07DC-FAAC-F93C-8DE697E0F868}"/>
            </ac:picMkLst>
          </pc:picChg>
          <pc:picChg chg="add mod">
            <ac:chgData name="Kořínek Jiří" userId="38144f8e-3e0c-4dde-bf5e-a7dd982c2475" providerId="ADAL" clId="{33C3D048-8319-4999-81AC-058E615E30EB}" dt="2023-10-02T08:46:58.193" v="556"/>
            <ac:picMkLst>
              <pc:docMk/>
              <pc:sldMasterMk cId="0" sldId="2147483681"/>
              <pc:sldLayoutMk cId="0" sldId="2147483650"/>
              <ac:picMk id="6" creationId="{5549EAC2-43BC-0F61-2084-2BF792E38CC9}"/>
            </ac:picMkLst>
          </pc:picChg>
        </pc:sldLayoutChg>
        <pc:sldLayoutChg chg="addSp delSp modSp mod setBg">
          <pc:chgData name="Kořínek Jiří" userId="38144f8e-3e0c-4dde-bf5e-a7dd982c2475" providerId="ADAL" clId="{33C3D048-8319-4999-81AC-058E615E30EB}" dt="2023-10-02T08:41:06.068" v="462"/>
          <pc:sldLayoutMkLst>
            <pc:docMk/>
            <pc:sldMasterMk cId="0" sldId="2147483681"/>
            <pc:sldLayoutMk cId="0" sldId="2147483651"/>
          </pc:sldLayoutMkLst>
          <pc:picChg chg="add mod">
            <ac:chgData name="Kořínek Jiří" userId="38144f8e-3e0c-4dde-bf5e-a7dd982c2475" providerId="ADAL" clId="{33C3D048-8319-4999-81AC-058E615E30EB}" dt="2023-10-02T08:41:06.068" v="462"/>
            <ac:picMkLst>
              <pc:docMk/>
              <pc:sldMasterMk cId="0" sldId="2147483681"/>
              <pc:sldLayoutMk cId="0" sldId="2147483651"/>
              <ac:picMk id="2" creationId="{A8AEB667-B963-C77F-FB21-987FE2DFF511}"/>
            </ac:picMkLst>
          </pc:picChg>
          <pc:picChg chg="add del mod">
            <ac:chgData name="Kořínek Jiří" userId="38144f8e-3e0c-4dde-bf5e-a7dd982c2475" providerId="ADAL" clId="{33C3D048-8319-4999-81AC-058E615E30EB}" dt="2023-10-02T07:01:53.670" v="418" actId="478"/>
            <ac:picMkLst>
              <pc:docMk/>
              <pc:sldMasterMk cId="0" sldId="2147483681"/>
              <pc:sldLayoutMk cId="0" sldId="2147483651"/>
              <ac:picMk id="2" creationId="{FBF32BDD-9614-C594-8F93-F7336E9DE6C6}"/>
            </ac:picMkLst>
          </pc:picChg>
        </pc:sldLayoutChg>
        <pc:sldLayoutChg chg="setBg">
          <pc:chgData name="Kořínek Jiří" userId="38144f8e-3e0c-4dde-bf5e-a7dd982c2475" providerId="ADAL" clId="{33C3D048-8319-4999-81AC-058E615E30EB}" dt="2023-10-02T06:53:01.791" v="399"/>
          <pc:sldLayoutMkLst>
            <pc:docMk/>
            <pc:sldMasterMk cId="0" sldId="2147483681"/>
            <pc:sldLayoutMk cId="0" sldId="2147483652"/>
          </pc:sldLayoutMkLst>
        </pc:sldLayoutChg>
        <pc:sldLayoutChg chg="addSp modSp mod setBg">
          <pc:chgData name="Kořínek Jiří" userId="38144f8e-3e0c-4dde-bf5e-a7dd982c2475" providerId="ADAL" clId="{33C3D048-8319-4999-81AC-058E615E30EB}" dt="2023-10-02T08:39:50.078" v="456" actId="166"/>
          <pc:sldLayoutMkLst>
            <pc:docMk/>
            <pc:sldMasterMk cId="0" sldId="2147483681"/>
            <pc:sldLayoutMk cId="0" sldId="2147483653"/>
          </pc:sldLayoutMkLst>
          <pc:picChg chg="add mod ord">
            <ac:chgData name="Kořínek Jiří" userId="38144f8e-3e0c-4dde-bf5e-a7dd982c2475" providerId="ADAL" clId="{33C3D048-8319-4999-81AC-058E615E30EB}" dt="2023-10-02T08:39:50.078" v="456" actId="166"/>
            <ac:picMkLst>
              <pc:docMk/>
              <pc:sldMasterMk cId="0" sldId="2147483681"/>
              <pc:sldLayoutMk cId="0" sldId="2147483653"/>
              <ac:picMk id="2" creationId="{69DE0F14-39E6-ED97-6738-10734006FEEB}"/>
            </ac:picMkLst>
          </pc:picChg>
        </pc:sldLayoutChg>
        <pc:sldLayoutChg chg="del">
          <pc:chgData name="Kořínek Jiří" userId="38144f8e-3e0c-4dde-bf5e-a7dd982c2475" providerId="ADAL" clId="{33C3D048-8319-4999-81AC-058E615E30EB}" dt="2023-09-27T12:02:01.540" v="135" actId="47"/>
          <pc:sldLayoutMkLst>
            <pc:docMk/>
            <pc:sldMasterMk cId="0" sldId="2147483681"/>
            <pc:sldLayoutMk cId="0" sldId="2147483654"/>
          </pc:sldLayoutMkLst>
        </pc:sldLayoutChg>
        <pc:sldLayoutChg chg="setBg">
          <pc:chgData name="Kořínek Jiří" userId="38144f8e-3e0c-4dde-bf5e-a7dd982c2475" providerId="ADAL" clId="{33C3D048-8319-4999-81AC-058E615E30EB}" dt="2023-10-02T06:53:01.791" v="399"/>
          <pc:sldLayoutMkLst>
            <pc:docMk/>
            <pc:sldMasterMk cId="0" sldId="2147483681"/>
            <pc:sldLayoutMk cId="0" sldId="2147483655"/>
          </pc:sldLayoutMkLst>
        </pc:sldLayoutChg>
        <pc:sldLayoutChg chg="setBg">
          <pc:chgData name="Kořínek Jiří" userId="38144f8e-3e0c-4dde-bf5e-a7dd982c2475" providerId="ADAL" clId="{33C3D048-8319-4999-81AC-058E615E30EB}" dt="2023-10-02T06:53:01.791" v="399"/>
          <pc:sldLayoutMkLst>
            <pc:docMk/>
            <pc:sldMasterMk cId="0" sldId="2147483681"/>
            <pc:sldLayoutMk cId="0" sldId="2147483656"/>
          </pc:sldLayoutMkLst>
        </pc:sldLayoutChg>
        <pc:sldLayoutChg chg="setBg">
          <pc:chgData name="Kořínek Jiří" userId="38144f8e-3e0c-4dde-bf5e-a7dd982c2475" providerId="ADAL" clId="{33C3D048-8319-4999-81AC-058E615E30EB}" dt="2023-10-02T06:53:01.791" v="399"/>
          <pc:sldLayoutMkLst>
            <pc:docMk/>
            <pc:sldMasterMk cId="0" sldId="2147483681"/>
            <pc:sldLayoutMk cId="0" sldId="2147483657"/>
          </pc:sldLayoutMkLst>
        </pc:sldLayoutChg>
        <pc:sldLayoutChg chg="setBg">
          <pc:chgData name="Kořínek Jiří" userId="38144f8e-3e0c-4dde-bf5e-a7dd982c2475" providerId="ADAL" clId="{33C3D048-8319-4999-81AC-058E615E30EB}" dt="2023-10-02T06:53:01.791" v="399"/>
          <pc:sldLayoutMkLst>
            <pc:docMk/>
            <pc:sldMasterMk cId="0" sldId="2147483681"/>
            <pc:sldLayoutMk cId="0" sldId="2147483658"/>
          </pc:sldLayoutMkLst>
        </pc:sldLayoutChg>
        <pc:sldLayoutChg chg="addSp modSp setBg">
          <pc:chgData name="Kořínek Jiří" userId="38144f8e-3e0c-4dde-bf5e-a7dd982c2475" providerId="ADAL" clId="{33C3D048-8319-4999-81AC-058E615E30EB}" dt="2023-10-02T08:37:50.218" v="450"/>
          <pc:sldLayoutMkLst>
            <pc:docMk/>
            <pc:sldMasterMk cId="0" sldId="2147483681"/>
            <pc:sldLayoutMk cId="0" sldId="2147483659"/>
          </pc:sldLayoutMkLst>
          <pc:picChg chg="add mod">
            <ac:chgData name="Kořínek Jiří" userId="38144f8e-3e0c-4dde-bf5e-a7dd982c2475" providerId="ADAL" clId="{33C3D048-8319-4999-81AC-058E615E30EB}" dt="2023-10-02T08:37:50.218" v="450"/>
            <ac:picMkLst>
              <pc:docMk/>
              <pc:sldMasterMk cId="0" sldId="2147483681"/>
              <pc:sldLayoutMk cId="0" sldId="2147483659"/>
              <ac:picMk id="2" creationId="{3BAC46BB-8380-B2C3-0FFC-ED587192B5D5}"/>
            </ac:picMkLst>
          </pc:picChg>
        </pc:sldLayoutChg>
        <pc:sldLayoutChg chg="addSp modSp setBg">
          <pc:chgData name="Kořínek Jiří" userId="38144f8e-3e0c-4dde-bf5e-a7dd982c2475" providerId="ADAL" clId="{33C3D048-8319-4999-81AC-058E615E30EB}" dt="2023-10-02T08:37:54.914" v="451"/>
          <pc:sldLayoutMkLst>
            <pc:docMk/>
            <pc:sldMasterMk cId="0" sldId="2147483681"/>
            <pc:sldLayoutMk cId="0" sldId="2147483660"/>
          </pc:sldLayoutMkLst>
          <pc:picChg chg="add mod">
            <ac:chgData name="Kořínek Jiří" userId="38144f8e-3e0c-4dde-bf5e-a7dd982c2475" providerId="ADAL" clId="{33C3D048-8319-4999-81AC-058E615E30EB}" dt="2023-10-02T08:37:54.914" v="451"/>
            <ac:picMkLst>
              <pc:docMk/>
              <pc:sldMasterMk cId="0" sldId="2147483681"/>
              <pc:sldLayoutMk cId="0" sldId="2147483660"/>
              <ac:picMk id="2" creationId="{AABB2C10-1206-B6E1-77E7-949EE6A3E814}"/>
            </ac:picMkLst>
          </pc:picChg>
        </pc:sldLayoutChg>
        <pc:sldLayoutChg chg="addSp delSp modSp mod setBg">
          <pc:chgData name="Kořínek Jiří" userId="38144f8e-3e0c-4dde-bf5e-a7dd982c2475" providerId="ADAL" clId="{33C3D048-8319-4999-81AC-058E615E30EB}" dt="2023-10-02T08:37:42.213" v="449" actId="1035"/>
          <pc:sldLayoutMkLst>
            <pc:docMk/>
            <pc:sldMasterMk cId="0" sldId="2147483681"/>
            <pc:sldLayoutMk cId="0" sldId="2147483661"/>
          </pc:sldLayoutMkLst>
          <pc:picChg chg="add del mod">
            <ac:chgData name="Kořínek Jiří" userId="38144f8e-3e0c-4dde-bf5e-a7dd982c2475" providerId="ADAL" clId="{33C3D048-8319-4999-81AC-058E615E30EB}" dt="2023-10-02T08:37:05.810" v="419" actId="478"/>
            <ac:picMkLst>
              <pc:docMk/>
              <pc:sldMasterMk cId="0" sldId="2147483681"/>
              <pc:sldLayoutMk cId="0" sldId="2147483661"/>
              <ac:picMk id="2" creationId="{8243B25A-61EE-447B-C3B8-597B9873421F}"/>
            </ac:picMkLst>
          </pc:picChg>
          <pc:picChg chg="add mod">
            <ac:chgData name="Kořínek Jiří" userId="38144f8e-3e0c-4dde-bf5e-a7dd982c2475" providerId="ADAL" clId="{33C3D048-8319-4999-81AC-058E615E30EB}" dt="2023-10-02T08:37:42.213" v="449" actId="1035"/>
            <ac:picMkLst>
              <pc:docMk/>
              <pc:sldMasterMk cId="0" sldId="2147483681"/>
              <pc:sldLayoutMk cId="0" sldId="2147483661"/>
              <ac:picMk id="4" creationId="{5AA99B0D-EDEE-E285-4FC0-B633C07CF740}"/>
            </ac:picMkLst>
          </pc:picChg>
        </pc:sldLayoutChg>
        <pc:sldLayoutChg chg="addSp modSp setBg">
          <pc:chgData name="Kořínek Jiří" userId="38144f8e-3e0c-4dde-bf5e-a7dd982c2475" providerId="ADAL" clId="{33C3D048-8319-4999-81AC-058E615E30EB}" dt="2023-10-02T08:38:02.157" v="452"/>
          <pc:sldLayoutMkLst>
            <pc:docMk/>
            <pc:sldMasterMk cId="0" sldId="2147483681"/>
            <pc:sldLayoutMk cId="0" sldId="2147483662"/>
          </pc:sldLayoutMkLst>
          <pc:picChg chg="add mod">
            <ac:chgData name="Kořínek Jiří" userId="38144f8e-3e0c-4dde-bf5e-a7dd982c2475" providerId="ADAL" clId="{33C3D048-8319-4999-81AC-058E615E30EB}" dt="2023-10-02T08:38:02.157" v="452"/>
            <ac:picMkLst>
              <pc:docMk/>
              <pc:sldMasterMk cId="0" sldId="2147483681"/>
              <pc:sldLayoutMk cId="0" sldId="2147483662"/>
              <ac:picMk id="2" creationId="{B872BCE0-7321-1BDC-82A3-BA5734A8E838}"/>
            </ac:picMkLst>
          </pc:picChg>
        </pc:sldLayoutChg>
        <pc:sldLayoutChg chg="setBg">
          <pc:chgData name="Kořínek Jiří" userId="38144f8e-3e0c-4dde-bf5e-a7dd982c2475" providerId="ADAL" clId="{33C3D048-8319-4999-81AC-058E615E30EB}" dt="2023-10-02T06:53:01.791" v="399"/>
          <pc:sldLayoutMkLst>
            <pc:docMk/>
            <pc:sldMasterMk cId="0" sldId="2147483681"/>
            <pc:sldLayoutMk cId="0" sldId="2147483663"/>
          </pc:sldLayoutMkLst>
        </pc:sldLayoutChg>
        <pc:sldLayoutChg chg="setBg">
          <pc:chgData name="Kořínek Jiří" userId="38144f8e-3e0c-4dde-bf5e-a7dd982c2475" providerId="ADAL" clId="{33C3D048-8319-4999-81AC-058E615E30EB}" dt="2023-10-02T06:53:01.791" v="399"/>
          <pc:sldLayoutMkLst>
            <pc:docMk/>
            <pc:sldMasterMk cId="0" sldId="2147483681"/>
            <pc:sldLayoutMk cId="0" sldId="2147483664"/>
          </pc:sldLayoutMkLst>
        </pc:sldLayoutChg>
        <pc:sldLayoutChg chg="setBg">
          <pc:chgData name="Kořínek Jiří" userId="38144f8e-3e0c-4dde-bf5e-a7dd982c2475" providerId="ADAL" clId="{33C3D048-8319-4999-81AC-058E615E30EB}" dt="2023-10-02T06:53:01.791" v="399"/>
          <pc:sldLayoutMkLst>
            <pc:docMk/>
            <pc:sldMasterMk cId="0" sldId="2147483681"/>
            <pc:sldLayoutMk cId="0" sldId="2147483665"/>
          </pc:sldLayoutMkLst>
        </pc:sldLayoutChg>
        <pc:sldLayoutChg chg="setBg">
          <pc:chgData name="Kořínek Jiří" userId="38144f8e-3e0c-4dde-bf5e-a7dd982c2475" providerId="ADAL" clId="{33C3D048-8319-4999-81AC-058E615E30EB}" dt="2023-10-02T06:53:01.791" v="399"/>
          <pc:sldLayoutMkLst>
            <pc:docMk/>
            <pc:sldMasterMk cId="0" sldId="2147483681"/>
            <pc:sldLayoutMk cId="0" sldId="2147483666"/>
          </pc:sldLayoutMkLst>
        </pc:sldLayoutChg>
        <pc:sldLayoutChg chg="addSp modSp setBg">
          <pc:chgData name="Kořínek Jiří" userId="38144f8e-3e0c-4dde-bf5e-a7dd982c2475" providerId="ADAL" clId="{33C3D048-8319-4999-81AC-058E615E30EB}" dt="2023-10-02T08:52:17.096" v="600"/>
          <pc:sldLayoutMkLst>
            <pc:docMk/>
            <pc:sldMasterMk cId="0" sldId="2147483681"/>
            <pc:sldLayoutMk cId="0" sldId="2147483667"/>
          </pc:sldLayoutMkLst>
          <pc:picChg chg="add mod">
            <ac:chgData name="Kořínek Jiří" userId="38144f8e-3e0c-4dde-bf5e-a7dd982c2475" providerId="ADAL" clId="{33C3D048-8319-4999-81AC-058E615E30EB}" dt="2023-10-02T08:52:17.096" v="600"/>
            <ac:picMkLst>
              <pc:docMk/>
              <pc:sldMasterMk cId="0" sldId="2147483681"/>
              <pc:sldLayoutMk cId="0" sldId="2147483667"/>
              <ac:picMk id="2" creationId="{33319CB1-8A58-BC03-1E75-46DF3616881D}"/>
            </ac:picMkLst>
          </pc:picChg>
        </pc:sldLayoutChg>
        <pc:sldLayoutChg chg="setBg">
          <pc:chgData name="Kořínek Jiří" userId="38144f8e-3e0c-4dde-bf5e-a7dd982c2475" providerId="ADAL" clId="{33C3D048-8319-4999-81AC-058E615E30EB}" dt="2023-10-02T06:53:01.791" v="399"/>
          <pc:sldLayoutMkLst>
            <pc:docMk/>
            <pc:sldMasterMk cId="0" sldId="2147483681"/>
            <pc:sldLayoutMk cId="0" sldId="2147483668"/>
          </pc:sldLayoutMkLst>
        </pc:sldLayoutChg>
        <pc:sldLayoutChg chg="setBg">
          <pc:chgData name="Kořínek Jiří" userId="38144f8e-3e0c-4dde-bf5e-a7dd982c2475" providerId="ADAL" clId="{33C3D048-8319-4999-81AC-058E615E30EB}" dt="2023-10-02T06:53:01.791" v="399"/>
          <pc:sldLayoutMkLst>
            <pc:docMk/>
            <pc:sldMasterMk cId="0" sldId="2147483681"/>
            <pc:sldLayoutMk cId="0" sldId="2147483669"/>
          </pc:sldLayoutMkLst>
        </pc:sldLayoutChg>
        <pc:sldLayoutChg chg="setBg">
          <pc:chgData name="Kořínek Jiří" userId="38144f8e-3e0c-4dde-bf5e-a7dd982c2475" providerId="ADAL" clId="{33C3D048-8319-4999-81AC-058E615E30EB}" dt="2023-10-02T06:53:01.791" v="399"/>
          <pc:sldLayoutMkLst>
            <pc:docMk/>
            <pc:sldMasterMk cId="0" sldId="2147483681"/>
            <pc:sldLayoutMk cId="0" sldId="2147483670"/>
          </pc:sldLayoutMkLst>
        </pc:sldLayoutChg>
        <pc:sldLayoutChg chg="setBg">
          <pc:chgData name="Kořínek Jiří" userId="38144f8e-3e0c-4dde-bf5e-a7dd982c2475" providerId="ADAL" clId="{33C3D048-8319-4999-81AC-058E615E30EB}" dt="2023-10-02T06:53:01.791" v="399"/>
          <pc:sldLayoutMkLst>
            <pc:docMk/>
            <pc:sldMasterMk cId="0" sldId="2147483681"/>
            <pc:sldLayoutMk cId="0" sldId="2147483671"/>
          </pc:sldLayoutMkLst>
        </pc:sldLayoutChg>
        <pc:sldLayoutChg chg="setBg">
          <pc:chgData name="Kořínek Jiří" userId="38144f8e-3e0c-4dde-bf5e-a7dd982c2475" providerId="ADAL" clId="{33C3D048-8319-4999-81AC-058E615E30EB}" dt="2023-10-02T06:53:01.791" v="399"/>
          <pc:sldLayoutMkLst>
            <pc:docMk/>
            <pc:sldMasterMk cId="0" sldId="2147483681"/>
            <pc:sldLayoutMk cId="0" sldId="2147483672"/>
          </pc:sldLayoutMkLst>
        </pc:sldLayoutChg>
        <pc:sldLayoutChg chg="setBg">
          <pc:chgData name="Kořínek Jiří" userId="38144f8e-3e0c-4dde-bf5e-a7dd982c2475" providerId="ADAL" clId="{33C3D048-8319-4999-81AC-058E615E30EB}" dt="2023-10-02T06:53:01.791" v="399"/>
          <pc:sldLayoutMkLst>
            <pc:docMk/>
            <pc:sldMasterMk cId="0" sldId="2147483681"/>
            <pc:sldLayoutMk cId="0" sldId="2147483673"/>
          </pc:sldLayoutMkLst>
        </pc:sldLayoutChg>
        <pc:sldLayoutChg chg="setBg">
          <pc:chgData name="Kořínek Jiří" userId="38144f8e-3e0c-4dde-bf5e-a7dd982c2475" providerId="ADAL" clId="{33C3D048-8319-4999-81AC-058E615E30EB}" dt="2023-10-02T06:53:01.791" v="399"/>
          <pc:sldLayoutMkLst>
            <pc:docMk/>
            <pc:sldMasterMk cId="0" sldId="2147483681"/>
            <pc:sldLayoutMk cId="0" sldId="2147483674"/>
          </pc:sldLayoutMkLst>
        </pc:sldLayoutChg>
        <pc:sldLayoutChg chg="setBg">
          <pc:chgData name="Kořínek Jiří" userId="38144f8e-3e0c-4dde-bf5e-a7dd982c2475" providerId="ADAL" clId="{33C3D048-8319-4999-81AC-058E615E30EB}" dt="2023-10-02T06:53:01.791" v="399"/>
          <pc:sldLayoutMkLst>
            <pc:docMk/>
            <pc:sldMasterMk cId="0" sldId="2147483681"/>
            <pc:sldLayoutMk cId="0" sldId="2147483675"/>
          </pc:sldLayoutMkLst>
        </pc:sldLayoutChg>
        <pc:sldLayoutChg chg="setBg">
          <pc:chgData name="Kořínek Jiří" userId="38144f8e-3e0c-4dde-bf5e-a7dd982c2475" providerId="ADAL" clId="{33C3D048-8319-4999-81AC-058E615E30EB}" dt="2023-10-02T06:53:01.791" v="399"/>
          <pc:sldLayoutMkLst>
            <pc:docMk/>
            <pc:sldMasterMk cId="0" sldId="2147483681"/>
            <pc:sldLayoutMk cId="0" sldId="2147483676"/>
          </pc:sldLayoutMkLst>
        </pc:sldLayoutChg>
        <pc:sldLayoutChg chg="delSp mod setBg">
          <pc:chgData name="Kořínek Jiří" userId="38144f8e-3e0c-4dde-bf5e-a7dd982c2475" providerId="ADAL" clId="{33C3D048-8319-4999-81AC-058E615E30EB}" dt="2023-10-02T08:43:48.811" v="496" actId="478"/>
          <pc:sldLayoutMkLst>
            <pc:docMk/>
            <pc:sldMasterMk cId="0" sldId="2147483681"/>
            <pc:sldLayoutMk cId="0" sldId="2147483677"/>
          </pc:sldLayoutMkLst>
          <pc:spChg chg="del">
            <ac:chgData name="Kořínek Jiří" userId="38144f8e-3e0c-4dde-bf5e-a7dd982c2475" providerId="ADAL" clId="{33C3D048-8319-4999-81AC-058E615E30EB}" dt="2023-10-02T08:43:48.811" v="496" actId="478"/>
            <ac:spMkLst>
              <pc:docMk/>
              <pc:sldMasterMk cId="0" sldId="2147483681"/>
              <pc:sldLayoutMk cId="0" sldId="2147483677"/>
              <ac:spMk id="390" creationId="{00000000-0000-0000-0000-000000000000}"/>
            </ac:spMkLst>
          </pc:spChg>
        </pc:sldLayoutChg>
        <pc:sldLayoutChg chg="setBg">
          <pc:chgData name="Kořínek Jiří" userId="38144f8e-3e0c-4dde-bf5e-a7dd982c2475" providerId="ADAL" clId="{33C3D048-8319-4999-81AC-058E615E30EB}" dt="2023-10-02T06:53:01.791" v="399"/>
          <pc:sldLayoutMkLst>
            <pc:docMk/>
            <pc:sldMasterMk cId="0" sldId="2147483681"/>
            <pc:sldLayoutMk cId="0" sldId="2147483678"/>
          </pc:sldLayoutMkLst>
        </pc:sldLayoutChg>
        <pc:sldLayoutChg chg="setBg">
          <pc:chgData name="Kořínek Jiří" userId="38144f8e-3e0c-4dde-bf5e-a7dd982c2475" providerId="ADAL" clId="{33C3D048-8319-4999-81AC-058E615E30EB}" dt="2023-10-02T06:53:01.791" v="399"/>
          <pc:sldLayoutMkLst>
            <pc:docMk/>
            <pc:sldMasterMk cId="0" sldId="2147483681"/>
            <pc:sldLayoutMk cId="0" sldId="2147483679"/>
          </pc:sldLayoutMkLst>
        </pc:sldLayoutChg>
      </pc:sldMasterChg>
      <pc:sldMasterChg chg="del setBg delSldLayout modSldLayout">
        <pc:chgData name="Kořínek Jiří" userId="38144f8e-3e0c-4dde-bf5e-a7dd982c2475" providerId="ADAL" clId="{33C3D048-8319-4999-81AC-058E615E30EB}" dt="2023-10-02T08:45:26.014" v="519" actId="47"/>
        <pc:sldMasterMkLst>
          <pc:docMk/>
          <pc:sldMasterMk cId="0" sldId="2147483682"/>
        </pc:sldMasterMkLst>
        <pc:sldLayoutChg chg="del setBg">
          <pc:chgData name="Kořínek Jiří" userId="38144f8e-3e0c-4dde-bf5e-a7dd982c2475" providerId="ADAL" clId="{33C3D048-8319-4999-81AC-058E615E30EB}" dt="2023-10-02T08:45:26.014" v="519" actId="47"/>
          <pc:sldLayoutMkLst>
            <pc:docMk/>
            <pc:sldMasterMk cId="0" sldId="2147483682"/>
            <pc:sldLayoutMk cId="0" sldId="2147483680"/>
          </pc:sldLayoutMkLst>
        </pc:sldLayoutChg>
      </pc:sldMasterChg>
    </pc:docChg>
  </pc:docChgLst>
  <pc:docChgLst>
    <pc:chgData name="Rybářová Magdalena" userId="S::magdalena.rybarova@mmr.cz::50771d29-0476-46e9-a8b6-ef7af5932d21" providerId="AD" clId="Web-{F45A0807-1710-1F44-92D2-DF3F054C35BF}"/>
    <pc:docChg chg="modSld">
      <pc:chgData name="Rybářová Magdalena" userId="S::magdalena.rybarova@mmr.cz::50771d29-0476-46e9-a8b6-ef7af5932d21" providerId="AD" clId="Web-{F45A0807-1710-1F44-92D2-DF3F054C35BF}" dt="2023-10-18T12:29:54.565" v="85" actId="14100"/>
      <pc:docMkLst>
        <pc:docMk/>
      </pc:docMkLst>
      <pc:sldChg chg="addSp delSp modSp">
        <pc:chgData name="Rybářová Magdalena" userId="S::magdalena.rybarova@mmr.cz::50771d29-0476-46e9-a8b6-ef7af5932d21" providerId="AD" clId="Web-{F45A0807-1710-1F44-92D2-DF3F054C35BF}" dt="2023-10-18T12:29:54.565" v="85" actId="14100"/>
        <pc:sldMkLst>
          <pc:docMk/>
          <pc:sldMk cId="3535142099" sldId="341"/>
        </pc:sldMkLst>
        <pc:spChg chg="mod">
          <ac:chgData name="Rybářová Magdalena" userId="S::magdalena.rybarova@mmr.cz::50771d29-0476-46e9-a8b6-ef7af5932d21" providerId="AD" clId="Web-{F45A0807-1710-1F44-92D2-DF3F054C35BF}" dt="2023-10-18T12:12:11.153" v="56" actId="20577"/>
          <ac:spMkLst>
            <pc:docMk/>
            <pc:sldMk cId="3535142099" sldId="341"/>
            <ac:spMk id="2" creationId="{4D989E79-5130-A513-DF0A-77407699F3EA}"/>
          </ac:spMkLst>
        </pc:spChg>
        <pc:picChg chg="add mod">
          <ac:chgData name="Rybářová Magdalena" userId="S::magdalena.rybarova@mmr.cz::50771d29-0476-46e9-a8b6-ef7af5932d21" providerId="AD" clId="Web-{F45A0807-1710-1F44-92D2-DF3F054C35BF}" dt="2023-10-18T12:29:54.565" v="85" actId="14100"/>
          <ac:picMkLst>
            <pc:docMk/>
            <pc:sldMk cId="3535142099" sldId="341"/>
            <ac:picMk id="4" creationId="{E9F562F3-84B6-1199-791A-C9CE50C6D681}"/>
          </ac:picMkLst>
        </pc:picChg>
        <pc:picChg chg="del">
          <ac:chgData name="Rybářová Magdalena" userId="S::magdalena.rybarova@mmr.cz::50771d29-0476-46e9-a8b6-ef7af5932d21" providerId="AD" clId="Web-{F45A0807-1710-1F44-92D2-DF3F054C35BF}" dt="2023-10-18T12:29:09.314" v="76"/>
          <ac:picMkLst>
            <pc:docMk/>
            <pc:sldMk cId="3535142099" sldId="341"/>
            <ac:picMk id="6" creationId="{9925623D-A492-DF76-3BCE-13A92F6A442F}"/>
          </ac:picMkLst>
        </pc:picChg>
      </pc:sldChg>
      <pc:sldChg chg="addSp delSp modSp">
        <pc:chgData name="Rybářová Magdalena" userId="S::magdalena.rybarova@mmr.cz::50771d29-0476-46e9-a8b6-ef7af5932d21" providerId="AD" clId="Web-{F45A0807-1710-1F44-92D2-DF3F054C35BF}" dt="2023-10-18T12:16:46.929" v="75" actId="14100"/>
        <pc:sldMkLst>
          <pc:docMk/>
          <pc:sldMk cId="1072183211" sldId="342"/>
        </pc:sldMkLst>
        <pc:spChg chg="mod">
          <ac:chgData name="Rybářová Magdalena" userId="S::magdalena.rybarova@mmr.cz::50771d29-0476-46e9-a8b6-ef7af5932d21" providerId="AD" clId="Web-{F45A0807-1710-1F44-92D2-DF3F054C35BF}" dt="2023-10-18T12:12:17.622" v="58" actId="20577"/>
          <ac:spMkLst>
            <pc:docMk/>
            <pc:sldMk cId="1072183211" sldId="342"/>
            <ac:spMk id="2" creationId="{FCB9DCB9-ACF3-F5D8-0906-39215654F035}"/>
          </ac:spMkLst>
        </pc:spChg>
        <pc:picChg chg="add del mod">
          <ac:chgData name="Rybářová Magdalena" userId="S::magdalena.rybarova@mmr.cz::50771d29-0476-46e9-a8b6-ef7af5932d21" providerId="AD" clId="Web-{F45A0807-1710-1F44-92D2-DF3F054C35BF}" dt="2023-10-18T12:15:43.129" v="67"/>
          <ac:picMkLst>
            <pc:docMk/>
            <pc:sldMk cId="1072183211" sldId="342"/>
            <ac:picMk id="4" creationId="{8550D401-0CF8-B5A1-6638-04ACA3390AFA}"/>
          </ac:picMkLst>
        </pc:picChg>
        <pc:picChg chg="add mod">
          <ac:chgData name="Rybářová Magdalena" userId="S::magdalena.rybarova@mmr.cz::50771d29-0476-46e9-a8b6-ef7af5932d21" providerId="AD" clId="Web-{F45A0807-1710-1F44-92D2-DF3F054C35BF}" dt="2023-10-18T12:16:46.929" v="75" actId="14100"/>
          <ac:picMkLst>
            <pc:docMk/>
            <pc:sldMk cId="1072183211" sldId="342"/>
            <ac:picMk id="5" creationId="{D903A7BD-983C-88C5-E449-9EB0709DA395}"/>
          </ac:picMkLst>
        </pc:picChg>
      </pc:sldChg>
    </pc:docChg>
  </pc:docChgLst>
  <pc:docChgLst>
    <pc:chgData name="Rybářová Magdalena" userId="S::magdalena.rybarova@mmr.cz::50771d29-0476-46e9-a8b6-ef7af5932d21" providerId="AD" clId="Web-{506039FE-4444-2B51-7CC8-34C21E164957}"/>
    <pc:docChg chg="modSld sldOrd">
      <pc:chgData name="Rybářová Magdalena" userId="S::magdalena.rybarova@mmr.cz::50771d29-0476-46e9-a8b6-ef7af5932d21" providerId="AD" clId="Web-{506039FE-4444-2B51-7CC8-34C21E164957}" dt="2023-10-18T13:27:27.576" v="76" actId="14100"/>
      <pc:docMkLst>
        <pc:docMk/>
      </pc:docMkLst>
      <pc:sldChg chg="addSp delSp modSp ord">
        <pc:chgData name="Rybářová Magdalena" userId="S::magdalena.rybarova@mmr.cz::50771d29-0476-46e9-a8b6-ef7af5932d21" providerId="AD" clId="Web-{506039FE-4444-2B51-7CC8-34C21E164957}" dt="2023-10-18T13:27:27.576" v="76" actId="14100"/>
        <pc:sldMkLst>
          <pc:docMk/>
          <pc:sldMk cId="2950071597" sldId="343"/>
        </pc:sldMkLst>
        <pc:spChg chg="mod">
          <ac:chgData name="Rybářová Magdalena" userId="S::magdalena.rybarova@mmr.cz::50771d29-0476-46e9-a8b6-ef7af5932d21" providerId="AD" clId="Web-{506039FE-4444-2B51-7CC8-34C21E164957}" dt="2023-10-18T13:19:23.659" v="65" actId="20577"/>
          <ac:spMkLst>
            <pc:docMk/>
            <pc:sldMk cId="2950071597" sldId="343"/>
            <ac:spMk id="2" creationId="{ABA9495F-366B-1D25-1985-04857ADBC430}"/>
          </ac:spMkLst>
        </pc:spChg>
        <pc:picChg chg="add del mod">
          <ac:chgData name="Rybářová Magdalena" userId="S::magdalena.rybarova@mmr.cz::50771d29-0476-46e9-a8b6-ef7af5932d21" providerId="AD" clId="Web-{506039FE-4444-2B51-7CC8-34C21E164957}" dt="2023-10-18T13:24:03.783" v="66"/>
          <ac:picMkLst>
            <pc:docMk/>
            <pc:sldMk cId="2950071597" sldId="343"/>
            <ac:picMk id="4" creationId="{9B021CF0-28ED-E527-DE56-8E4E7154BF3E}"/>
          </ac:picMkLst>
        </pc:picChg>
        <pc:picChg chg="add del mod">
          <ac:chgData name="Rybářová Magdalena" userId="S::magdalena.rybarova@mmr.cz::50771d29-0476-46e9-a8b6-ef7af5932d21" providerId="AD" clId="Web-{506039FE-4444-2B51-7CC8-34C21E164957}" dt="2023-10-18T13:26:56.027" v="72"/>
          <ac:picMkLst>
            <pc:docMk/>
            <pc:sldMk cId="2950071597" sldId="343"/>
            <ac:picMk id="5" creationId="{31D3D161-2F79-4B61-6073-657C0A286DF3}"/>
          </ac:picMkLst>
        </pc:picChg>
        <pc:picChg chg="add mod">
          <ac:chgData name="Rybářová Magdalena" userId="S::magdalena.rybarova@mmr.cz::50771d29-0476-46e9-a8b6-ef7af5932d21" providerId="AD" clId="Web-{506039FE-4444-2B51-7CC8-34C21E164957}" dt="2023-10-18T13:27:27.576" v="76" actId="14100"/>
          <ac:picMkLst>
            <pc:docMk/>
            <pc:sldMk cId="2950071597" sldId="343"/>
            <ac:picMk id="6" creationId="{E9AFB453-AD0A-A157-7977-59DB1F317DC9}"/>
          </ac:picMkLst>
        </pc:picChg>
      </pc:sldChg>
    </pc:docChg>
  </pc:docChgLst>
  <pc:docChgLst>
    <pc:chgData name="Lukšová Petra" userId="S::petra.luksova@mmr.cz::051bfa48-4152-4118-8f7b-7f7282e55cac" providerId="AD" clId="Web-{0ED5540D-165A-3C3A-745B-91C1069CCD51}"/>
    <pc:docChg chg="modSld sldOrd">
      <pc:chgData name="Lukšová Petra" userId="S::petra.luksova@mmr.cz::051bfa48-4152-4118-8f7b-7f7282e55cac" providerId="AD" clId="Web-{0ED5540D-165A-3C3A-745B-91C1069CCD51}" dt="2023-11-21T12:54:10.751" v="2" actId="20577"/>
      <pc:docMkLst>
        <pc:docMk/>
      </pc:docMkLst>
      <pc:sldChg chg="ord">
        <pc:chgData name="Lukšová Petra" userId="S::petra.luksova@mmr.cz::051bfa48-4152-4118-8f7b-7f7282e55cac" providerId="AD" clId="Web-{0ED5540D-165A-3C3A-745B-91C1069CCD51}" dt="2023-11-21T12:45:39.018" v="0"/>
        <pc:sldMkLst>
          <pc:docMk/>
          <pc:sldMk cId="1042961625" sldId="320"/>
        </pc:sldMkLst>
      </pc:sldChg>
      <pc:sldChg chg="modSp">
        <pc:chgData name="Lukšová Petra" userId="S::petra.luksova@mmr.cz::051bfa48-4152-4118-8f7b-7f7282e55cac" providerId="AD" clId="Web-{0ED5540D-165A-3C3A-745B-91C1069CCD51}" dt="2023-11-21T12:54:10.751" v="2" actId="20577"/>
        <pc:sldMkLst>
          <pc:docMk/>
          <pc:sldMk cId="4239580774" sldId="346"/>
        </pc:sldMkLst>
        <pc:spChg chg="mod">
          <ac:chgData name="Lukšová Petra" userId="S::petra.luksova@mmr.cz::051bfa48-4152-4118-8f7b-7f7282e55cac" providerId="AD" clId="Web-{0ED5540D-165A-3C3A-745B-91C1069CCD51}" dt="2023-11-21T12:54:10.751" v="2" actId="20577"/>
          <ac:spMkLst>
            <pc:docMk/>
            <pc:sldMk cId="4239580774" sldId="346"/>
            <ac:spMk id="23" creationId="{315A03EF-7134-C550-0887-BE986D6F1D38}"/>
          </ac:spMkLst>
        </pc:spChg>
      </pc:sldChg>
    </pc:docChg>
  </pc:docChgLst>
  <pc:docChgLst>
    <pc:chgData name="Janda Martin - OŘOOPTP" userId="a4b209b5-89d1-41f4-9ca2-fdbef0c40465" providerId="ADAL" clId="{C11F96D1-BF34-4C90-8CA8-607B5C1225D5}"/>
    <pc:docChg chg="undo custSel delSld modSld">
      <pc:chgData name="Janda Martin - OŘOOPTP" userId="a4b209b5-89d1-41f4-9ca2-fdbef0c40465" providerId="ADAL" clId="{C11F96D1-BF34-4C90-8CA8-607B5C1225D5}" dt="2024-09-30T08:41:50.688" v="34" actId="14100"/>
      <pc:docMkLst>
        <pc:docMk/>
      </pc:docMkLst>
      <pc:sldChg chg="modSp mod">
        <pc:chgData name="Janda Martin - OŘOOPTP" userId="a4b209b5-89d1-41f4-9ca2-fdbef0c40465" providerId="ADAL" clId="{C11F96D1-BF34-4C90-8CA8-607B5C1225D5}" dt="2024-09-30T08:36:10.256" v="2" actId="20577"/>
        <pc:sldMkLst>
          <pc:docMk/>
          <pc:sldMk cId="0" sldId="256"/>
        </pc:sldMkLst>
        <pc:spChg chg="mod">
          <ac:chgData name="Janda Martin - OŘOOPTP" userId="a4b209b5-89d1-41f4-9ca2-fdbef0c40465" providerId="ADAL" clId="{C11F96D1-BF34-4C90-8CA8-607B5C1225D5}" dt="2024-09-30T08:36:10.256" v="2" actId="20577"/>
          <ac:spMkLst>
            <pc:docMk/>
            <pc:sldMk cId="0" sldId="256"/>
            <ac:spMk id="415" creationId="{00000000-0000-0000-0000-000000000000}"/>
          </ac:spMkLst>
        </pc:spChg>
        <pc:spChg chg="mod">
          <ac:chgData name="Janda Martin - OŘOOPTP" userId="a4b209b5-89d1-41f4-9ca2-fdbef0c40465" providerId="ADAL" clId="{C11F96D1-BF34-4C90-8CA8-607B5C1225D5}" dt="2024-09-30T08:36:03.140" v="0" actId="20577"/>
          <ac:spMkLst>
            <pc:docMk/>
            <pc:sldMk cId="0" sldId="256"/>
            <ac:spMk id="416" creationId="{00000000-0000-0000-0000-000000000000}"/>
          </ac:spMkLst>
        </pc:spChg>
      </pc:sldChg>
      <pc:sldChg chg="modSp mod">
        <pc:chgData name="Janda Martin - OŘOOPTP" userId="a4b209b5-89d1-41f4-9ca2-fdbef0c40465" providerId="ADAL" clId="{C11F96D1-BF34-4C90-8CA8-607B5C1225D5}" dt="2024-09-30T08:36:26.648" v="5" actId="6549"/>
        <pc:sldMkLst>
          <pc:docMk/>
          <pc:sldMk cId="0" sldId="258"/>
        </pc:sldMkLst>
        <pc:spChg chg="mod">
          <ac:chgData name="Janda Martin - OŘOOPTP" userId="a4b209b5-89d1-41f4-9ca2-fdbef0c40465" providerId="ADAL" clId="{C11F96D1-BF34-4C90-8CA8-607B5C1225D5}" dt="2024-09-30T08:36:18.322" v="3" actId="6549"/>
          <ac:spMkLst>
            <pc:docMk/>
            <pc:sldMk cId="0" sldId="258"/>
            <ac:spMk id="49" creationId="{2FFF6649-4D6F-403F-96D7-092D4E3AE5AD}"/>
          </ac:spMkLst>
        </pc:spChg>
        <pc:spChg chg="mod">
          <ac:chgData name="Janda Martin - OŘOOPTP" userId="a4b209b5-89d1-41f4-9ca2-fdbef0c40465" providerId="ADAL" clId="{C11F96D1-BF34-4C90-8CA8-607B5C1225D5}" dt="2024-09-30T08:36:26.648" v="5" actId="6549"/>
          <ac:spMkLst>
            <pc:docMk/>
            <pc:sldMk cId="0" sldId="258"/>
            <ac:spMk id="54" creationId="{CD474487-22A7-6D2E-41C0-EFD4EA78C631}"/>
          </ac:spMkLst>
        </pc:spChg>
      </pc:sldChg>
      <pc:sldChg chg="modSp mod">
        <pc:chgData name="Janda Martin - OŘOOPTP" userId="a4b209b5-89d1-41f4-9ca2-fdbef0c40465" providerId="ADAL" clId="{C11F96D1-BF34-4C90-8CA8-607B5C1225D5}" dt="2024-09-30T08:41:50.688" v="34" actId="14100"/>
        <pc:sldMkLst>
          <pc:docMk/>
          <pc:sldMk cId="0" sldId="297"/>
        </pc:sldMkLst>
        <pc:spChg chg="mod">
          <ac:chgData name="Janda Martin - OŘOOPTP" userId="a4b209b5-89d1-41f4-9ca2-fdbef0c40465" providerId="ADAL" clId="{C11F96D1-BF34-4C90-8CA8-607B5C1225D5}" dt="2024-09-30T08:41:50.688" v="34" actId="14100"/>
          <ac:spMkLst>
            <pc:docMk/>
            <pc:sldMk cId="0" sldId="297"/>
            <ac:spMk id="1223" creationId="{00000000-0000-0000-0000-000000000000}"/>
          </ac:spMkLst>
        </pc:spChg>
      </pc:sldChg>
      <pc:sldChg chg="modSp mod">
        <pc:chgData name="Janda Martin - OŘOOPTP" userId="a4b209b5-89d1-41f4-9ca2-fdbef0c40465" providerId="ADAL" clId="{C11F96D1-BF34-4C90-8CA8-607B5C1225D5}" dt="2024-09-30T08:38:37.065" v="18" actId="6549"/>
        <pc:sldMkLst>
          <pc:docMk/>
          <pc:sldMk cId="1598079362" sldId="321"/>
        </pc:sldMkLst>
        <pc:spChg chg="mod">
          <ac:chgData name="Janda Martin - OŘOOPTP" userId="a4b209b5-89d1-41f4-9ca2-fdbef0c40465" providerId="ADAL" clId="{C11F96D1-BF34-4C90-8CA8-607B5C1225D5}" dt="2024-09-30T08:38:37.065" v="18" actId="6549"/>
          <ac:spMkLst>
            <pc:docMk/>
            <pc:sldMk cId="1598079362" sldId="321"/>
            <ac:spMk id="465" creationId="{00000000-0000-0000-0000-000000000000}"/>
          </ac:spMkLst>
        </pc:spChg>
      </pc:sldChg>
      <pc:sldChg chg="del">
        <pc:chgData name="Janda Martin - OŘOOPTP" userId="a4b209b5-89d1-41f4-9ca2-fdbef0c40465" providerId="ADAL" clId="{C11F96D1-BF34-4C90-8CA8-607B5C1225D5}" dt="2024-09-30T08:38:58.587" v="23" actId="47"/>
        <pc:sldMkLst>
          <pc:docMk/>
          <pc:sldMk cId="4028622624" sldId="324"/>
        </pc:sldMkLst>
      </pc:sldChg>
      <pc:sldChg chg="del">
        <pc:chgData name="Janda Martin - OŘOOPTP" userId="a4b209b5-89d1-41f4-9ca2-fdbef0c40465" providerId="ADAL" clId="{C11F96D1-BF34-4C90-8CA8-607B5C1225D5}" dt="2024-09-30T08:39:01.009" v="24" actId="47"/>
        <pc:sldMkLst>
          <pc:docMk/>
          <pc:sldMk cId="2587824315" sldId="330"/>
        </pc:sldMkLst>
      </pc:sldChg>
      <pc:sldChg chg="del">
        <pc:chgData name="Janda Martin - OŘOOPTP" userId="a4b209b5-89d1-41f4-9ca2-fdbef0c40465" providerId="ADAL" clId="{C11F96D1-BF34-4C90-8CA8-607B5C1225D5}" dt="2024-09-30T08:39:03.022" v="25" actId="47"/>
        <pc:sldMkLst>
          <pc:docMk/>
          <pc:sldMk cId="2258502036" sldId="332"/>
        </pc:sldMkLst>
      </pc:sldChg>
      <pc:sldChg chg="del">
        <pc:chgData name="Janda Martin - OŘOOPTP" userId="a4b209b5-89d1-41f4-9ca2-fdbef0c40465" providerId="ADAL" clId="{C11F96D1-BF34-4C90-8CA8-607B5C1225D5}" dt="2024-09-30T08:39:04.627" v="26" actId="47"/>
        <pc:sldMkLst>
          <pc:docMk/>
          <pc:sldMk cId="2040641335" sldId="333"/>
        </pc:sldMkLst>
      </pc:sldChg>
      <pc:sldChg chg="del">
        <pc:chgData name="Janda Martin - OŘOOPTP" userId="a4b209b5-89d1-41f4-9ca2-fdbef0c40465" providerId="ADAL" clId="{C11F96D1-BF34-4C90-8CA8-607B5C1225D5}" dt="2024-09-30T08:38:42.065" v="19" actId="47"/>
        <pc:sldMkLst>
          <pc:docMk/>
          <pc:sldMk cId="2254774660" sldId="335"/>
        </pc:sldMkLst>
      </pc:sldChg>
      <pc:sldChg chg="modSp mod">
        <pc:chgData name="Janda Martin - OŘOOPTP" userId="a4b209b5-89d1-41f4-9ca2-fdbef0c40465" providerId="ADAL" clId="{C11F96D1-BF34-4C90-8CA8-607B5C1225D5}" dt="2024-09-30T08:36:44.232" v="8" actId="20577"/>
        <pc:sldMkLst>
          <pc:docMk/>
          <pc:sldMk cId="1984796688" sldId="336"/>
        </pc:sldMkLst>
        <pc:spChg chg="mod">
          <ac:chgData name="Janda Martin - OŘOOPTP" userId="a4b209b5-89d1-41f4-9ca2-fdbef0c40465" providerId="ADAL" clId="{C11F96D1-BF34-4C90-8CA8-607B5C1225D5}" dt="2024-09-30T08:36:44.232" v="8" actId="20577"/>
          <ac:spMkLst>
            <pc:docMk/>
            <pc:sldMk cId="1984796688" sldId="336"/>
            <ac:spMk id="30" creationId="{4D3B358B-BA91-6FD8-CF3C-AB29E19FE7C2}"/>
          </ac:spMkLst>
        </pc:spChg>
        <pc:spChg chg="mod">
          <ac:chgData name="Janda Martin - OŘOOPTP" userId="a4b209b5-89d1-41f4-9ca2-fdbef0c40465" providerId="ADAL" clId="{C11F96D1-BF34-4C90-8CA8-607B5C1225D5}" dt="2024-09-30T08:36:34.534" v="6" actId="6549"/>
          <ac:spMkLst>
            <pc:docMk/>
            <pc:sldMk cId="1984796688" sldId="336"/>
            <ac:spMk id="445" creationId="{00000000-0000-0000-0000-000000000000}"/>
          </ac:spMkLst>
        </pc:spChg>
      </pc:sldChg>
      <pc:sldChg chg="modSp mod">
        <pc:chgData name="Janda Martin - OŘOOPTP" userId="a4b209b5-89d1-41f4-9ca2-fdbef0c40465" providerId="ADAL" clId="{C11F96D1-BF34-4C90-8CA8-607B5C1225D5}" dt="2024-09-30T08:38:47.427" v="20" actId="6549"/>
        <pc:sldMkLst>
          <pc:docMk/>
          <pc:sldMk cId="2524171868" sldId="339"/>
        </pc:sldMkLst>
        <pc:spChg chg="mod">
          <ac:chgData name="Janda Martin - OŘOOPTP" userId="a4b209b5-89d1-41f4-9ca2-fdbef0c40465" providerId="ADAL" clId="{C11F96D1-BF34-4C90-8CA8-607B5C1225D5}" dt="2024-09-30T08:38:47.427" v="20" actId="6549"/>
          <ac:spMkLst>
            <pc:docMk/>
            <pc:sldMk cId="2524171868" sldId="339"/>
            <ac:spMk id="465" creationId="{00000000-0000-0000-0000-000000000000}"/>
          </ac:spMkLst>
        </pc:spChg>
      </pc:sldChg>
      <pc:sldChg chg="del">
        <pc:chgData name="Janda Martin - OŘOOPTP" userId="a4b209b5-89d1-41f4-9ca2-fdbef0c40465" providerId="ADAL" clId="{C11F96D1-BF34-4C90-8CA8-607B5C1225D5}" dt="2024-09-30T08:38:53.070" v="21" actId="47"/>
        <pc:sldMkLst>
          <pc:docMk/>
          <pc:sldMk cId="1542962752" sldId="340"/>
        </pc:sldMkLst>
      </pc:sldChg>
      <pc:sldChg chg="delSp modSp mod">
        <pc:chgData name="Janda Martin - OŘOOPTP" userId="a4b209b5-89d1-41f4-9ca2-fdbef0c40465" providerId="ADAL" clId="{C11F96D1-BF34-4C90-8CA8-607B5C1225D5}" dt="2024-09-30T08:37:42.162" v="12" actId="6549"/>
        <pc:sldMkLst>
          <pc:docMk/>
          <pc:sldMk cId="3535142099" sldId="341"/>
        </pc:sldMkLst>
        <pc:spChg chg="mod">
          <ac:chgData name="Janda Martin - OŘOOPTP" userId="a4b209b5-89d1-41f4-9ca2-fdbef0c40465" providerId="ADAL" clId="{C11F96D1-BF34-4C90-8CA8-607B5C1225D5}" dt="2024-09-30T08:37:42.162" v="12" actId="6549"/>
          <ac:spMkLst>
            <pc:docMk/>
            <pc:sldMk cId="3535142099" sldId="341"/>
            <ac:spMk id="2" creationId="{4D989E79-5130-A513-DF0A-77407699F3EA}"/>
          </ac:spMkLst>
        </pc:spChg>
        <pc:spChg chg="del mod">
          <ac:chgData name="Janda Martin - OŘOOPTP" userId="a4b209b5-89d1-41f4-9ca2-fdbef0c40465" providerId="ADAL" clId="{C11F96D1-BF34-4C90-8CA8-607B5C1225D5}" dt="2024-09-30T08:37:34.639" v="11" actId="21"/>
          <ac:spMkLst>
            <pc:docMk/>
            <pc:sldMk cId="3535142099" sldId="341"/>
            <ac:spMk id="6" creationId="{D7E98EFB-1259-387E-87FD-FB48DDBF2FA2}"/>
          </ac:spMkLst>
        </pc:spChg>
        <pc:picChg chg="del">
          <ac:chgData name="Janda Martin - OŘOOPTP" userId="a4b209b5-89d1-41f4-9ca2-fdbef0c40465" providerId="ADAL" clId="{C11F96D1-BF34-4C90-8CA8-607B5C1225D5}" dt="2024-09-30T08:37:18.891" v="9" actId="478"/>
          <ac:picMkLst>
            <pc:docMk/>
            <pc:sldMk cId="3535142099" sldId="341"/>
            <ac:picMk id="4" creationId="{E9F562F3-84B6-1199-791A-C9CE50C6D681}"/>
          </ac:picMkLst>
        </pc:picChg>
      </pc:sldChg>
      <pc:sldChg chg="del">
        <pc:chgData name="Janda Martin - OŘOOPTP" userId="a4b209b5-89d1-41f4-9ca2-fdbef0c40465" providerId="ADAL" clId="{C11F96D1-BF34-4C90-8CA8-607B5C1225D5}" dt="2024-09-30T08:38:06.551" v="14" actId="47"/>
        <pc:sldMkLst>
          <pc:docMk/>
          <pc:sldMk cId="1072183211" sldId="342"/>
        </pc:sldMkLst>
      </pc:sldChg>
      <pc:sldChg chg="del">
        <pc:chgData name="Janda Martin - OŘOOPTP" userId="a4b209b5-89d1-41f4-9ca2-fdbef0c40465" providerId="ADAL" clId="{C11F96D1-BF34-4C90-8CA8-607B5C1225D5}" dt="2024-09-30T08:37:48.544" v="13" actId="47"/>
        <pc:sldMkLst>
          <pc:docMk/>
          <pc:sldMk cId="2950071597" sldId="343"/>
        </pc:sldMkLst>
      </pc:sldChg>
      <pc:sldChg chg="del">
        <pc:chgData name="Janda Martin - OŘOOPTP" userId="a4b209b5-89d1-41f4-9ca2-fdbef0c40465" providerId="ADAL" clId="{C11F96D1-BF34-4C90-8CA8-607B5C1225D5}" dt="2024-09-30T08:38:21.583" v="17" actId="47"/>
        <pc:sldMkLst>
          <pc:docMk/>
          <pc:sldMk cId="1844869832" sldId="344"/>
        </pc:sldMkLst>
      </pc:sldChg>
      <pc:sldChg chg="del">
        <pc:chgData name="Janda Martin - OŘOOPTP" userId="a4b209b5-89d1-41f4-9ca2-fdbef0c40465" providerId="ADAL" clId="{C11F96D1-BF34-4C90-8CA8-607B5C1225D5}" dt="2024-09-30T08:38:15.948" v="16" actId="47"/>
        <pc:sldMkLst>
          <pc:docMk/>
          <pc:sldMk cId="1403669191" sldId="345"/>
        </pc:sldMkLst>
      </pc:sldChg>
      <pc:sldChg chg="del">
        <pc:chgData name="Janda Martin - OŘOOPTP" userId="a4b209b5-89d1-41f4-9ca2-fdbef0c40465" providerId="ADAL" clId="{C11F96D1-BF34-4C90-8CA8-607B5C1225D5}" dt="2024-09-30T08:38:09.877" v="15" actId="47"/>
        <pc:sldMkLst>
          <pc:docMk/>
          <pc:sldMk cId="4239580774" sldId="346"/>
        </pc:sldMkLst>
      </pc:sldChg>
      <pc:sldChg chg="del">
        <pc:chgData name="Janda Martin - OŘOOPTP" userId="a4b209b5-89d1-41f4-9ca2-fdbef0c40465" providerId="ADAL" clId="{C11F96D1-BF34-4C90-8CA8-607B5C1225D5}" dt="2024-09-30T08:38:55.361" v="22" actId="47"/>
        <pc:sldMkLst>
          <pc:docMk/>
          <pc:sldMk cId="3455205020" sldId="347"/>
        </pc:sldMkLst>
      </pc:sldChg>
      <pc:sldChg chg="del">
        <pc:chgData name="Janda Martin - OŘOOPTP" userId="a4b209b5-89d1-41f4-9ca2-fdbef0c40465" providerId="ADAL" clId="{C11F96D1-BF34-4C90-8CA8-607B5C1225D5}" dt="2024-09-30T08:39:12.614" v="27" actId="47"/>
        <pc:sldMkLst>
          <pc:docMk/>
          <pc:sldMk cId="1726750674" sldId="348"/>
        </pc:sldMkLst>
      </pc:sldChg>
    </pc:docChg>
  </pc:docChgLst>
  <pc:docChgLst>
    <pc:chgData clId="Web-{E112E5E2-F5EF-1B3F-37CF-0F831B9BDED1}"/>
    <pc:docChg chg="modSld">
      <pc:chgData name="" userId="" providerId="" clId="Web-{E112E5E2-F5EF-1B3F-37CF-0F831B9BDED1}" dt="2023-11-20T08:07:16.910" v="0" actId="20577"/>
      <pc:docMkLst>
        <pc:docMk/>
      </pc:docMkLst>
      <pc:sldChg chg="modSp">
        <pc:chgData name="" userId="" providerId="" clId="Web-{E112E5E2-F5EF-1B3F-37CF-0F831B9BDED1}" dt="2023-11-20T08:07:16.910" v="0" actId="20577"/>
        <pc:sldMkLst>
          <pc:docMk/>
          <pc:sldMk cId="1844869832" sldId="344"/>
        </pc:sldMkLst>
        <pc:spChg chg="mod">
          <ac:chgData name="" userId="" providerId="" clId="Web-{E112E5E2-F5EF-1B3F-37CF-0F831B9BDED1}" dt="2023-11-20T08:07:16.910" v="0" actId="20577"/>
          <ac:spMkLst>
            <pc:docMk/>
            <pc:sldMk cId="1844869832" sldId="344"/>
            <ac:spMk id="2" creationId="{3DF547D4-E5F0-F6C1-7059-602FA8EE82E3}"/>
          </ac:spMkLst>
        </pc:spChg>
      </pc:sldChg>
    </pc:docChg>
  </pc:docChgLst>
  <pc:docChgLst>
    <pc:chgData name="Binhacková Ilona" userId="16dc9b86-2839-42cb-90ba-5e22bfbb328f" providerId="ADAL" clId="{81B86670-58CE-4958-94A6-C2103FBC9A1F}"/>
    <pc:docChg chg="undo custSel modSld">
      <pc:chgData name="Binhacková Ilona" userId="16dc9b86-2839-42cb-90ba-5e22bfbb328f" providerId="ADAL" clId="{81B86670-58CE-4958-94A6-C2103FBC9A1F}" dt="2023-11-14T08:58:39.399" v="558" actId="20577"/>
      <pc:docMkLst>
        <pc:docMk/>
      </pc:docMkLst>
      <pc:sldChg chg="modSp mod">
        <pc:chgData name="Binhacková Ilona" userId="16dc9b86-2839-42cb-90ba-5e22bfbb328f" providerId="ADAL" clId="{81B86670-58CE-4958-94A6-C2103FBC9A1F}" dt="2023-11-14T08:20:42.847" v="448" actId="20577"/>
        <pc:sldMkLst>
          <pc:docMk/>
          <pc:sldMk cId="0" sldId="258"/>
        </pc:sldMkLst>
        <pc:spChg chg="mod">
          <ac:chgData name="Binhacková Ilona" userId="16dc9b86-2839-42cb-90ba-5e22bfbb328f" providerId="ADAL" clId="{81B86670-58CE-4958-94A6-C2103FBC9A1F}" dt="2023-11-14T08:20:42.847" v="448" actId="20577"/>
          <ac:spMkLst>
            <pc:docMk/>
            <pc:sldMk cId="0" sldId="258"/>
            <ac:spMk id="49" creationId="{2FFF6649-4D6F-403F-96D7-092D4E3AE5AD}"/>
          </ac:spMkLst>
        </pc:spChg>
      </pc:sldChg>
      <pc:sldChg chg="modSp mod">
        <pc:chgData name="Binhacková Ilona" userId="16dc9b86-2839-42cb-90ba-5e22bfbb328f" providerId="ADAL" clId="{81B86670-58CE-4958-94A6-C2103FBC9A1F}" dt="2023-11-14T08:20:27.551" v="445" actId="20577"/>
        <pc:sldMkLst>
          <pc:docMk/>
          <pc:sldMk cId="1598079362" sldId="321"/>
        </pc:sldMkLst>
        <pc:spChg chg="mod">
          <ac:chgData name="Binhacková Ilona" userId="16dc9b86-2839-42cb-90ba-5e22bfbb328f" providerId="ADAL" clId="{81B86670-58CE-4958-94A6-C2103FBC9A1F}" dt="2023-11-14T08:20:27.551" v="445" actId="20577"/>
          <ac:spMkLst>
            <pc:docMk/>
            <pc:sldMk cId="1598079362" sldId="321"/>
            <ac:spMk id="465" creationId="{00000000-0000-0000-0000-000000000000}"/>
          </ac:spMkLst>
        </pc:spChg>
      </pc:sldChg>
      <pc:sldChg chg="modSp mod">
        <pc:chgData name="Binhacková Ilona" userId="16dc9b86-2839-42cb-90ba-5e22bfbb328f" providerId="ADAL" clId="{81B86670-58CE-4958-94A6-C2103FBC9A1F}" dt="2023-11-14T08:52:23.639" v="508" actId="20577"/>
        <pc:sldMkLst>
          <pc:docMk/>
          <pc:sldMk cId="2587824315" sldId="330"/>
        </pc:sldMkLst>
        <pc:spChg chg="mod">
          <ac:chgData name="Binhacková Ilona" userId="16dc9b86-2839-42cb-90ba-5e22bfbb328f" providerId="ADAL" clId="{81B86670-58CE-4958-94A6-C2103FBC9A1F}" dt="2023-11-14T08:52:23.639" v="508" actId="20577"/>
          <ac:spMkLst>
            <pc:docMk/>
            <pc:sldMk cId="2587824315" sldId="330"/>
            <ac:spMk id="422" creationId="{00000000-0000-0000-0000-000000000000}"/>
          </ac:spMkLst>
        </pc:spChg>
      </pc:sldChg>
      <pc:sldChg chg="modSp mod">
        <pc:chgData name="Binhacková Ilona" userId="16dc9b86-2839-42cb-90ba-5e22bfbb328f" providerId="ADAL" clId="{81B86670-58CE-4958-94A6-C2103FBC9A1F}" dt="2023-11-14T08:20:54.871" v="451" actId="20577"/>
        <pc:sldMkLst>
          <pc:docMk/>
          <pc:sldMk cId="2254774660" sldId="335"/>
        </pc:sldMkLst>
        <pc:spChg chg="mod">
          <ac:chgData name="Binhacková Ilona" userId="16dc9b86-2839-42cb-90ba-5e22bfbb328f" providerId="ADAL" clId="{81B86670-58CE-4958-94A6-C2103FBC9A1F}" dt="2023-11-14T08:20:54.871" v="451" actId="20577"/>
          <ac:spMkLst>
            <pc:docMk/>
            <pc:sldMk cId="2254774660" sldId="335"/>
            <ac:spMk id="421" creationId="{00000000-0000-0000-0000-000000000000}"/>
          </ac:spMkLst>
        </pc:spChg>
        <pc:spChg chg="mod">
          <ac:chgData name="Binhacková Ilona" userId="16dc9b86-2839-42cb-90ba-5e22bfbb328f" providerId="ADAL" clId="{81B86670-58CE-4958-94A6-C2103FBC9A1F}" dt="2023-11-13T08:31:25.364" v="399" actId="20577"/>
          <ac:spMkLst>
            <pc:docMk/>
            <pc:sldMk cId="2254774660" sldId="335"/>
            <ac:spMk id="422" creationId="{00000000-0000-0000-0000-000000000000}"/>
          </ac:spMkLst>
        </pc:spChg>
      </pc:sldChg>
      <pc:sldChg chg="modSp mod">
        <pc:chgData name="Binhacková Ilona" userId="16dc9b86-2839-42cb-90ba-5e22bfbb328f" providerId="ADAL" clId="{81B86670-58CE-4958-94A6-C2103FBC9A1F}" dt="2023-11-14T08:12:51.196" v="402" actId="113"/>
        <pc:sldMkLst>
          <pc:docMk/>
          <pc:sldMk cId="1984796688" sldId="336"/>
        </pc:sldMkLst>
        <pc:spChg chg="mod">
          <ac:chgData name="Binhacková Ilona" userId="16dc9b86-2839-42cb-90ba-5e22bfbb328f" providerId="ADAL" clId="{81B86670-58CE-4958-94A6-C2103FBC9A1F}" dt="2023-11-14T08:12:51.196" v="402" actId="113"/>
          <ac:spMkLst>
            <pc:docMk/>
            <pc:sldMk cId="1984796688" sldId="336"/>
            <ac:spMk id="445" creationId="{00000000-0000-0000-0000-000000000000}"/>
          </ac:spMkLst>
        </pc:spChg>
      </pc:sldChg>
      <pc:sldChg chg="modSp mod">
        <pc:chgData name="Binhacková Ilona" userId="16dc9b86-2839-42cb-90ba-5e22bfbb328f" providerId="ADAL" clId="{81B86670-58CE-4958-94A6-C2103FBC9A1F}" dt="2023-11-14T08:58:39.399" v="558" actId="20577"/>
        <pc:sldMkLst>
          <pc:docMk/>
          <pc:sldMk cId="1542962752" sldId="340"/>
        </pc:sldMkLst>
        <pc:spChg chg="mod">
          <ac:chgData name="Binhacková Ilona" userId="16dc9b86-2839-42cb-90ba-5e22bfbb328f" providerId="ADAL" clId="{81B86670-58CE-4958-94A6-C2103FBC9A1F}" dt="2023-11-14T08:58:39.399" v="558" actId="20577"/>
          <ac:spMkLst>
            <pc:docMk/>
            <pc:sldMk cId="1542962752" sldId="340"/>
            <ac:spMk id="422" creationId="{00000000-0000-0000-0000-000000000000}"/>
          </ac:spMkLst>
        </pc:spChg>
      </pc:sldChg>
      <pc:sldChg chg="modSp mod">
        <pc:chgData name="Binhacková Ilona" userId="16dc9b86-2839-42cb-90ba-5e22bfbb328f" providerId="ADAL" clId="{81B86670-58CE-4958-94A6-C2103FBC9A1F}" dt="2023-11-14T08:20:04.462" v="442" actId="6549"/>
        <pc:sldMkLst>
          <pc:docMk/>
          <pc:sldMk cId="1844869832" sldId="344"/>
        </pc:sldMkLst>
        <pc:spChg chg="mod">
          <ac:chgData name="Binhacková Ilona" userId="16dc9b86-2839-42cb-90ba-5e22bfbb328f" providerId="ADAL" clId="{81B86670-58CE-4958-94A6-C2103FBC9A1F}" dt="2023-11-14T08:20:04.462" v="442" actId="6549"/>
          <ac:spMkLst>
            <pc:docMk/>
            <pc:sldMk cId="1844869832" sldId="344"/>
            <ac:spMk id="3" creationId="{08AAE139-C23C-F05F-19C1-E1B16003088A}"/>
          </ac:spMkLst>
        </pc:spChg>
      </pc:sldChg>
      <pc:sldChg chg="modSp mod">
        <pc:chgData name="Binhacková Ilona" userId="16dc9b86-2839-42cb-90ba-5e22bfbb328f" providerId="ADAL" clId="{81B86670-58CE-4958-94A6-C2103FBC9A1F}" dt="2023-11-14T08:55:28.962" v="527" actId="20577"/>
        <pc:sldMkLst>
          <pc:docMk/>
          <pc:sldMk cId="4239580774" sldId="346"/>
        </pc:sldMkLst>
        <pc:spChg chg="mod">
          <ac:chgData name="Binhacková Ilona" userId="16dc9b86-2839-42cb-90ba-5e22bfbb328f" providerId="ADAL" clId="{81B86670-58CE-4958-94A6-C2103FBC9A1F}" dt="2023-11-14T08:55:28.962" v="527" actId="20577"/>
          <ac:spMkLst>
            <pc:docMk/>
            <pc:sldMk cId="4239580774" sldId="346"/>
            <ac:spMk id="12" creationId="{6947C645-7846-970A-C2E2-09D86CF5F59F}"/>
          </ac:spMkLst>
        </pc:spChg>
      </pc:sldChg>
      <pc:sldChg chg="modSp mod">
        <pc:chgData name="Binhacková Ilona" userId="16dc9b86-2839-42cb-90ba-5e22bfbb328f" providerId="ADAL" clId="{81B86670-58CE-4958-94A6-C2103FBC9A1F}" dt="2023-11-14T08:40:03.917" v="506" actId="20577"/>
        <pc:sldMkLst>
          <pc:docMk/>
          <pc:sldMk cId="3455205020" sldId="347"/>
        </pc:sldMkLst>
        <pc:spChg chg="mod">
          <ac:chgData name="Binhacková Ilona" userId="16dc9b86-2839-42cb-90ba-5e22bfbb328f" providerId="ADAL" clId="{81B86670-58CE-4958-94A6-C2103FBC9A1F}" dt="2023-11-14T08:40:03.917" v="506" actId="20577"/>
          <ac:spMkLst>
            <pc:docMk/>
            <pc:sldMk cId="3455205020" sldId="347"/>
            <ac:spMk id="3" creationId="{86C6B736-57FF-796F-94E9-3FC960A07C8B}"/>
          </ac:spMkLst>
        </pc:spChg>
      </pc:sldChg>
    </pc:docChg>
  </pc:docChgLst>
  <pc:docChgLst>
    <pc:chgData name="Lukšová Petra" userId="S::petra.luksova@mmr.cz::051bfa48-4152-4118-8f7b-7f7282e55cac" providerId="AD" clId="Web-{CC93C23E-0D51-C681-F7A6-407185A990CA}"/>
    <pc:docChg chg="addSld modSld">
      <pc:chgData name="Lukšová Petra" userId="S::petra.luksova@mmr.cz::051bfa48-4152-4118-8f7b-7f7282e55cac" providerId="AD" clId="Web-{CC93C23E-0D51-C681-F7A6-407185A990CA}" dt="2023-11-13T12:08:45.645" v="184" actId="20577"/>
      <pc:docMkLst>
        <pc:docMk/>
      </pc:docMkLst>
      <pc:sldChg chg="modSp">
        <pc:chgData name="Lukšová Petra" userId="S::petra.luksova@mmr.cz::051bfa48-4152-4118-8f7b-7f7282e55cac" providerId="AD" clId="Web-{CC93C23E-0D51-C681-F7A6-407185A990CA}" dt="2023-11-13T11:49:15.496" v="13" actId="20577"/>
        <pc:sldMkLst>
          <pc:docMk/>
          <pc:sldMk cId="2254774660" sldId="335"/>
        </pc:sldMkLst>
        <pc:spChg chg="mod">
          <ac:chgData name="Lukšová Petra" userId="S::petra.luksova@mmr.cz::051bfa48-4152-4118-8f7b-7f7282e55cac" providerId="AD" clId="Web-{CC93C23E-0D51-C681-F7A6-407185A990CA}" dt="2023-11-13T11:49:15.496" v="13" actId="20577"/>
          <ac:spMkLst>
            <pc:docMk/>
            <pc:sldMk cId="2254774660" sldId="335"/>
            <ac:spMk id="421" creationId="{00000000-0000-0000-0000-000000000000}"/>
          </ac:spMkLst>
        </pc:spChg>
      </pc:sldChg>
      <pc:sldChg chg="modSp">
        <pc:chgData name="Lukšová Petra" userId="S::petra.luksova@mmr.cz::051bfa48-4152-4118-8f7b-7f7282e55cac" providerId="AD" clId="Web-{CC93C23E-0D51-C681-F7A6-407185A990CA}" dt="2023-11-13T12:06:20.281" v="165" actId="20577"/>
        <pc:sldMkLst>
          <pc:docMk/>
          <pc:sldMk cId="1542962752" sldId="340"/>
        </pc:sldMkLst>
        <pc:spChg chg="mod">
          <ac:chgData name="Lukšová Petra" userId="S::petra.luksova@mmr.cz::051bfa48-4152-4118-8f7b-7f7282e55cac" providerId="AD" clId="Web-{CC93C23E-0D51-C681-F7A6-407185A990CA}" dt="2023-11-13T11:51:13.813" v="26" actId="20577"/>
          <ac:spMkLst>
            <pc:docMk/>
            <pc:sldMk cId="1542962752" sldId="340"/>
            <ac:spMk id="421" creationId="{00000000-0000-0000-0000-000000000000}"/>
          </ac:spMkLst>
        </pc:spChg>
        <pc:spChg chg="mod">
          <ac:chgData name="Lukšová Petra" userId="S::petra.luksova@mmr.cz::051bfa48-4152-4118-8f7b-7f7282e55cac" providerId="AD" clId="Web-{CC93C23E-0D51-C681-F7A6-407185A990CA}" dt="2023-11-13T12:06:20.281" v="165" actId="20577"/>
          <ac:spMkLst>
            <pc:docMk/>
            <pc:sldMk cId="1542962752" sldId="340"/>
            <ac:spMk id="422" creationId="{00000000-0000-0000-0000-000000000000}"/>
          </ac:spMkLst>
        </pc:spChg>
      </pc:sldChg>
      <pc:sldChg chg="modSp">
        <pc:chgData name="Lukšová Petra" userId="S::petra.luksova@mmr.cz::051bfa48-4152-4118-8f7b-7f7282e55cac" providerId="AD" clId="Web-{CC93C23E-0D51-C681-F7A6-407185A990CA}" dt="2023-11-13T11:48:20.338" v="1" actId="20577"/>
        <pc:sldMkLst>
          <pc:docMk/>
          <pc:sldMk cId="1844869832" sldId="344"/>
        </pc:sldMkLst>
        <pc:spChg chg="mod">
          <ac:chgData name="Lukšová Petra" userId="S::petra.luksova@mmr.cz::051bfa48-4152-4118-8f7b-7f7282e55cac" providerId="AD" clId="Web-{CC93C23E-0D51-C681-F7A6-407185A990CA}" dt="2023-11-13T11:48:20.338" v="1" actId="20577"/>
          <ac:spMkLst>
            <pc:docMk/>
            <pc:sldMk cId="1844869832" sldId="344"/>
            <ac:spMk id="2" creationId="{3DF547D4-E5F0-F6C1-7059-602FA8EE82E3}"/>
          </ac:spMkLst>
        </pc:spChg>
      </pc:sldChg>
      <pc:sldChg chg="modSp new">
        <pc:chgData name="Lukšová Petra" userId="S::petra.luksova@mmr.cz::051bfa48-4152-4118-8f7b-7f7282e55cac" providerId="AD" clId="Web-{CC93C23E-0D51-C681-F7A6-407185A990CA}" dt="2023-11-13T12:08:45.645" v="184" actId="20577"/>
        <pc:sldMkLst>
          <pc:docMk/>
          <pc:sldMk cId="3455205020" sldId="347"/>
        </pc:sldMkLst>
        <pc:spChg chg="mod">
          <ac:chgData name="Lukšová Petra" userId="S::petra.luksova@mmr.cz::051bfa48-4152-4118-8f7b-7f7282e55cac" providerId="AD" clId="Web-{CC93C23E-0D51-C681-F7A6-407185A990CA}" dt="2023-11-13T12:08:45.645" v="184" actId="20577"/>
          <ac:spMkLst>
            <pc:docMk/>
            <pc:sldMk cId="3455205020" sldId="347"/>
            <ac:spMk id="2" creationId="{9DCABEBF-814E-4AD3-878A-3504937EAABA}"/>
          </ac:spMkLst>
        </pc:spChg>
        <pc:spChg chg="mod">
          <ac:chgData name="Lukšová Petra" userId="S::petra.luksova@mmr.cz::051bfa48-4152-4118-8f7b-7f7282e55cac" providerId="AD" clId="Web-{CC93C23E-0D51-C681-F7A6-407185A990CA}" dt="2023-11-13T12:08:21.848" v="182" actId="20577"/>
          <ac:spMkLst>
            <pc:docMk/>
            <pc:sldMk cId="3455205020" sldId="347"/>
            <ac:spMk id="3" creationId="{86C6B736-57FF-796F-94E9-3FC960A07C8B}"/>
          </ac:spMkLst>
        </pc:spChg>
      </pc:sldChg>
    </pc:docChg>
  </pc:docChgLst>
  <pc:docChgLst>
    <pc:chgData name="Laššuth Juraj" userId="S::juraj.lassuth@mmr.cz::36b0413c-92a8-413b-aeba-c5fb3dcd50ea" providerId="AD" clId="Web-{49ECD2BD-246C-75D3-82DA-12533771E7BE}"/>
    <pc:docChg chg="modSld">
      <pc:chgData name="Laššuth Juraj" userId="S::juraj.lassuth@mmr.cz::36b0413c-92a8-413b-aeba-c5fb3dcd50ea" providerId="AD" clId="Web-{49ECD2BD-246C-75D3-82DA-12533771E7BE}" dt="2023-10-16T07:59:20.755" v="26" actId="20577"/>
      <pc:docMkLst>
        <pc:docMk/>
      </pc:docMkLst>
      <pc:sldChg chg="modSp">
        <pc:chgData name="Laššuth Juraj" userId="S::juraj.lassuth@mmr.cz::36b0413c-92a8-413b-aeba-c5fb3dcd50ea" providerId="AD" clId="Web-{49ECD2BD-246C-75D3-82DA-12533771E7BE}" dt="2023-10-16T07:58:31.660" v="11" actId="20577"/>
        <pc:sldMkLst>
          <pc:docMk/>
          <pc:sldMk cId="0" sldId="258"/>
        </pc:sldMkLst>
        <pc:spChg chg="mod">
          <ac:chgData name="Laššuth Juraj" userId="S::juraj.lassuth@mmr.cz::36b0413c-92a8-413b-aeba-c5fb3dcd50ea" providerId="AD" clId="Web-{49ECD2BD-246C-75D3-82DA-12533771E7BE}" dt="2023-10-16T07:58:31.660" v="11" actId="20577"/>
          <ac:spMkLst>
            <pc:docMk/>
            <pc:sldMk cId="0" sldId="258"/>
            <ac:spMk id="49" creationId="{2FFF6649-4D6F-403F-96D7-092D4E3AE5AD}"/>
          </ac:spMkLst>
        </pc:spChg>
      </pc:sldChg>
      <pc:sldChg chg="modSp">
        <pc:chgData name="Laššuth Juraj" userId="S::juraj.lassuth@mmr.cz::36b0413c-92a8-413b-aeba-c5fb3dcd50ea" providerId="AD" clId="Web-{49ECD2BD-246C-75D3-82DA-12533771E7BE}" dt="2023-10-16T07:59:20.755" v="26" actId="20577"/>
        <pc:sldMkLst>
          <pc:docMk/>
          <pc:sldMk cId="2587824315" sldId="330"/>
        </pc:sldMkLst>
        <pc:spChg chg="mod">
          <ac:chgData name="Laššuth Juraj" userId="S::juraj.lassuth@mmr.cz::36b0413c-92a8-413b-aeba-c5fb3dcd50ea" providerId="AD" clId="Web-{49ECD2BD-246C-75D3-82DA-12533771E7BE}" dt="2023-10-16T07:59:08.505" v="24" actId="20577"/>
          <ac:spMkLst>
            <pc:docMk/>
            <pc:sldMk cId="2587824315" sldId="330"/>
            <ac:spMk id="421" creationId="{00000000-0000-0000-0000-000000000000}"/>
          </ac:spMkLst>
        </pc:spChg>
        <pc:spChg chg="mod">
          <ac:chgData name="Laššuth Juraj" userId="S::juraj.lassuth@mmr.cz::36b0413c-92a8-413b-aeba-c5fb3dcd50ea" providerId="AD" clId="Web-{49ECD2BD-246C-75D3-82DA-12533771E7BE}" dt="2023-10-16T07:59:20.755" v="26" actId="20577"/>
          <ac:spMkLst>
            <pc:docMk/>
            <pc:sldMk cId="2587824315" sldId="330"/>
            <ac:spMk id="422" creationId="{00000000-0000-0000-0000-000000000000}"/>
          </ac:spMkLst>
        </pc:spChg>
      </pc:sldChg>
    </pc:docChg>
  </pc:docChgLst>
  <pc:docChgLst>
    <pc:chgData name="Petržela Jiří" userId="S::jiri.petrzela@mmr.cz::bff97c5d-1e1f-4cd3-8708-b1b0d12d71b7" providerId="AD" clId="Web-{30F9BA78-5044-B57D-D0FC-ABC48EA439F8}"/>
    <pc:docChg chg="addSld modSld">
      <pc:chgData name="Petržela Jiří" userId="S::jiri.petrzela@mmr.cz::bff97c5d-1e1f-4cd3-8708-b1b0d12d71b7" providerId="AD" clId="Web-{30F9BA78-5044-B57D-D0FC-ABC48EA439F8}" dt="2023-11-09T10:20:44.046" v="231" actId="20577"/>
      <pc:docMkLst>
        <pc:docMk/>
      </pc:docMkLst>
      <pc:sldChg chg="modSp new">
        <pc:chgData name="Petržela Jiří" userId="S::jiri.petrzela@mmr.cz::bff97c5d-1e1f-4cd3-8708-b1b0d12d71b7" providerId="AD" clId="Web-{30F9BA78-5044-B57D-D0FC-ABC48EA439F8}" dt="2023-11-09T10:20:44.046" v="231" actId="20577"/>
        <pc:sldMkLst>
          <pc:docMk/>
          <pc:sldMk cId="1844869832" sldId="344"/>
        </pc:sldMkLst>
        <pc:spChg chg="mod">
          <ac:chgData name="Petržela Jiří" userId="S::jiri.petrzela@mmr.cz::bff97c5d-1e1f-4cd3-8708-b1b0d12d71b7" providerId="AD" clId="Web-{30F9BA78-5044-B57D-D0FC-ABC48EA439F8}" dt="2023-11-09T10:09:53.495" v="198" actId="20577"/>
          <ac:spMkLst>
            <pc:docMk/>
            <pc:sldMk cId="1844869832" sldId="344"/>
            <ac:spMk id="2" creationId="{3DF547D4-E5F0-F6C1-7059-602FA8EE82E3}"/>
          </ac:spMkLst>
        </pc:spChg>
        <pc:spChg chg="mod">
          <ac:chgData name="Petržela Jiří" userId="S::jiri.petrzela@mmr.cz::bff97c5d-1e1f-4cd3-8708-b1b0d12d71b7" providerId="AD" clId="Web-{30F9BA78-5044-B57D-D0FC-ABC48EA439F8}" dt="2023-11-09T10:20:44.046" v="231" actId="20577"/>
          <ac:spMkLst>
            <pc:docMk/>
            <pc:sldMk cId="1844869832" sldId="344"/>
            <ac:spMk id="3" creationId="{08AAE139-C23C-F05F-19C1-E1B16003088A}"/>
          </ac:spMkLst>
        </pc:spChg>
      </pc:sldChg>
    </pc:docChg>
  </pc:docChgLst>
  <pc:docChgLst>
    <pc:chgData name="Lukšová Petra" userId="S::petra.luksova@mmr.cz::051bfa48-4152-4118-8f7b-7f7282e55cac" providerId="AD" clId="Web-{2E619CCD-18EF-A5F4-0C4C-73543A20185B}"/>
    <pc:docChg chg="delSld modSld">
      <pc:chgData name="Lukšová Petra" userId="S::petra.luksova@mmr.cz::051bfa48-4152-4118-8f7b-7f7282e55cac" providerId="AD" clId="Web-{2E619CCD-18EF-A5F4-0C4C-73543A20185B}" dt="2023-11-21T09:20:01.928" v="34" actId="20577"/>
      <pc:docMkLst>
        <pc:docMk/>
      </pc:docMkLst>
      <pc:sldChg chg="modSp">
        <pc:chgData name="Lukšová Petra" userId="S::petra.luksova@mmr.cz::051bfa48-4152-4118-8f7b-7f7282e55cac" providerId="AD" clId="Web-{2E619CCD-18EF-A5F4-0C4C-73543A20185B}" dt="2023-11-21T09:20:01.928" v="34" actId="20577"/>
        <pc:sldMkLst>
          <pc:docMk/>
          <pc:sldMk cId="2587824315" sldId="330"/>
        </pc:sldMkLst>
        <pc:spChg chg="mod">
          <ac:chgData name="Lukšová Petra" userId="S::petra.luksova@mmr.cz::051bfa48-4152-4118-8f7b-7f7282e55cac" providerId="AD" clId="Web-{2E619CCD-18EF-A5F4-0C4C-73543A20185B}" dt="2023-11-21T09:20:01.928" v="34" actId="20577"/>
          <ac:spMkLst>
            <pc:docMk/>
            <pc:sldMk cId="2587824315" sldId="330"/>
            <ac:spMk id="421" creationId="{00000000-0000-0000-0000-000000000000}"/>
          </ac:spMkLst>
        </pc:spChg>
        <pc:spChg chg="mod">
          <ac:chgData name="Lukšová Petra" userId="S::petra.luksova@mmr.cz::051bfa48-4152-4118-8f7b-7f7282e55cac" providerId="AD" clId="Web-{2E619CCD-18EF-A5F4-0C4C-73543A20185B}" dt="2023-11-21T09:19:37.990" v="32" actId="20577"/>
          <ac:spMkLst>
            <pc:docMk/>
            <pc:sldMk cId="2587824315" sldId="330"/>
            <ac:spMk id="422" creationId="{00000000-0000-0000-0000-000000000000}"/>
          </ac:spMkLst>
        </pc:spChg>
      </pc:sldChg>
      <pc:sldChg chg="del">
        <pc:chgData name="Lukšová Petra" userId="S::petra.luksova@mmr.cz::051bfa48-4152-4118-8f7b-7f7282e55cac" providerId="AD" clId="Web-{2E619CCD-18EF-A5F4-0C4C-73543A20185B}" dt="2023-11-21T09:11:53.010" v="0"/>
        <pc:sldMkLst>
          <pc:docMk/>
          <pc:sldMk cId="3534110015" sldId="331"/>
        </pc:sldMkLst>
      </pc:sldChg>
      <pc:sldChg chg="modSp">
        <pc:chgData name="Lukšová Petra" userId="S::petra.luksova@mmr.cz::051bfa48-4152-4118-8f7b-7f7282e55cac" providerId="AD" clId="Web-{2E619CCD-18EF-A5F4-0C4C-73543A20185B}" dt="2023-11-21T09:14:54.905" v="2" actId="20577"/>
        <pc:sldMkLst>
          <pc:docMk/>
          <pc:sldMk cId="1403669191" sldId="345"/>
        </pc:sldMkLst>
        <pc:spChg chg="mod">
          <ac:chgData name="Lukšová Petra" userId="S::petra.luksova@mmr.cz::051bfa48-4152-4118-8f7b-7f7282e55cac" providerId="AD" clId="Web-{2E619CCD-18EF-A5F4-0C4C-73543A20185B}" dt="2023-11-21T09:14:54.905" v="2" actId="20577"/>
          <ac:spMkLst>
            <pc:docMk/>
            <pc:sldMk cId="1403669191" sldId="345"/>
            <ac:spMk id="23" creationId="{315A03EF-7134-C550-0887-BE986D6F1D38}"/>
          </ac:spMkLst>
        </pc:spChg>
      </pc:sldChg>
    </pc:docChg>
  </pc:docChgLst>
  <pc:docChgLst>
    <pc:chgData name="Rybářová Magdalena" userId="S::magdalena.rybarova@mmr.cz::50771d29-0476-46e9-a8b6-ef7af5932d21" providerId="AD" clId="Web-{8C744922-5F6B-03F8-BF45-C3F25D1B7026}"/>
    <pc:docChg chg="modSld">
      <pc:chgData name="Rybářová Magdalena" userId="S::magdalena.rybarova@mmr.cz::50771d29-0476-46e9-a8b6-ef7af5932d21" providerId="AD" clId="Web-{8C744922-5F6B-03F8-BF45-C3F25D1B7026}" dt="2023-11-21T13:58:37.497" v="69" actId="14100"/>
      <pc:docMkLst>
        <pc:docMk/>
      </pc:docMkLst>
      <pc:sldChg chg="addSp modSp">
        <pc:chgData name="Rybářová Magdalena" userId="S::magdalena.rybarova@mmr.cz::50771d29-0476-46e9-a8b6-ef7af5932d21" providerId="AD" clId="Web-{8C744922-5F6B-03F8-BF45-C3F25D1B7026}" dt="2023-11-21T13:57:45.933" v="65" actId="14100"/>
        <pc:sldMkLst>
          <pc:docMk/>
          <pc:sldMk cId="3535142099" sldId="341"/>
        </pc:sldMkLst>
        <pc:spChg chg="mod">
          <ac:chgData name="Rybářová Magdalena" userId="S::magdalena.rybarova@mmr.cz::50771d29-0476-46e9-a8b6-ef7af5932d21" providerId="AD" clId="Web-{8C744922-5F6B-03F8-BF45-C3F25D1B7026}" dt="2023-11-21T13:57:45.933" v="65" actId="14100"/>
          <ac:spMkLst>
            <pc:docMk/>
            <pc:sldMk cId="3535142099" sldId="341"/>
            <ac:spMk id="3" creationId="{DD9DBF23-7001-CFE5-39A7-05F6B81E1517}"/>
          </ac:spMkLst>
        </pc:spChg>
        <pc:spChg chg="add mod">
          <ac:chgData name="Rybářová Magdalena" userId="S::magdalena.rybarova@mmr.cz::50771d29-0476-46e9-a8b6-ef7af5932d21" providerId="AD" clId="Web-{8C744922-5F6B-03F8-BF45-C3F25D1B7026}" dt="2023-11-21T13:56:04.209" v="54" actId="1076"/>
          <ac:spMkLst>
            <pc:docMk/>
            <pc:sldMk cId="3535142099" sldId="341"/>
            <ac:spMk id="6" creationId="{D7E98EFB-1259-387E-87FD-FB48DDBF2FA2}"/>
          </ac:spMkLst>
        </pc:spChg>
        <pc:picChg chg="mod">
          <ac:chgData name="Rybářová Magdalena" userId="S::magdalena.rybarova@mmr.cz::50771d29-0476-46e9-a8b6-ef7af5932d21" providerId="AD" clId="Web-{8C744922-5F6B-03F8-BF45-C3F25D1B7026}" dt="2023-11-21T13:56:00.803" v="53" actId="14100"/>
          <ac:picMkLst>
            <pc:docMk/>
            <pc:sldMk cId="3535142099" sldId="341"/>
            <ac:picMk id="4" creationId="{E9F562F3-84B6-1199-791A-C9CE50C6D681}"/>
          </ac:picMkLst>
        </pc:picChg>
      </pc:sldChg>
      <pc:sldChg chg="addSp modSp">
        <pc:chgData name="Rybářová Magdalena" userId="S::magdalena.rybarova@mmr.cz::50771d29-0476-46e9-a8b6-ef7af5932d21" providerId="AD" clId="Web-{8C744922-5F6B-03F8-BF45-C3F25D1B7026}" dt="2023-11-21T13:58:18.434" v="68" actId="14100"/>
        <pc:sldMkLst>
          <pc:docMk/>
          <pc:sldMk cId="1072183211" sldId="342"/>
        </pc:sldMkLst>
        <pc:spChg chg="mod">
          <ac:chgData name="Rybářová Magdalena" userId="S::magdalena.rybarova@mmr.cz::50771d29-0476-46e9-a8b6-ef7af5932d21" providerId="AD" clId="Web-{8C744922-5F6B-03F8-BF45-C3F25D1B7026}" dt="2023-11-21T13:58:18.434" v="68" actId="14100"/>
          <ac:spMkLst>
            <pc:docMk/>
            <pc:sldMk cId="1072183211" sldId="342"/>
            <ac:spMk id="3" creationId="{9BE3204D-DA7E-3292-BEC6-450DAEB5E33E}"/>
          </ac:spMkLst>
        </pc:spChg>
        <pc:spChg chg="add mod">
          <ac:chgData name="Rybářová Magdalena" userId="S::magdalena.rybarova@mmr.cz::50771d29-0476-46e9-a8b6-ef7af5932d21" providerId="AD" clId="Web-{8C744922-5F6B-03F8-BF45-C3F25D1B7026}" dt="2023-11-21T13:58:12.934" v="67" actId="14100"/>
          <ac:spMkLst>
            <pc:docMk/>
            <pc:sldMk cId="1072183211" sldId="342"/>
            <ac:spMk id="6" creationId="{3AE112C0-72CA-DCF5-5278-E9750A863FA3}"/>
          </ac:spMkLst>
        </pc:spChg>
        <pc:picChg chg="mod">
          <ac:chgData name="Rybářová Magdalena" userId="S::magdalena.rybarova@mmr.cz::50771d29-0476-46e9-a8b6-ef7af5932d21" providerId="AD" clId="Web-{8C744922-5F6B-03F8-BF45-C3F25D1B7026}" dt="2023-11-21T13:58:08.308" v="66" actId="14100"/>
          <ac:picMkLst>
            <pc:docMk/>
            <pc:sldMk cId="1072183211" sldId="342"/>
            <ac:picMk id="5" creationId="{D903A7BD-983C-88C5-E449-9EB0709DA395}"/>
          </ac:picMkLst>
        </pc:picChg>
      </pc:sldChg>
      <pc:sldChg chg="addSp delSp modSp">
        <pc:chgData name="Rybářová Magdalena" userId="S::magdalena.rybarova@mmr.cz::50771d29-0476-46e9-a8b6-ef7af5932d21" providerId="AD" clId="Web-{8C744922-5F6B-03F8-BF45-C3F25D1B7026}" dt="2023-11-21T13:58:37.497" v="69" actId="14100"/>
        <pc:sldMkLst>
          <pc:docMk/>
          <pc:sldMk cId="2950071597" sldId="343"/>
        </pc:sldMkLst>
        <pc:spChg chg="add mod">
          <ac:chgData name="Rybářová Magdalena" userId="S::magdalena.rybarova@mmr.cz::50771d29-0476-46e9-a8b6-ef7af5932d21" providerId="AD" clId="Web-{8C744922-5F6B-03F8-BF45-C3F25D1B7026}" dt="2023-11-21T13:58:37.497" v="69" actId="14100"/>
          <ac:spMkLst>
            <pc:docMk/>
            <pc:sldMk cId="2950071597" sldId="343"/>
            <ac:spMk id="9" creationId="{16744E81-FC42-85AE-D8CA-075801BF9BD1}"/>
          </ac:spMkLst>
        </pc:spChg>
        <pc:graphicFrameChg chg="add del mod modGraphic">
          <ac:chgData name="Rybářová Magdalena" userId="S::magdalena.rybarova@mmr.cz::50771d29-0476-46e9-a8b6-ef7af5932d21" providerId="AD" clId="Web-{8C744922-5F6B-03F8-BF45-C3F25D1B7026}" dt="2023-11-21T13:52:26.261" v="11"/>
          <ac:graphicFrameMkLst>
            <pc:docMk/>
            <pc:sldMk cId="2950071597" sldId="343"/>
            <ac:graphicFrameMk id="5" creationId="{83156959-AC57-2983-4FF7-1D8A573E44E8}"/>
          </ac:graphicFrameMkLst>
        </pc:graphicFrameChg>
        <pc:graphicFrameChg chg="add del mod">
          <ac:chgData name="Rybářová Magdalena" userId="S::magdalena.rybarova@mmr.cz::50771d29-0476-46e9-a8b6-ef7af5932d21" providerId="AD" clId="Web-{8C744922-5F6B-03F8-BF45-C3F25D1B7026}" dt="2023-11-21T13:51:45.463" v="3"/>
          <ac:graphicFrameMkLst>
            <pc:docMk/>
            <pc:sldMk cId="2950071597" sldId="343"/>
            <ac:graphicFrameMk id="8" creationId="{9F08971C-235F-DD3C-6091-0F070C1C8EAD}"/>
          </ac:graphicFrameMkLst>
        </pc:graphicFrameChg>
      </pc:sldChg>
    </pc:docChg>
  </pc:docChgLst>
  <pc:docChgLst>
    <pc:chgData name="Janda Martin - OŘO OPTP" userId="a4b209b5-89d1-41f4-9ca2-fdbef0c40465" providerId="ADAL" clId="{14BADF2B-DED1-4F7A-A584-19242C13DE0B}"/>
    <pc:docChg chg="undo redo custSel addSld delSld modSld sldOrd">
      <pc:chgData name="Janda Martin - OŘO OPTP" userId="a4b209b5-89d1-41f4-9ca2-fdbef0c40465" providerId="ADAL" clId="{14BADF2B-DED1-4F7A-A584-19242C13DE0B}" dt="2023-11-15T08:39:05.046" v="503" actId="2696"/>
      <pc:docMkLst>
        <pc:docMk/>
      </pc:docMkLst>
      <pc:sldChg chg="modSp mod">
        <pc:chgData name="Janda Martin - OŘO OPTP" userId="a4b209b5-89d1-41f4-9ca2-fdbef0c40465" providerId="ADAL" clId="{14BADF2B-DED1-4F7A-A584-19242C13DE0B}" dt="2023-10-16T08:46:12.765" v="227" actId="1076"/>
        <pc:sldMkLst>
          <pc:docMk/>
          <pc:sldMk cId="0" sldId="256"/>
        </pc:sldMkLst>
        <pc:spChg chg="mod">
          <ac:chgData name="Janda Martin - OŘO OPTP" userId="a4b209b5-89d1-41f4-9ca2-fdbef0c40465" providerId="ADAL" clId="{14BADF2B-DED1-4F7A-A584-19242C13DE0B}" dt="2023-10-16T08:46:12.765" v="227" actId="1076"/>
          <ac:spMkLst>
            <pc:docMk/>
            <pc:sldMk cId="0" sldId="256"/>
            <ac:spMk id="415" creationId="{00000000-0000-0000-0000-000000000000}"/>
          </ac:spMkLst>
        </pc:spChg>
        <pc:spChg chg="mod">
          <ac:chgData name="Janda Martin - OŘO OPTP" userId="a4b209b5-89d1-41f4-9ca2-fdbef0c40465" providerId="ADAL" clId="{14BADF2B-DED1-4F7A-A584-19242C13DE0B}" dt="2023-10-16T08:46:01.846" v="226" actId="2710"/>
          <ac:spMkLst>
            <pc:docMk/>
            <pc:sldMk cId="0" sldId="256"/>
            <ac:spMk id="416" creationId="{00000000-0000-0000-0000-000000000000}"/>
          </ac:spMkLst>
        </pc:spChg>
      </pc:sldChg>
      <pc:sldChg chg="del">
        <pc:chgData name="Janda Martin - OŘO OPTP" userId="a4b209b5-89d1-41f4-9ca2-fdbef0c40465" providerId="ADAL" clId="{14BADF2B-DED1-4F7A-A584-19242C13DE0B}" dt="2023-10-12T10:25:33.884" v="16" actId="2696"/>
        <pc:sldMkLst>
          <pc:docMk/>
          <pc:sldMk cId="0" sldId="257"/>
        </pc:sldMkLst>
      </pc:sldChg>
      <pc:sldChg chg="addSp delSp modSp mod chgLayout">
        <pc:chgData name="Janda Martin - OŘO OPTP" userId="a4b209b5-89d1-41f4-9ca2-fdbef0c40465" providerId="ADAL" clId="{14BADF2B-DED1-4F7A-A584-19242C13DE0B}" dt="2023-11-10T09:22:40.185" v="426" actId="207"/>
        <pc:sldMkLst>
          <pc:docMk/>
          <pc:sldMk cId="0" sldId="258"/>
        </pc:sldMkLst>
        <pc:spChg chg="add del mod ord">
          <ac:chgData name="Janda Martin - OŘO OPTP" userId="a4b209b5-89d1-41f4-9ca2-fdbef0c40465" providerId="ADAL" clId="{14BADF2B-DED1-4F7A-A584-19242C13DE0B}" dt="2023-10-16T08:38:11.301" v="167" actId="700"/>
          <ac:spMkLst>
            <pc:docMk/>
            <pc:sldMk cId="0" sldId="258"/>
            <ac:spMk id="2" creationId="{A40DD3DB-2956-E026-84C4-56940816F678}"/>
          </ac:spMkLst>
        </pc:spChg>
        <pc:spChg chg="add del mod ord">
          <ac:chgData name="Janda Martin - OŘO OPTP" userId="a4b209b5-89d1-41f4-9ca2-fdbef0c40465" providerId="ADAL" clId="{14BADF2B-DED1-4F7A-A584-19242C13DE0B}" dt="2023-10-16T08:38:11.301" v="167" actId="700"/>
          <ac:spMkLst>
            <pc:docMk/>
            <pc:sldMk cId="0" sldId="258"/>
            <ac:spMk id="3" creationId="{A68809CF-E9EE-AEAF-31C2-1E299A358675}"/>
          </ac:spMkLst>
        </pc:spChg>
        <pc:spChg chg="add del mod ord">
          <ac:chgData name="Janda Martin - OŘO OPTP" userId="a4b209b5-89d1-41f4-9ca2-fdbef0c40465" providerId="ADAL" clId="{14BADF2B-DED1-4F7A-A584-19242C13DE0B}" dt="2023-10-16T08:38:11.301" v="167" actId="700"/>
          <ac:spMkLst>
            <pc:docMk/>
            <pc:sldMk cId="0" sldId="258"/>
            <ac:spMk id="4" creationId="{673E00F6-6F65-10AA-BEFE-C30A64B258EA}"/>
          </ac:spMkLst>
        </pc:spChg>
        <pc:spChg chg="add del mod ord">
          <ac:chgData name="Janda Martin - OŘO OPTP" userId="a4b209b5-89d1-41f4-9ca2-fdbef0c40465" providerId="ADAL" clId="{14BADF2B-DED1-4F7A-A584-19242C13DE0B}" dt="2023-10-16T08:38:11.301" v="167" actId="700"/>
          <ac:spMkLst>
            <pc:docMk/>
            <pc:sldMk cId="0" sldId="258"/>
            <ac:spMk id="5" creationId="{B3CCD458-D747-2159-E0EA-5109A399174A}"/>
          </ac:spMkLst>
        </pc:spChg>
        <pc:spChg chg="add del mod ord">
          <ac:chgData name="Janda Martin - OŘO OPTP" userId="a4b209b5-89d1-41f4-9ca2-fdbef0c40465" providerId="ADAL" clId="{14BADF2B-DED1-4F7A-A584-19242C13DE0B}" dt="2023-10-16T08:38:11.301" v="167" actId="700"/>
          <ac:spMkLst>
            <pc:docMk/>
            <pc:sldMk cId="0" sldId="258"/>
            <ac:spMk id="6" creationId="{0CA05AAA-E62B-1B0E-39A0-1F45953E2AFF}"/>
          </ac:spMkLst>
        </pc:spChg>
        <pc:spChg chg="add del mod ord">
          <ac:chgData name="Janda Martin - OŘO OPTP" userId="a4b209b5-89d1-41f4-9ca2-fdbef0c40465" providerId="ADAL" clId="{14BADF2B-DED1-4F7A-A584-19242C13DE0B}" dt="2023-10-16T08:38:11.301" v="167" actId="700"/>
          <ac:spMkLst>
            <pc:docMk/>
            <pc:sldMk cId="0" sldId="258"/>
            <ac:spMk id="7" creationId="{820740B0-3440-E5D2-8805-F6C253EE89E0}"/>
          </ac:spMkLst>
        </pc:spChg>
        <pc:spChg chg="add del mod ord">
          <ac:chgData name="Janda Martin - OŘO OPTP" userId="a4b209b5-89d1-41f4-9ca2-fdbef0c40465" providerId="ADAL" clId="{14BADF2B-DED1-4F7A-A584-19242C13DE0B}" dt="2023-10-16T08:38:11.301" v="167" actId="700"/>
          <ac:spMkLst>
            <pc:docMk/>
            <pc:sldMk cId="0" sldId="258"/>
            <ac:spMk id="8" creationId="{BB400532-CA92-380B-4816-29C72D9B9459}"/>
          </ac:spMkLst>
        </pc:spChg>
        <pc:spChg chg="add del mod ord">
          <ac:chgData name="Janda Martin - OŘO OPTP" userId="a4b209b5-89d1-41f4-9ca2-fdbef0c40465" providerId="ADAL" clId="{14BADF2B-DED1-4F7A-A584-19242C13DE0B}" dt="2023-10-16T08:38:11.301" v="167" actId="700"/>
          <ac:spMkLst>
            <pc:docMk/>
            <pc:sldMk cId="0" sldId="258"/>
            <ac:spMk id="9" creationId="{976F285F-5D6C-3301-AEC7-FC4944272602}"/>
          </ac:spMkLst>
        </pc:spChg>
        <pc:spChg chg="add del mod ord">
          <ac:chgData name="Janda Martin - OŘO OPTP" userId="a4b209b5-89d1-41f4-9ca2-fdbef0c40465" providerId="ADAL" clId="{14BADF2B-DED1-4F7A-A584-19242C13DE0B}" dt="2023-10-16T08:38:11.301" v="167" actId="700"/>
          <ac:spMkLst>
            <pc:docMk/>
            <pc:sldMk cId="0" sldId="258"/>
            <ac:spMk id="10" creationId="{EC435F19-475D-1B93-5C5C-982D256C2926}"/>
          </ac:spMkLst>
        </pc:spChg>
        <pc:spChg chg="add del mod ord">
          <ac:chgData name="Janda Martin - OŘO OPTP" userId="a4b209b5-89d1-41f4-9ca2-fdbef0c40465" providerId="ADAL" clId="{14BADF2B-DED1-4F7A-A584-19242C13DE0B}" dt="2023-10-16T08:38:11.301" v="167" actId="700"/>
          <ac:spMkLst>
            <pc:docMk/>
            <pc:sldMk cId="0" sldId="258"/>
            <ac:spMk id="11" creationId="{22A16D3E-3ACA-1B4E-7332-B4DD080795F6}"/>
          </ac:spMkLst>
        </pc:spChg>
        <pc:spChg chg="mod">
          <ac:chgData name="Janda Martin - OŘO OPTP" userId="a4b209b5-89d1-41f4-9ca2-fdbef0c40465" providerId="ADAL" clId="{14BADF2B-DED1-4F7A-A584-19242C13DE0B}" dt="2023-10-12T10:31:35.191" v="44" actId="14100"/>
          <ac:spMkLst>
            <pc:docMk/>
            <pc:sldMk cId="0" sldId="258"/>
            <ac:spMk id="28" creationId="{7ECA02A6-F8EF-72E5-6BC5-CC2249B7E54B}"/>
          </ac:spMkLst>
        </pc:spChg>
        <pc:spChg chg="mod">
          <ac:chgData name="Janda Martin - OŘO OPTP" userId="a4b209b5-89d1-41f4-9ca2-fdbef0c40465" providerId="ADAL" clId="{14BADF2B-DED1-4F7A-A584-19242C13DE0B}" dt="2023-10-12T10:31:35.191" v="44" actId="14100"/>
          <ac:spMkLst>
            <pc:docMk/>
            <pc:sldMk cId="0" sldId="258"/>
            <ac:spMk id="29" creationId="{417C9E9E-E6DF-C686-DDB6-B8B3970226FA}"/>
          </ac:spMkLst>
        </pc:spChg>
        <pc:spChg chg="mod">
          <ac:chgData name="Janda Martin - OŘO OPTP" userId="a4b209b5-89d1-41f4-9ca2-fdbef0c40465" providerId="ADAL" clId="{14BADF2B-DED1-4F7A-A584-19242C13DE0B}" dt="2023-10-16T08:42:22.851" v="197" actId="2711"/>
          <ac:spMkLst>
            <pc:docMk/>
            <pc:sldMk cId="0" sldId="258"/>
            <ac:spMk id="30" creationId="{4D3B358B-BA91-6FD8-CF3C-AB29E19FE7C2}"/>
          </ac:spMkLst>
        </pc:spChg>
        <pc:spChg chg="mod">
          <ac:chgData name="Janda Martin - OŘO OPTP" userId="a4b209b5-89d1-41f4-9ca2-fdbef0c40465" providerId="ADAL" clId="{14BADF2B-DED1-4F7A-A584-19242C13DE0B}" dt="2023-10-12T10:31:35.191" v="44" actId="14100"/>
          <ac:spMkLst>
            <pc:docMk/>
            <pc:sldMk cId="0" sldId="258"/>
            <ac:spMk id="31" creationId="{CB0D1DF3-8744-FF45-927E-54790A03EFEF}"/>
          </ac:spMkLst>
        </pc:spChg>
        <pc:spChg chg="mod">
          <ac:chgData name="Janda Martin - OŘO OPTP" userId="a4b209b5-89d1-41f4-9ca2-fdbef0c40465" providerId="ADAL" clId="{14BADF2B-DED1-4F7A-A584-19242C13DE0B}" dt="2023-10-12T10:31:35.191" v="44" actId="14100"/>
          <ac:spMkLst>
            <pc:docMk/>
            <pc:sldMk cId="0" sldId="258"/>
            <ac:spMk id="47" creationId="{6A6F681C-2AB2-BD92-48AF-B5BC7767950C}"/>
          </ac:spMkLst>
        </pc:spChg>
        <pc:spChg chg="mod">
          <ac:chgData name="Janda Martin - OŘO OPTP" userId="a4b209b5-89d1-41f4-9ca2-fdbef0c40465" providerId="ADAL" clId="{14BADF2B-DED1-4F7A-A584-19242C13DE0B}" dt="2023-10-12T10:31:35.191" v="44" actId="14100"/>
          <ac:spMkLst>
            <pc:docMk/>
            <pc:sldMk cId="0" sldId="258"/>
            <ac:spMk id="48" creationId="{FF2FDEC7-84AE-50C9-B07D-58EF67E39FB0}"/>
          </ac:spMkLst>
        </pc:spChg>
        <pc:spChg chg="mod">
          <ac:chgData name="Janda Martin - OŘO OPTP" userId="a4b209b5-89d1-41f4-9ca2-fdbef0c40465" providerId="ADAL" clId="{14BADF2B-DED1-4F7A-A584-19242C13DE0B}" dt="2023-10-16T08:42:27.452" v="198" actId="2711"/>
          <ac:spMkLst>
            <pc:docMk/>
            <pc:sldMk cId="0" sldId="258"/>
            <ac:spMk id="49" creationId="{2FFF6649-4D6F-403F-96D7-092D4E3AE5AD}"/>
          </ac:spMkLst>
        </pc:spChg>
        <pc:spChg chg="mod">
          <ac:chgData name="Janda Martin - OŘO OPTP" userId="a4b209b5-89d1-41f4-9ca2-fdbef0c40465" providerId="ADAL" clId="{14BADF2B-DED1-4F7A-A584-19242C13DE0B}" dt="2023-10-12T10:31:35.191" v="44" actId="14100"/>
          <ac:spMkLst>
            <pc:docMk/>
            <pc:sldMk cId="0" sldId="258"/>
            <ac:spMk id="50" creationId="{EC5EC558-E3F6-D21F-BD4C-30D354882325}"/>
          </ac:spMkLst>
        </pc:spChg>
        <pc:spChg chg="mod">
          <ac:chgData name="Janda Martin - OŘO OPTP" userId="a4b209b5-89d1-41f4-9ca2-fdbef0c40465" providerId="ADAL" clId="{14BADF2B-DED1-4F7A-A584-19242C13DE0B}" dt="2023-10-12T10:31:35.191" v="44" actId="14100"/>
          <ac:spMkLst>
            <pc:docMk/>
            <pc:sldMk cId="0" sldId="258"/>
            <ac:spMk id="52" creationId="{C4D999E6-3051-B4E7-FA14-F12E7C473280}"/>
          </ac:spMkLst>
        </pc:spChg>
        <pc:spChg chg="mod">
          <ac:chgData name="Janda Martin - OŘO OPTP" userId="a4b209b5-89d1-41f4-9ca2-fdbef0c40465" providerId="ADAL" clId="{14BADF2B-DED1-4F7A-A584-19242C13DE0B}" dt="2023-10-12T10:31:35.191" v="44" actId="14100"/>
          <ac:spMkLst>
            <pc:docMk/>
            <pc:sldMk cId="0" sldId="258"/>
            <ac:spMk id="53" creationId="{3901993D-BE21-51BB-737B-8DAF9F2DA960}"/>
          </ac:spMkLst>
        </pc:spChg>
        <pc:spChg chg="mod">
          <ac:chgData name="Janda Martin - OŘO OPTP" userId="a4b209b5-89d1-41f4-9ca2-fdbef0c40465" providerId="ADAL" clId="{14BADF2B-DED1-4F7A-A584-19242C13DE0B}" dt="2023-10-17T08:58:32.717" v="276" actId="20577"/>
          <ac:spMkLst>
            <pc:docMk/>
            <pc:sldMk cId="0" sldId="258"/>
            <ac:spMk id="54" creationId="{CD474487-22A7-6D2E-41C0-EFD4EA78C631}"/>
          </ac:spMkLst>
        </pc:spChg>
        <pc:spChg chg="mod">
          <ac:chgData name="Janda Martin - OŘO OPTP" userId="a4b209b5-89d1-41f4-9ca2-fdbef0c40465" providerId="ADAL" clId="{14BADF2B-DED1-4F7A-A584-19242C13DE0B}" dt="2023-10-12T10:31:35.191" v="44" actId="14100"/>
          <ac:spMkLst>
            <pc:docMk/>
            <pc:sldMk cId="0" sldId="258"/>
            <ac:spMk id="55" creationId="{A75E85D1-12CE-D2A2-C924-20306F6176FE}"/>
          </ac:spMkLst>
        </pc:spChg>
        <pc:spChg chg="mod">
          <ac:chgData name="Janda Martin - OŘO OPTP" userId="a4b209b5-89d1-41f4-9ca2-fdbef0c40465" providerId="ADAL" clId="{14BADF2B-DED1-4F7A-A584-19242C13DE0B}" dt="2023-10-12T10:31:34.686" v="43" actId="14100"/>
          <ac:spMkLst>
            <pc:docMk/>
            <pc:sldMk cId="0" sldId="258"/>
            <ac:spMk id="442" creationId="{00000000-0000-0000-0000-000000000000}"/>
          </ac:spMkLst>
        </pc:spChg>
        <pc:spChg chg="mod">
          <ac:chgData name="Janda Martin - OŘO OPTP" userId="a4b209b5-89d1-41f4-9ca2-fdbef0c40465" providerId="ADAL" clId="{14BADF2B-DED1-4F7A-A584-19242C13DE0B}" dt="2023-10-12T10:31:33.342" v="42" actId="14100"/>
          <ac:spMkLst>
            <pc:docMk/>
            <pc:sldMk cId="0" sldId="258"/>
            <ac:spMk id="443" creationId="{00000000-0000-0000-0000-000000000000}"/>
          </ac:spMkLst>
        </pc:spChg>
        <pc:spChg chg="mod ord">
          <ac:chgData name="Janda Martin - OŘO OPTP" userId="a4b209b5-89d1-41f4-9ca2-fdbef0c40465" providerId="ADAL" clId="{14BADF2B-DED1-4F7A-A584-19242C13DE0B}" dt="2023-10-16T08:42:16.565" v="196" actId="2711"/>
          <ac:spMkLst>
            <pc:docMk/>
            <pc:sldMk cId="0" sldId="258"/>
            <ac:spMk id="445" creationId="{00000000-0000-0000-0000-000000000000}"/>
          </ac:spMkLst>
        </pc:spChg>
        <pc:spChg chg="mod ord">
          <ac:chgData name="Janda Martin - OŘO OPTP" userId="a4b209b5-89d1-41f4-9ca2-fdbef0c40465" providerId="ADAL" clId="{14BADF2B-DED1-4F7A-A584-19242C13DE0B}" dt="2023-11-10T09:22:40.185" v="426" actId="207"/>
          <ac:spMkLst>
            <pc:docMk/>
            <pc:sldMk cId="0" sldId="258"/>
            <ac:spMk id="448" creationId="{00000000-0000-0000-0000-000000000000}"/>
          </ac:spMkLst>
        </pc:spChg>
        <pc:spChg chg="mod ord">
          <ac:chgData name="Janda Martin - OŘO OPTP" userId="a4b209b5-89d1-41f4-9ca2-fdbef0c40465" providerId="ADAL" clId="{14BADF2B-DED1-4F7A-A584-19242C13DE0B}" dt="2023-10-16T08:38:11.301" v="167" actId="700"/>
          <ac:spMkLst>
            <pc:docMk/>
            <pc:sldMk cId="0" sldId="258"/>
            <ac:spMk id="455" creationId="{00000000-0000-0000-0000-000000000000}"/>
          </ac:spMkLst>
        </pc:spChg>
      </pc:sldChg>
      <pc:sldChg chg="modSp mod">
        <pc:chgData name="Janda Martin - OŘO OPTP" userId="a4b209b5-89d1-41f4-9ca2-fdbef0c40465" providerId="ADAL" clId="{14BADF2B-DED1-4F7A-A584-19242C13DE0B}" dt="2023-10-16T08:33:37.234" v="155" actId="255"/>
        <pc:sldMkLst>
          <pc:docMk/>
          <pc:sldMk cId="0" sldId="260"/>
        </pc:sldMkLst>
        <pc:spChg chg="mod">
          <ac:chgData name="Janda Martin - OŘO OPTP" userId="a4b209b5-89d1-41f4-9ca2-fdbef0c40465" providerId="ADAL" clId="{14BADF2B-DED1-4F7A-A584-19242C13DE0B}" dt="2023-10-16T08:33:37.234" v="155" actId="255"/>
          <ac:spMkLst>
            <pc:docMk/>
            <pc:sldMk cId="0" sldId="260"/>
            <ac:spMk id="465" creationId="{00000000-0000-0000-0000-000000000000}"/>
          </ac:spMkLst>
        </pc:spChg>
      </pc:sldChg>
      <pc:sldChg chg="add del">
        <pc:chgData name="Janda Martin - OŘO OPTP" userId="a4b209b5-89d1-41f4-9ca2-fdbef0c40465" providerId="ADAL" clId="{14BADF2B-DED1-4F7A-A584-19242C13DE0B}" dt="2023-10-12T10:40:06.322" v="71" actId="47"/>
        <pc:sldMkLst>
          <pc:docMk/>
          <pc:sldMk cId="0" sldId="261"/>
        </pc:sldMkLst>
      </pc:sldChg>
      <pc:sldChg chg="add del">
        <pc:chgData name="Janda Martin - OŘO OPTP" userId="a4b209b5-89d1-41f4-9ca2-fdbef0c40465" providerId="ADAL" clId="{14BADF2B-DED1-4F7A-A584-19242C13DE0B}" dt="2023-10-12T10:40:06.322" v="71" actId="47"/>
        <pc:sldMkLst>
          <pc:docMk/>
          <pc:sldMk cId="0" sldId="262"/>
        </pc:sldMkLst>
      </pc:sldChg>
      <pc:sldChg chg="add del">
        <pc:chgData name="Janda Martin - OŘO OPTP" userId="a4b209b5-89d1-41f4-9ca2-fdbef0c40465" providerId="ADAL" clId="{14BADF2B-DED1-4F7A-A584-19242C13DE0B}" dt="2023-10-12T10:40:06.322" v="71" actId="47"/>
        <pc:sldMkLst>
          <pc:docMk/>
          <pc:sldMk cId="0" sldId="263"/>
        </pc:sldMkLst>
      </pc:sldChg>
      <pc:sldChg chg="add del">
        <pc:chgData name="Janda Martin - OŘO OPTP" userId="a4b209b5-89d1-41f4-9ca2-fdbef0c40465" providerId="ADAL" clId="{14BADF2B-DED1-4F7A-A584-19242C13DE0B}" dt="2023-10-12T10:40:06.322" v="71" actId="47"/>
        <pc:sldMkLst>
          <pc:docMk/>
          <pc:sldMk cId="0" sldId="264"/>
        </pc:sldMkLst>
      </pc:sldChg>
      <pc:sldChg chg="add del">
        <pc:chgData name="Janda Martin - OŘO OPTP" userId="a4b209b5-89d1-41f4-9ca2-fdbef0c40465" providerId="ADAL" clId="{14BADF2B-DED1-4F7A-A584-19242C13DE0B}" dt="2023-10-12T10:40:06.322" v="71" actId="47"/>
        <pc:sldMkLst>
          <pc:docMk/>
          <pc:sldMk cId="0" sldId="265"/>
        </pc:sldMkLst>
      </pc:sldChg>
      <pc:sldChg chg="add del">
        <pc:chgData name="Janda Martin - OŘO OPTP" userId="a4b209b5-89d1-41f4-9ca2-fdbef0c40465" providerId="ADAL" clId="{14BADF2B-DED1-4F7A-A584-19242C13DE0B}" dt="2023-10-12T10:40:06.322" v="71" actId="47"/>
        <pc:sldMkLst>
          <pc:docMk/>
          <pc:sldMk cId="0" sldId="266"/>
        </pc:sldMkLst>
      </pc:sldChg>
      <pc:sldChg chg="add del">
        <pc:chgData name="Janda Martin - OŘO OPTP" userId="a4b209b5-89d1-41f4-9ca2-fdbef0c40465" providerId="ADAL" clId="{14BADF2B-DED1-4F7A-A584-19242C13DE0B}" dt="2023-10-12T10:40:06.322" v="71" actId="47"/>
        <pc:sldMkLst>
          <pc:docMk/>
          <pc:sldMk cId="0" sldId="267"/>
        </pc:sldMkLst>
      </pc:sldChg>
      <pc:sldChg chg="add del">
        <pc:chgData name="Janda Martin - OŘO OPTP" userId="a4b209b5-89d1-41f4-9ca2-fdbef0c40465" providerId="ADAL" clId="{14BADF2B-DED1-4F7A-A584-19242C13DE0B}" dt="2023-10-12T10:40:06.322" v="71" actId="47"/>
        <pc:sldMkLst>
          <pc:docMk/>
          <pc:sldMk cId="0" sldId="268"/>
        </pc:sldMkLst>
      </pc:sldChg>
      <pc:sldChg chg="add del">
        <pc:chgData name="Janda Martin - OŘO OPTP" userId="a4b209b5-89d1-41f4-9ca2-fdbef0c40465" providerId="ADAL" clId="{14BADF2B-DED1-4F7A-A584-19242C13DE0B}" dt="2023-10-12T10:40:06.322" v="71" actId="47"/>
        <pc:sldMkLst>
          <pc:docMk/>
          <pc:sldMk cId="0" sldId="269"/>
        </pc:sldMkLst>
      </pc:sldChg>
      <pc:sldChg chg="add del">
        <pc:chgData name="Janda Martin - OŘO OPTP" userId="a4b209b5-89d1-41f4-9ca2-fdbef0c40465" providerId="ADAL" clId="{14BADF2B-DED1-4F7A-A584-19242C13DE0B}" dt="2023-10-12T10:40:06.322" v="71" actId="47"/>
        <pc:sldMkLst>
          <pc:docMk/>
          <pc:sldMk cId="0" sldId="270"/>
        </pc:sldMkLst>
      </pc:sldChg>
      <pc:sldChg chg="add del">
        <pc:chgData name="Janda Martin - OŘO OPTP" userId="a4b209b5-89d1-41f4-9ca2-fdbef0c40465" providerId="ADAL" clId="{14BADF2B-DED1-4F7A-A584-19242C13DE0B}" dt="2023-10-12T10:40:06.322" v="71" actId="47"/>
        <pc:sldMkLst>
          <pc:docMk/>
          <pc:sldMk cId="0" sldId="271"/>
        </pc:sldMkLst>
      </pc:sldChg>
      <pc:sldChg chg="add del">
        <pc:chgData name="Janda Martin - OŘO OPTP" userId="a4b209b5-89d1-41f4-9ca2-fdbef0c40465" providerId="ADAL" clId="{14BADF2B-DED1-4F7A-A584-19242C13DE0B}" dt="2023-10-12T10:40:06.322" v="71" actId="47"/>
        <pc:sldMkLst>
          <pc:docMk/>
          <pc:sldMk cId="0" sldId="272"/>
        </pc:sldMkLst>
      </pc:sldChg>
      <pc:sldChg chg="add del">
        <pc:chgData name="Janda Martin - OŘO OPTP" userId="a4b209b5-89d1-41f4-9ca2-fdbef0c40465" providerId="ADAL" clId="{14BADF2B-DED1-4F7A-A584-19242C13DE0B}" dt="2023-10-12T10:40:06.322" v="71" actId="47"/>
        <pc:sldMkLst>
          <pc:docMk/>
          <pc:sldMk cId="0" sldId="273"/>
        </pc:sldMkLst>
      </pc:sldChg>
      <pc:sldChg chg="add del">
        <pc:chgData name="Janda Martin - OŘO OPTP" userId="a4b209b5-89d1-41f4-9ca2-fdbef0c40465" providerId="ADAL" clId="{14BADF2B-DED1-4F7A-A584-19242C13DE0B}" dt="2023-10-12T10:40:06.322" v="71" actId="47"/>
        <pc:sldMkLst>
          <pc:docMk/>
          <pc:sldMk cId="0" sldId="274"/>
        </pc:sldMkLst>
      </pc:sldChg>
      <pc:sldChg chg="add del">
        <pc:chgData name="Janda Martin - OŘO OPTP" userId="a4b209b5-89d1-41f4-9ca2-fdbef0c40465" providerId="ADAL" clId="{14BADF2B-DED1-4F7A-A584-19242C13DE0B}" dt="2023-10-12T10:40:06.322" v="71" actId="47"/>
        <pc:sldMkLst>
          <pc:docMk/>
          <pc:sldMk cId="0" sldId="275"/>
        </pc:sldMkLst>
      </pc:sldChg>
      <pc:sldChg chg="add del">
        <pc:chgData name="Janda Martin - OŘO OPTP" userId="a4b209b5-89d1-41f4-9ca2-fdbef0c40465" providerId="ADAL" clId="{14BADF2B-DED1-4F7A-A584-19242C13DE0B}" dt="2023-10-12T10:40:06.322" v="71" actId="47"/>
        <pc:sldMkLst>
          <pc:docMk/>
          <pc:sldMk cId="0" sldId="276"/>
        </pc:sldMkLst>
      </pc:sldChg>
      <pc:sldChg chg="add del">
        <pc:chgData name="Janda Martin - OŘO OPTP" userId="a4b209b5-89d1-41f4-9ca2-fdbef0c40465" providerId="ADAL" clId="{14BADF2B-DED1-4F7A-A584-19242C13DE0B}" dt="2023-10-12T10:40:06.322" v="71" actId="47"/>
        <pc:sldMkLst>
          <pc:docMk/>
          <pc:sldMk cId="0" sldId="277"/>
        </pc:sldMkLst>
      </pc:sldChg>
      <pc:sldChg chg="add del">
        <pc:chgData name="Janda Martin - OŘO OPTP" userId="a4b209b5-89d1-41f4-9ca2-fdbef0c40465" providerId="ADAL" clId="{14BADF2B-DED1-4F7A-A584-19242C13DE0B}" dt="2023-10-12T10:40:06.322" v="71" actId="47"/>
        <pc:sldMkLst>
          <pc:docMk/>
          <pc:sldMk cId="0" sldId="278"/>
        </pc:sldMkLst>
      </pc:sldChg>
      <pc:sldChg chg="add del">
        <pc:chgData name="Janda Martin - OŘO OPTP" userId="a4b209b5-89d1-41f4-9ca2-fdbef0c40465" providerId="ADAL" clId="{14BADF2B-DED1-4F7A-A584-19242C13DE0B}" dt="2023-10-12T10:40:06.322" v="71" actId="47"/>
        <pc:sldMkLst>
          <pc:docMk/>
          <pc:sldMk cId="0" sldId="279"/>
        </pc:sldMkLst>
      </pc:sldChg>
      <pc:sldChg chg="add del">
        <pc:chgData name="Janda Martin - OŘO OPTP" userId="a4b209b5-89d1-41f4-9ca2-fdbef0c40465" providerId="ADAL" clId="{14BADF2B-DED1-4F7A-A584-19242C13DE0B}" dt="2023-10-12T10:40:06.322" v="71" actId="47"/>
        <pc:sldMkLst>
          <pc:docMk/>
          <pc:sldMk cId="0" sldId="280"/>
        </pc:sldMkLst>
      </pc:sldChg>
      <pc:sldChg chg="add del">
        <pc:chgData name="Janda Martin - OŘO OPTP" userId="a4b209b5-89d1-41f4-9ca2-fdbef0c40465" providerId="ADAL" clId="{14BADF2B-DED1-4F7A-A584-19242C13DE0B}" dt="2023-10-12T10:40:06.322" v="71" actId="47"/>
        <pc:sldMkLst>
          <pc:docMk/>
          <pc:sldMk cId="0" sldId="281"/>
        </pc:sldMkLst>
      </pc:sldChg>
      <pc:sldChg chg="add del">
        <pc:chgData name="Janda Martin - OŘO OPTP" userId="a4b209b5-89d1-41f4-9ca2-fdbef0c40465" providerId="ADAL" clId="{14BADF2B-DED1-4F7A-A584-19242C13DE0B}" dt="2023-10-12T10:40:06.322" v="71" actId="47"/>
        <pc:sldMkLst>
          <pc:docMk/>
          <pc:sldMk cId="0" sldId="282"/>
        </pc:sldMkLst>
      </pc:sldChg>
      <pc:sldChg chg="add del">
        <pc:chgData name="Janda Martin - OŘO OPTP" userId="a4b209b5-89d1-41f4-9ca2-fdbef0c40465" providerId="ADAL" clId="{14BADF2B-DED1-4F7A-A584-19242C13DE0B}" dt="2023-10-12T10:40:06.322" v="71" actId="47"/>
        <pc:sldMkLst>
          <pc:docMk/>
          <pc:sldMk cId="0" sldId="283"/>
        </pc:sldMkLst>
      </pc:sldChg>
      <pc:sldChg chg="add del">
        <pc:chgData name="Janda Martin - OŘO OPTP" userId="a4b209b5-89d1-41f4-9ca2-fdbef0c40465" providerId="ADAL" clId="{14BADF2B-DED1-4F7A-A584-19242C13DE0B}" dt="2023-10-12T10:40:06.322" v="71" actId="47"/>
        <pc:sldMkLst>
          <pc:docMk/>
          <pc:sldMk cId="0" sldId="284"/>
        </pc:sldMkLst>
      </pc:sldChg>
      <pc:sldChg chg="add del">
        <pc:chgData name="Janda Martin - OŘO OPTP" userId="a4b209b5-89d1-41f4-9ca2-fdbef0c40465" providerId="ADAL" clId="{14BADF2B-DED1-4F7A-A584-19242C13DE0B}" dt="2023-10-12T10:40:06.322" v="71" actId="47"/>
        <pc:sldMkLst>
          <pc:docMk/>
          <pc:sldMk cId="0" sldId="285"/>
        </pc:sldMkLst>
      </pc:sldChg>
      <pc:sldChg chg="add del">
        <pc:chgData name="Janda Martin - OŘO OPTP" userId="a4b209b5-89d1-41f4-9ca2-fdbef0c40465" providerId="ADAL" clId="{14BADF2B-DED1-4F7A-A584-19242C13DE0B}" dt="2023-10-12T10:40:06.322" v="71" actId="47"/>
        <pc:sldMkLst>
          <pc:docMk/>
          <pc:sldMk cId="0" sldId="286"/>
        </pc:sldMkLst>
      </pc:sldChg>
      <pc:sldChg chg="add del">
        <pc:chgData name="Janda Martin - OŘO OPTP" userId="a4b209b5-89d1-41f4-9ca2-fdbef0c40465" providerId="ADAL" clId="{14BADF2B-DED1-4F7A-A584-19242C13DE0B}" dt="2023-10-12T10:40:06.322" v="71" actId="47"/>
        <pc:sldMkLst>
          <pc:docMk/>
          <pc:sldMk cId="0" sldId="287"/>
        </pc:sldMkLst>
      </pc:sldChg>
      <pc:sldChg chg="add del">
        <pc:chgData name="Janda Martin - OŘO OPTP" userId="a4b209b5-89d1-41f4-9ca2-fdbef0c40465" providerId="ADAL" clId="{14BADF2B-DED1-4F7A-A584-19242C13DE0B}" dt="2023-10-12T10:40:06.322" v="71" actId="47"/>
        <pc:sldMkLst>
          <pc:docMk/>
          <pc:sldMk cId="0" sldId="288"/>
        </pc:sldMkLst>
      </pc:sldChg>
      <pc:sldChg chg="add del">
        <pc:chgData name="Janda Martin - OŘO OPTP" userId="a4b209b5-89d1-41f4-9ca2-fdbef0c40465" providerId="ADAL" clId="{14BADF2B-DED1-4F7A-A584-19242C13DE0B}" dt="2023-10-12T10:40:06.322" v="71" actId="47"/>
        <pc:sldMkLst>
          <pc:docMk/>
          <pc:sldMk cId="0" sldId="289"/>
        </pc:sldMkLst>
      </pc:sldChg>
      <pc:sldChg chg="add del">
        <pc:chgData name="Janda Martin - OŘO OPTP" userId="a4b209b5-89d1-41f4-9ca2-fdbef0c40465" providerId="ADAL" clId="{14BADF2B-DED1-4F7A-A584-19242C13DE0B}" dt="2023-10-12T10:40:06.322" v="71" actId="47"/>
        <pc:sldMkLst>
          <pc:docMk/>
          <pc:sldMk cId="0" sldId="290"/>
        </pc:sldMkLst>
      </pc:sldChg>
      <pc:sldChg chg="add del">
        <pc:chgData name="Janda Martin - OŘO OPTP" userId="a4b209b5-89d1-41f4-9ca2-fdbef0c40465" providerId="ADAL" clId="{14BADF2B-DED1-4F7A-A584-19242C13DE0B}" dt="2023-10-12T10:40:06.322" v="71" actId="47"/>
        <pc:sldMkLst>
          <pc:docMk/>
          <pc:sldMk cId="0" sldId="291"/>
        </pc:sldMkLst>
      </pc:sldChg>
      <pc:sldChg chg="add del">
        <pc:chgData name="Janda Martin - OŘO OPTP" userId="a4b209b5-89d1-41f4-9ca2-fdbef0c40465" providerId="ADAL" clId="{14BADF2B-DED1-4F7A-A584-19242C13DE0B}" dt="2023-10-12T10:40:06.322" v="71" actId="47"/>
        <pc:sldMkLst>
          <pc:docMk/>
          <pc:sldMk cId="0" sldId="292"/>
        </pc:sldMkLst>
      </pc:sldChg>
      <pc:sldChg chg="add del">
        <pc:chgData name="Janda Martin - OŘO OPTP" userId="a4b209b5-89d1-41f4-9ca2-fdbef0c40465" providerId="ADAL" clId="{14BADF2B-DED1-4F7A-A584-19242C13DE0B}" dt="2023-10-12T10:40:06.322" v="71" actId="47"/>
        <pc:sldMkLst>
          <pc:docMk/>
          <pc:sldMk cId="0" sldId="293"/>
        </pc:sldMkLst>
      </pc:sldChg>
      <pc:sldChg chg="add del">
        <pc:chgData name="Janda Martin - OŘO OPTP" userId="a4b209b5-89d1-41f4-9ca2-fdbef0c40465" providerId="ADAL" clId="{14BADF2B-DED1-4F7A-A584-19242C13DE0B}" dt="2023-10-12T10:40:06.322" v="71" actId="47"/>
        <pc:sldMkLst>
          <pc:docMk/>
          <pc:sldMk cId="0" sldId="294"/>
        </pc:sldMkLst>
      </pc:sldChg>
      <pc:sldChg chg="add del">
        <pc:chgData name="Janda Martin - OŘO OPTP" userId="a4b209b5-89d1-41f4-9ca2-fdbef0c40465" providerId="ADAL" clId="{14BADF2B-DED1-4F7A-A584-19242C13DE0B}" dt="2023-10-12T10:40:06.322" v="71" actId="47"/>
        <pc:sldMkLst>
          <pc:docMk/>
          <pc:sldMk cId="0" sldId="295"/>
        </pc:sldMkLst>
      </pc:sldChg>
      <pc:sldChg chg="add del">
        <pc:chgData name="Janda Martin - OŘO OPTP" userId="a4b209b5-89d1-41f4-9ca2-fdbef0c40465" providerId="ADAL" clId="{14BADF2B-DED1-4F7A-A584-19242C13DE0B}" dt="2023-10-12T10:40:06.322" v="71" actId="47"/>
        <pc:sldMkLst>
          <pc:docMk/>
          <pc:sldMk cId="0" sldId="296"/>
        </pc:sldMkLst>
      </pc:sldChg>
      <pc:sldChg chg="modSp add del mod ord">
        <pc:chgData name="Janda Martin - OŘO OPTP" userId="a4b209b5-89d1-41f4-9ca2-fdbef0c40465" providerId="ADAL" clId="{14BADF2B-DED1-4F7A-A584-19242C13DE0B}" dt="2023-11-14T07:57:52.045" v="447" actId="207"/>
        <pc:sldMkLst>
          <pc:docMk/>
          <pc:sldMk cId="0" sldId="297"/>
        </pc:sldMkLst>
        <pc:spChg chg="mod">
          <ac:chgData name="Janda Martin - OŘO OPTP" userId="a4b209b5-89d1-41f4-9ca2-fdbef0c40465" providerId="ADAL" clId="{14BADF2B-DED1-4F7A-A584-19242C13DE0B}" dt="2023-11-14T07:57:52.045" v="447" actId="207"/>
          <ac:spMkLst>
            <pc:docMk/>
            <pc:sldMk cId="0" sldId="297"/>
            <ac:spMk id="1222" creationId="{00000000-0000-0000-0000-000000000000}"/>
          </ac:spMkLst>
        </pc:spChg>
      </pc:sldChg>
      <pc:sldChg chg="add del">
        <pc:chgData name="Janda Martin - OŘO OPTP" userId="a4b209b5-89d1-41f4-9ca2-fdbef0c40465" providerId="ADAL" clId="{14BADF2B-DED1-4F7A-A584-19242C13DE0B}" dt="2023-10-12T10:40:06.322" v="71" actId="47"/>
        <pc:sldMkLst>
          <pc:docMk/>
          <pc:sldMk cId="3669138760" sldId="319"/>
        </pc:sldMkLst>
      </pc:sldChg>
      <pc:sldChg chg="modSp mod">
        <pc:chgData name="Janda Martin - OŘO OPTP" userId="a4b209b5-89d1-41f4-9ca2-fdbef0c40465" providerId="ADAL" clId="{14BADF2B-DED1-4F7A-A584-19242C13DE0B}" dt="2023-10-16T08:57:06.650" v="254" actId="1076"/>
        <pc:sldMkLst>
          <pc:docMk/>
          <pc:sldMk cId="1042961625" sldId="320"/>
        </pc:sldMkLst>
        <pc:spChg chg="mod">
          <ac:chgData name="Janda Martin - OŘO OPTP" userId="a4b209b5-89d1-41f4-9ca2-fdbef0c40465" providerId="ADAL" clId="{14BADF2B-DED1-4F7A-A584-19242C13DE0B}" dt="2023-10-16T08:57:06.650" v="254" actId="1076"/>
          <ac:spMkLst>
            <pc:docMk/>
            <pc:sldMk cId="1042961625" sldId="320"/>
            <ac:spMk id="465" creationId="{00000000-0000-0000-0000-000000000000}"/>
          </ac:spMkLst>
        </pc:spChg>
      </pc:sldChg>
      <pc:sldChg chg="modSp mod">
        <pc:chgData name="Janda Martin - OŘO OPTP" userId="a4b209b5-89d1-41f4-9ca2-fdbef0c40465" providerId="ADAL" clId="{14BADF2B-DED1-4F7A-A584-19242C13DE0B}" dt="2023-10-16T08:57:15.234" v="255" actId="1076"/>
        <pc:sldMkLst>
          <pc:docMk/>
          <pc:sldMk cId="1598079362" sldId="321"/>
        </pc:sldMkLst>
        <pc:spChg chg="mod">
          <ac:chgData name="Janda Martin - OŘO OPTP" userId="a4b209b5-89d1-41f4-9ca2-fdbef0c40465" providerId="ADAL" clId="{14BADF2B-DED1-4F7A-A584-19242C13DE0B}" dt="2023-10-16T08:57:15.234" v="255" actId="1076"/>
          <ac:spMkLst>
            <pc:docMk/>
            <pc:sldMk cId="1598079362" sldId="321"/>
            <ac:spMk id="465" creationId="{00000000-0000-0000-0000-000000000000}"/>
          </ac:spMkLst>
        </pc:spChg>
      </pc:sldChg>
      <pc:sldChg chg="del">
        <pc:chgData name="Janda Martin - OŘO OPTP" userId="a4b209b5-89d1-41f4-9ca2-fdbef0c40465" providerId="ADAL" clId="{14BADF2B-DED1-4F7A-A584-19242C13DE0B}" dt="2023-10-12T10:25:56.447" v="18" actId="2696"/>
        <pc:sldMkLst>
          <pc:docMk/>
          <pc:sldMk cId="1322604092" sldId="322"/>
        </pc:sldMkLst>
      </pc:sldChg>
      <pc:sldChg chg="del">
        <pc:chgData name="Janda Martin - OŘO OPTP" userId="a4b209b5-89d1-41f4-9ca2-fdbef0c40465" providerId="ADAL" clId="{14BADF2B-DED1-4F7A-A584-19242C13DE0B}" dt="2023-10-12T10:44:34.346" v="88" actId="2696"/>
        <pc:sldMkLst>
          <pc:docMk/>
          <pc:sldMk cId="3326803089" sldId="323"/>
        </pc:sldMkLst>
      </pc:sldChg>
      <pc:sldChg chg="modSp mod">
        <pc:chgData name="Janda Martin - OŘO OPTP" userId="a4b209b5-89d1-41f4-9ca2-fdbef0c40465" providerId="ADAL" clId="{14BADF2B-DED1-4F7A-A584-19242C13DE0B}" dt="2023-10-17T08:58:50.618" v="277" actId="20577"/>
        <pc:sldMkLst>
          <pc:docMk/>
          <pc:sldMk cId="4028622624" sldId="324"/>
        </pc:sldMkLst>
        <pc:spChg chg="mod">
          <ac:chgData name="Janda Martin - OŘO OPTP" userId="a4b209b5-89d1-41f4-9ca2-fdbef0c40465" providerId="ADAL" clId="{14BADF2B-DED1-4F7A-A584-19242C13DE0B}" dt="2023-10-16T08:57:26.370" v="256" actId="1076"/>
          <ac:spMkLst>
            <pc:docMk/>
            <pc:sldMk cId="4028622624" sldId="324"/>
            <ac:spMk id="465" creationId="{00000000-0000-0000-0000-000000000000}"/>
          </ac:spMkLst>
        </pc:spChg>
        <pc:spChg chg="mod">
          <ac:chgData name="Janda Martin - OŘO OPTP" userId="a4b209b5-89d1-41f4-9ca2-fdbef0c40465" providerId="ADAL" clId="{14BADF2B-DED1-4F7A-A584-19242C13DE0B}" dt="2023-10-17T08:58:50.618" v="277" actId="20577"/>
          <ac:spMkLst>
            <pc:docMk/>
            <pc:sldMk cId="4028622624" sldId="324"/>
            <ac:spMk id="467" creationId="{00000000-0000-0000-0000-000000000000}"/>
          </ac:spMkLst>
        </pc:spChg>
      </pc:sldChg>
      <pc:sldChg chg="modSp del mod">
        <pc:chgData name="Janda Martin - OŘO OPTP" userId="a4b209b5-89d1-41f4-9ca2-fdbef0c40465" providerId="ADAL" clId="{14BADF2B-DED1-4F7A-A584-19242C13DE0B}" dt="2023-10-12T10:45:34.342" v="92" actId="47"/>
        <pc:sldMkLst>
          <pc:docMk/>
          <pc:sldMk cId="353942849" sldId="325"/>
        </pc:sldMkLst>
        <pc:spChg chg="mod">
          <ac:chgData name="Janda Martin - OŘO OPTP" userId="a4b209b5-89d1-41f4-9ca2-fdbef0c40465" providerId="ADAL" clId="{14BADF2B-DED1-4F7A-A584-19242C13DE0B}" dt="2023-10-12T10:34:57.104" v="56" actId="2711"/>
          <ac:spMkLst>
            <pc:docMk/>
            <pc:sldMk cId="353942849" sldId="325"/>
            <ac:spMk id="421" creationId="{00000000-0000-0000-0000-000000000000}"/>
          </ac:spMkLst>
        </pc:spChg>
        <pc:spChg chg="mod">
          <ac:chgData name="Janda Martin - OŘO OPTP" userId="a4b209b5-89d1-41f4-9ca2-fdbef0c40465" providerId="ADAL" clId="{14BADF2B-DED1-4F7A-A584-19242C13DE0B}" dt="2023-10-12T10:35:08.518" v="57" actId="2711"/>
          <ac:spMkLst>
            <pc:docMk/>
            <pc:sldMk cId="353942849" sldId="325"/>
            <ac:spMk id="422" creationId="{00000000-0000-0000-0000-000000000000}"/>
          </ac:spMkLst>
        </pc:spChg>
      </pc:sldChg>
      <pc:sldChg chg="modSp add mod">
        <pc:chgData name="Janda Martin - OŘO OPTP" userId="a4b209b5-89d1-41f4-9ca2-fdbef0c40465" providerId="ADAL" clId="{14BADF2B-DED1-4F7A-A584-19242C13DE0B}" dt="2023-11-10T09:16:02.226" v="422" actId="207"/>
        <pc:sldMkLst>
          <pc:docMk/>
          <pc:sldMk cId="496199003" sldId="326"/>
        </pc:sldMkLst>
        <pc:spChg chg="mod">
          <ac:chgData name="Janda Martin - OŘO OPTP" userId="a4b209b5-89d1-41f4-9ca2-fdbef0c40465" providerId="ADAL" clId="{14BADF2B-DED1-4F7A-A584-19242C13DE0B}" dt="2023-11-10T09:16:02.226" v="422" actId="207"/>
          <ac:spMkLst>
            <pc:docMk/>
            <pc:sldMk cId="496199003" sldId="326"/>
            <ac:spMk id="421" creationId="{00000000-0000-0000-0000-000000000000}"/>
          </ac:spMkLst>
        </pc:spChg>
        <pc:spChg chg="mod">
          <ac:chgData name="Janda Martin - OŘO OPTP" userId="a4b209b5-89d1-41f4-9ca2-fdbef0c40465" providerId="ADAL" clId="{14BADF2B-DED1-4F7A-A584-19242C13DE0B}" dt="2023-11-09T07:33:57.406" v="338" actId="1076"/>
          <ac:spMkLst>
            <pc:docMk/>
            <pc:sldMk cId="496199003" sldId="326"/>
            <ac:spMk id="422" creationId="{00000000-0000-0000-0000-000000000000}"/>
          </ac:spMkLst>
        </pc:spChg>
      </pc:sldChg>
      <pc:sldChg chg="add del">
        <pc:chgData name="Janda Martin - OŘO OPTP" userId="a4b209b5-89d1-41f4-9ca2-fdbef0c40465" providerId="ADAL" clId="{14BADF2B-DED1-4F7A-A584-19242C13DE0B}" dt="2023-10-12T10:45:08.029" v="90" actId="47"/>
        <pc:sldMkLst>
          <pc:docMk/>
          <pc:sldMk cId="598307042" sldId="327"/>
        </pc:sldMkLst>
      </pc:sldChg>
      <pc:sldChg chg="add del">
        <pc:chgData name="Janda Martin - OŘO OPTP" userId="a4b209b5-89d1-41f4-9ca2-fdbef0c40465" providerId="ADAL" clId="{14BADF2B-DED1-4F7A-A584-19242C13DE0B}" dt="2023-10-12T10:44:10.361" v="86" actId="2696"/>
        <pc:sldMkLst>
          <pc:docMk/>
          <pc:sldMk cId="3425888665" sldId="327"/>
        </pc:sldMkLst>
      </pc:sldChg>
      <pc:sldChg chg="modSp add del mod">
        <pc:chgData name="Janda Martin - OŘO OPTP" userId="a4b209b5-89d1-41f4-9ca2-fdbef0c40465" providerId="ADAL" clId="{14BADF2B-DED1-4F7A-A584-19242C13DE0B}" dt="2023-10-12T10:39:57.858" v="70" actId="47"/>
        <pc:sldMkLst>
          <pc:docMk/>
          <pc:sldMk cId="1361573461" sldId="328"/>
        </pc:sldMkLst>
        <pc:spChg chg="mod">
          <ac:chgData name="Janda Martin - OŘO OPTP" userId="a4b209b5-89d1-41f4-9ca2-fdbef0c40465" providerId="ADAL" clId="{14BADF2B-DED1-4F7A-A584-19242C13DE0B}" dt="2023-10-12T10:38:56.806" v="68" actId="1076"/>
          <ac:spMkLst>
            <pc:docMk/>
            <pc:sldMk cId="1361573461" sldId="328"/>
            <ac:spMk id="421" creationId="{00000000-0000-0000-0000-000000000000}"/>
          </ac:spMkLst>
        </pc:spChg>
        <pc:spChg chg="mod">
          <ac:chgData name="Janda Martin - OŘO OPTP" userId="a4b209b5-89d1-41f4-9ca2-fdbef0c40465" providerId="ADAL" clId="{14BADF2B-DED1-4F7A-A584-19242C13DE0B}" dt="2023-10-12T10:38:51.528" v="67" actId="1076"/>
          <ac:spMkLst>
            <pc:docMk/>
            <pc:sldMk cId="1361573461" sldId="328"/>
            <ac:spMk id="422" creationId="{00000000-0000-0000-0000-000000000000}"/>
          </ac:spMkLst>
        </pc:spChg>
      </pc:sldChg>
      <pc:sldChg chg="add">
        <pc:chgData name="Janda Martin - OŘO OPTP" userId="a4b209b5-89d1-41f4-9ca2-fdbef0c40465" providerId="ADAL" clId="{14BADF2B-DED1-4F7A-A584-19242C13DE0B}" dt="2023-10-12T10:43:52.650" v="85"/>
        <pc:sldMkLst>
          <pc:docMk/>
          <pc:sldMk cId="2369580683" sldId="329"/>
        </pc:sldMkLst>
      </pc:sldChg>
      <pc:sldChg chg="modSp add mod ord">
        <pc:chgData name="Janda Martin - OŘO OPTP" userId="a4b209b5-89d1-41f4-9ca2-fdbef0c40465" providerId="ADAL" clId="{14BADF2B-DED1-4F7A-A584-19242C13DE0B}" dt="2023-11-10T09:15:00.381" v="419" actId="207"/>
        <pc:sldMkLst>
          <pc:docMk/>
          <pc:sldMk cId="2587824315" sldId="330"/>
        </pc:sldMkLst>
        <pc:spChg chg="mod">
          <ac:chgData name="Janda Martin - OŘO OPTP" userId="a4b209b5-89d1-41f4-9ca2-fdbef0c40465" providerId="ADAL" clId="{14BADF2B-DED1-4F7A-A584-19242C13DE0B}" dt="2023-11-10T09:15:00.381" v="419" actId="207"/>
          <ac:spMkLst>
            <pc:docMk/>
            <pc:sldMk cId="2587824315" sldId="330"/>
            <ac:spMk id="421" creationId="{00000000-0000-0000-0000-000000000000}"/>
          </ac:spMkLst>
        </pc:spChg>
        <pc:spChg chg="mod">
          <ac:chgData name="Janda Martin - OŘO OPTP" userId="a4b209b5-89d1-41f4-9ca2-fdbef0c40465" providerId="ADAL" clId="{14BADF2B-DED1-4F7A-A584-19242C13DE0B}" dt="2023-11-10T09:14:16.871" v="417" actId="255"/>
          <ac:spMkLst>
            <pc:docMk/>
            <pc:sldMk cId="2587824315" sldId="330"/>
            <ac:spMk id="422" creationId="{00000000-0000-0000-0000-000000000000}"/>
          </ac:spMkLst>
        </pc:spChg>
      </pc:sldChg>
      <pc:sldChg chg="add del">
        <pc:chgData name="Janda Martin - OŘO OPTP" userId="a4b209b5-89d1-41f4-9ca2-fdbef0c40465" providerId="ADAL" clId="{14BADF2B-DED1-4F7A-A584-19242C13DE0B}" dt="2023-10-12T10:45:08.029" v="90" actId="47"/>
        <pc:sldMkLst>
          <pc:docMk/>
          <pc:sldMk cId="3906766232" sldId="330"/>
        </pc:sldMkLst>
      </pc:sldChg>
      <pc:sldChg chg="add">
        <pc:chgData name="Janda Martin - OŘO OPTP" userId="a4b209b5-89d1-41f4-9ca2-fdbef0c40465" providerId="ADAL" clId="{14BADF2B-DED1-4F7A-A584-19242C13DE0B}" dt="2023-10-12T10:45:38.673" v="93"/>
        <pc:sldMkLst>
          <pc:docMk/>
          <pc:sldMk cId="3534110015" sldId="331"/>
        </pc:sldMkLst>
      </pc:sldChg>
      <pc:sldChg chg="modSp mod ord">
        <pc:chgData name="Janda Martin - OŘO OPTP" userId="a4b209b5-89d1-41f4-9ca2-fdbef0c40465" providerId="ADAL" clId="{14BADF2B-DED1-4F7A-A584-19242C13DE0B}" dt="2023-11-15T08:12:53.943" v="448" actId="255"/>
        <pc:sldMkLst>
          <pc:docMk/>
          <pc:sldMk cId="2258502036" sldId="332"/>
        </pc:sldMkLst>
        <pc:spChg chg="mod">
          <ac:chgData name="Janda Martin - OŘO OPTP" userId="a4b209b5-89d1-41f4-9ca2-fdbef0c40465" providerId="ADAL" clId="{14BADF2B-DED1-4F7A-A584-19242C13DE0B}" dt="2023-11-10T09:15:08.136" v="420" actId="207"/>
          <ac:spMkLst>
            <pc:docMk/>
            <pc:sldMk cId="2258502036" sldId="332"/>
            <ac:spMk id="2" creationId="{00000000-0000-0000-0000-000000000000}"/>
          </ac:spMkLst>
        </pc:spChg>
        <pc:spChg chg="mod">
          <ac:chgData name="Janda Martin - OŘO OPTP" userId="a4b209b5-89d1-41f4-9ca2-fdbef0c40465" providerId="ADAL" clId="{14BADF2B-DED1-4F7A-A584-19242C13DE0B}" dt="2023-11-15T08:12:53.943" v="448" actId="255"/>
          <ac:spMkLst>
            <pc:docMk/>
            <pc:sldMk cId="2258502036" sldId="332"/>
            <ac:spMk id="3" creationId="{00000000-0000-0000-0000-000000000000}"/>
          </ac:spMkLst>
        </pc:spChg>
      </pc:sldChg>
      <pc:sldChg chg="delSp modSp mod ord">
        <pc:chgData name="Janda Martin - OŘO OPTP" userId="a4b209b5-89d1-41f4-9ca2-fdbef0c40465" providerId="ADAL" clId="{14BADF2B-DED1-4F7A-A584-19242C13DE0B}" dt="2023-11-14T07:56:56.992" v="446" actId="20577"/>
        <pc:sldMkLst>
          <pc:docMk/>
          <pc:sldMk cId="2040641335" sldId="333"/>
        </pc:sldMkLst>
        <pc:spChg chg="mod">
          <ac:chgData name="Janda Martin - OŘO OPTP" userId="a4b209b5-89d1-41f4-9ca2-fdbef0c40465" providerId="ADAL" clId="{14BADF2B-DED1-4F7A-A584-19242C13DE0B}" dt="2023-11-10T09:15:15.024" v="421" actId="207"/>
          <ac:spMkLst>
            <pc:docMk/>
            <pc:sldMk cId="2040641335" sldId="333"/>
            <ac:spMk id="2" creationId="{00000000-0000-0000-0000-000000000000}"/>
          </ac:spMkLst>
        </pc:spChg>
        <pc:spChg chg="mod">
          <ac:chgData name="Janda Martin - OŘO OPTP" userId="a4b209b5-89d1-41f4-9ca2-fdbef0c40465" providerId="ADAL" clId="{14BADF2B-DED1-4F7A-A584-19242C13DE0B}" dt="2023-11-14T07:56:56.992" v="446" actId="20577"/>
          <ac:spMkLst>
            <pc:docMk/>
            <pc:sldMk cId="2040641335" sldId="333"/>
            <ac:spMk id="3" creationId="{00000000-0000-0000-0000-000000000000}"/>
          </ac:spMkLst>
        </pc:spChg>
        <pc:picChg chg="del">
          <ac:chgData name="Janda Martin - OŘO OPTP" userId="a4b209b5-89d1-41f4-9ca2-fdbef0c40465" providerId="ADAL" clId="{14BADF2B-DED1-4F7A-A584-19242C13DE0B}" dt="2023-10-16T08:30:00.003" v="128"/>
          <ac:picMkLst>
            <pc:docMk/>
            <pc:sldMk cId="2040641335" sldId="333"/>
            <ac:picMk id="4" creationId="{6F9886DA-E9DF-60E1-0D2B-E3730DEA27AE}"/>
          </ac:picMkLst>
        </pc:picChg>
      </pc:sldChg>
      <pc:sldChg chg="modSp add mod ord">
        <pc:chgData name="Janda Martin - OŘO OPTP" userId="a4b209b5-89d1-41f4-9ca2-fdbef0c40465" providerId="ADAL" clId="{14BADF2B-DED1-4F7A-A584-19242C13DE0B}" dt="2023-10-17T08:59:00.833" v="278" actId="20577"/>
        <pc:sldMkLst>
          <pc:docMk/>
          <pc:sldMk cId="3461735112" sldId="334"/>
        </pc:sldMkLst>
        <pc:spChg chg="mod">
          <ac:chgData name="Janda Martin - OŘO OPTP" userId="a4b209b5-89d1-41f4-9ca2-fdbef0c40465" providerId="ADAL" clId="{14BADF2B-DED1-4F7A-A584-19242C13DE0B}" dt="2023-10-16T08:57:34.922" v="257" actId="1076"/>
          <ac:spMkLst>
            <pc:docMk/>
            <pc:sldMk cId="3461735112" sldId="334"/>
            <ac:spMk id="465" creationId="{00000000-0000-0000-0000-000000000000}"/>
          </ac:spMkLst>
        </pc:spChg>
        <pc:spChg chg="mod">
          <ac:chgData name="Janda Martin - OŘO OPTP" userId="a4b209b5-89d1-41f4-9ca2-fdbef0c40465" providerId="ADAL" clId="{14BADF2B-DED1-4F7A-A584-19242C13DE0B}" dt="2023-10-17T08:59:00.833" v="278" actId="20577"/>
          <ac:spMkLst>
            <pc:docMk/>
            <pc:sldMk cId="3461735112" sldId="334"/>
            <ac:spMk id="467" creationId="{00000000-0000-0000-0000-000000000000}"/>
          </ac:spMkLst>
        </pc:spChg>
      </pc:sldChg>
      <pc:sldChg chg="modSp add mod ord">
        <pc:chgData name="Janda Martin - OŘO OPTP" userId="a4b209b5-89d1-41f4-9ca2-fdbef0c40465" providerId="ADAL" clId="{14BADF2B-DED1-4F7A-A584-19242C13DE0B}" dt="2023-11-13T12:59:20.446" v="427" actId="207"/>
        <pc:sldMkLst>
          <pc:docMk/>
          <pc:sldMk cId="2254774660" sldId="335"/>
        </pc:sldMkLst>
        <pc:spChg chg="mod">
          <ac:chgData name="Janda Martin - OŘO OPTP" userId="a4b209b5-89d1-41f4-9ca2-fdbef0c40465" providerId="ADAL" clId="{14BADF2B-DED1-4F7A-A584-19242C13DE0B}" dt="2023-11-13T12:59:20.446" v="427" actId="207"/>
          <ac:spMkLst>
            <pc:docMk/>
            <pc:sldMk cId="2254774660" sldId="335"/>
            <ac:spMk id="421" creationId="{00000000-0000-0000-0000-000000000000}"/>
          </ac:spMkLst>
        </pc:spChg>
      </pc:sldChg>
      <pc:sldChg chg="modSp add mod">
        <pc:chgData name="Janda Martin - OŘO OPTP" userId="a4b209b5-89d1-41f4-9ca2-fdbef0c40465" providerId="ADAL" clId="{14BADF2B-DED1-4F7A-A584-19242C13DE0B}" dt="2023-11-10T09:22:31.806" v="425" actId="207"/>
        <pc:sldMkLst>
          <pc:docMk/>
          <pc:sldMk cId="1984796688" sldId="336"/>
        </pc:sldMkLst>
        <pc:spChg chg="mod">
          <ac:chgData name="Janda Martin - OŘO OPTP" userId="a4b209b5-89d1-41f4-9ca2-fdbef0c40465" providerId="ADAL" clId="{14BADF2B-DED1-4F7A-A584-19242C13DE0B}" dt="2023-10-17T08:56:30.208" v="261" actId="20578"/>
          <ac:spMkLst>
            <pc:docMk/>
            <pc:sldMk cId="1984796688" sldId="336"/>
            <ac:spMk id="30" creationId="{4D3B358B-BA91-6FD8-CF3C-AB29E19FE7C2}"/>
          </ac:spMkLst>
        </pc:spChg>
        <pc:spChg chg="mod">
          <ac:chgData name="Janda Martin - OŘO OPTP" userId="a4b209b5-89d1-41f4-9ca2-fdbef0c40465" providerId="ADAL" clId="{14BADF2B-DED1-4F7A-A584-19242C13DE0B}" dt="2023-10-16T08:40:01.212" v="173" actId="20577"/>
          <ac:spMkLst>
            <pc:docMk/>
            <pc:sldMk cId="1984796688" sldId="336"/>
            <ac:spMk id="31" creationId="{CB0D1DF3-8744-FF45-927E-54790A03EFEF}"/>
          </ac:spMkLst>
        </pc:spChg>
        <pc:spChg chg="mod">
          <ac:chgData name="Janda Martin - OŘO OPTP" userId="a4b209b5-89d1-41f4-9ca2-fdbef0c40465" providerId="ADAL" clId="{14BADF2B-DED1-4F7A-A584-19242C13DE0B}" dt="2023-10-17T08:56:17.033" v="259" actId="20578"/>
          <ac:spMkLst>
            <pc:docMk/>
            <pc:sldMk cId="1984796688" sldId="336"/>
            <ac:spMk id="49" creationId="{2FFF6649-4D6F-403F-96D7-092D4E3AE5AD}"/>
          </ac:spMkLst>
        </pc:spChg>
        <pc:spChg chg="mod">
          <ac:chgData name="Janda Martin - OŘO OPTP" userId="a4b209b5-89d1-41f4-9ca2-fdbef0c40465" providerId="ADAL" clId="{14BADF2B-DED1-4F7A-A584-19242C13DE0B}" dt="2023-10-16T08:40:12.641" v="175" actId="20577"/>
          <ac:spMkLst>
            <pc:docMk/>
            <pc:sldMk cId="1984796688" sldId="336"/>
            <ac:spMk id="50" creationId="{EC5EC558-E3F6-D21F-BD4C-30D354882325}"/>
          </ac:spMkLst>
        </pc:spChg>
        <pc:spChg chg="mod">
          <ac:chgData name="Janda Martin - OŘO OPTP" userId="a4b209b5-89d1-41f4-9ca2-fdbef0c40465" providerId="ADAL" clId="{14BADF2B-DED1-4F7A-A584-19242C13DE0B}" dt="2023-10-17T08:56:24.607" v="260" actId="255"/>
          <ac:spMkLst>
            <pc:docMk/>
            <pc:sldMk cId="1984796688" sldId="336"/>
            <ac:spMk id="54" creationId="{CD474487-22A7-6D2E-41C0-EFD4EA78C631}"/>
          </ac:spMkLst>
        </pc:spChg>
        <pc:spChg chg="mod">
          <ac:chgData name="Janda Martin - OŘO OPTP" userId="a4b209b5-89d1-41f4-9ca2-fdbef0c40465" providerId="ADAL" clId="{14BADF2B-DED1-4F7A-A584-19242C13DE0B}" dt="2023-10-16T08:43:33.876" v="213" actId="20577"/>
          <ac:spMkLst>
            <pc:docMk/>
            <pc:sldMk cId="1984796688" sldId="336"/>
            <ac:spMk id="55" creationId="{A75E85D1-12CE-D2A2-C924-20306F6176FE}"/>
          </ac:spMkLst>
        </pc:spChg>
        <pc:spChg chg="mod">
          <ac:chgData name="Janda Martin - OŘO OPTP" userId="a4b209b5-89d1-41f4-9ca2-fdbef0c40465" providerId="ADAL" clId="{14BADF2B-DED1-4F7A-A584-19242C13DE0B}" dt="2023-10-17T08:57:51.942" v="268" actId="255"/>
          <ac:spMkLst>
            <pc:docMk/>
            <pc:sldMk cId="1984796688" sldId="336"/>
            <ac:spMk id="445" creationId="{00000000-0000-0000-0000-000000000000}"/>
          </ac:spMkLst>
        </pc:spChg>
        <pc:spChg chg="mod">
          <ac:chgData name="Janda Martin - OŘO OPTP" userId="a4b209b5-89d1-41f4-9ca2-fdbef0c40465" providerId="ADAL" clId="{14BADF2B-DED1-4F7A-A584-19242C13DE0B}" dt="2023-11-10T09:22:31.806" v="425" actId="207"/>
          <ac:spMkLst>
            <pc:docMk/>
            <pc:sldMk cId="1984796688" sldId="336"/>
            <ac:spMk id="448" creationId="{00000000-0000-0000-0000-000000000000}"/>
          </ac:spMkLst>
        </pc:spChg>
        <pc:spChg chg="mod">
          <ac:chgData name="Janda Martin - OŘO OPTP" userId="a4b209b5-89d1-41f4-9ca2-fdbef0c40465" providerId="ADAL" clId="{14BADF2B-DED1-4F7A-A584-19242C13DE0B}" dt="2023-10-16T08:39:56.528" v="171" actId="20577"/>
          <ac:spMkLst>
            <pc:docMk/>
            <pc:sldMk cId="1984796688" sldId="336"/>
            <ac:spMk id="455" creationId="{00000000-0000-0000-0000-000000000000}"/>
          </ac:spMkLst>
        </pc:spChg>
      </pc:sldChg>
      <pc:sldChg chg="modSp add mod ord">
        <pc:chgData name="Janda Martin - OŘO OPTP" userId="a4b209b5-89d1-41f4-9ca2-fdbef0c40465" providerId="ADAL" clId="{14BADF2B-DED1-4F7A-A584-19242C13DE0B}" dt="2023-10-17T08:59:11.881" v="279" actId="20577"/>
        <pc:sldMkLst>
          <pc:docMk/>
          <pc:sldMk cId="770079973" sldId="337"/>
        </pc:sldMkLst>
        <pc:spChg chg="mod">
          <ac:chgData name="Janda Martin - OŘO OPTP" userId="a4b209b5-89d1-41f4-9ca2-fdbef0c40465" providerId="ADAL" clId="{14BADF2B-DED1-4F7A-A584-19242C13DE0B}" dt="2023-10-16T08:55:47.518" v="245" actId="20577"/>
          <ac:spMkLst>
            <pc:docMk/>
            <pc:sldMk cId="770079973" sldId="337"/>
            <ac:spMk id="465" creationId="{00000000-0000-0000-0000-000000000000}"/>
          </ac:spMkLst>
        </pc:spChg>
        <pc:spChg chg="mod">
          <ac:chgData name="Janda Martin - OŘO OPTP" userId="a4b209b5-89d1-41f4-9ca2-fdbef0c40465" providerId="ADAL" clId="{14BADF2B-DED1-4F7A-A584-19242C13DE0B}" dt="2023-10-17T08:59:11.881" v="279" actId="20577"/>
          <ac:spMkLst>
            <pc:docMk/>
            <pc:sldMk cId="770079973" sldId="337"/>
            <ac:spMk id="467" creationId="{00000000-0000-0000-0000-000000000000}"/>
          </ac:spMkLst>
        </pc:spChg>
      </pc:sldChg>
      <pc:sldChg chg="modSp add mod">
        <pc:chgData name="Janda Martin - OŘO OPTP" userId="a4b209b5-89d1-41f4-9ca2-fdbef0c40465" providerId="ADAL" clId="{14BADF2B-DED1-4F7A-A584-19242C13DE0B}" dt="2023-10-17T08:59:20.339" v="280" actId="20577"/>
        <pc:sldMkLst>
          <pc:docMk/>
          <pc:sldMk cId="1354320234" sldId="338"/>
        </pc:sldMkLst>
        <pc:spChg chg="mod">
          <ac:chgData name="Janda Martin - OŘO OPTP" userId="a4b209b5-89d1-41f4-9ca2-fdbef0c40465" providerId="ADAL" clId="{14BADF2B-DED1-4F7A-A584-19242C13DE0B}" dt="2023-10-16T08:56:26.466" v="252" actId="14100"/>
          <ac:spMkLst>
            <pc:docMk/>
            <pc:sldMk cId="1354320234" sldId="338"/>
            <ac:spMk id="465" creationId="{00000000-0000-0000-0000-000000000000}"/>
          </ac:spMkLst>
        </pc:spChg>
        <pc:spChg chg="mod">
          <ac:chgData name="Janda Martin - OŘO OPTP" userId="a4b209b5-89d1-41f4-9ca2-fdbef0c40465" providerId="ADAL" clId="{14BADF2B-DED1-4F7A-A584-19242C13DE0B}" dt="2023-10-17T08:59:20.339" v="280" actId="20577"/>
          <ac:spMkLst>
            <pc:docMk/>
            <pc:sldMk cId="1354320234" sldId="338"/>
            <ac:spMk id="467" creationId="{00000000-0000-0000-0000-000000000000}"/>
          </ac:spMkLst>
        </pc:spChg>
      </pc:sldChg>
      <pc:sldChg chg="modSp add mod ord">
        <pc:chgData name="Janda Martin - OŘO OPTP" userId="a4b209b5-89d1-41f4-9ca2-fdbef0c40465" providerId="ADAL" clId="{14BADF2B-DED1-4F7A-A584-19242C13DE0B}" dt="2023-10-17T09:00:47.141" v="290" actId="20577"/>
        <pc:sldMkLst>
          <pc:docMk/>
          <pc:sldMk cId="2524171868" sldId="339"/>
        </pc:sldMkLst>
        <pc:spChg chg="mod">
          <ac:chgData name="Janda Martin - OŘO OPTP" userId="a4b209b5-89d1-41f4-9ca2-fdbef0c40465" providerId="ADAL" clId="{14BADF2B-DED1-4F7A-A584-19242C13DE0B}" dt="2023-10-17T09:00:47.141" v="290" actId="20577"/>
          <ac:spMkLst>
            <pc:docMk/>
            <pc:sldMk cId="2524171868" sldId="339"/>
            <ac:spMk id="465" creationId="{00000000-0000-0000-0000-000000000000}"/>
          </ac:spMkLst>
        </pc:spChg>
        <pc:spChg chg="mod">
          <ac:chgData name="Janda Martin - OŘO OPTP" userId="a4b209b5-89d1-41f4-9ca2-fdbef0c40465" providerId="ADAL" clId="{14BADF2B-DED1-4F7A-A584-19242C13DE0B}" dt="2023-10-17T09:00:23.685" v="284" actId="20577"/>
          <ac:spMkLst>
            <pc:docMk/>
            <pc:sldMk cId="2524171868" sldId="339"/>
            <ac:spMk id="467" creationId="{00000000-0000-0000-0000-000000000000}"/>
          </ac:spMkLst>
        </pc:spChg>
      </pc:sldChg>
      <pc:sldChg chg="addSp modSp add mod ord">
        <pc:chgData name="Janda Martin - OŘO OPTP" userId="a4b209b5-89d1-41f4-9ca2-fdbef0c40465" providerId="ADAL" clId="{14BADF2B-DED1-4F7A-A584-19242C13DE0B}" dt="2023-11-13T13:03:42.421" v="437" actId="2711"/>
        <pc:sldMkLst>
          <pc:docMk/>
          <pc:sldMk cId="1542962752" sldId="340"/>
        </pc:sldMkLst>
        <pc:spChg chg="add mod">
          <ac:chgData name="Janda Martin - OŘO OPTP" userId="a4b209b5-89d1-41f4-9ca2-fdbef0c40465" providerId="ADAL" clId="{14BADF2B-DED1-4F7A-A584-19242C13DE0B}" dt="2023-11-13T13:03:42.421" v="437" actId="2711"/>
          <ac:spMkLst>
            <pc:docMk/>
            <pc:sldMk cId="1542962752" sldId="340"/>
            <ac:spMk id="2" creationId="{82E27636-223F-6498-B7D5-68208F847779}"/>
          </ac:spMkLst>
        </pc:spChg>
        <pc:spChg chg="mod">
          <ac:chgData name="Janda Martin - OŘO OPTP" userId="a4b209b5-89d1-41f4-9ca2-fdbef0c40465" providerId="ADAL" clId="{14BADF2B-DED1-4F7A-A584-19242C13DE0B}" dt="2023-11-13T13:02:29.751" v="434" actId="1076"/>
          <ac:spMkLst>
            <pc:docMk/>
            <pc:sldMk cId="1542962752" sldId="340"/>
            <ac:spMk id="422" creationId="{00000000-0000-0000-0000-000000000000}"/>
          </ac:spMkLst>
        </pc:spChg>
      </pc:sldChg>
      <pc:sldChg chg="modSp mod">
        <pc:chgData name="Janda Martin - OŘO OPTP" userId="a4b209b5-89d1-41f4-9ca2-fdbef0c40465" providerId="ADAL" clId="{14BADF2B-DED1-4F7A-A584-19242C13DE0B}" dt="2023-11-14T07:54:45.214" v="439" actId="20577"/>
        <pc:sldMkLst>
          <pc:docMk/>
          <pc:sldMk cId="3535142099" sldId="341"/>
        </pc:sldMkLst>
        <pc:spChg chg="mod">
          <ac:chgData name="Janda Martin - OŘO OPTP" userId="a4b209b5-89d1-41f4-9ca2-fdbef0c40465" providerId="ADAL" clId="{14BADF2B-DED1-4F7A-A584-19242C13DE0B}" dt="2023-11-14T07:54:45.214" v="439" actId="20577"/>
          <ac:spMkLst>
            <pc:docMk/>
            <pc:sldMk cId="3535142099" sldId="341"/>
            <ac:spMk id="2" creationId="{4D989E79-5130-A513-DF0A-77407699F3EA}"/>
          </ac:spMkLst>
        </pc:spChg>
      </pc:sldChg>
      <pc:sldChg chg="modSp mod">
        <pc:chgData name="Janda Martin - OŘO OPTP" userId="a4b209b5-89d1-41f4-9ca2-fdbef0c40465" providerId="ADAL" clId="{14BADF2B-DED1-4F7A-A584-19242C13DE0B}" dt="2023-11-10T08:48:10.015" v="343" actId="2711"/>
        <pc:sldMkLst>
          <pc:docMk/>
          <pc:sldMk cId="1072183211" sldId="342"/>
        </pc:sldMkLst>
        <pc:spChg chg="mod">
          <ac:chgData name="Janda Martin - OŘO OPTP" userId="a4b209b5-89d1-41f4-9ca2-fdbef0c40465" providerId="ADAL" clId="{14BADF2B-DED1-4F7A-A584-19242C13DE0B}" dt="2023-11-10T08:48:10.015" v="343" actId="2711"/>
          <ac:spMkLst>
            <pc:docMk/>
            <pc:sldMk cId="1072183211" sldId="342"/>
            <ac:spMk id="2" creationId="{FCB9DCB9-ACF3-F5D8-0906-39215654F035}"/>
          </ac:spMkLst>
        </pc:spChg>
      </pc:sldChg>
      <pc:sldChg chg="modSp mod">
        <pc:chgData name="Janda Martin - OŘO OPTP" userId="a4b209b5-89d1-41f4-9ca2-fdbef0c40465" providerId="ADAL" clId="{14BADF2B-DED1-4F7A-A584-19242C13DE0B}" dt="2023-11-10T08:47:42.348" v="341" actId="2711"/>
        <pc:sldMkLst>
          <pc:docMk/>
          <pc:sldMk cId="2950071597" sldId="343"/>
        </pc:sldMkLst>
        <pc:spChg chg="mod">
          <ac:chgData name="Janda Martin - OŘO OPTP" userId="a4b209b5-89d1-41f4-9ca2-fdbef0c40465" providerId="ADAL" clId="{14BADF2B-DED1-4F7A-A584-19242C13DE0B}" dt="2023-11-10T08:47:42.348" v="341" actId="2711"/>
          <ac:spMkLst>
            <pc:docMk/>
            <pc:sldMk cId="2950071597" sldId="343"/>
            <ac:spMk id="2" creationId="{ABA9495F-366B-1D25-1985-04857ADBC430}"/>
          </ac:spMkLst>
        </pc:spChg>
      </pc:sldChg>
      <pc:sldChg chg="modSp mod">
        <pc:chgData name="Janda Martin - OŘO OPTP" userId="a4b209b5-89d1-41f4-9ca2-fdbef0c40465" providerId="ADAL" clId="{14BADF2B-DED1-4F7A-A584-19242C13DE0B}" dt="2023-11-10T08:48:59.938" v="346" actId="255"/>
        <pc:sldMkLst>
          <pc:docMk/>
          <pc:sldMk cId="1844869832" sldId="344"/>
        </pc:sldMkLst>
        <pc:spChg chg="mod">
          <ac:chgData name="Janda Martin - OŘO OPTP" userId="a4b209b5-89d1-41f4-9ca2-fdbef0c40465" providerId="ADAL" clId="{14BADF2B-DED1-4F7A-A584-19242C13DE0B}" dt="2023-11-10T08:48:59.938" v="346" actId="255"/>
          <ac:spMkLst>
            <pc:docMk/>
            <pc:sldMk cId="1844869832" sldId="344"/>
            <ac:spMk id="2" creationId="{3DF547D4-E5F0-F6C1-7059-602FA8EE82E3}"/>
          </ac:spMkLst>
        </pc:spChg>
        <pc:spChg chg="mod">
          <ac:chgData name="Janda Martin - OŘO OPTP" userId="a4b209b5-89d1-41f4-9ca2-fdbef0c40465" providerId="ADAL" clId="{14BADF2B-DED1-4F7A-A584-19242C13DE0B}" dt="2023-11-10T08:46:04.641" v="340" actId="255"/>
          <ac:spMkLst>
            <pc:docMk/>
            <pc:sldMk cId="1844869832" sldId="344"/>
            <ac:spMk id="3" creationId="{08AAE139-C23C-F05F-19C1-E1B16003088A}"/>
          </ac:spMkLst>
        </pc:spChg>
      </pc:sldChg>
      <pc:sldChg chg="modSp mod">
        <pc:chgData name="Janda Martin - OŘO OPTP" userId="a4b209b5-89d1-41f4-9ca2-fdbef0c40465" providerId="ADAL" clId="{14BADF2B-DED1-4F7A-A584-19242C13DE0B}" dt="2023-11-10T09:05:07.730" v="403" actId="2711"/>
        <pc:sldMkLst>
          <pc:docMk/>
          <pc:sldMk cId="1403669191" sldId="345"/>
        </pc:sldMkLst>
        <pc:spChg chg="mod">
          <ac:chgData name="Janda Martin - OŘO OPTP" userId="a4b209b5-89d1-41f4-9ca2-fdbef0c40465" providerId="ADAL" clId="{14BADF2B-DED1-4F7A-A584-19242C13DE0B}" dt="2023-11-10T09:04:27.538" v="399" actId="2711"/>
          <ac:spMkLst>
            <pc:docMk/>
            <pc:sldMk cId="1403669191" sldId="345"/>
            <ac:spMk id="13" creationId="{021708E8-5210-1A34-3D15-96ED68440CE3}"/>
          </ac:spMkLst>
        </pc:spChg>
        <pc:spChg chg="mod">
          <ac:chgData name="Janda Martin - OŘO OPTP" userId="a4b209b5-89d1-41f4-9ca2-fdbef0c40465" providerId="ADAL" clId="{14BADF2B-DED1-4F7A-A584-19242C13DE0B}" dt="2023-11-10T09:04:18.541" v="398" actId="2711"/>
          <ac:spMkLst>
            <pc:docMk/>
            <pc:sldMk cId="1403669191" sldId="345"/>
            <ac:spMk id="15" creationId="{36AD527C-DF78-0286-D1E2-F8D51A8005C2}"/>
          </ac:spMkLst>
        </pc:spChg>
        <pc:spChg chg="mod">
          <ac:chgData name="Janda Martin - OŘO OPTP" userId="a4b209b5-89d1-41f4-9ca2-fdbef0c40465" providerId="ADAL" clId="{14BADF2B-DED1-4F7A-A584-19242C13DE0B}" dt="2023-11-10T09:04:07.543" v="397" actId="2711"/>
          <ac:spMkLst>
            <pc:docMk/>
            <pc:sldMk cId="1403669191" sldId="345"/>
            <ac:spMk id="16" creationId="{36A93B74-7784-1DDB-9CE3-FC56D209FA77}"/>
          </ac:spMkLst>
        </pc:spChg>
        <pc:spChg chg="mod">
          <ac:chgData name="Janda Martin - OŘO OPTP" userId="a4b209b5-89d1-41f4-9ca2-fdbef0c40465" providerId="ADAL" clId="{14BADF2B-DED1-4F7A-A584-19242C13DE0B}" dt="2023-11-10T09:04:47.612" v="401" actId="2711"/>
          <ac:spMkLst>
            <pc:docMk/>
            <pc:sldMk cId="1403669191" sldId="345"/>
            <ac:spMk id="17" creationId="{B298179A-A379-2637-7905-633CF0FCF3A1}"/>
          </ac:spMkLst>
        </pc:spChg>
        <pc:spChg chg="mod">
          <ac:chgData name="Janda Martin - OŘO OPTP" userId="a4b209b5-89d1-41f4-9ca2-fdbef0c40465" providerId="ADAL" clId="{14BADF2B-DED1-4F7A-A584-19242C13DE0B}" dt="2023-11-10T09:04:38.806" v="400" actId="2711"/>
          <ac:spMkLst>
            <pc:docMk/>
            <pc:sldMk cId="1403669191" sldId="345"/>
            <ac:spMk id="18" creationId="{CB0ED919-B7D8-6683-8258-4B313D7DE5C3}"/>
          </ac:spMkLst>
        </pc:spChg>
        <pc:spChg chg="mod">
          <ac:chgData name="Janda Martin - OŘO OPTP" userId="a4b209b5-89d1-41f4-9ca2-fdbef0c40465" providerId="ADAL" clId="{14BADF2B-DED1-4F7A-A584-19242C13DE0B}" dt="2023-11-10T09:05:07.730" v="403" actId="2711"/>
          <ac:spMkLst>
            <pc:docMk/>
            <pc:sldMk cId="1403669191" sldId="345"/>
            <ac:spMk id="19" creationId="{3AC1683D-EFA4-3F94-618C-04F6207B1039}"/>
          </ac:spMkLst>
        </pc:spChg>
        <pc:spChg chg="mod">
          <ac:chgData name="Janda Martin - OŘO OPTP" userId="a4b209b5-89d1-41f4-9ca2-fdbef0c40465" providerId="ADAL" clId="{14BADF2B-DED1-4F7A-A584-19242C13DE0B}" dt="2023-11-10T09:04:58.155" v="402" actId="2711"/>
          <ac:spMkLst>
            <pc:docMk/>
            <pc:sldMk cId="1403669191" sldId="345"/>
            <ac:spMk id="20" creationId="{478C0063-9891-0A93-F7A7-586EAE157993}"/>
          </ac:spMkLst>
        </pc:spChg>
        <pc:spChg chg="mod">
          <ac:chgData name="Janda Martin - OŘO OPTP" userId="a4b209b5-89d1-41f4-9ca2-fdbef0c40465" providerId="ADAL" clId="{14BADF2B-DED1-4F7A-A584-19242C13DE0B}" dt="2023-11-10T08:51:09.475" v="352" actId="207"/>
          <ac:spMkLst>
            <pc:docMk/>
            <pc:sldMk cId="1403669191" sldId="345"/>
            <ac:spMk id="23" creationId="{315A03EF-7134-C550-0887-BE986D6F1D38}"/>
          </ac:spMkLst>
        </pc:spChg>
        <pc:spChg chg="mod">
          <ac:chgData name="Janda Martin - OŘO OPTP" userId="a4b209b5-89d1-41f4-9ca2-fdbef0c40465" providerId="ADAL" clId="{14BADF2B-DED1-4F7A-A584-19242C13DE0B}" dt="2023-11-10T09:03:55.633" v="396" actId="2711"/>
          <ac:spMkLst>
            <pc:docMk/>
            <pc:sldMk cId="1403669191" sldId="345"/>
            <ac:spMk id="24" creationId="{D141AC36-236C-B2A3-13CA-9E0E589A7ED3}"/>
          </ac:spMkLst>
        </pc:spChg>
      </pc:sldChg>
      <pc:sldChg chg="modSp mod">
        <pc:chgData name="Janda Martin - OŘO OPTP" userId="a4b209b5-89d1-41f4-9ca2-fdbef0c40465" providerId="ADAL" clId="{14BADF2B-DED1-4F7A-A584-19242C13DE0B}" dt="2023-11-10T09:07:01.121" v="409" actId="1076"/>
        <pc:sldMkLst>
          <pc:docMk/>
          <pc:sldMk cId="4239580774" sldId="346"/>
        </pc:sldMkLst>
        <pc:spChg chg="mod">
          <ac:chgData name="Janda Martin - OŘO OPTP" userId="a4b209b5-89d1-41f4-9ca2-fdbef0c40465" providerId="ADAL" clId="{14BADF2B-DED1-4F7A-A584-19242C13DE0B}" dt="2023-11-10T09:05:38.488" v="405" actId="2711"/>
          <ac:spMkLst>
            <pc:docMk/>
            <pc:sldMk cId="4239580774" sldId="346"/>
            <ac:spMk id="13" creationId="{021708E8-5210-1A34-3D15-96ED68440CE3}"/>
          </ac:spMkLst>
        </pc:spChg>
        <pc:spChg chg="mod">
          <ac:chgData name="Janda Martin - OŘO OPTP" userId="a4b209b5-89d1-41f4-9ca2-fdbef0c40465" providerId="ADAL" clId="{14BADF2B-DED1-4F7A-A584-19242C13DE0B}" dt="2023-11-10T09:06:03.750" v="407" actId="2711"/>
          <ac:spMkLst>
            <pc:docMk/>
            <pc:sldMk cId="4239580774" sldId="346"/>
            <ac:spMk id="15" creationId="{36AD527C-DF78-0286-D1E2-F8D51A8005C2}"/>
          </ac:spMkLst>
        </pc:spChg>
        <pc:spChg chg="mod">
          <ac:chgData name="Janda Martin - OŘO OPTP" userId="a4b209b5-89d1-41f4-9ca2-fdbef0c40465" providerId="ADAL" clId="{14BADF2B-DED1-4F7A-A584-19242C13DE0B}" dt="2023-11-10T09:05:52.296" v="406" actId="2711"/>
          <ac:spMkLst>
            <pc:docMk/>
            <pc:sldMk cId="4239580774" sldId="346"/>
            <ac:spMk id="16" creationId="{36A93B74-7784-1DDB-9CE3-FC56D209FA77}"/>
          </ac:spMkLst>
        </pc:spChg>
        <pc:spChg chg="mod">
          <ac:chgData name="Janda Martin - OŘO OPTP" userId="a4b209b5-89d1-41f4-9ca2-fdbef0c40465" providerId="ADAL" clId="{14BADF2B-DED1-4F7A-A584-19242C13DE0B}" dt="2023-11-10T08:51:01.473" v="351" actId="207"/>
          <ac:spMkLst>
            <pc:docMk/>
            <pc:sldMk cId="4239580774" sldId="346"/>
            <ac:spMk id="23" creationId="{315A03EF-7134-C550-0887-BE986D6F1D38}"/>
          </ac:spMkLst>
        </pc:spChg>
        <pc:spChg chg="mod">
          <ac:chgData name="Janda Martin - OŘO OPTP" userId="a4b209b5-89d1-41f4-9ca2-fdbef0c40465" providerId="ADAL" clId="{14BADF2B-DED1-4F7A-A584-19242C13DE0B}" dt="2023-11-10T09:07:01.121" v="409" actId="1076"/>
          <ac:spMkLst>
            <pc:docMk/>
            <pc:sldMk cId="4239580774" sldId="346"/>
            <ac:spMk id="24" creationId="{D141AC36-236C-B2A3-13CA-9E0E589A7ED3}"/>
          </ac:spMkLst>
        </pc:spChg>
      </pc:sldChg>
      <pc:sldChg chg="modSp add del mod ord">
        <pc:chgData name="Janda Martin - OŘO OPTP" userId="a4b209b5-89d1-41f4-9ca2-fdbef0c40465" providerId="ADAL" clId="{14BADF2B-DED1-4F7A-A584-19242C13DE0B}" dt="2023-11-10T09:12:47.464" v="414" actId="47"/>
        <pc:sldMkLst>
          <pc:docMk/>
          <pc:sldMk cId="3352830622" sldId="347"/>
        </pc:sldMkLst>
        <pc:spChg chg="mod">
          <ac:chgData name="Janda Martin - OŘO OPTP" userId="a4b209b5-89d1-41f4-9ca2-fdbef0c40465" providerId="ADAL" clId="{14BADF2B-DED1-4F7A-A584-19242C13DE0B}" dt="2023-11-10T08:54:20.409" v="371" actId="20577"/>
          <ac:spMkLst>
            <pc:docMk/>
            <pc:sldMk cId="3352830622" sldId="347"/>
            <ac:spMk id="421" creationId="{00000000-0000-0000-0000-000000000000}"/>
          </ac:spMkLst>
        </pc:spChg>
        <pc:spChg chg="mod">
          <ac:chgData name="Janda Martin - OŘO OPTP" userId="a4b209b5-89d1-41f4-9ca2-fdbef0c40465" providerId="ADAL" clId="{14BADF2B-DED1-4F7A-A584-19242C13DE0B}" dt="2023-11-10T09:03:15.603" v="395" actId="2710"/>
          <ac:spMkLst>
            <pc:docMk/>
            <pc:sldMk cId="3352830622" sldId="347"/>
            <ac:spMk id="422" creationId="{00000000-0000-0000-0000-000000000000}"/>
          </ac:spMkLst>
        </pc:spChg>
      </pc:sldChg>
      <pc:sldChg chg="modSp mod">
        <pc:chgData name="Janda Martin - OŘO OPTP" userId="a4b209b5-89d1-41f4-9ca2-fdbef0c40465" providerId="ADAL" clId="{14BADF2B-DED1-4F7A-A584-19242C13DE0B}" dt="2023-11-13T13:03:53.870" v="438" actId="2711"/>
        <pc:sldMkLst>
          <pc:docMk/>
          <pc:sldMk cId="3455205020" sldId="347"/>
        </pc:sldMkLst>
        <pc:spChg chg="mod">
          <ac:chgData name="Janda Martin - OŘO OPTP" userId="a4b209b5-89d1-41f4-9ca2-fdbef0c40465" providerId="ADAL" clId="{14BADF2B-DED1-4F7A-A584-19242C13DE0B}" dt="2023-11-13T13:03:53.870" v="438" actId="2711"/>
          <ac:spMkLst>
            <pc:docMk/>
            <pc:sldMk cId="3455205020" sldId="347"/>
            <ac:spMk id="2" creationId="{9DCABEBF-814E-4AD3-878A-3504937EAABA}"/>
          </ac:spMkLst>
        </pc:spChg>
        <pc:spChg chg="mod">
          <ac:chgData name="Janda Martin - OŘO OPTP" userId="a4b209b5-89d1-41f4-9ca2-fdbef0c40465" providerId="ADAL" clId="{14BADF2B-DED1-4F7A-A584-19242C13DE0B}" dt="2023-11-13T13:00:23.248" v="430" actId="1076"/>
          <ac:spMkLst>
            <pc:docMk/>
            <pc:sldMk cId="3455205020" sldId="347"/>
            <ac:spMk id="3" creationId="{86C6B736-57FF-796F-94E9-3FC960A07C8B}"/>
          </ac:spMkLst>
        </pc:spChg>
      </pc:sldChg>
      <pc:sldChg chg="modSp add mod ord">
        <pc:chgData name="Janda Martin - OŘO OPTP" userId="a4b209b5-89d1-41f4-9ca2-fdbef0c40465" providerId="ADAL" clId="{14BADF2B-DED1-4F7A-A584-19242C13DE0B}" dt="2023-11-15T08:38:55.015" v="502" actId="1076"/>
        <pc:sldMkLst>
          <pc:docMk/>
          <pc:sldMk cId="1726750674" sldId="348"/>
        </pc:sldMkLst>
        <pc:spChg chg="mod">
          <ac:chgData name="Janda Martin - OŘO OPTP" userId="a4b209b5-89d1-41f4-9ca2-fdbef0c40465" providerId="ADAL" clId="{14BADF2B-DED1-4F7A-A584-19242C13DE0B}" dt="2023-11-15T08:30:43.726" v="472" actId="1076"/>
          <ac:spMkLst>
            <pc:docMk/>
            <pc:sldMk cId="1726750674" sldId="348"/>
            <ac:spMk id="421" creationId="{00000000-0000-0000-0000-000000000000}"/>
          </ac:spMkLst>
        </pc:spChg>
        <pc:spChg chg="mod">
          <ac:chgData name="Janda Martin - OŘO OPTP" userId="a4b209b5-89d1-41f4-9ca2-fdbef0c40465" providerId="ADAL" clId="{14BADF2B-DED1-4F7A-A584-19242C13DE0B}" dt="2023-11-15T08:38:55.015" v="502" actId="1076"/>
          <ac:spMkLst>
            <pc:docMk/>
            <pc:sldMk cId="1726750674" sldId="348"/>
            <ac:spMk id="422" creationId="{00000000-0000-0000-0000-000000000000}"/>
          </ac:spMkLst>
        </pc:spChg>
      </pc:sldChg>
      <pc:sldChg chg="new del">
        <pc:chgData name="Janda Martin - OŘO OPTP" userId="a4b209b5-89d1-41f4-9ca2-fdbef0c40465" providerId="ADAL" clId="{14BADF2B-DED1-4F7A-A584-19242C13DE0B}" dt="2023-11-15T08:27:33.711" v="450" actId="2696"/>
        <pc:sldMkLst>
          <pc:docMk/>
          <pc:sldMk cId="4272303829" sldId="348"/>
        </pc:sldMkLst>
      </pc:sldChg>
      <pc:sldChg chg="add del ord">
        <pc:chgData name="Janda Martin - OŘO OPTP" userId="a4b209b5-89d1-41f4-9ca2-fdbef0c40465" providerId="ADAL" clId="{14BADF2B-DED1-4F7A-A584-19242C13DE0B}" dt="2023-11-15T08:39:05.046" v="503" actId="2696"/>
        <pc:sldMkLst>
          <pc:docMk/>
          <pc:sldMk cId="3552604031" sldId="349"/>
        </pc:sldMkLst>
      </pc:sldChg>
      <pc:sldMasterChg chg="addSldLayout delSldLayout">
        <pc:chgData name="Janda Martin - OŘO OPTP" userId="a4b209b5-89d1-41f4-9ca2-fdbef0c40465" providerId="ADAL" clId="{14BADF2B-DED1-4F7A-A584-19242C13DE0B}" dt="2023-10-12T10:40:06.322" v="71" actId="47"/>
        <pc:sldMasterMkLst>
          <pc:docMk/>
          <pc:sldMasterMk cId="0" sldId="2147483681"/>
        </pc:sldMasterMkLst>
        <pc:sldLayoutChg chg="add del">
          <pc:chgData name="Janda Martin - OŘO OPTP" userId="a4b209b5-89d1-41f4-9ca2-fdbef0c40465" providerId="ADAL" clId="{14BADF2B-DED1-4F7A-A584-19242C13DE0B}" dt="2023-10-12T10:40:06.322" v="71" actId="47"/>
          <pc:sldLayoutMkLst>
            <pc:docMk/>
            <pc:sldMasterMk cId="0" sldId="2147483681"/>
            <pc:sldLayoutMk cId="0" sldId="2147483651"/>
          </pc:sldLayoutMkLst>
        </pc:sldLayoutChg>
        <pc:sldLayoutChg chg="add del">
          <pc:chgData name="Janda Martin - OŘO OPTP" userId="a4b209b5-89d1-41f4-9ca2-fdbef0c40465" providerId="ADAL" clId="{14BADF2B-DED1-4F7A-A584-19242C13DE0B}" dt="2023-10-12T10:40:06.322" v="71" actId="47"/>
          <pc:sldLayoutMkLst>
            <pc:docMk/>
            <pc:sldMasterMk cId="0" sldId="2147483681"/>
            <pc:sldLayoutMk cId="0" sldId="2147483652"/>
          </pc:sldLayoutMkLst>
        </pc:sldLayoutChg>
        <pc:sldLayoutChg chg="add del">
          <pc:chgData name="Janda Martin - OŘO OPTP" userId="a4b209b5-89d1-41f4-9ca2-fdbef0c40465" providerId="ADAL" clId="{14BADF2B-DED1-4F7A-A584-19242C13DE0B}" dt="2023-10-12T10:40:06.322" v="71" actId="47"/>
          <pc:sldLayoutMkLst>
            <pc:docMk/>
            <pc:sldMasterMk cId="0" sldId="2147483681"/>
            <pc:sldLayoutMk cId="0" sldId="2147483653"/>
          </pc:sldLayoutMkLst>
        </pc:sldLayoutChg>
        <pc:sldLayoutChg chg="add del">
          <pc:chgData name="Janda Martin - OŘO OPTP" userId="a4b209b5-89d1-41f4-9ca2-fdbef0c40465" providerId="ADAL" clId="{14BADF2B-DED1-4F7A-A584-19242C13DE0B}" dt="2023-10-12T10:40:06.322" v="71" actId="47"/>
          <pc:sldLayoutMkLst>
            <pc:docMk/>
            <pc:sldMasterMk cId="0" sldId="2147483681"/>
            <pc:sldLayoutMk cId="0" sldId="2147483655"/>
          </pc:sldLayoutMkLst>
        </pc:sldLayoutChg>
        <pc:sldLayoutChg chg="add del">
          <pc:chgData name="Janda Martin - OŘO OPTP" userId="a4b209b5-89d1-41f4-9ca2-fdbef0c40465" providerId="ADAL" clId="{14BADF2B-DED1-4F7A-A584-19242C13DE0B}" dt="2023-10-12T10:40:06.322" v="71" actId="47"/>
          <pc:sldLayoutMkLst>
            <pc:docMk/>
            <pc:sldMasterMk cId="0" sldId="2147483681"/>
            <pc:sldLayoutMk cId="0" sldId="2147483656"/>
          </pc:sldLayoutMkLst>
        </pc:sldLayoutChg>
        <pc:sldLayoutChg chg="add del">
          <pc:chgData name="Janda Martin - OŘO OPTP" userId="a4b209b5-89d1-41f4-9ca2-fdbef0c40465" providerId="ADAL" clId="{14BADF2B-DED1-4F7A-A584-19242C13DE0B}" dt="2023-10-12T10:40:06.322" v="71" actId="47"/>
          <pc:sldLayoutMkLst>
            <pc:docMk/>
            <pc:sldMasterMk cId="0" sldId="2147483681"/>
            <pc:sldLayoutMk cId="0" sldId="2147483657"/>
          </pc:sldLayoutMkLst>
        </pc:sldLayoutChg>
        <pc:sldLayoutChg chg="add del">
          <pc:chgData name="Janda Martin - OŘO OPTP" userId="a4b209b5-89d1-41f4-9ca2-fdbef0c40465" providerId="ADAL" clId="{14BADF2B-DED1-4F7A-A584-19242C13DE0B}" dt="2023-10-12T10:40:06.322" v="71" actId="47"/>
          <pc:sldLayoutMkLst>
            <pc:docMk/>
            <pc:sldMasterMk cId="0" sldId="2147483681"/>
            <pc:sldLayoutMk cId="0" sldId="2147483659"/>
          </pc:sldLayoutMkLst>
        </pc:sldLayoutChg>
        <pc:sldLayoutChg chg="add del">
          <pc:chgData name="Janda Martin - OŘO OPTP" userId="a4b209b5-89d1-41f4-9ca2-fdbef0c40465" providerId="ADAL" clId="{14BADF2B-DED1-4F7A-A584-19242C13DE0B}" dt="2023-10-12T10:40:06.322" v="71" actId="47"/>
          <pc:sldLayoutMkLst>
            <pc:docMk/>
            <pc:sldMasterMk cId="0" sldId="2147483681"/>
            <pc:sldLayoutMk cId="0" sldId="2147483660"/>
          </pc:sldLayoutMkLst>
        </pc:sldLayoutChg>
        <pc:sldLayoutChg chg="add del">
          <pc:chgData name="Janda Martin - OŘO OPTP" userId="a4b209b5-89d1-41f4-9ca2-fdbef0c40465" providerId="ADAL" clId="{14BADF2B-DED1-4F7A-A584-19242C13DE0B}" dt="2023-10-12T10:40:06.322" v="71" actId="47"/>
          <pc:sldLayoutMkLst>
            <pc:docMk/>
            <pc:sldMasterMk cId="0" sldId="2147483681"/>
            <pc:sldLayoutMk cId="0" sldId="2147483662"/>
          </pc:sldLayoutMkLst>
        </pc:sldLayoutChg>
        <pc:sldLayoutChg chg="add del">
          <pc:chgData name="Janda Martin - OŘO OPTP" userId="a4b209b5-89d1-41f4-9ca2-fdbef0c40465" providerId="ADAL" clId="{14BADF2B-DED1-4F7A-A584-19242C13DE0B}" dt="2023-10-12T10:40:06.322" v="71" actId="47"/>
          <pc:sldLayoutMkLst>
            <pc:docMk/>
            <pc:sldMasterMk cId="0" sldId="2147483681"/>
            <pc:sldLayoutMk cId="0" sldId="2147483663"/>
          </pc:sldLayoutMkLst>
        </pc:sldLayoutChg>
        <pc:sldLayoutChg chg="add del">
          <pc:chgData name="Janda Martin - OŘO OPTP" userId="a4b209b5-89d1-41f4-9ca2-fdbef0c40465" providerId="ADAL" clId="{14BADF2B-DED1-4F7A-A584-19242C13DE0B}" dt="2023-10-12T10:40:06.322" v="71" actId="47"/>
          <pc:sldLayoutMkLst>
            <pc:docMk/>
            <pc:sldMasterMk cId="0" sldId="2147483681"/>
            <pc:sldLayoutMk cId="0" sldId="2147483664"/>
          </pc:sldLayoutMkLst>
        </pc:sldLayoutChg>
        <pc:sldLayoutChg chg="add del">
          <pc:chgData name="Janda Martin - OŘO OPTP" userId="a4b209b5-89d1-41f4-9ca2-fdbef0c40465" providerId="ADAL" clId="{14BADF2B-DED1-4F7A-A584-19242C13DE0B}" dt="2023-10-12T10:40:06.322" v="71" actId="47"/>
          <pc:sldLayoutMkLst>
            <pc:docMk/>
            <pc:sldMasterMk cId="0" sldId="2147483681"/>
            <pc:sldLayoutMk cId="0" sldId="2147483665"/>
          </pc:sldLayoutMkLst>
        </pc:sldLayoutChg>
        <pc:sldLayoutChg chg="add del">
          <pc:chgData name="Janda Martin - OŘO OPTP" userId="a4b209b5-89d1-41f4-9ca2-fdbef0c40465" providerId="ADAL" clId="{14BADF2B-DED1-4F7A-A584-19242C13DE0B}" dt="2023-10-12T10:40:06.322" v="71" actId="47"/>
          <pc:sldLayoutMkLst>
            <pc:docMk/>
            <pc:sldMasterMk cId="0" sldId="2147483681"/>
            <pc:sldLayoutMk cId="0" sldId="2147483666"/>
          </pc:sldLayoutMkLst>
        </pc:sldLayoutChg>
        <pc:sldLayoutChg chg="add del">
          <pc:chgData name="Janda Martin - OŘO OPTP" userId="a4b209b5-89d1-41f4-9ca2-fdbef0c40465" providerId="ADAL" clId="{14BADF2B-DED1-4F7A-A584-19242C13DE0B}" dt="2023-10-12T10:40:06.322" v="71" actId="47"/>
          <pc:sldLayoutMkLst>
            <pc:docMk/>
            <pc:sldMasterMk cId="0" sldId="2147483681"/>
            <pc:sldLayoutMk cId="0" sldId="2147483667"/>
          </pc:sldLayoutMkLst>
        </pc:sldLayoutChg>
        <pc:sldLayoutChg chg="add del">
          <pc:chgData name="Janda Martin - OŘO OPTP" userId="a4b209b5-89d1-41f4-9ca2-fdbef0c40465" providerId="ADAL" clId="{14BADF2B-DED1-4F7A-A584-19242C13DE0B}" dt="2023-10-12T10:40:06.322" v="71" actId="47"/>
          <pc:sldLayoutMkLst>
            <pc:docMk/>
            <pc:sldMasterMk cId="0" sldId="2147483681"/>
            <pc:sldLayoutMk cId="0" sldId="2147483668"/>
          </pc:sldLayoutMkLst>
        </pc:sldLayoutChg>
        <pc:sldLayoutChg chg="add del">
          <pc:chgData name="Janda Martin - OŘO OPTP" userId="a4b209b5-89d1-41f4-9ca2-fdbef0c40465" providerId="ADAL" clId="{14BADF2B-DED1-4F7A-A584-19242C13DE0B}" dt="2023-10-12T10:40:06.322" v="71" actId="47"/>
          <pc:sldLayoutMkLst>
            <pc:docMk/>
            <pc:sldMasterMk cId="0" sldId="2147483681"/>
            <pc:sldLayoutMk cId="0" sldId="2147483669"/>
          </pc:sldLayoutMkLst>
        </pc:sldLayoutChg>
        <pc:sldLayoutChg chg="add del">
          <pc:chgData name="Janda Martin - OŘO OPTP" userId="a4b209b5-89d1-41f4-9ca2-fdbef0c40465" providerId="ADAL" clId="{14BADF2B-DED1-4F7A-A584-19242C13DE0B}" dt="2023-10-12T10:40:06.322" v="71" actId="47"/>
          <pc:sldLayoutMkLst>
            <pc:docMk/>
            <pc:sldMasterMk cId="0" sldId="2147483681"/>
            <pc:sldLayoutMk cId="0" sldId="2147483670"/>
          </pc:sldLayoutMkLst>
        </pc:sldLayoutChg>
        <pc:sldLayoutChg chg="add del">
          <pc:chgData name="Janda Martin - OŘO OPTP" userId="a4b209b5-89d1-41f4-9ca2-fdbef0c40465" providerId="ADAL" clId="{14BADF2B-DED1-4F7A-A584-19242C13DE0B}" dt="2023-10-12T10:40:06.322" v="71" actId="47"/>
          <pc:sldLayoutMkLst>
            <pc:docMk/>
            <pc:sldMasterMk cId="0" sldId="2147483681"/>
            <pc:sldLayoutMk cId="0" sldId="2147483671"/>
          </pc:sldLayoutMkLst>
        </pc:sldLayoutChg>
        <pc:sldLayoutChg chg="add del">
          <pc:chgData name="Janda Martin - OŘO OPTP" userId="a4b209b5-89d1-41f4-9ca2-fdbef0c40465" providerId="ADAL" clId="{14BADF2B-DED1-4F7A-A584-19242C13DE0B}" dt="2023-10-12T10:40:06.322" v="71" actId="47"/>
          <pc:sldLayoutMkLst>
            <pc:docMk/>
            <pc:sldMasterMk cId="0" sldId="2147483681"/>
            <pc:sldLayoutMk cId="0" sldId="2147483672"/>
          </pc:sldLayoutMkLst>
        </pc:sldLayoutChg>
        <pc:sldLayoutChg chg="add del">
          <pc:chgData name="Janda Martin - OŘO OPTP" userId="a4b209b5-89d1-41f4-9ca2-fdbef0c40465" providerId="ADAL" clId="{14BADF2B-DED1-4F7A-A584-19242C13DE0B}" dt="2023-10-12T10:40:06.322" v="71" actId="47"/>
          <pc:sldLayoutMkLst>
            <pc:docMk/>
            <pc:sldMasterMk cId="0" sldId="2147483681"/>
            <pc:sldLayoutMk cId="0" sldId="2147483673"/>
          </pc:sldLayoutMkLst>
        </pc:sldLayoutChg>
        <pc:sldLayoutChg chg="add del">
          <pc:chgData name="Janda Martin - OŘO OPTP" userId="a4b209b5-89d1-41f4-9ca2-fdbef0c40465" providerId="ADAL" clId="{14BADF2B-DED1-4F7A-A584-19242C13DE0B}" dt="2023-10-12T10:40:06.322" v="71" actId="47"/>
          <pc:sldLayoutMkLst>
            <pc:docMk/>
            <pc:sldMasterMk cId="0" sldId="2147483681"/>
            <pc:sldLayoutMk cId="0" sldId="2147483674"/>
          </pc:sldLayoutMkLst>
        </pc:sldLayoutChg>
        <pc:sldLayoutChg chg="add del">
          <pc:chgData name="Janda Martin - OŘO OPTP" userId="a4b209b5-89d1-41f4-9ca2-fdbef0c40465" providerId="ADAL" clId="{14BADF2B-DED1-4F7A-A584-19242C13DE0B}" dt="2023-10-12T10:40:06.322" v="71" actId="47"/>
          <pc:sldLayoutMkLst>
            <pc:docMk/>
            <pc:sldMasterMk cId="0" sldId="2147483681"/>
            <pc:sldLayoutMk cId="0" sldId="2147483675"/>
          </pc:sldLayoutMkLst>
        </pc:sldLayoutChg>
        <pc:sldLayoutChg chg="add del">
          <pc:chgData name="Janda Martin - OŘO OPTP" userId="a4b209b5-89d1-41f4-9ca2-fdbef0c40465" providerId="ADAL" clId="{14BADF2B-DED1-4F7A-A584-19242C13DE0B}" dt="2023-10-12T10:40:06.322" v="71" actId="47"/>
          <pc:sldLayoutMkLst>
            <pc:docMk/>
            <pc:sldMasterMk cId="0" sldId="2147483681"/>
            <pc:sldLayoutMk cId="0" sldId="2147483676"/>
          </pc:sldLayoutMkLst>
        </pc:sldLayoutChg>
        <pc:sldLayoutChg chg="add del">
          <pc:chgData name="Janda Martin - OŘO OPTP" userId="a4b209b5-89d1-41f4-9ca2-fdbef0c40465" providerId="ADAL" clId="{14BADF2B-DED1-4F7A-A584-19242C13DE0B}" dt="2023-10-12T10:40:06.322" v="71" actId="47"/>
          <pc:sldLayoutMkLst>
            <pc:docMk/>
            <pc:sldMasterMk cId="0" sldId="2147483681"/>
            <pc:sldLayoutMk cId="0" sldId="2147483677"/>
          </pc:sldLayoutMkLst>
        </pc:sldLayoutChg>
      </pc:sldMasterChg>
    </pc:docChg>
  </pc:docChgLst>
  <pc:docChgLst>
    <pc:chgData name="Petržela Jiří" userId="S::jiri.petrzela@mmr.cz::bff97c5d-1e1f-4cd3-8708-b1b0d12d71b7" providerId="AD" clId="Web-{0B0599AB-7C13-5AC2-FAF3-73D4AC6695EC}"/>
    <pc:docChg chg="modSld">
      <pc:chgData name="Petržela Jiří" userId="S::jiri.petrzela@mmr.cz::bff97c5d-1e1f-4cd3-8708-b1b0d12d71b7" providerId="AD" clId="Web-{0B0599AB-7C13-5AC2-FAF3-73D4AC6695EC}" dt="2023-11-20T08:06:40.918" v="7" actId="20577"/>
      <pc:docMkLst>
        <pc:docMk/>
      </pc:docMkLst>
      <pc:sldChg chg="modSp">
        <pc:chgData name="Petržela Jiří" userId="S::jiri.petrzela@mmr.cz::bff97c5d-1e1f-4cd3-8708-b1b0d12d71b7" providerId="AD" clId="Web-{0B0599AB-7C13-5AC2-FAF3-73D4AC6695EC}" dt="2023-11-20T08:06:40.918" v="7" actId="20577"/>
        <pc:sldMkLst>
          <pc:docMk/>
          <pc:sldMk cId="1844869832" sldId="344"/>
        </pc:sldMkLst>
        <pc:spChg chg="mod">
          <ac:chgData name="Petržela Jiří" userId="S::jiri.petrzela@mmr.cz::bff97c5d-1e1f-4cd3-8708-b1b0d12d71b7" providerId="AD" clId="Web-{0B0599AB-7C13-5AC2-FAF3-73D4AC6695EC}" dt="2023-11-20T08:06:40.918" v="7" actId="20577"/>
          <ac:spMkLst>
            <pc:docMk/>
            <pc:sldMk cId="1844869832" sldId="344"/>
            <ac:spMk id="3" creationId="{08AAE139-C23C-F05F-19C1-E1B16003088A}"/>
          </ac:spMkLst>
        </pc:spChg>
      </pc:sldChg>
    </pc:docChg>
  </pc:docChgLst>
  <pc:docChgLst>
    <pc:chgData name="Rybářová Magdalena" userId="S::magdalena.rybarova@mmr.cz::50771d29-0476-46e9-a8b6-ef7af5932d21" providerId="AD" clId="Web-{9FAD02C4-7B2A-4D7D-8090-1AD65B68F464}"/>
    <pc:docChg chg="addSld delSld modSld">
      <pc:chgData name="Rybářová Magdalena" userId="S::magdalena.rybarova@mmr.cz::50771d29-0476-46e9-a8b6-ef7af5932d21" providerId="AD" clId="Web-{9FAD02C4-7B2A-4D7D-8090-1AD65B68F464}" dt="2023-10-18T12:07:09.057" v="86"/>
      <pc:docMkLst>
        <pc:docMk/>
      </pc:docMkLst>
      <pc:sldChg chg="del">
        <pc:chgData name="Rybářová Magdalena" userId="S::magdalena.rybarova@mmr.cz::50771d29-0476-46e9-a8b6-ef7af5932d21" providerId="AD" clId="Web-{9FAD02C4-7B2A-4D7D-8090-1AD65B68F464}" dt="2023-10-18T12:07:09.057" v="86"/>
        <pc:sldMkLst>
          <pc:docMk/>
          <pc:sldMk cId="2369580683" sldId="329"/>
        </pc:sldMkLst>
      </pc:sldChg>
      <pc:sldChg chg="addSp delSp modSp new">
        <pc:chgData name="Rybářová Magdalena" userId="S::magdalena.rybarova@mmr.cz::50771d29-0476-46e9-a8b6-ef7af5932d21" providerId="AD" clId="Web-{9FAD02C4-7B2A-4D7D-8090-1AD65B68F464}" dt="2023-10-18T12:06:14.868" v="85" actId="1076"/>
        <pc:sldMkLst>
          <pc:docMk/>
          <pc:sldMk cId="3535142099" sldId="341"/>
        </pc:sldMkLst>
        <pc:spChg chg="mod">
          <ac:chgData name="Rybářová Magdalena" userId="S::magdalena.rybarova@mmr.cz::50771d29-0476-46e9-a8b6-ef7af5932d21" providerId="AD" clId="Web-{9FAD02C4-7B2A-4D7D-8090-1AD65B68F464}" dt="2023-10-18T12:06:14.868" v="85" actId="1076"/>
          <ac:spMkLst>
            <pc:docMk/>
            <pc:sldMk cId="3535142099" sldId="341"/>
            <ac:spMk id="2" creationId="{4D989E79-5130-A513-DF0A-77407699F3EA}"/>
          </ac:spMkLst>
        </pc:spChg>
        <pc:spChg chg="mod">
          <ac:chgData name="Rybářová Magdalena" userId="S::magdalena.rybarova@mmr.cz::50771d29-0476-46e9-a8b6-ef7af5932d21" providerId="AD" clId="Web-{9FAD02C4-7B2A-4D7D-8090-1AD65B68F464}" dt="2023-10-18T12:04:32.115" v="76" actId="20577"/>
          <ac:spMkLst>
            <pc:docMk/>
            <pc:sldMk cId="3535142099" sldId="341"/>
            <ac:spMk id="3" creationId="{DD9DBF23-7001-CFE5-39A7-05F6B81E1517}"/>
          </ac:spMkLst>
        </pc:spChg>
        <pc:picChg chg="add del mod">
          <ac:chgData name="Rybářová Magdalena" userId="S::magdalena.rybarova@mmr.cz::50771d29-0476-46e9-a8b6-ef7af5932d21" providerId="AD" clId="Web-{9FAD02C4-7B2A-4D7D-8090-1AD65B68F464}" dt="2023-10-18T11:47:24.332" v="4"/>
          <ac:picMkLst>
            <pc:docMk/>
            <pc:sldMk cId="3535142099" sldId="341"/>
            <ac:picMk id="4" creationId="{B485C7F4-A368-417E-E23E-A85E274326DE}"/>
          </ac:picMkLst>
        </pc:picChg>
        <pc:picChg chg="add del mod">
          <ac:chgData name="Rybářová Magdalena" userId="S::magdalena.rybarova@mmr.cz::50771d29-0476-46e9-a8b6-ef7af5932d21" providerId="AD" clId="Web-{9FAD02C4-7B2A-4D7D-8090-1AD65B68F464}" dt="2023-10-18T12:03:51.145" v="75"/>
          <ac:picMkLst>
            <pc:docMk/>
            <pc:sldMk cId="3535142099" sldId="341"/>
            <ac:picMk id="5" creationId="{1B672EA1-8C55-B80B-3EB2-E604CFCE9ACA}"/>
          </ac:picMkLst>
        </pc:picChg>
        <pc:picChg chg="add mod">
          <ac:chgData name="Rybářová Magdalena" userId="S::magdalena.rybarova@mmr.cz::50771d29-0476-46e9-a8b6-ef7af5932d21" providerId="AD" clId="Web-{9FAD02C4-7B2A-4D7D-8090-1AD65B68F464}" dt="2023-10-18T12:06:05.008" v="84" actId="14100"/>
          <ac:picMkLst>
            <pc:docMk/>
            <pc:sldMk cId="3535142099" sldId="341"/>
            <ac:picMk id="6" creationId="{9925623D-A492-DF76-3BCE-13A92F6A442F}"/>
          </ac:picMkLst>
        </pc:picChg>
      </pc:sldChg>
      <pc:sldChg chg="new">
        <pc:chgData name="Rybářová Magdalena" userId="S::magdalena.rybarova@mmr.cz::50771d29-0476-46e9-a8b6-ef7af5932d21" providerId="AD" clId="Web-{9FAD02C4-7B2A-4D7D-8090-1AD65B68F464}" dt="2023-10-18T11:46:46.628" v="1"/>
        <pc:sldMkLst>
          <pc:docMk/>
          <pc:sldMk cId="1072183211" sldId="342"/>
        </pc:sldMkLst>
      </pc:sldChg>
      <pc:sldChg chg="new">
        <pc:chgData name="Rybářová Magdalena" userId="S::magdalena.rybarova@mmr.cz::50771d29-0476-46e9-a8b6-ef7af5932d21" providerId="AD" clId="Web-{9FAD02C4-7B2A-4D7D-8090-1AD65B68F464}" dt="2023-10-18T11:46:50.596" v="2"/>
        <pc:sldMkLst>
          <pc:docMk/>
          <pc:sldMk cId="2950071597" sldId="343"/>
        </pc:sldMkLst>
      </pc:sldChg>
      <pc:sldChg chg="new del">
        <pc:chgData name="Rybářová Magdalena" userId="S::magdalena.rybarova@mmr.cz::50771d29-0476-46e9-a8b6-ef7af5932d21" providerId="AD" clId="Web-{9FAD02C4-7B2A-4D7D-8090-1AD65B68F464}" dt="2023-10-18T11:51:36.684" v="39"/>
        <pc:sldMkLst>
          <pc:docMk/>
          <pc:sldMk cId="546994802" sldId="344"/>
        </pc:sldMkLst>
      </pc:sldChg>
    </pc:docChg>
  </pc:docChgLst>
  <pc:docChgLst>
    <pc:chgData name="Lukšová Petra" userId="S::petra.luksova@mmr.cz::051bfa48-4152-4118-8f7b-7f7282e55cac" providerId="AD" clId="Web-{3B677DD4-7F6E-2415-7A94-E202C155B70D}"/>
    <pc:docChg chg="modSld sldOrd">
      <pc:chgData name="Lukšová Petra" userId="S::petra.luksova@mmr.cz::051bfa48-4152-4118-8f7b-7f7282e55cac" providerId="AD" clId="Web-{3B677DD4-7F6E-2415-7A94-E202C155B70D}" dt="2023-11-21T13:34:37.785" v="29"/>
      <pc:docMkLst>
        <pc:docMk/>
      </pc:docMkLst>
      <pc:sldChg chg="ord">
        <pc:chgData name="Lukšová Petra" userId="S::petra.luksova@mmr.cz::051bfa48-4152-4118-8f7b-7f7282e55cac" providerId="AD" clId="Web-{3B677DD4-7F6E-2415-7A94-E202C155B70D}" dt="2023-11-21T13:21:00.067" v="0"/>
        <pc:sldMkLst>
          <pc:docMk/>
          <pc:sldMk cId="0" sldId="260"/>
        </pc:sldMkLst>
      </pc:sldChg>
      <pc:sldChg chg="ord">
        <pc:chgData name="Lukšová Petra" userId="S::petra.luksova@mmr.cz::051bfa48-4152-4118-8f7b-7f7282e55cac" providerId="AD" clId="Web-{3B677DD4-7F6E-2415-7A94-E202C155B70D}" dt="2023-11-21T13:34:37.785" v="29"/>
        <pc:sldMkLst>
          <pc:docMk/>
          <pc:sldMk cId="4028622624" sldId="324"/>
        </pc:sldMkLst>
      </pc:sldChg>
      <pc:sldChg chg="ord">
        <pc:chgData name="Lukšová Petra" userId="S::petra.luksova@mmr.cz::051bfa48-4152-4118-8f7b-7f7282e55cac" providerId="AD" clId="Web-{3B677DD4-7F6E-2415-7A94-E202C155B70D}" dt="2023-11-21T13:21:08.473" v="1"/>
        <pc:sldMkLst>
          <pc:docMk/>
          <pc:sldMk cId="496199003" sldId="326"/>
        </pc:sldMkLst>
      </pc:sldChg>
      <pc:sldChg chg="modSp">
        <pc:chgData name="Lukšová Petra" userId="S::petra.luksova@mmr.cz::051bfa48-4152-4118-8f7b-7f7282e55cac" providerId="AD" clId="Web-{3B677DD4-7F6E-2415-7A94-E202C155B70D}" dt="2023-11-21T13:33:52.486" v="28" actId="20577"/>
        <pc:sldMkLst>
          <pc:docMk/>
          <pc:sldMk cId="2258502036" sldId="332"/>
        </pc:sldMkLst>
        <pc:spChg chg="mod">
          <ac:chgData name="Lukšová Petra" userId="S::petra.luksova@mmr.cz::051bfa48-4152-4118-8f7b-7f7282e55cac" providerId="AD" clId="Web-{3B677DD4-7F6E-2415-7A94-E202C155B70D}" dt="2023-11-21T13:33:52.486" v="28" actId="20577"/>
          <ac:spMkLst>
            <pc:docMk/>
            <pc:sldMk cId="2258502036" sldId="332"/>
            <ac:spMk id="3" creationId="{00000000-0000-0000-0000-000000000000}"/>
          </ac:spMkLst>
        </pc:spChg>
      </pc:sldChg>
      <pc:sldChg chg="modSp">
        <pc:chgData name="Lukšová Petra" userId="S::petra.luksova@mmr.cz::051bfa48-4152-4118-8f7b-7f7282e55cac" providerId="AD" clId="Web-{3B677DD4-7F6E-2415-7A94-E202C155B70D}" dt="2023-11-21T13:32:24.280" v="18" actId="20577"/>
        <pc:sldMkLst>
          <pc:docMk/>
          <pc:sldMk cId="1542962752" sldId="340"/>
        </pc:sldMkLst>
        <pc:spChg chg="mod">
          <ac:chgData name="Lukšová Petra" userId="S::petra.luksova@mmr.cz::051bfa48-4152-4118-8f7b-7f7282e55cac" providerId="AD" clId="Web-{3B677DD4-7F6E-2415-7A94-E202C155B70D}" dt="2023-11-21T13:32:24.280" v="18" actId="20577"/>
          <ac:spMkLst>
            <pc:docMk/>
            <pc:sldMk cId="1542962752" sldId="340"/>
            <ac:spMk id="422" creationId="{00000000-0000-0000-0000-000000000000}"/>
          </ac:spMkLst>
        </pc:spChg>
      </pc:sldChg>
      <pc:sldChg chg="ord">
        <pc:chgData name="Lukšová Petra" userId="S::petra.luksova@mmr.cz::051bfa48-4152-4118-8f7b-7f7282e55cac" providerId="AD" clId="Web-{3B677DD4-7F6E-2415-7A94-E202C155B70D}" dt="2023-11-21T13:31:08.652" v="4"/>
        <pc:sldMkLst>
          <pc:docMk/>
          <pc:sldMk cId="1403669191" sldId="345"/>
        </pc:sldMkLst>
      </pc:sldChg>
      <pc:sldChg chg="ord">
        <pc:chgData name="Lukšová Petra" userId="S::petra.luksova@mmr.cz::051bfa48-4152-4118-8f7b-7f7282e55cac" providerId="AD" clId="Web-{3B677DD4-7F6E-2415-7A94-E202C155B70D}" dt="2023-11-21T13:30:50.151" v="3"/>
        <pc:sldMkLst>
          <pc:docMk/>
          <pc:sldMk cId="4239580774" sldId="346"/>
        </pc:sldMkLst>
      </pc:sldChg>
      <pc:sldChg chg="modSp">
        <pc:chgData name="Lukšová Petra" userId="S::petra.luksova@mmr.cz::051bfa48-4152-4118-8f7b-7f7282e55cac" providerId="AD" clId="Web-{3B677DD4-7F6E-2415-7A94-E202C155B70D}" dt="2023-11-21T13:32:56.906" v="24" actId="20577"/>
        <pc:sldMkLst>
          <pc:docMk/>
          <pc:sldMk cId="3455205020" sldId="347"/>
        </pc:sldMkLst>
        <pc:spChg chg="mod">
          <ac:chgData name="Lukšová Petra" userId="S::petra.luksova@mmr.cz::051bfa48-4152-4118-8f7b-7f7282e55cac" providerId="AD" clId="Web-{3B677DD4-7F6E-2415-7A94-E202C155B70D}" dt="2023-11-21T13:32:56.906" v="24" actId="20577"/>
          <ac:spMkLst>
            <pc:docMk/>
            <pc:sldMk cId="3455205020" sldId="347"/>
            <ac:spMk id="3" creationId="{86C6B736-57FF-796F-94E9-3FC960A07C8B}"/>
          </ac:spMkLst>
        </pc:spChg>
      </pc:sldChg>
    </pc:docChg>
  </pc:docChgLst>
  <pc:docChgLst>
    <pc:chgData name="Lukšová Petra" userId="S::petra.luksova@mmr.cz::051bfa48-4152-4118-8f7b-7f7282e55cac" providerId="AD" clId="Web-{93509828-03AE-D12A-40B1-54372D9AECB4}"/>
    <pc:docChg chg="modSld">
      <pc:chgData name="Lukšová Petra" userId="S::petra.luksova@mmr.cz::051bfa48-4152-4118-8f7b-7f7282e55cac" providerId="AD" clId="Web-{93509828-03AE-D12A-40B1-54372D9AECB4}" dt="2023-11-24T12:30:02.545" v="2" actId="20577"/>
      <pc:docMkLst>
        <pc:docMk/>
      </pc:docMkLst>
      <pc:sldChg chg="modSp">
        <pc:chgData name="Lukšová Petra" userId="S::petra.luksova@mmr.cz::051bfa48-4152-4118-8f7b-7f7282e55cac" providerId="AD" clId="Web-{93509828-03AE-D12A-40B1-54372D9AECB4}" dt="2023-11-24T12:30:02.545" v="2" actId="20577"/>
        <pc:sldMkLst>
          <pc:docMk/>
          <pc:sldMk cId="1844869832" sldId="344"/>
        </pc:sldMkLst>
        <pc:spChg chg="mod">
          <ac:chgData name="Lukšová Petra" userId="S::petra.luksova@mmr.cz::051bfa48-4152-4118-8f7b-7f7282e55cac" providerId="AD" clId="Web-{93509828-03AE-D12A-40B1-54372D9AECB4}" dt="2023-11-24T12:30:02.545" v="2" actId="20577"/>
          <ac:spMkLst>
            <pc:docMk/>
            <pc:sldMk cId="1844869832" sldId="344"/>
            <ac:spMk id="3" creationId="{08AAE139-C23C-F05F-19C1-E1B16003088A}"/>
          </ac:spMkLst>
        </pc:spChg>
      </pc:sldChg>
    </pc:docChg>
  </pc:docChgLst>
  <pc:docChgLst>
    <pc:chgData name="Kořínek Jiří" userId="38144f8e-3e0c-4dde-bf5e-a7dd982c2475" providerId="ADAL" clId="{6A87CA4D-FA04-477F-8514-8B401304564B}"/>
    <pc:docChg chg="undo custSel addSld delSld modSld sldOrd">
      <pc:chgData name="Kořínek Jiří" userId="38144f8e-3e0c-4dde-bf5e-a7dd982c2475" providerId="ADAL" clId="{6A87CA4D-FA04-477F-8514-8B401304564B}" dt="2023-11-24T09:20:26.494" v="1089" actId="20578"/>
      <pc:docMkLst>
        <pc:docMk/>
      </pc:docMkLst>
      <pc:sldChg chg="modSp">
        <pc:chgData name="Kořínek Jiří" userId="38144f8e-3e0c-4dde-bf5e-a7dd982c2475" providerId="ADAL" clId="{6A87CA4D-FA04-477F-8514-8B401304564B}" dt="2023-11-09T13:00:09.130" v="418"/>
        <pc:sldMkLst>
          <pc:docMk/>
          <pc:sldMk cId="0" sldId="256"/>
        </pc:sldMkLst>
        <pc:spChg chg="mod">
          <ac:chgData name="Kořínek Jiří" userId="38144f8e-3e0c-4dde-bf5e-a7dd982c2475" providerId="ADAL" clId="{6A87CA4D-FA04-477F-8514-8B401304564B}" dt="2023-11-09T13:00:09.130" v="418"/>
          <ac:spMkLst>
            <pc:docMk/>
            <pc:sldMk cId="0" sldId="256"/>
            <ac:spMk id="416" creationId="{00000000-0000-0000-0000-000000000000}"/>
          </ac:spMkLst>
        </pc:spChg>
      </pc:sldChg>
      <pc:sldChg chg="modSp">
        <pc:chgData name="Kořínek Jiří" userId="38144f8e-3e0c-4dde-bf5e-a7dd982c2475" providerId="ADAL" clId="{6A87CA4D-FA04-477F-8514-8B401304564B}" dt="2023-11-09T13:00:09.130" v="418"/>
        <pc:sldMkLst>
          <pc:docMk/>
          <pc:sldMk cId="0" sldId="258"/>
        </pc:sldMkLst>
        <pc:spChg chg="mod">
          <ac:chgData name="Kořínek Jiří" userId="38144f8e-3e0c-4dde-bf5e-a7dd982c2475" providerId="ADAL" clId="{6A87CA4D-FA04-477F-8514-8B401304564B}" dt="2023-11-09T13:00:09.130" v="418"/>
          <ac:spMkLst>
            <pc:docMk/>
            <pc:sldMk cId="0" sldId="258"/>
            <ac:spMk id="448" creationId="{00000000-0000-0000-0000-000000000000}"/>
          </ac:spMkLst>
        </pc:spChg>
      </pc:sldChg>
      <pc:sldChg chg="modSp">
        <pc:chgData name="Kořínek Jiří" userId="38144f8e-3e0c-4dde-bf5e-a7dd982c2475" providerId="ADAL" clId="{6A87CA4D-FA04-477F-8514-8B401304564B}" dt="2023-11-09T13:00:09.130" v="418"/>
        <pc:sldMkLst>
          <pc:docMk/>
          <pc:sldMk cId="0" sldId="260"/>
        </pc:sldMkLst>
        <pc:spChg chg="mod">
          <ac:chgData name="Kořínek Jiří" userId="38144f8e-3e0c-4dde-bf5e-a7dd982c2475" providerId="ADAL" clId="{6A87CA4D-FA04-477F-8514-8B401304564B}" dt="2023-11-09T13:00:09.130" v="418"/>
          <ac:spMkLst>
            <pc:docMk/>
            <pc:sldMk cId="0" sldId="260"/>
            <ac:spMk id="465" creationId="{00000000-0000-0000-0000-000000000000}"/>
          </ac:spMkLst>
        </pc:spChg>
        <pc:spChg chg="mod">
          <ac:chgData name="Kořínek Jiří" userId="38144f8e-3e0c-4dde-bf5e-a7dd982c2475" providerId="ADAL" clId="{6A87CA4D-FA04-477F-8514-8B401304564B}" dt="2023-11-09T13:00:09.130" v="418"/>
          <ac:spMkLst>
            <pc:docMk/>
            <pc:sldMk cId="0" sldId="260"/>
            <ac:spMk id="467" creationId="{00000000-0000-0000-0000-000000000000}"/>
          </ac:spMkLst>
        </pc:spChg>
      </pc:sldChg>
      <pc:sldChg chg="addSp delSp modSp add del mod modAnim">
        <pc:chgData name="Kořínek Jiří" userId="38144f8e-3e0c-4dde-bf5e-a7dd982c2475" providerId="ADAL" clId="{6A87CA4D-FA04-477F-8514-8B401304564B}" dt="2023-11-09T12:59:34.502" v="398" actId="2696"/>
        <pc:sldMkLst>
          <pc:docMk/>
          <pc:sldMk cId="0" sldId="265"/>
        </pc:sldMkLst>
        <pc:spChg chg="add del mod">
          <ac:chgData name="Kořínek Jiří" userId="38144f8e-3e0c-4dde-bf5e-a7dd982c2475" providerId="ADAL" clId="{6A87CA4D-FA04-477F-8514-8B401304564B}" dt="2023-11-09T12:42:31.596" v="111" actId="478"/>
          <ac:spMkLst>
            <pc:docMk/>
            <pc:sldMk cId="0" sldId="265"/>
            <ac:spMk id="3" creationId="{3720B80E-286D-D2AF-8D2C-635021996D50}"/>
          </ac:spMkLst>
        </pc:spChg>
        <pc:spChg chg="add del mod">
          <ac:chgData name="Kořínek Jiří" userId="38144f8e-3e0c-4dde-bf5e-a7dd982c2475" providerId="ADAL" clId="{6A87CA4D-FA04-477F-8514-8B401304564B}" dt="2023-11-09T12:42:40.319" v="117" actId="478"/>
          <ac:spMkLst>
            <pc:docMk/>
            <pc:sldMk cId="0" sldId="265"/>
            <ac:spMk id="5" creationId="{65C59639-A005-7351-B3B4-68C259590013}"/>
          </ac:spMkLst>
        </pc:spChg>
        <pc:spChg chg="add del mod">
          <ac:chgData name="Kořínek Jiří" userId="38144f8e-3e0c-4dde-bf5e-a7dd982c2475" providerId="ADAL" clId="{6A87CA4D-FA04-477F-8514-8B401304564B}" dt="2023-11-09T12:42:47.484" v="119" actId="478"/>
          <ac:spMkLst>
            <pc:docMk/>
            <pc:sldMk cId="0" sldId="265"/>
            <ac:spMk id="7" creationId="{5F168602-6E98-8B3A-2677-92423FCF4559}"/>
          </ac:spMkLst>
        </pc:spChg>
        <pc:spChg chg="add mod">
          <ac:chgData name="Kořínek Jiří" userId="38144f8e-3e0c-4dde-bf5e-a7dd982c2475" providerId="ADAL" clId="{6A87CA4D-FA04-477F-8514-8B401304564B}" dt="2023-11-09T12:44:03.576" v="222" actId="20577"/>
          <ac:spMkLst>
            <pc:docMk/>
            <pc:sldMk cId="0" sldId="265"/>
            <ac:spMk id="8" creationId="{0054A334-D181-5072-0F87-CF57BC1076B9}"/>
          </ac:spMkLst>
        </pc:spChg>
        <pc:spChg chg="add mod">
          <ac:chgData name="Kořínek Jiří" userId="38144f8e-3e0c-4dde-bf5e-a7dd982c2475" providerId="ADAL" clId="{6A87CA4D-FA04-477F-8514-8B401304564B}" dt="2023-11-09T12:43:47.529" v="189" actId="20577"/>
          <ac:spMkLst>
            <pc:docMk/>
            <pc:sldMk cId="0" sldId="265"/>
            <ac:spMk id="9" creationId="{58E5A8FC-8CFF-13E4-9307-1A9B51AB9DE8}"/>
          </ac:spMkLst>
        </pc:spChg>
        <pc:spChg chg="add del mod">
          <ac:chgData name="Kořínek Jiří" userId="38144f8e-3e0c-4dde-bf5e-a7dd982c2475" providerId="ADAL" clId="{6A87CA4D-FA04-477F-8514-8B401304564B}" dt="2023-11-09T12:44:14.403" v="224" actId="478"/>
          <ac:spMkLst>
            <pc:docMk/>
            <pc:sldMk cId="0" sldId="265"/>
            <ac:spMk id="11" creationId="{90771DCD-468D-6C37-EB26-0B0594428CD3}"/>
          </ac:spMkLst>
        </pc:spChg>
        <pc:spChg chg="add del mod">
          <ac:chgData name="Kořínek Jiří" userId="38144f8e-3e0c-4dde-bf5e-a7dd982c2475" providerId="ADAL" clId="{6A87CA4D-FA04-477F-8514-8B401304564B}" dt="2023-11-09T12:44:20.039" v="226" actId="478"/>
          <ac:spMkLst>
            <pc:docMk/>
            <pc:sldMk cId="0" sldId="265"/>
            <ac:spMk id="13" creationId="{AE1995FF-51EB-5643-956A-1B1689188F25}"/>
          </ac:spMkLst>
        </pc:spChg>
        <pc:spChg chg="add mod">
          <ac:chgData name="Kořínek Jiří" userId="38144f8e-3e0c-4dde-bf5e-a7dd982c2475" providerId="ADAL" clId="{6A87CA4D-FA04-477F-8514-8B401304564B}" dt="2023-11-09T12:50:01.680" v="309" actId="20577"/>
          <ac:spMkLst>
            <pc:docMk/>
            <pc:sldMk cId="0" sldId="265"/>
            <ac:spMk id="14" creationId="{4B9736B6-7C44-F864-0DD9-2591541A2429}"/>
          </ac:spMkLst>
        </pc:spChg>
        <pc:spChg chg="add mod">
          <ac:chgData name="Kořínek Jiří" userId="38144f8e-3e0c-4dde-bf5e-a7dd982c2475" providerId="ADAL" clId="{6A87CA4D-FA04-477F-8514-8B401304564B}" dt="2023-11-09T12:45:39.422" v="279" actId="20577"/>
          <ac:spMkLst>
            <pc:docMk/>
            <pc:sldMk cId="0" sldId="265"/>
            <ac:spMk id="15" creationId="{4DBDFA21-372A-213D-9ED8-88C7854A588C}"/>
          </ac:spMkLst>
        </pc:spChg>
        <pc:spChg chg="add del mod">
          <ac:chgData name="Kořínek Jiří" userId="38144f8e-3e0c-4dde-bf5e-a7dd982c2475" providerId="ADAL" clId="{6A87CA4D-FA04-477F-8514-8B401304564B}" dt="2023-11-09T12:46:37.112" v="303" actId="478"/>
          <ac:spMkLst>
            <pc:docMk/>
            <pc:sldMk cId="0" sldId="265"/>
            <ac:spMk id="17" creationId="{609817A6-F053-1DF9-0201-FC56597ABFA4}"/>
          </ac:spMkLst>
        </pc:spChg>
        <pc:spChg chg="add del mod">
          <ac:chgData name="Kořínek Jiří" userId="38144f8e-3e0c-4dde-bf5e-a7dd982c2475" providerId="ADAL" clId="{6A87CA4D-FA04-477F-8514-8B401304564B}" dt="2023-11-09T12:52:52.065" v="310" actId="478"/>
          <ac:spMkLst>
            <pc:docMk/>
            <pc:sldMk cId="0" sldId="265"/>
            <ac:spMk id="19" creationId="{6B8987A9-0EA7-F1D8-5968-80D2ABE1B244}"/>
          </ac:spMkLst>
        </pc:spChg>
        <pc:spChg chg="add mod">
          <ac:chgData name="Kořínek Jiří" userId="38144f8e-3e0c-4dde-bf5e-a7dd982c2475" providerId="ADAL" clId="{6A87CA4D-FA04-477F-8514-8B401304564B}" dt="2023-11-09T12:53:25.454" v="371" actId="20577"/>
          <ac:spMkLst>
            <pc:docMk/>
            <pc:sldMk cId="0" sldId="265"/>
            <ac:spMk id="20" creationId="{DFACCBB3-1F1F-9CE0-B223-C6BA99326170}"/>
          </ac:spMkLst>
        </pc:spChg>
        <pc:spChg chg="add mod">
          <ac:chgData name="Kořínek Jiří" userId="38144f8e-3e0c-4dde-bf5e-a7dd982c2475" providerId="ADAL" clId="{6A87CA4D-FA04-477F-8514-8B401304564B}" dt="2023-11-09T12:53:16.645" v="356" actId="20577"/>
          <ac:spMkLst>
            <pc:docMk/>
            <pc:sldMk cId="0" sldId="265"/>
            <ac:spMk id="21" creationId="{1E82CBAD-DD31-8B98-5F73-08FE3B88B8EE}"/>
          </ac:spMkLst>
        </pc:spChg>
        <pc:spChg chg="add del">
          <ac:chgData name="Kořínek Jiří" userId="38144f8e-3e0c-4dde-bf5e-a7dd982c2475" providerId="ADAL" clId="{6A87CA4D-FA04-477F-8514-8B401304564B}" dt="2023-11-09T12:36:41.246" v="57" actId="478"/>
          <ac:spMkLst>
            <pc:docMk/>
            <pc:sldMk cId="0" sldId="265"/>
            <ac:spMk id="541" creationId="{00000000-0000-0000-0000-000000000000}"/>
          </ac:spMkLst>
        </pc:spChg>
        <pc:spChg chg="add del mod">
          <ac:chgData name="Kořínek Jiří" userId="38144f8e-3e0c-4dde-bf5e-a7dd982c2475" providerId="ADAL" clId="{6A87CA4D-FA04-477F-8514-8B401304564B}" dt="2023-11-09T12:36:26.941" v="47" actId="1076"/>
          <ac:spMkLst>
            <pc:docMk/>
            <pc:sldMk cId="0" sldId="265"/>
            <ac:spMk id="543" creationId="{00000000-0000-0000-0000-000000000000}"/>
          </ac:spMkLst>
        </pc:spChg>
        <pc:spChg chg="add del">
          <ac:chgData name="Kořínek Jiří" userId="38144f8e-3e0c-4dde-bf5e-a7dd982c2475" providerId="ADAL" clId="{6A87CA4D-FA04-477F-8514-8B401304564B}" dt="2023-11-09T12:42:38.534" v="115" actId="478"/>
          <ac:spMkLst>
            <pc:docMk/>
            <pc:sldMk cId="0" sldId="265"/>
            <ac:spMk id="544" creationId="{00000000-0000-0000-0000-000000000000}"/>
          </ac:spMkLst>
        </pc:spChg>
        <pc:spChg chg="add del">
          <ac:chgData name="Kořínek Jiří" userId="38144f8e-3e0c-4dde-bf5e-a7dd982c2475" providerId="ADAL" clId="{6A87CA4D-FA04-477F-8514-8B401304564B}" dt="2023-11-09T12:42:39.021" v="116" actId="478"/>
          <ac:spMkLst>
            <pc:docMk/>
            <pc:sldMk cId="0" sldId="265"/>
            <ac:spMk id="545" creationId="{00000000-0000-0000-0000-000000000000}"/>
          </ac:spMkLst>
        </pc:spChg>
        <pc:spChg chg="del">
          <ac:chgData name="Kořínek Jiří" userId="38144f8e-3e0c-4dde-bf5e-a7dd982c2475" providerId="ADAL" clId="{6A87CA4D-FA04-477F-8514-8B401304564B}" dt="2023-11-09T12:36:36.607" v="54" actId="478"/>
          <ac:spMkLst>
            <pc:docMk/>
            <pc:sldMk cId="0" sldId="265"/>
            <ac:spMk id="546" creationId="{00000000-0000-0000-0000-000000000000}"/>
          </ac:spMkLst>
        </pc:spChg>
        <pc:spChg chg="del">
          <ac:chgData name="Kořínek Jiří" userId="38144f8e-3e0c-4dde-bf5e-a7dd982c2475" providerId="ADAL" clId="{6A87CA4D-FA04-477F-8514-8B401304564B}" dt="2023-11-09T12:36:37.809" v="55" actId="478"/>
          <ac:spMkLst>
            <pc:docMk/>
            <pc:sldMk cId="0" sldId="265"/>
            <ac:spMk id="547" creationId="{00000000-0000-0000-0000-000000000000}"/>
          </ac:spMkLst>
        </pc:spChg>
        <pc:spChg chg="del">
          <ac:chgData name="Kořínek Jiří" userId="38144f8e-3e0c-4dde-bf5e-a7dd982c2475" providerId="ADAL" clId="{6A87CA4D-FA04-477F-8514-8B401304564B}" dt="2023-11-09T12:36:21.376" v="43" actId="478"/>
          <ac:spMkLst>
            <pc:docMk/>
            <pc:sldMk cId="0" sldId="265"/>
            <ac:spMk id="548" creationId="{00000000-0000-0000-0000-000000000000}"/>
          </ac:spMkLst>
        </pc:spChg>
        <pc:spChg chg="del">
          <ac:chgData name="Kořínek Jiří" userId="38144f8e-3e0c-4dde-bf5e-a7dd982c2475" providerId="ADAL" clId="{6A87CA4D-FA04-477F-8514-8B401304564B}" dt="2023-11-09T12:36:22.546" v="44" actId="478"/>
          <ac:spMkLst>
            <pc:docMk/>
            <pc:sldMk cId="0" sldId="265"/>
            <ac:spMk id="549" creationId="{00000000-0000-0000-0000-000000000000}"/>
          </ac:spMkLst>
        </pc:spChg>
        <pc:spChg chg="del">
          <ac:chgData name="Kořínek Jiří" userId="38144f8e-3e0c-4dde-bf5e-a7dd982c2475" providerId="ADAL" clId="{6A87CA4D-FA04-477F-8514-8B401304564B}" dt="2023-11-09T12:36:46.032" v="60" actId="478"/>
          <ac:spMkLst>
            <pc:docMk/>
            <pc:sldMk cId="0" sldId="265"/>
            <ac:spMk id="550" creationId="{00000000-0000-0000-0000-000000000000}"/>
          </ac:spMkLst>
        </pc:spChg>
        <pc:spChg chg="del">
          <ac:chgData name="Kořínek Jiří" userId="38144f8e-3e0c-4dde-bf5e-a7dd982c2475" providerId="ADAL" clId="{6A87CA4D-FA04-477F-8514-8B401304564B}" dt="2023-11-09T12:36:45.057" v="59" actId="478"/>
          <ac:spMkLst>
            <pc:docMk/>
            <pc:sldMk cId="0" sldId="265"/>
            <ac:spMk id="551" creationId="{00000000-0000-0000-0000-000000000000}"/>
          </ac:spMkLst>
        </pc:spChg>
        <pc:spChg chg="del">
          <ac:chgData name="Kořínek Jiří" userId="38144f8e-3e0c-4dde-bf5e-a7dd982c2475" providerId="ADAL" clId="{6A87CA4D-FA04-477F-8514-8B401304564B}" dt="2023-11-09T12:36:30.229" v="50" actId="478"/>
          <ac:spMkLst>
            <pc:docMk/>
            <pc:sldMk cId="0" sldId="265"/>
            <ac:spMk id="552" creationId="{00000000-0000-0000-0000-000000000000}"/>
          </ac:spMkLst>
        </pc:spChg>
        <pc:spChg chg="del">
          <ac:chgData name="Kořínek Jiří" userId="38144f8e-3e0c-4dde-bf5e-a7dd982c2475" providerId="ADAL" clId="{6A87CA4D-FA04-477F-8514-8B401304564B}" dt="2023-11-09T12:36:29.376" v="49" actId="478"/>
          <ac:spMkLst>
            <pc:docMk/>
            <pc:sldMk cId="0" sldId="265"/>
            <ac:spMk id="553" creationId="{00000000-0000-0000-0000-000000000000}"/>
          </ac:spMkLst>
        </pc:spChg>
        <pc:spChg chg="mod">
          <ac:chgData name="Kořínek Jiří" userId="38144f8e-3e0c-4dde-bf5e-a7dd982c2475" providerId="ADAL" clId="{6A87CA4D-FA04-477F-8514-8B401304564B}" dt="2023-11-09T12:58:01.948" v="389"/>
          <ac:spMkLst>
            <pc:docMk/>
            <pc:sldMk cId="0" sldId="265"/>
            <ac:spMk id="554" creationId="{00000000-0000-0000-0000-000000000000}"/>
          </ac:spMkLst>
        </pc:spChg>
        <pc:spChg chg="add del">
          <ac:chgData name="Kořínek Jiří" userId="38144f8e-3e0c-4dde-bf5e-a7dd982c2475" providerId="ADAL" clId="{6A87CA4D-FA04-477F-8514-8B401304564B}" dt="2023-11-09T12:42:42.666" v="118" actId="478"/>
          <ac:spMkLst>
            <pc:docMk/>
            <pc:sldMk cId="0" sldId="265"/>
            <ac:spMk id="555" creationId="{00000000-0000-0000-0000-000000000000}"/>
          </ac:spMkLst>
        </pc:spChg>
        <pc:spChg chg="del">
          <ac:chgData name="Kořínek Jiří" userId="38144f8e-3e0c-4dde-bf5e-a7dd982c2475" providerId="ADAL" clId="{6A87CA4D-FA04-477F-8514-8B401304564B}" dt="2023-11-09T12:42:29.360" v="110" actId="478"/>
          <ac:spMkLst>
            <pc:docMk/>
            <pc:sldMk cId="0" sldId="265"/>
            <ac:spMk id="556" creationId="{00000000-0000-0000-0000-000000000000}"/>
          </ac:spMkLst>
        </pc:spChg>
        <pc:spChg chg="del">
          <ac:chgData name="Kořínek Jiří" userId="38144f8e-3e0c-4dde-bf5e-a7dd982c2475" providerId="ADAL" clId="{6A87CA4D-FA04-477F-8514-8B401304564B}" dt="2023-11-09T12:44:16.876" v="225" actId="478"/>
          <ac:spMkLst>
            <pc:docMk/>
            <pc:sldMk cId="0" sldId="265"/>
            <ac:spMk id="557" creationId="{00000000-0000-0000-0000-000000000000}"/>
          </ac:spMkLst>
        </pc:spChg>
        <pc:spChg chg="del">
          <ac:chgData name="Kořínek Jiří" userId="38144f8e-3e0c-4dde-bf5e-a7dd982c2475" providerId="ADAL" clId="{6A87CA4D-FA04-477F-8514-8B401304564B}" dt="2023-11-09T12:44:11.099" v="223" actId="478"/>
          <ac:spMkLst>
            <pc:docMk/>
            <pc:sldMk cId="0" sldId="265"/>
            <ac:spMk id="558" creationId="{00000000-0000-0000-0000-000000000000}"/>
          </ac:spMkLst>
        </pc:spChg>
        <pc:spChg chg="del">
          <ac:chgData name="Kořínek Jiří" userId="38144f8e-3e0c-4dde-bf5e-a7dd982c2475" providerId="ADAL" clId="{6A87CA4D-FA04-477F-8514-8B401304564B}" dt="2023-11-09T12:46:39.033" v="304" actId="478"/>
          <ac:spMkLst>
            <pc:docMk/>
            <pc:sldMk cId="0" sldId="265"/>
            <ac:spMk id="559" creationId="{00000000-0000-0000-0000-000000000000}"/>
          </ac:spMkLst>
        </pc:spChg>
        <pc:spChg chg="del">
          <ac:chgData name="Kořínek Jiří" userId="38144f8e-3e0c-4dde-bf5e-a7dd982c2475" providerId="ADAL" clId="{6A87CA4D-FA04-477F-8514-8B401304564B}" dt="2023-11-09T12:46:31.330" v="302" actId="478"/>
          <ac:spMkLst>
            <pc:docMk/>
            <pc:sldMk cId="0" sldId="265"/>
            <ac:spMk id="560" creationId="{00000000-0000-0000-0000-000000000000}"/>
          </ac:spMkLst>
        </pc:spChg>
        <pc:spChg chg="del">
          <ac:chgData name="Kořínek Jiří" userId="38144f8e-3e0c-4dde-bf5e-a7dd982c2475" providerId="ADAL" clId="{6A87CA4D-FA04-477F-8514-8B401304564B}" dt="2023-11-09T12:36:27.865" v="48" actId="478"/>
          <ac:spMkLst>
            <pc:docMk/>
            <pc:sldMk cId="0" sldId="265"/>
            <ac:spMk id="564" creationId="{00000000-0000-0000-0000-000000000000}"/>
          </ac:spMkLst>
        </pc:spChg>
        <pc:spChg chg="del">
          <ac:chgData name="Kořínek Jiří" userId="38144f8e-3e0c-4dde-bf5e-a7dd982c2475" providerId="ADAL" clId="{6A87CA4D-FA04-477F-8514-8B401304564B}" dt="2023-11-09T12:36:47.879" v="61" actId="478"/>
          <ac:spMkLst>
            <pc:docMk/>
            <pc:sldMk cId="0" sldId="265"/>
            <ac:spMk id="570" creationId="{00000000-0000-0000-0000-000000000000}"/>
          </ac:spMkLst>
        </pc:spChg>
        <pc:spChg chg="mod">
          <ac:chgData name="Kořínek Jiří" userId="38144f8e-3e0c-4dde-bf5e-a7dd982c2475" providerId="ADAL" clId="{6A87CA4D-FA04-477F-8514-8B401304564B}" dt="2023-11-09T12:42:18.975" v="109" actId="255"/>
          <ac:spMkLst>
            <pc:docMk/>
            <pc:sldMk cId="0" sldId="265"/>
            <ac:spMk id="571" creationId="{00000000-0000-0000-0000-000000000000}"/>
          </ac:spMkLst>
        </pc:spChg>
        <pc:spChg chg="mod">
          <ac:chgData name="Kořínek Jiří" userId="38144f8e-3e0c-4dde-bf5e-a7dd982c2475" providerId="ADAL" clId="{6A87CA4D-FA04-477F-8514-8B401304564B}" dt="2023-11-09T12:42:08.541" v="106" actId="113"/>
          <ac:spMkLst>
            <pc:docMk/>
            <pc:sldMk cId="0" sldId="265"/>
            <ac:spMk id="572" creationId="{00000000-0000-0000-0000-000000000000}"/>
          </ac:spMkLst>
        </pc:spChg>
        <pc:grpChg chg="del">
          <ac:chgData name="Kořínek Jiří" userId="38144f8e-3e0c-4dde-bf5e-a7dd982c2475" providerId="ADAL" clId="{6A87CA4D-FA04-477F-8514-8B401304564B}" dt="2023-11-09T12:36:34.854" v="53" actId="478"/>
          <ac:grpSpMkLst>
            <pc:docMk/>
            <pc:sldMk cId="0" sldId="265"/>
            <ac:grpSpMk id="561" creationId="{00000000-0000-0000-0000-000000000000}"/>
          </ac:grpSpMkLst>
        </pc:grpChg>
        <pc:grpChg chg="del">
          <ac:chgData name="Kořínek Jiří" userId="38144f8e-3e0c-4dde-bf5e-a7dd982c2475" providerId="ADAL" clId="{6A87CA4D-FA04-477F-8514-8B401304564B}" dt="2023-11-09T12:36:43.761" v="58" actId="478"/>
          <ac:grpSpMkLst>
            <pc:docMk/>
            <pc:sldMk cId="0" sldId="265"/>
            <ac:grpSpMk id="565" creationId="{00000000-0000-0000-0000-000000000000}"/>
          </ac:grpSpMkLst>
        </pc:grpChg>
      </pc:sldChg>
      <pc:sldChg chg="add">
        <pc:chgData name="Kořínek Jiří" userId="38144f8e-3e0c-4dde-bf5e-a7dd982c2475" providerId="ADAL" clId="{6A87CA4D-FA04-477F-8514-8B401304564B}" dt="2023-11-09T13:25:24.753" v="980"/>
        <pc:sldMkLst>
          <pc:docMk/>
          <pc:sldMk cId="0" sldId="297"/>
        </pc:sldMkLst>
      </pc:sldChg>
      <pc:sldChg chg="modSp">
        <pc:chgData name="Kořínek Jiří" userId="38144f8e-3e0c-4dde-bf5e-a7dd982c2475" providerId="ADAL" clId="{6A87CA4D-FA04-477F-8514-8B401304564B}" dt="2023-11-09T13:00:09.130" v="418"/>
        <pc:sldMkLst>
          <pc:docMk/>
          <pc:sldMk cId="1042961625" sldId="320"/>
        </pc:sldMkLst>
        <pc:spChg chg="mod">
          <ac:chgData name="Kořínek Jiří" userId="38144f8e-3e0c-4dde-bf5e-a7dd982c2475" providerId="ADAL" clId="{6A87CA4D-FA04-477F-8514-8B401304564B}" dt="2023-11-09T13:00:09.130" v="418"/>
          <ac:spMkLst>
            <pc:docMk/>
            <pc:sldMk cId="1042961625" sldId="320"/>
            <ac:spMk id="467" creationId="{00000000-0000-0000-0000-000000000000}"/>
          </ac:spMkLst>
        </pc:spChg>
      </pc:sldChg>
      <pc:sldChg chg="modSp">
        <pc:chgData name="Kořínek Jiří" userId="38144f8e-3e0c-4dde-bf5e-a7dd982c2475" providerId="ADAL" clId="{6A87CA4D-FA04-477F-8514-8B401304564B}" dt="2023-11-09T13:00:09.130" v="418"/>
        <pc:sldMkLst>
          <pc:docMk/>
          <pc:sldMk cId="1598079362" sldId="321"/>
        </pc:sldMkLst>
        <pc:spChg chg="mod">
          <ac:chgData name="Kořínek Jiří" userId="38144f8e-3e0c-4dde-bf5e-a7dd982c2475" providerId="ADAL" clId="{6A87CA4D-FA04-477F-8514-8B401304564B}" dt="2023-11-09T13:00:09.130" v="418"/>
          <ac:spMkLst>
            <pc:docMk/>
            <pc:sldMk cId="1598079362" sldId="321"/>
            <ac:spMk id="467" creationId="{00000000-0000-0000-0000-000000000000}"/>
          </ac:spMkLst>
        </pc:spChg>
      </pc:sldChg>
      <pc:sldChg chg="modSp">
        <pc:chgData name="Kořínek Jiří" userId="38144f8e-3e0c-4dde-bf5e-a7dd982c2475" providerId="ADAL" clId="{6A87CA4D-FA04-477F-8514-8B401304564B}" dt="2023-11-09T13:00:09.130" v="418"/>
        <pc:sldMkLst>
          <pc:docMk/>
          <pc:sldMk cId="4028622624" sldId="324"/>
        </pc:sldMkLst>
        <pc:spChg chg="mod">
          <ac:chgData name="Kořínek Jiří" userId="38144f8e-3e0c-4dde-bf5e-a7dd982c2475" providerId="ADAL" clId="{6A87CA4D-FA04-477F-8514-8B401304564B}" dt="2023-11-09T13:00:09.130" v="418"/>
          <ac:spMkLst>
            <pc:docMk/>
            <pc:sldMk cId="4028622624" sldId="324"/>
            <ac:spMk id="467" creationId="{00000000-0000-0000-0000-000000000000}"/>
          </ac:spMkLst>
        </pc:spChg>
      </pc:sldChg>
      <pc:sldChg chg="modSp">
        <pc:chgData name="Kořínek Jiří" userId="38144f8e-3e0c-4dde-bf5e-a7dd982c2475" providerId="ADAL" clId="{6A87CA4D-FA04-477F-8514-8B401304564B}" dt="2023-11-09T13:00:09.130" v="418"/>
        <pc:sldMkLst>
          <pc:docMk/>
          <pc:sldMk cId="496199003" sldId="326"/>
        </pc:sldMkLst>
        <pc:spChg chg="mod">
          <ac:chgData name="Kořínek Jiří" userId="38144f8e-3e0c-4dde-bf5e-a7dd982c2475" providerId="ADAL" clId="{6A87CA4D-FA04-477F-8514-8B401304564B}" dt="2023-11-09T13:00:09.130" v="418"/>
          <ac:spMkLst>
            <pc:docMk/>
            <pc:sldMk cId="496199003" sldId="326"/>
            <ac:spMk id="421" creationId="{00000000-0000-0000-0000-000000000000}"/>
          </ac:spMkLst>
        </pc:spChg>
      </pc:sldChg>
      <pc:sldChg chg="del">
        <pc:chgData name="Kořínek Jiří" userId="38144f8e-3e0c-4dde-bf5e-a7dd982c2475" providerId="ADAL" clId="{6A87CA4D-FA04-477F-8514-8B401304564B}" dt="2023-11-09T13:25:27.973" v="981" actId="47"/>
        <pc:sldMkLst>
          <pc:docMk/>
          <pc:sldMk cId="1361573461" sldId="328"/>
        </pc:sldMkLst>
      </pc:sldChg>
      <pc:sldChg chg="modSp">
        <pc:chgData name="Kořínek Jiří" userId="38144f8e-3e0c-4dde-bf5e-a7dd982c2475" providerId="ADAL" clId="{6A87CA4D-FA04-477F-8514-8B401304564B}" dt="2023-11-09T13:00:09.130" v="418"/>
        <pc:sldMkLst>
          <pc:docMk/>
          <pc:sldMk cId="2587824315" sldId="330"/>
        </pc:sldMkLst>
        <pc:spChg chg="mod">
          <ac:chgData name="Kořínek Jiří" userId="38144f8e-3e0c-4dde-bf5e-a7dd982c2475" providerId="ADAL" clId="{6A87CA4D-FA04-477F-8514-8B401304564B}" dt="2023-11-09T13:00:09.130" v="418"/>
          <ac:spMkLst>
            <pc:docMk/>
            <pc:sldMk cId="2587824315" sldId="330"/>
            <ac:spMk id="421" creationId="{00000000-0000-0000-0000-000000000000}"/>
          </ac:spMkLst>
        </pc:spChg>
        <pc:spChg chg="mod">
          <ac:chgData name="Kořínek Jiří" userId="38144f8e-3e0c-4dde-bf5e-a7dd982c2475" providerId="ADAL" clId="{6A87CA4D-FA04-477F-8514-8B401304564B}" dt="2023-11-09T13:00:09.130" v="418"/>
          <ac:spMkLst>
            <pc:docMk/>
            <pc:sldMk cId="2587824315" sldId="330"/>
            <ac:spMk id="422" creationId="{00000000-0000-0000-0000-000000000000}"/>
          </ac:spMkLst>
        </pc:spChg>
      </pc:sldChg>
      <pc:sldChg chg="modSp">
        <pc:chgData name="Kořínek Jiří" userId="38144f8e-3e0c-4dde-bf5e-a7dd982c2475" providerId="ADAL" clId="{6A87CA4D-FA04-477F-8514-8B401304564B}" dt="2023-11-09T13:00:09.130" v="418"/>
        <pc:sldMkLst>
          <pc:docMk/>
          <pc:sldMk cId="3534110015" sldId="331"/>
        </pc:sldMkLst>
        <pc:spChg chg="mod">
          <ac:chgData name="Kořínek Jiří" userId="38144f8e-3e0c-4dde-bf5e-a7dd982c2475" providerId="ADAL" clId="{6A87CA4D-FA04-477F-8514-8B401304564B}" dt="2023-11-09T13:00:09.130" v="418"/>
          <ac:spMkLst>
            <pc:docMk/>
            <pc:sldMk cId="3534110015" sldId="331"/>
            <ac:spMk id="421" creationId="{00000000-0000-0000-0000-000000000000}"/>
          </ac:spMkLst>
        </pc:spChg>
        <pc:spChg chg="mod">
          <ac:chgData name="Kořínek Jiří" userId="38144f8e-3e0c-4dde-bf5e-a7dd982c2475" providerId="ADAL" clId="{6A87CA4D-FA04-477F-8514-8B401304564B}" dt="2023-11-09T13:00:09.130" v="418"/>
          <ac:spMkLst>
            <pc:docMk/>
            <pc:sldMk cId="3534110015" sldId="331"/>
            <ac:spMk id="422" creationId="{00000000-0000-0000-0000-000000000000}"/>
          </ac:spMkLst>
        </pc:spChg>
      </pc:sldChg>
      <pc:sldChg chg="modSp">
        <pc:chgData name="Kořínek Jiří" userId="38144f8e-3e0c-4dde-bf5e-a7dd982c2475" providerId="ADAL" clId="{6A87CA4D-FA04-477F-8514-8B401304564B}" dt="2023-11-09T13:00:09.130" v="418"/>
        <pc:sldMkLst>
          <pc:docMk/>
          <pc:sldMk cId="2258502036" sldId="332"/>
        </pc:sldMkLst>
        <pc:spChg chg="mod">
          <ac:chgData name="Kořínek Jiří" userId="38144f8e-3e0c-4dde-bf5e-a7dd982c2475" providerId="ADAL" clId="{6A87CA4D-FA04-477F-8514-8B401304564B}" dt="2023-11-09T13:00:09.130" v="418"/>
          <ac:spMkLst>
            <pc:docMk/>
            <pc:sldMk cId="2258502036" sldId="332"/>
            <ac:spMk id="2" creationId="{00000000-0000-0000-0000-000000000000}"/>
          </ac:spMkLst>
        </pc:spChg>
        <pc:spChg chg="mod">
          <ac:chgData name="Kořínek Jiří" userId="38144f8e-3e0c-4dde-bf5e-a7dd982c2475" providerId="ADAL" clId="{6A87CA4D-FA04-477F-8514-8B401304564B}" dt="2023-11-09T13:00:09.130" v="418"/>
          <ac:spMkLst>
            <pc:docMk/>
            <pc:sldMk cId="2258502036" sldId="332"/>
            <ac:spMk id="3" creationId="{00000000-0000-0000-0000-000000000000}"/>
          </ac:spMkLst>
        </pc:spChg>
      </pc:sldChg>
      <pc:sldChg chg="modSp mod">
        <pc:chgData name="Kořínek Jiří" userId="38144f8e-3e0c-4dde-bf5e-a7dd982c2475" providerId="ADAL" clId="{6A87CA4D-FA04-477F-8514-8B401304564B}" dt="2023-11-24T09:20:26.494" v="1089" actId="20578"/>
        <pc:sldMkLst>
          <pc:docMk/>
          <pc:sldMk cId="2040641335" sldId="333"/>
        </pc:sldMkLst>
        <pc:spChg chg="mod">
          <ac:chgData name="Kořínek Jiří" userId="38144f8e-3e0c-4dde-bf5e-a7dd982c2475" providerId="ADAL" clId="{6A87CA4D-FA04-477F-8514-8B401304564B}" dt="2023-11-09T13:00:09.130" v="418"/>
          <ac:spMkLst>
            <pc:docMk/>
            <pc:sldMk cId="2040641335" sldId="333"/>
            <ac:spMk id="2" creationId="{00000000-0000-0000-0000-000000000000}"/>
          </ac:spMkLst>
        </pc:spChg>
        <pc:spChg chg="mod">
          <ac:chgData name="Kořínek Jiří" userId="38144f8e-3e0c-4dde-bf5e-a7dd982c2475" providerId="ADAL" clId="{6A87CA4D-FA04-477F-8514-8B401304564B}" dt="2023-11-24T09:20:26.494" v="1089" actId="20578"/>
          <ac:spMkLst>
            <pc:docMk/>
            <pc:sldMk cId="2040641335" sldId="333"/>
            <ac:spMk id="3" creationId="{00000000-0000-0000-0000-000000000000}"/>
          </ac:spMkLst>
        </pc:spChg>
      </pc:sldChg>
      <pc:sldChg chg="modSp">
        <pc:chgData name="Kořínek Jiří" userId="38144f8e-3e0c-4dde-bf5e-a7dd982c2475" providerId="ADAL" clId="{6A87CA4D-FA04-477F-8514-8B401304564B}" dt="2023-11-09T13:00:09.130" v="418"/>
        <pc:sldMkLst>
          <pc:docMk/>
          <pc:sldMk cId="3461735112" sldId="334"/>
        </pc:sldMkLst>
        <pc:spChg chg="mod">
          <ac:chgData name="Kořínek Jiří" userId="38144f8e-3e0c-4dde-bf5e-a7dd982c2475" providerId="ADAL" clId="{6A87CA4D-FA04-477F-8514-8B401304564B}" dt="2023-11-09T13:00:09.130" v="418"/>
          <ac:spMkLst>
            <pc:docMk/>
            <pc:sldMk cId="3461735112" sldId="334"/>
            <ac:spMk id="467" creationId="{00000000-0000-0000-0000-000000000000}"/>
          </ac:spMkLst>
        </pc:spChg>
      </pc:sldChg>
      <pc:sldChg chg="modSp">
        <pc:chgData name="Kořínek Jiří" userId="38144f8e-3e0c-4dde-bf5e-a7dd982c2475" providerId="ADAL" clId="{6A87CA4D-FA04-477F-8514-8B401304564B}" dt="2023-11-09T13:00:09.130" v="418"/>
        <pc:sldMkLst>
          <pc:docMk/>
          <pc:sldMk cId="2254774660" sldId="335"/>
        </pc:sldMkLst>
        <pc:spChg chg="mod">
          <ac:chgData name="Kořínek Jiří" userId="38144f8e-3e0c-4dde-bf5e-a7dd982c2475" providerId="ADAL" clId="{6A87CA4D-FA04-477F-8514-8B401304564B}" dt="2023-11-09T13:00:09.130" v="418"/>
          <ac:spMkLst>
            <pc:docMk/>
            <pc:sldMk cId="2254774660" sldId="335"/>
            <ac:spMk id="421" creationId="{00000000-0000-0000-0000-000000000000}"/>
          </ac:spMkLst>
        </pc:spChg>
        <pc:spChg chg="mod">
          <ac:chgData name="Kořínek Jiří" userId="38144f8e-3e0c-4dde-bf5e-a7dd982c2475" providerId="ADAL" clId="{6A87CA4D-FA04-477F-8514-8B401304564B}" dt="2023-11-09T13:00:09.130" v="418"/>
          <ac:spMkLst>
            <pc:docMk/>
            <pc:sldMk cId="2254774660" sldId="335"/>
            <ac:spMk id="422" creationId="{00000000-0000-0000-0000-000000000000}"/>
          </ac:spMkLst>
        </pc:spChg>
      </pc:sldChg>
      <pc:sldChg chg="modSp">
        <pc:chgData name="Kořínek Jiří" userId="38144f8e-3e0c-4dde-bf5e-a7dd982c2475" providerId="ADAL" clId="{6A87CA4D-FA04-477F-8514-8B401304564B}" dt="2023-11-09T13:00:09.130" v="418"/>
        <pc:sldMkLst>
          <pc:docMk/>
          <pc:sldMk cId="1984796688" sldId="336"/>
        </pc:sldMkLst>
        <pc:spChg chg="mod">
          <ac:chgData name="Kořínek Jiří" userId="38144f8e-3e0c-4dde-bf5e-a7dd982c2475" providerId="ADAL" clId="{6A87CA4D-FA04-477F-8514-8B401304564B}" dt="2023-11-09T13:00:09.130" v="418"/>
          <ac:spMkLst>
            <pc:docMk/>
            <pc:sldMk cId="1984796688" sldId="336"/>
            <ac:spMk id="448" creationId="{00000000-0000-0000-0000-000000000000}"/>
          </ac:spMkLst>
        </pc:spChg>
      </pc:sldChg>
      <pc:sldChg chg="modSp">
        <pc:chgData name="Kořínek Jiří" userId="38144f8e-3e0c-4dde-bf5e-a7dd982c2475" providerId="ADAL" clId="{6A87CA4D-FA04-477F-8514-8B401304564B}" dt="2023-11-09T13:00:09.130" v="418"/>
        <pc:sldMkLst>
          <pc:docMk/>
          <pc:sldMk cId="770079973" sldId="337"/>
        </pc:sldMkLst>
        <pc:spChg chg="mod">
          <ac:chgData name="Kořínek Jiří" userId="38144f8e-3e0c-4dde-bf5e-a7dd982c2475" providerId="ADAL" clId="{6A87CA4D-FA04-477F-8514-8B401304564B}" dt="2023-11-09T13:00:09.130" v="418"/>
          <ac:spMkLst>
            <pc:docMk/>
            <pc:sldMk cId="770079973" sldId="337"/>
            <ac:spMk id="465" creationId="{00000000-0000-0000-0000-000000000000}"/>
          </ac:spMkLst>
        </pc:spChg>
        <pc:spChg chg="mod">
          <ac:chgData name="Kořínek Jiří" userId="38144f8e-3e0c-4dde-bf5e-a7dd982c2475" providerId="ADAL" clId="{6A87CA4D-FA04-477F-8514-8B401304564B}" dt="2023-11-09T13:00:09.130" v="418"/>
          <ac:spMkLst>
            <pc:docMk/>
            <pc:sldMk cId="770079973" sldId="337"/>
            <ac:spMk id="467" creationId="{00000000-0000-0000-0000-000000000000}"/>
          </ac:spMkLst>
        </pc:spChg>
      </pc:sldChg>
      <pc:sldChg chg="modSp">
        <pc:chgData name="Kořínek Jiří" userId="38144f8e-3e0c-4dde-bf5e-a7dd982c2475" providerId="ADAL" clId="{6A87CA4D-FA04-477F-8514-8B401304564B}" dt="2023-11-09T13:00:09.130" v="418"/>
        <pc:sldMkLst>
          <pc:docMk/>
          <pc:sldMk cId="1354320234" sldId="338"/>
        </pc:sldMkLst>
        <pc:spChg chg="mod">
          <ac:chgData name="Kořínek Jiří" userId="38144f8e-3e0c-4dde-bf5e-a7dd982c2475" providerId="ADAL" clId="{6A87CA4D-FA04-477F-8514-8B401304564B}" dt="2023-11-09T13:00:09.130" v="418"/>
          <ac:spMkLst>
            <pc:docMk/>
            <pc:sldMk cId="1354320234" sldId="338"/>
            <ac:spMk id="467" creationId="{00000000-0000-0000-0000-000000000000}"/>
          </ac:spMkLst>
        </pc:spChg>
      </pc:sldChg>
      <pc:sldChg chg="modSp">
        <pc:chgData name="Kořínek Jiří" userId="38144f8e-3e0c-4dde-bf5e-a7dd982c2475" providerId="ADAL" clId="{6A87CA4D-FA04-477F-8514-8B401304564B}" dt="2023-11-09T13:00:09.130" v="418"/>
        <pc:sldMkLst>
          <pc:docMk/>
          <pc:sldMk cId="2524171868" sldId="339"/>
        </pc:sldMkLst>
        <pc:spChg chg="mod">
          <ac:chgData name="Kořínek Jiří" userId="38144f8e-3e0c-4dde-bf5e-a7dd982c2475" providerId="ADAL" clId="{6A87CA4D-FA04-477F-8514-8B401304564B}" dt="2023-11-09T13:00:09.130" v="418"/>
          <ac:spMkLst>
            <pc:docMk/>
            <pc:sldMk cId="2524171868" sldId="339"/>
            <ac:spMk id="465" creationId="{00000000-0000-0000-0000-000000000000}"/>
          </ac:spMkLst>
        </pc:spChg>
        <pc:spChg chg="mod">
          <ac:chgData name="Kořínek Jiří" userId="38144f8e-3e0c-4dde-bf5e-a7dd982c2475" providerId="ADAL" clId="{6A87CA4D-FA04-477F-8514-8B401304564B}" dt="2023-11-09T13:00:09.130" v="418"/>
          <ac:spMkLst>
            <pc:docMk/>
            <pc:sldMk cId="2524171868" sldId="339"/>
            <ac:spMk id="467" creationId="{00000000-0000-0000-0000-000000000000}"/>
          </ac:spMkLst>
        </pc:spChg>
      </pc:sldChg>
      <pc:sldChg chg="modSp">
        <pc:chgData name="Kořínek Jiří" userId="38144f8e-3e0c-4dde-bf5e-a7dd982c2475" providerId="ADAL" clId="{6A87CA4D-FA04-477F-8514-8B401304564B}" dt="2023-11-09T13:00:09.130" v="418"/>
        <pc:sldMkLst>
          <pc:docMk/>
          <pc:sldMk cId="1542962752" sldId="340"/>
        </pc:sldMkLst>
        <pc:spChg chg="mod">
          <ac:chgData name="Kořínek Jiří" userId="38144f8e-3e0c-4dde-bf5e-a7dd982c2475" providerId="ADAL" clId="{6A87CA4D-FA04-477F-8514-8B401304564B}" dt="2023-11-09T13:00:09.130" v="418"/>
          <ac:spMkLst>
            <pc:docMk/>
            <pc:sldMk cId="1542962752" sldId="340"/>
            <ac:spMk id="421" creationId="{00000000-0000-0000-0000-000000000000}"/>
          </ac:spMkLst>
        </pc:spChg>
        <pc:spChg chg="mod">
          <ac:chgData name="Kořínek Jiří" userId="38144f8e-3e0c-4dde-bf5e-a7dd982c2475" providerId="ADAL" clId="{6A87CA4D-FA04-477F-8514-8B401304564B}" dt="2023-11-09T13:00:09.130" v="418"/>
          <ac:spMkLst>
            <pc:docMk/>
            <pc:sldMk cId="1542962752" sldId="340"/>
            <ac:spMk id="422" creationId="{00000000-0000-0000-0000-000000000000}"/>
          </ac:spMkLst>
        </pc:spChg>
      </pc:sldChg>
      <pc:sldChg chg="modSp">
        <pc:chgData name="Kořínek Jiří" userId="38144f8e-3e0c-4dde-bf5e-a7dd982c2475" providerId="ADAL" clId="{6A87CA4D-FA04-477F-8514-8B401304564B}" dt="2023-11-09T13:00:09.130" v="418"/>
        <pc:sldMkLst>
          <pc:docMk/>
          <pc:sldMk cId="3535142099" sldId="341"/>
        </pc:sldMkLst>
        <pc:spChg chg="mod">
          <ac:chgData name="Kořínek Jiří" userId="38144f8e-3e0c-4dde-bf5e-a7dd982c2475" providerId="ADAL" clId="{6A87CA4D-FA04-477F-8514-8B401304564B}" dt="2023-11-09T13:00:09.130" v="418"/>
          <ac:spMkLst>
            <pc:docMk/>
            <pc:sldMk cId="3535142099" sldId="341"/>
            <ac:spMk id="3" creationId="{DD9DBF23-7001-CFE5-39A7-05F6B81E1517}"/>
          </ac:spMkLst>
        </pc:spChg>
      </pc:sldChg>
      <pc:sldChg chg="modSp">
        <pc:chgData name="Kořínek Jiří" userId="38144f8e-3e0c-4dde-bf5e-a7dd982c2475" providerId="ADAL" clId="{6A87CA4D-FA04-477F-8514-8B401304564B}" dt="2023-11-09T13:00:09.130" v="418"/>
        <pc:sldMkLst>
          <pc:docMk/>
          <pc:sldMk cId="1072183211" sldId="342"/>
        </pc:sldMkLst>
        <pc:spChg chg="mod">
          <ac:chgData name="Kořínek Jiří" userId="38144f8e-3e0c-4dde-bf5e-a7dd982c2475" providerId="ADAL" clId="{6A87CA4D-FA04-477F-8514-8B401304564B}" dt="2023-11-09T13:00:09.130" v="418"/>
          <ac:spMkLst>
            <pc:docMk/>
            <pc:sldMk cId="1072183211" sldId="342"/>
            <ac:spMk id="3" creationId="{9BE3204D-DA7E-3292-BEC6-450DAEB5E33E}"/>
          </ac:spMkLst>
        </pc:spChg>
      </pc:sldChg>
      <pc:sldChg chg="modSp">
        <pc:chgData name="Kořínek Jiří" userId="38144f8e-3e0c-4dde-bf5e-a7dd982c2475" providerId="ADAL" clId="{6A87CA4D-FA04-477F-8514-8B401304564B}" dt="2023-11-09T13:00:09.130" v="418"/>
        <pc:sldMkLst>
          <pc:docMk/>
          <pc:sldMk cId="2950071597" sldId="343"/>
        </pc:sldMkLst>
        <pc:spChg chg="mod">
          <ac:chgData name="Kořínek Jiří" userId="38144f8e-3e0c-4dde-bf5e-a7dd982c2475" providerId="ADAL" clId="{6A87CA4D-FA04-477F-8514-8B401304564B}" dt="2023-11-09T13:00:09.130" v="418"/>
          <ac:spMkLst>
            <pc:docMk/>
            <pc:sldMk cId="2950071597" sldId="343"/>
            <ac:spMk id="3" creationId="{CC12C07A-4421-ED1B-4948-DECC5A35E7A8}"/>
          </ac:spMkLst>
        </pc:spChg>
      </pc:sldChg>
      <pc:sldChg chg="modSp">
        <pc:chgData name="Kořínek Jiří" userId="38144f8e-3e0c-4dde-bf5e-a7dd982c2475" providerId="ADAL" clId="{6A87CA4D-FA04-477F-8514-8B401304564B}" dt="2023-11-09T13:00:09.130" v="418"/>
        <pc:sldMkLst>
          <pc:docMk/>
          <pc:sldMk cId="1844869832" sldId="344"/>
        </pc:sldMkLst>
        <pc:spChg chg="mod">
          <ac:chgData name="Kořínek Jiří" userId="38144f8e-3e0c-4dde-bf5e-a7dd982c2475" providerId="ADAL" clId="{6A87CA4D-FA04-477F-8514-8B401304564B}" dt="2023-11-09T13:00:09.130" v="418"/>
          <ac:spMkLst>
            <pc:docMk/>
            <pc:sldMk cId="1844869832" sldId="344"/>
            <ac:spMk id="2" creationId="{3DF547D4-E5F0-F6C1-7059-602FA8EE82E3}"/>
          </ac:spMkLst>
        </pc:spChg>
        <pc:spChg chg="mod">
          <ac:chgData name="Kořínek Jiří" userId="38144f8e-3e0c-4dde-bf5e-a7dd982c2475" providerId="ADAL" clId="{6A87CA4D-FA04-477F-8514-8B401304564B}" dt="2023-11-09T13:00:09.130" v="418"/>
          <ac:spMkLst>
            <pc:docMk/>
            <pc:sldMk cId="1844869832" sldId="344"/>
            <ac:spMk id="3" creationId="{08AAE139-C23C-F05F-19C1-E1B16003088A}"/>
          </ac:spMkLst>
        </pc:spChg>
      </pc:sldChg>
      <pc:sldChg chg="addSp delSp modSp add mod ord addAnim delAnim modAnim">
        <pc:chgData name="Kořínek Jiří" userId="38144f8e-3e0c-4dde-bf5e-a7dd982c2475" providerId="ADAL" clId="{6A87CA4D-FA04-477F-8514-8B401304564B}" dt="2023-11-09T13:02:18.538" v="457" actId="1035"/>
        <pc:sldMkLst>
          <pc:docMk/>
          <pc:sldMk cId="1403669191" sldId="345"/>
        </pc:sldMkLst>
        <pc:spChg chg="del mod">
          <ac:chgData name="Kořínek Jiří" userId="38144f8e-3e0c-4dde-bf5e-a7dd982c2475" providerId="ADAL" clId="{6A87CA4D-FA04-477F-8514-8B401304564B}" dt="2023-11-09T12:59:14.598" v="395" actId="478"/>
          <ac:spMkLst>
            <pc:docMk/>
            <pc:sldMk cId="1403669191" sldId="345"/>
            <ac:spMk id="2" creationId="{00000000-0000-0000-0000-000000000000}"/>
          </ac:spMkLst>
        </pc:spChg>
        <pc:spChg chg="del">
          <ac:chgData name="Kořínek Jiří" userId="38144f8e-3e0c-4dde-bf5e-a7dd982c2475" providerId="ADAL" clId="{6A87CA4D-FA04-477F-8514-8B401304564B}" dt="2023-11-09T12:59:02.381" v="391" actId="478"/>
          <ac:spMkLst>
            <pc:docMk/>
            <pc:sldMk cId="1403669191" sldId="345"/>
            <ac:spMk id="3" creationId="{00000000-0000-0000-0000-000000000000}"/>
          </ac:spMkLst>
        </pc:spChg>
        <pc:spChg chg="add mod">
          <ac:chgData name="Kořínek Jiří" userId="38144f8e-3e0c-4dde-bf5e-a7dd982c2475" providerId="ADAL" clId="{6A87CA4D-FA04-477F-8514-8B401304564B}" dt="2023-11-09T13:02:18.538" v="457" actId="1035"/>
          <ac:spMkLst>
            <pc:docMk/>
            <pc:sldMk cId="1403669191" sldId="345"/>
            <ac:spMk id="4" creationId="{DF609A17-0787-D136-D711-3F69D784466F}"/>
          </ac:spMkLst>
        </pc:spChg>
        <pc:spChg chg="add mod">
          <ac:chgData name="Kořínek Jiří" userId="38144f8e-3e0c-4dde-bf5e-a7dd982c2475" providerId="ADAL" clId="{6A87CA4D-FA04-477F-8514-8B401304564B}" dt="2023-11-09T13:02:18.538" v="457" actId="1035"/>
          <ac:spMkLst>
            <pc:docMk/>
            <pc:sldMk cId="1403669191" sldId="345"/>
            <ac:spMk id="5" creationId="{0E41B4CF-E355-D7F8-F563-EAC1C071B6FA}"/>
          </ac:spMkLst>
        </pc:spChg>
        <pc:spChg chg="add mod">
          <ac:chgData name="Kořínek Jiří" userId="38144f8e-3e0c-4dde-bf5e-a7dd982c2475" providerId="ADAL" clId="{6A87CA4D-FA04-477F-8514-8B401304564B}" dt="2023-11-09T13:02:18.538" v="457" actId="1035"/>
          <ac:spMkLst>
            <pc:docMk/>
            <pc:sldMk cId="1403669191" sldId="345"/>
            <ac:spMk id="6" creationId="{F45AF7AE-B4F5-5CD4-E934-692DF37DDE65}"/>
          </ac:spMkLst>
        </pc:spChg>
        <pc:spChg chg="add mod">
          <ac:chgData name="Kořínek Jiří" userId="38144f8e-3e0c-4dde-bf5e-a7dd982c2475" providerId="ADAL" clId="{6A87CA4D-FA04-477F-8514-8B401304564B}" dt="2023-11-09T13:02:18.538" v="457" actId="1035"/>
          <ac:spMkLst>
            <pc:docMk/>
            <pc:sldMk cId="1403669191" sldId="345"/>
            <ac:spMk id="7" creationId="{D7855180-620C-2835-4773-7FB05F5A89C9}"/>
          </ac:spMkLst>
        </pc:spChg>
        <pc:spChg chg="add mod">
          <ac:chgData name="Kořínek Jiří" userId="38144f8e-3e0c-4dde-bf5e-a7dd982c2475" providerId="ADAL" clId="{6A87CA4D-FA04-477F-8514-8B401304564B}" dt="2023-11-09T12:59:03.421" v="392"/>
          <ac:spMkLst>
            <pc:docMk/>
            <pc:sldMk cId="1403669191" sldId="345"/>
            <ac:spMk id="8" creationId="{A4FDFCA6-1FCD-BC4E-4AE8-325118A8126C}"/>
          </ac:spMkLst>
        </pc:spChg>
        <pc:spChg chg="add mod">
          <ac:chgData name="Kořínek Jiří" userId="38144f8e-3e0c-4dde-bf5e-a7dd982c2475" providerId="ADAL" clId="{6A87CA4D-FA04-477F-8514-8B401304564B}" dt="2023-11-09T12:59:03.421" v="392"/>
          <ac:spMkLst>
            <pc:docMk/>
            <pc:sldMk cId="1403669191" sldId="345"/>
            <ac:spMk id="9" creationId="{EB628EB3-056D-808B-C10F-D93A2758DA99}"/>
          </ac:spMkLst>
        </pc:spChg>
        <pc:spChg chg="add mod">
          <ac:chgData name="Kořínek Jiří" userId="38144f8e-3e0c-4dde-bf5e-a7dd982c2475" providerId="ADAL" clId="{6A87CA4D-FA04-477F-8514-8B401304564B}" dt="2023-11-09T12:59:03.421" v="392"/>
          <ac:spMkLst>
            <pc:docMk/>
            <pc:sldMk cId="1403669191" sldId="345"/>
            <ac:spMk id="10" creationId="{DCF094C1-C803-0BA6-A27B-7AF2761D8AEE}"/>
          </ac:spMkLst>
        </pc:spChg>
        <pc:spChg chg="add mod">
          <ac:chgData name="Kořínek Jiří" userId="38144f8e-3e0c-4dde-bf5e-a7dd982c2475" providerId="ADAL" clId="{6A87CA4D-FA04-477F-8514-8B401304564B}" dt="2023-11-09T12:59:03.421" v="392"/>
          <ac:spMkLst>
            <pc:docMk/>
            <pc:sldMk cId="1403669191" sldId="345"/>
            <ac:spMk id="11" creationId="{520738D9-428E-B097-D51F-BC0D4CA6F526}"/>
          </ac:spMkLst>
        </pc:spChg>
        <pc:spChg chg="add del mod">
          <ac:chgData name="Kořínek Jiří" userId="38144f8e-3e0c-4dde-bf5e-a7dd982c2475" providerId="ADAL" clId="{6A87CA4D-FA04-477F-8514-8B401304564B}" dt="2023-11-09T12:59:09.789" v="393" actId="478"/>
          <ac:spMkLst>
            <pc:docMk/>
            <pc:sldMk cId="1403669191" sldId="345"/>
            <ac:spMk id="12" creationId="{05173D36-E7B8-9541-D836-93751A3A50F8}"/>
          </ac:spMkLst>
        </pc:spChg>
        <pc:spChg chg="add mod">
          <ac:chgData name="Kořínek Jiří" userId="38144f8e-3e0c-4dde-bf5e-a7dd982c2475" providerId="ADAL" clId="{6A87CA4D-FA04-477F-8514-8B401304564B}" dt="2023-11-09T12:59:03.421" v="392"/>
          <ac:spMkLst>
            <pc:docMk/>
            <pc:sldMk cId="1403669191" sldId="345"/>
            <ac:spMk id="13" creationId="{021708E8-5210-1A34-3D15-96ED68440CE3}"/>
          </ac:spMkLst>
        </pc:spChg>
        <pc:spChg chg="add del mod">
          <ac:chgData name="Kořínek Jiří" userId="38144f8e-3e0c-4dde-bf5e-a7dd982c2475" providerId="ADAL" clId="{6A87CA4D-FA04-477F-8514-8B401304564B}" dt="2023-11-09T13:01:08.344" v="424" actId="478"/>
          <ac:spMkLst>
            <pc:docMk/>
            <pc:sldMk cId="1403669191" sldId="345"/>
            <ac:spMk id="14" creationId="{BDA62D3E-0925-A834-A5A8-8D615BE37B37}"/>
          </ac:spMkLst>
        </pc:spChg>
        <pc:spChg chg="add mod">
          <ac:chgData name="Kořínek Jiří" userId="38144f8e-3e0c-4dde-bf5e-a7dd982c2475" providerId="ADAL" clId="{6A87CA4D-FA04-477F-8514-8B401304564B}" dt="2023-11-09T12:59:03.421" v="392"/>
          <ac:spMkLst>
            <pc:docMk/>
            <pc:sldMk cId="1403669191" sldId="345"/>
            <ac:spMk id="15" creationId="{36AD527C-DF78-0286-D1E2-F8D51A8005C2}"/>
          </ac:spMkLst>
        </pc:spChg>
        <pc:spChg chg="add mod">
          <ac:chgData name="Kořínek Jiří" userId="38144f8e-3e0c-4dde-bf5e-a7dd982c2475" providerId="ADAL" clId="{6A87CA4D-FA04-477F-8514-8B401304564B}" dt="2023-11-09T12:59:03.421" v="392"/>
          <ac:spMkLst>
            <pc:docMk/>
            <pc:sldMk cId="1403669191" sldId="345"/>
            <ac:spMk id="16" creationId="{36A93B74-7784-1DDB-9CE3-FC56D209FA77}"/>
          </ac:spMkLst>
        </pc:spChg>
        <pc:spChg chg="add mod">
          <ac:chgData name="Kořínek Jiří" userId="38144f8e-3e0c-4dde-bf5e-a7dd982c2475" providerId="ADAL" clId="{6A87CA4D-FA04-477F-8514-8B401304564B}" dt="2023-11-09T13:02:18.538" v="457" actId="1035"/>
          <ac:spMkLst>
            <pc:docMk/>
            <pc:sldMk cId="1403669191" sldId="345"/>
            <ac:spMk id="17" creationId="{B298179A-A379-2637-7905-633CF0FCF3A1}"/>
          </ac:spMkLst>
        </pc:spChg>
        <pc:spChg chg="add mod">
          <ac:chgData name="Kořínek Jiří" userId="38144f8e-3e0c-4dde-bf5e-a7dd982c2475" providerId="ADAL" clId="{6A87CA4D-FA04-477F-8514-8B401304564B}" dt="2023-11-09T13:02:18.538" v="457" actId="1035"/>
          <ac:spMkLst>
            <pc:docMk/>
            <pc:sldMk cId="1403669191" sldId="345"/>
            <ac:spMk id="18" creationId="{CB0ED919-B7D8-6683-8258-4B313D7DE5C3}"/>
          </ac:spMkLst>
        </pc:spChg>
        <pc:spChg chg="add mod">
          <ac:chgData name="Kořínek Jiří" userId="38144f8e-3e0c-4dde-bf5e-a7dd982c2475" providerId="ADAL" clId="{6A87CA4D-FA04-477F-8514-8B401304564B}" dt="2023-11-09T13:02:18.538" v="457" actId="1035"/>
          <ac:spMkLst>
            <pc:docMk/>
            <pc:sldMk cId="1403669191" sldId="345"/>
            <ac:spMk id="19" creationId="{3AC1683D-EFA4-3F94-618C-04F6207B1039}"/>
          </ac:spMkLst>
        </pc:spChg>
        <pc:spChg chg="add mod">
          <ac:chgData name="Kořínek Jiří" userId="38144f8e-3e0c-4dde-bf5e-a7dd982c2475" providerId="ADAL" clId="{6A87CA4D-FA04-477F-8514-8B401304564B}" dt="2023-11-09T13:02:18.538" v="457" actId="1035"/>
          <ac:spMkLst>
            <pc:docMk/>
            <pc:sldMk cId="1403669191" sldId="345"/>
            <ac:spMk id="20" creationId="{478C0063-9891-0A93-F7A7-586EAE157993}"/>
          </ac:spMkLst>
        </pc:spChg>
        <pc:spChg chg="add del mod">
          <ac:chgData name="Kořínek Jiří" userId="38144f8e-3e0c-4dde-bf5e-a7dd982c2475" providerId="ADAL" clId="{6A87CA4D-FA04-477F-8514-8B401304564B}" dt="2023-11-09T12:59:19.263" v="396" actId="478"/>
          <ac:spMkLst>
            <pc:docMk/>
            <pc:sldMk cId="1403669191" sldId="345"/>
            <ac:spMk id="22" creationId="{61A928BC-A140-93C9-4BC3-6FA1013D7BFD}"/>
          </ac:spMkLst>
        </pc:spChg>
        <pc:spChg chg="add mod">
          <ac:chgData name="Kořínek Jiří" userId="38144f8e-3e0c-4dde-bf5e-a7dd982c2475" providerId="ADAL" clId="{6A87CA4D-FA04-477F-8514-8B401304564B}" dt="2023-11-09T13:00:09.130" v="418"/>
          <ac:spMkLst>
            <pc:docMk/>
            <pc:sldMk cId="1403669191" sldId="345"/>
            <ac:spMk id="23" creationId="{315A03EF-7134-C550-0887-BE986D6F1D38}"/>
          </ac:spMkLst>
        </pc:spChg>
        <pc:spChg chg="add mod">
          <ac:chgData name="Kořínek Jiří" userId="38144f8e-3e0c-4dde-bf5e-a7dd982c2475" providerId="ADAL" clId="{6A87CA4D-FA04-477F-8514-8B401304564B}" dt="2023-11-09T13:01:16.634" v="426"/>
          <ac:spMkLst>
            <pc:docMk/>
            <pc:sldMk cId="1403669191" sldId="345"/>
            <ac:spMk id="24" creationId="{D141AC36-236C-B2A3-13CA-9E0E589A7ED3}"/>
          </ac:spMkLst>
        </pc:spChg>
      </pc:sldChg>
      <pc:sldChg chg="delSp modSp add del mod">
        <pc:chgData name="Kořínek Jiří" userId="38144f8e-3e0c-4dde-bf5e-a7dd982c2475" providerId="ADAL" clId="{6A87CA4D-FA04-477F-8514-8B401304564B}" dt="2023-11-09T12:53:37.828" v="372" actId="47"/>
        <pc:sldMkLst>
          <pc:docMk/>
          <pc:sldMk cId="2262804106" sldId="345"/>
        </pc:sldMkLst>
        <pc:spChg chg="mod">
          <ac:chgData name="Kořínek Jiří" userId="38144f8e-3e0c-4dde-bf5e-a7dd982c2475" providerId="ADAL" clId="{6A87CA4D-FA04-477F-8514-8B401304564B}" dt="2023-11-09T12:32:32.495" v="25" actId="20577"/>
          <ac:spMkLst>
            <pc:docMk/>
            <pc:sldMk cId="2262804106" sldId="345"/>
            <ac:spMk id="421" creationId="{00000000-0000-0000-0000-000000000000}"/>
          </ac:spMkLst>
        </pc:spChg>
        <pc:spChg chg="del mod">
          <ac:chgData name="Kořínek Jiří" userId="38144f8e-3e0c-4dde-bf5e-a7dd982c2475" providerId="ADAL" clId="{6A87CA4D-FA04-477F-8514-8B401304564B}" dt="2023-11-09T12:32:38.044" v="27" actId="478"/>
          <ac:spMkLst>
            <pc:docMk/>
            <pc:sldMk cId="2262804106" sldId="345"/>
            <ac:spMk id="422" creationId="{00000000-0000-0000-0000-000000000000}"/>
          </ac:spMkLst>
        </pc:spChg>
      </pc:sldChg>
      <pc:sldChg chg="addSp delSp modSp add mod ord delAnim modAnim">
        <pc:chgData name="Kořínek Jiří" userId="38144f8e-3e0c-4dde-bf5e-a7dd982c2475" providerId="ADAL" clId="{6A87CA4D-FA04-477F-8514-8B401304564B}" dt="2023-11-13T12:19:20.221" v="1074" actId="20577"/>
        <pc:sldMkLst>
          <pc:docMk/>
          <pc:sldMk cId="4239580774" sldId="346"/>
        </pc:sldMkLst>
        <pc:spChg chg="add mod">
          <ac:chgData name="Kořínek Jiří" userId="38144f8e-3e0c-4dde-bf5e-a7dd982c2475" providerId="ADAL" clId="{6A87CA4D-FA04-477F-8514-8B401304564B}" dt="2023-11-13T12:17:29.085" v="1064" actId="1076"/>
          <ac:spMkLst>
            <pc:docMk/>
            <pc:sldMk cId="4239580774" sldId="346"/>
            <ac:spMk id="2" creationId="{F7241756-8D6B-EA1A-DCEB-B3A0F6F3D5B5}"/>
          </ac:spMkLst>
        </pc:spChg>
        <pc:spChg chg="add del mod">
          <ac:chgData name="Kořínek Jiří" userId="38144f8e-3e0c-4dde-bf5e-a7dd982c2475" providerId="ADAL" clId="{6A87CA4D-FA04-477F-8514-8B401304564B}" dt="2023-11-09T13:15:01.030" v="739" actId="478"/>
          <ac:spMkLst>
            <pc:docMk/>
            <pc:sldMk cId="4239580774" sldId="346"/>
            <ac:spMk id="3" creationId="{17693BA9-FC29-5497-BC88-2D472201C002}"/>
          </ac:spMkLst>
        </pc:spChg>
        <pc:spChg chg="del">
          <ac:chgData name="Kořínek Jiří" userId="38144f8e-3e0c-4dde-bf5e-a7dd982c2475" providerId="ADAL" clId="{6A87CA4D-FA04-477F-8514-8B401304564B}" dt="2023-11-09T13:03:10.207" v="459" actId="478"/>
          <ac:spMkLst>
            <pc:docMk/>
            <pc:sldMk cId="4239580774" sldId="346"/>
            <ac:spMk id="4" creationId="{DF609A17-0787-D136-D711-3F69D784466F}"/>
          </ac:spMkLst>
        </pc:spChg>
        <pc:spChg chg="del">
          <ac:chgData name="Kořínek Jiří" userId="38144f8e-3e0c-4dde-bf5e-a7dd982c2475" providerId="ADAL" clId="{6A87CA4D-FA04-477F-8514-8B401304564B}" dt="2023-11-09T13:03:10.207" v="459" actId="478"/>
          <ac:spMkLst>
            <pc:docMk/>
            <pc:sldMk cId="4239580774" sldId="346"/>
            <ac:spMk id="5" creationId="{0E41B4CF-E355-D7F8-F563-EAC1C071B6FA}"/>
          </ac:spMkLst>
        </pc:spChg>
        <pc:spChg chg="del">
          <ac:chgData name="Kořínek Jiří" userId="38144f8e-3e0c-4dde-bf5e-a7dd982c2475" providerId="ADAL" clId="{6A87CA4D-FA04-477F-8514-8B401304564B}" dt="2023-11-09T13:03:10.207" v="459" actId="478"/>
          <ac:spMkLst>
            <pc:docMk/>
            <pc:sldMk cId="4239580774" sldId="346"/>
            <ac:spMk id="6" creationId="{F45AF7AE-B4F5-5CD4-E934-692DF37DDE65}"/>
          </ac:spMkLst>
        </pc:spChg>
        <pc:spChg chg="del">
          <ac:chgData name="Kořínek Jiří" userId="38144f8e-3e0c-4dde-bf5e-a7dd982c2475" providerId="ADAL" clId="{6A87CA4D-FA04-477F-8514-8B401304564B}" dt="2023-11-09T13:03:10.207" v="459" actId="478"/>
          <ac:spMkLst>
            <pc:docMk/>
            <pc:sldMk cId="4239580774" sldId="346"/>
            <ac:spMk id="7" creationId="{D7855180-620C-2835-4773-7FB05F5A89C9}"/>
          </ac:spMkLst>
        </pc:spChg>
        <pc:spChg chg="mod">
          <ac:chgData name="Kořínek Jiří" userId="38144f8e-3e0c-4dde-bf5e-a7dd982c2475" providerId="ADAL" clId="{6A87CA4D-FA04-477F-8514-8B401304564B}" dt="2023-11-13T12:17:15.479" v="1062" actId="1076"/>
          <ac:spMkLst>
            <pc:docMk/>
            <pc:sldMk cId="4239580774" sldId="346"/>
            <ac:spMk id="10" creationId="{DCF094C1-C803-0BA6-A27B-7AF2761D8AEE}"/>
          </ac:spMkLst>
        </pc:spChg>
        <pc:spChg chg="mod">
          <ac:chgData name="Kořínek Jiří" userId="38144f8e-3e0c-4dde-bf5e-a7dd982c2475" providerId="ADAL" clId="{6A87CA4D-FA04-477F-8514-8B401304564B}" dt="2023-11-13T12:17:15.479" v="1062" actId="1076"/>
          <ac:spMkLst>
            <pc:docMk/>
            <pc:sldMk cId="4239580774" sldId="346"/>
            <ac:spMk id="11" creationId="{520738D9-428E-B097-D51F-BC0D4CA6F526}"/>
          </ac:spMkLst>
        </pc:spChg>
        <pc:spChg chg="add mod">
          <ac:chgData name="Kořínek Jiří" userId="38144f8e-3e0c-4dde-bf5e-a7dd982c2475" providerId="ADAL" clId="{6A87CA4D-FA04-477F-8514-8B401304564B}" dt="2023-11-13T12:17:36.283" v="1065" actId="1076"/>
          <ac:spMkLst>
            <pc:docMk/>
            <pc:sldMk cId="4239580774" sldId="346"/>
            <ac:spMk id="12" creationId="{6947C645-7846-970A-C2E2-09D86CF5F59F}"/>
          </ac:spMkLst>
        </pc:spChg>
        <pc:spChg chg="mod">
          <ac:chgData name="Kořínek Jiří" userId="38144f8e-3e0c-4dde-bf5e-a7dd982c2475" providerId="ADAL" clId="{6A87CA4D-FA04-477F-8514-8B401304564B}" dt="2023-11-13T12:19:20.221" v="1074" actId="20577"/>
          <ac:spMkLst>
            <pc:docMk/>
            <pc:sldMk cId="4239580774" sldId="346"/>
            <ac:spMk id="13" creationId="{021708E8-5210-1A34-3D15-96ED68440CE3}"/>
          </ac:spMkLst>
        </pc:spChg>
        <pc:spChg chg="mod">
          <ac:chgData name="Kořínek Jiří" userId="38144f8e-3e0c-4dde-bf5e-a7dd982c2475" providerId="ADAL" clId="{6A87CA4D-FA04-477F-8514-8B401304564B}" dt="2023-11-13T12:17:15.479" v="1062" actId="1076"/>
          <ac:spMkLst>
            <pc:docMk/>
            <pc:sldMk cId="4239580774" sldId="346"/>
            <ac:spMk id="15" creationId="{36AD527C-DF78-0286-D1E2-F8D51A8005C2}"/>
          </ac:spMkLst>
        </pc:spChg>
        <pc:spChg chg="mod">
          <ac:chgData name="Kořínek Jiří" userId="38144f8e-3e0c-4dde-bf5e-a7dd982c2475" providerId="ADAL" clId="{6A87CA4D-FA04-477F-8514-8B401304564B}" dt="2023-11-13T12:17:15.479" v="1062" actId="1076"/>
          <ac:spMkLst>
            <pc:docMk/>
            <pc:sldMk cId="4239580774" sldId="346"/>
            <ac:spMk id="16" creationId="{36A93B74-7784-1DDB-9CE3-FC56D209FA77}"/>
          </ac:spMkLst>
        </pc:spChg>
        <pc:spChg chg="del">
          <ac:chgData name="Kořínek Jiří" userId="38144f8e-3e0c-4dde-bf5e-a7dd982c2475" providerId="ADAL" clId="{6A87CA4D-FA04-477F-8514-8B401304564B}" dt="2023-11-09T13:03:10.207" v="459" actId="478"/>
          <ac:spMkLst>
            <pc:docMk/>
            <pc:sldMk cId="4239580774" sldId="346"/>
            <ac:spMk id="17" creationId="{B298179A-A379-2637-7905-633CF0FCF3A1}"/>
          </ac:spMkLst>
        </pc:spChg>
        <pc:spChg chg="del">
          <ac:chgData name="Kořínek Jiří" userId="38144f8e-3e0c-4dde-bf5e-a7dd982c2475" providerId="ADAL" clId="{6A87CA4D-FA04-477F-8514-8B401304564B}" dt="2023-11-09T13:03:10.207" v="459" actId="478"/>
          <ac:spMkLst>
            <pc:docMk/>
            <pc:sldMk cId="4239580774" sldId="346"/>
            <ac:spMk id="18" creationId="{CB0ED919-B7D8-6683-8258-4B313D7DE5C3}"/>
          </ac:spMkLst>
        </pc:spChg>
        <pc:spChg chg="del">
          <ac:chgData name="Kořínek Jiří" userId="38144f8e-3e0c-4dde-bf5e-a7dd982c2475" providerId="ADAL" clId="{6A87CA4D-FA04-477F-8514-8B401304564B}" dt="2023-11-09T13:03:10.207" v="459" actId="478"/>
          <ac:spMkLst>
            <pc:docMk/>
            <pc:sldMk cId="4239580774" sldId="346"/>
            <ac:spMk id="19" creationId="{3AC1683D-EFA4-3F94-618C-04F6207B1039}"/>
          </ac:spMkLst>
        </pc:spChg>
        <pc:spChg chg="del">
          <ac:chgData name="Kořínek Jiří" userId="38144f8e-3e0c-4dde-bf5e-a7dd982c2475" providerId="ADAL" clId="{6A87CA4D-FA04-477F-8514-8B401304564B}" dt="2023-11-09T13:03:10.207" v="459" actId="478"/>
          <ac:spMkLst>
            <pc:docMk/>
            <pc:sldMk cId="4239580774" sldId="346"/>
            <ac:spMk id="20" creationId="{478C0063-9891-0A93-F7A7-586EAE157993}"/>
          </ac:spMkLst>
        </pc:spChg>
        <pc:spChg chg="mod">
          <ac:chgData name="Kořínek Jiří" userId="38144f8e-3e0c-4dde-bf5e-a7dd982c2475" providerId="ADAL" clId="{6A87CA4D-FA04-477F-8514-8B401304564B}" dt="2023-11-09T13:05:11.504" v="565" actId="20577"/>
          <ac:spMkLst>
            <pc:docMk/>
            <pc:sldMk cId="4239580774" sldId="346"/>
            <ac:spMk id="23" creationId="{315A03EF-7134-C550-0887-BE986D6F1D38}"/>
          </ac:spMkLst>
        </pc:spChg>
        <pc:spChg chg="mod">
          <ac:chgData name="Kořínek Jiří" userId="38144f8e-3e0c-4dde-bf5e-a7dd982c2475" providerId="ADAL" clId="{6A87CA4D-FA04-477F-8514-8B401304564B}" dt="2023-11-09T13:03:55.352" v="494" actId="20577"/>
          <ac:spMkLst>
            <pc:docMk/>
            <pc:sldMk cId="4239580774" sldId="346"/>
            <ac:spMk id="24" creationId="{D141AC36-236C-B2A3-13CA-9E0E589A7ED3}"/>
          </ac:spMkLst>
        </pc:spChg>
      </pc:sldChg>
      <pc:sldMasterChg chg="delSldLayout">
        <pc:chgData name="Kořínek Jiří" userId="38144f8e-3e0c-4dde-bf5e-a7dd982c2475" providerId="ADAL" clId="{6A87CA4D-FA04-477F-8514-8B401304564B}" dt="2023-11-09T12:59:34.502" v="398" actId="2696"/>
        <pc:sldMasterMkLst>
          <pc:docMk/>
          <pc:sldMasterMk cId="0" sldId="2147483681"/>
        </pc:sldMasterMkLst>
        <pc:sldLayoutChg chg="del">
          <pc:chgData name="Kořínek Jiří" userId="38144f8e-3e0c-4dde-bf5e-a7dd982c2475" providerId="ADAL" clId="{6A87CA4D-FA04-477F-8514-8B401304564B}" dt="2023-11-09T12:59:34.502" v="398" actId="2696"/>
          <pc:sldLayoutMkLst>
            <pc:docMk/>
            <pc:sldMasterMk cId="0" sldId="2147483681"/>
            <pc:sldLayoutMk cId="1022225551" sldId="2147483682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orjir\Desktop\MS2014+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orjir\Desktop\MS2014+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orjir\Desktop\MS2014+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orjir\Desktop\MS2014+%20%20-%20dat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6AC-4F34-88F5-7E1B8726168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6AC-4F34-88F5-7E1B87261683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96AC-4F34-88F5-7E1B87261683}"/>
                </c:ext>
              </c:extLst>
            </c:dLbl>
            <c:dLbl>
              <c:idx val="1"/>
              <c:layout>
                <c:manualLayout>
                  <c:x val="0.13536286089238844"/>
                  <c:y val="0.1078211577719451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6AC-4F34-88F5-7E1B872616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List2!$C$4:$C$5</c:f>
              <c:strCache>
                <c:ptCount val="2"/>
                <c:pt idx="0">
                  <c:v>Dokončené projekty</c:v>
                </c:pt>
                <c:pt idx="1">
                  <c:v>Nedokončené projekty</c:v>
                </c:pt>
              </c:strCache>
            </c:strRef>
          </c:cat>
          <c:val>
            <c:numRef>
              <c:f>List2!$D$4:$D$5</c:f>
              <c:numCache>
                <c:formatCode>General</c:formatCode>
                <c:ptCount val="2"/>
                <c:pt idx="0">
                  <c:v>266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6AC-4F34-88F5-7E1B872616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List3!$C$3</c:f>
              <c:strCache>
                <c:ptCount val="1"/>
                <c:pt idx="0">
                  <c:v>Skutečné čerpání CZV v Kč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6E5-489C-8BB5-274CA528E77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6E5-489C-8BB5-274CA528E77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6E5-489C-8BB5-274CA528E77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26E5-489C-8BB5-274CA528E77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26E5-489C-8BB5-274CA528E77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26E5-489C-8BB5-274CA528E77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26E5-489C-8BB5-274CA528E77E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26E5-489C-8BB5-274CA528E77E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26E5-489C-8BB5-274CA528E77E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26E5-489C-8BB5-274CA528E77E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26E5-489C-8BB5-274CA528E77E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7-26E5-489C-8BB5-274CA528E77E}"/>
              </c:ext>
            </c:extLst>
          </c:dPt>
          <c:dLbls>
            <c:dLbl>
              <c:idx val="0"/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26E5-489C-8BB5-274CA528E77E}"/>
                </c:ext>
              </c:extLst>
            </c:dLbl>
            <c:dLbl>
              <c:idx val="1"/>
              <c:layout>
                <c:manualLayout>
                  <c:x val="-9.493841254917762E-2"/>
                  <c:y val="-0.2858577241603189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263326226012793"/>
                      <c:h val="0.1596517717164548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26E5-489C-8BB5-274CA528E77E}"/>
                </c:ext>
              </c:extLst>
            </c:dLbl>
            <c:dLbl>
              <c:idx val="2"/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2">
                          <a:lumMod val="1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26E5-489C-8BB5-274CA528E77E}"/>
                </c:ext>
              </c:extLst>
            </c:dLbl>
            <c:dLbl>
              <c:idx val="3"/>
              <c:layout>
                <c:manualLayout>
                  <c:x val="-0.13667965011836208"/>
                  <c:y val="0.5065287515065488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6E5-489C-8BB5-274CA528E77E}"/>
                </c:ext>
              </c:extLst>
            </c:dLbl>
            <c:dLbl>
              <c:idx val="4"/>
              <c:layout>
                <c:manualLayout>
                  <c:x val="-0.14591986635998858"/>
                  <c:y val="0.3291744591609361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6E5-489C-8BB5-274CA528E77E}"/>
                </c:ext>
              </c:extLst>
            </c:dLbl>
            <c:dLbl>
              <c:idx val="5"/>
              <c:layout>
                <c:manualLayout>
                  <c:x val="-0.14442285199424698"/>
                  <c:y val="0.1774617088820048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6E5-489C-8BB5-274CA528E77E}"/>
                </c:ext>
              </c:extLst>
            </c:dLbl>
            <c:dLbl>
              <c:idx val="6"/>
              <c:layout>
                <c:manualLayout>
                  <c:x val="-0.13142792785230203"/>
                  <c:y val="2.096988180984072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6E5-489C-8BB5-274CA528E77E}"/>
                </c:ext>
              </c:extLst>
            </c:dLbl>
            <c:dLbl>
              <c:idx val="7"/>
              <c:layout>
                <c:manualLayout>
                  <c:x val="-0.12980212827874127"/>
                  <c:y val="-0.13279529157515479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6E5-489C-8BB5-274CA528E77E}"/>
                </c:ext>
              </c:extLst>
            </c:dLbl>
            <c:dLbl>
              <c:idx val="8"/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26E5-489C-8BB5-274CA528E77E}"/>
                </c:ext>
              </c:extLst>
            </c:dLbl>
            <c:dLbl>
              <c:idx val="9"/>
              <c:layout>
                <c:manualLayout>
                  <c:x val="-0.1992586281192463"/>
                  <c:y val="3.947929137295409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26E5-489C-8BB5-274CA528E77E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List3!$B$4:$B$15</c:f>
              <c:strCache>
                <c:ptCount val="12"/>
                <c:pt idx="0">
                  <c:v>MMR</c:v>
                </c:pt>
                <c:pt idx="1">
                  <c:v>CRR</c:v>
                </c:pt>
                <c:pt idx="2">
                  <c:v>MF</c:v>
                </c:pt>
                <c:pt idx="3">
                  <c:v>MPSV</c:v>
                </c:pt>
                <c:pt idx="4">
                  <c:v>MŽP</c:v>
                </c:pt>
                <c:pt idx="5">
                  <c:v>MPO</c:v>
                </c:pt>
                <c:pt idx="6">
                  <c:v>ÚV ČR</c:v>
                </c:pt>
                <c:pt idx="7">
                  <c:v>TA ČR</c:v>
                </c:pt>
                <c:pt idx="8">
                  <c:v>Regionální rady</c:v>
                </c:pt>
                <c:pt idx="9">
                  <c:v>Kraje a jejich PO (RSK)</c:v>
                </c:pt>
                <c:pt idx="10">
                  <c:v>Statutární města a jejich PO</c:v>
                </c:pt>
                <c:pt idx="11">
                  <c:v>Výzva č. 4 </c:v>
                </c:pt>
              </c:strCache>
            </c:strRef>
          </c:cat>
          <c:val>
            <c:numRef>
              <c:f>List3!$C$4:$C$15</c:f>
              <c:numCache>
                <c:formatCode>#,##0.00</c:formatCode>
                <c:ptCount val="12"/>
                <c:pt idx="0">
                  <c:v>2830668891.9000001</c:v>
                </c:pt>
                <c:pt idx="1">
                  <c:v>473615973.11000001</c:v>
                </c:pt>
                <c:pt idx="2">
                  <c:v>1749025961.8800001</c:v>
                </c:pt>
                <c:pt idx="3">
                  <c:v>53205847.350000001</c:v>
                </c:pt>
                <c:pt idx="4">
                  <c:v>9948014.6899999995</c:v>
                </c:pt>
                <c:pt idx="5">
                  <c:v>4477856.45</c:v>
                </c:pt>
                <c:pt idx="6">
                  <c:v>20552858.280000001</c:v>
                </c:pt>
                <c:pt idx="7">
                  <c:v>15077065.970000001</c:v>
                </c:pt>
                <c:pt idx="8">
                  <c:v>1043523910.76</c:v>
                </c:pt>
                <c:pt idx="9">
                  <c:v>206432163.28</c:v>
                </c:pt>
                <c:pt idx="10">
                  <c:v>276749911.84000003</c:v>
                </c:pt>
                <c:pt idx="11">
                  <c:v>41508088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26E5-489C-8BB5-274CA528E7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12B-483E-99F6-18DF702B91F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12B-483E-99F6-18DF702B91FC}"/>
              </c:ext>
            </c:extLst>
          </c:dPt>
          <c:dPt>
            <c:idx val="2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12B-483E-99F6-18DF702B91F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312B-483E-99F6-18DF702B91FC}"/>
              </c:ext>
            </c:extLst>
          </c:dPt>
          <c:dLbls>
            <c:dLbl>
              <c:idx val="0"/>
              <c:layout>
                <c:manualLayout>
                  <c:x val="-8.1300111825285085E-2"/>
                  <c:y val="8.986484914606873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12B-483E-99F6-18DF702B91FC}"/>
                </c:ext>
              </c:extLst>
            </c:dLbl>
            <c:dLbl>
              <c:idx val="1"/>
              <c:layout>
                <c:manualLayout>
                  <c:x val="-0.11724354418714941"/>
                  <c:y val="-0.2863161624482604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12B-483E-99F6-18DF702B91FC}"/>
                </c:ext>
              </c:extLst>
            </c:dLbl>
            <c:dLbl>
              <c:idx val="2"/>
              <c:layout>
                <c:manualLayout>
                  <c:x val="0.15702056653736704"/>
                  <c:y val="3.97292330157723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12B-483E-99F6-18DF702B91FC}"/>
                </c:ext>
              </c:extLst>
            </c:dLbl>
            <c:dLbl>
              <c:idx val="3"/>
              <c:layout>
                <c:manualLayout>
                  <c:x val="9.9046697287839019E-2"/>
                  <c:y val="0.1193380194207718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2">
                          <a:lumMod val="1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62639982502187"/>
                      <c:h val="0.1958353748162665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312B-483E-99F6-18DF702B91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List4!$B$4:$B$7</c:f>
              <c:strCache>
                <c:ptCount val="4"/>
                <c:pt idx="0">
                  <c:v>OM</c:v>
                </c:pt>
                <c:pt idx="1">
                  <c:v>PŽP</c:v>
                </c:pt>
                <c:pt idx="2">
                  <c:v>Výzvy</c:v>
                </c:pt>
                <c:pt idx="3">
                  <c:v>Prog. dokument</c:v>
                </c:pt>
              </c:strCache>
            </c:strRef>
          </c:cat>
          <c:val>
            <c:numRef>
              <c:f>List4!$C$4:$C$7</c:f>
              <c:numCache>
                <c:formatCode>General</c:formatCode>
                <c:ptCount val="4"/>
                <c:pt idx="0">
                  <c:v>12</c:v>
                </c:pt>
                <c:pt idx="1">
                  <c:v>30</c:v>
                </c:pt>
                <c:pt idx="2">
                  <c:v>17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12B-483E-99F6-18DF702B91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31496C3F-F04E-DECC-1C8A-6AAAF47B1A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46A32C9-92A0-10C1-412F-9D84FF32BC7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EB3874-3D69-437B-846C-3FE158EB65E4}" type="datetimeFigureOut">
              <a:rPr lang="cs-CZ" smtClean="0"/>
              <a:t>22.11.2024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C41AA10-C298-0ADE-2CC0-6EB35DB94C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168792E-839F-9D6C-40D3-65378014940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EC6C6A-A0B2-40BA-B7C1-39DD20C9D6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98795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1-18T09:05:28.104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42,'1'-1,"-1"1,0-1,0 0,1 1,-1-1,0 1,1-1,-1 1,1-1,-1 1,1-1,-1 1,1-1,-1 1,1 0,-1-1,1 1,0 0,-1-1,1 1,0 0,-1 0,1 0,0-1,0 1,21-4,-19 4,94-6,-65 5,56-8,-41 3,1 2,92 4,-52 2,-15-2,2-2,132 16,-49-3,-109-9,81 11,-61 2,-36-7,-1-1,2-2,46 2,-72-7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1-18T09:05:29.093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870 2,'-710'0,"696"0,8-1,0 1,-1 0,1 0,0 1,0-1,0 1,0 1,-9 2,15-3,0-1,1 1,-1-1,0 1,1-1,-1 0,0 1,1-1,-1 0,0 1,1-1,-1 0,1 0,-1 1,1-1,-1 0,1 0,-1 0,1 1,-1-1,0 0,1 0,-1 0,1 0,-1 0,1 0,-1 0,1 0,0 0,22 3,374 1,-239-6,-146 3,-16 2,-24 2,-410 31,286-28,89-4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1-18T09:05:32.396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c863ae5e8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c863ae5e8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cs-CZ" sz="1100"/>
              <a:t>Přeplnění indikátorů obecného charakteru - (příjemci upřednostnili indikátory obecného charakteru, které se dají snáze ovlivnit, před specifickými, u nichž je horší monitorování, vykazování, kontrola, ale vyšší vypovídající hodnota o skutečné implementaci programu)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90760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Evaluace absorpční kapacity - </a:t>
            </a:r>
            <a:r>
              <a:rPr lang="en-US" sz="1800" err="1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byla</a:t>
            </a:r>
            <a:r>
              <a:rPr lang="en-US" sz="180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 </a:t>
            </a:r>
            <a:r>
              <a:rPr lang="en-US" sz="1800" err="1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zadána</a:t>
            </a:r>
            <a:r>
              <a:rPr lang="en-US" sz="180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 v </a:t>
            </a:r>
            <a:r>
              <a:rPr lang="en-US" sz="1800" err="1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situaci</a:t>
            </a:r>
            <a:r>
              <a:rPr lang="en-US" sz="180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 </a:t>
            </a:r>
            <a:r>
              <a:rPr lang="en-US" sz="1800" err="1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zastavení</a:t>
            </a:r>
            <a:r>
              <a:rPr lang="en-US" sz="180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 </a:t>
            </a:r>
            <a:r>
              <a:rPr lang="en-US" sz="1800" err="1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proplácení</a:t>
            </a:r>
            <a:r>
              <a:rPr lang="en-US" sz="180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 </a:t>
            </a:r>
            <a:r>
              <a:rPr lang="en-US" sz="1800" err="1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výdajů</a:t>
            </a:r>
            <a:r>
              <a:rPr lang="en-US" sz="180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 u </a:t>
            </a:r>
            <a:r>
              <a:rPr lang="en-US" sz="1800" err="1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projektů</a:t>
            </a:r>
            <a:r>
              <a:rPr lang="en-US" sz="180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 v </a:t>
            </a:r>
            <a:r>
              <a:rPr lang="en-US" sz="1800" err="1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Prioritní</a:t>
            </a:r>
            <a:r>
              <a:rPr lang="en-US" sz="180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 </a:t>
            </a:r>
            <a:r>
              <a:rPr lang="en-US" sz="1800" err="1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ose</a:t>
            </a:r>
            <a:r>
              <a:rPr lang="en-US" sz="180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 2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96759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Evaluace absorpční kapacity - </a:t>
            </a:r>
            <a:r>
              <a:rPr lang="en-US" sz="1800" err="1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byla</a:t>
            </a:r>
            <a:r>
              <a:rPr lang="en-US" sz="180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 </a:t>
            </a:r>
            <a:r>
              <a:rPr lang="en-US" sz="1800" err="1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zadána</a:t>
            </a:r>
            <a:r>
              <a:rPr lang="en-US" sz="180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 v </a:t>
            </a:r>
            <a:r>
              <a:rPr lang="en-US" sz="1800" err="1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situaci</a:t>
            </a:r>
            <a:r>
              <a:rPr lang="en-US" sz="180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 </a:t>
            </a:r>
            <a:r>
              <a:rPr lang="en-US" sz="1800" err="1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zastavení</a:t>
            </a:r>
            <a:r>
              <a:rPr lang="en-US" sz="180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 </a:t>
            </a:r>
            <a:r>
              <a:rPr lang="en-US" sz="1800" err="1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proplácení</a:t>
            </a:r>
            <a:r>
              <a:rPr lang="en-US" sz="180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 </a:t>
            </a:r>
            <a:r>
              <a:rPr lang="en-US" sz="1800" err="1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výdajů</a:t>
            </a:r>
            <a:r>
              <a:rPr lang="en-US" sz="180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 u </a:t>
            </a:r>
            <a:r>
              <a:rPr lang="en-US" sz="1800" err="1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projektů</a:t>
            </a:r>
            <a:r>
              <a:rPr lang="en-US" sz="180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 v </a:t>
            </a:r>
            <a:r>
              <a:rPr lang="en-US" sz="1800" err="1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Prioritní</a:t>
            </a:r>
            <a:r>
              <a:rPr lang="en-US" sz="180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 </a:t>
            </a:r>
            <a:r>
              <a:rPr lang="en-US" sz="1800" err="1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ose</a:t>
            </a:r>
            <a:r>
              <a:rPr lang="en-US" sz="180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 2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15744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Evaluace absorpční kapacity - </a:t>
            </a:r>
            <a:r>
              <a:rPr lang="en-US" sz="1800" err="1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byla</a:t>
            </a:r>
            <a:r>
              <a:rPr lang="en-US" sz="180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 </a:t>
            </a:r>
            <a:r>
              <a:rPr lang="en-US" sz="1800" err="1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zadána</a:t>
            </a:r>
            <a:r>
              <a:rPr lang="en-US" sz="180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 v </a:t>
            </a:r>
            <a:r>
              <a:rPr lang="en-US" sz="1800" err="1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situaci</a:t>
            </a:r>
            <a:r>
              <a:rPr lang="en-US" sz="180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 </a:t>
            </a:r>
            <a:r>
              <a:rPr lang="en-US" sz="1800" err="1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zastavení</a:t>
            </a:r>
            <a:r>
              <a:rPr lang="en-US" sz="180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 </a:t>
            </a:r>
            <a:r>
              <a:rPr lang="en-US" sz="1800" err="1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proplácení</a:t>
            </a:r>
            <a:r>
              <a:rPr lang="en-US" sz="180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 </a:t>
            </a:r>
            <a:r>
              <a:rPr lang="en-US" sz="1800" err="1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výdajů</a:t>
            </a:r>
            <a:r>
              <a:rPr lang="en-US" sz="180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 u </a:t>
            </a:r>
            <a:r>
              <a:rPr lang="en-US" sz="1800" err="1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projektů</a:t>
            </a:r>
            <a:r>
              <a:rPr lang="en-US" sz="180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 v </a:t>
            </a:r>
            <a:r>
              <a:rPr lang="en-US" sz="1800" err="1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Prioritní</a:t>
            </a:r>
            <a:r>
              <a:rPr lang="en-US" sz="180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 </a:t>
            </a:r>
            <a:r>
              <a:rPr lang="en-US" sz="1800" err="1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ose</a:t>
            </a:r>
            <a:r>
              <a:rPr lang="en-US" sz="180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 2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30065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Evaluace absorpční kapacity - </a:t>
            </a:r>
            <a:r>
              <a:rPr lang="en-US" sz="1800" err="1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byla</a:t>
            </a:r>
            <a:r>
              <a:rPr lang="en-US" sz="180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 </a:t>
            </a:r>
            <a:r>
              <a:rPr lang="en-US" sz="1800" err="1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zadána</a:t>
            </a:r>
            <a:r>
              <a:rPr lang="en-US" sz="180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 v </a:t>
            </a:r>
            <a:r>
              <a:rPr lang="en-US" sz="1800" err="1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situaci</a:t>
            </a:r>
            <a:r>
              <a:rPr lang="en-US" sz="180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 </a:t>
            </a:r>
            <a:r>
              <a:rPr lang="en-US" sz="1800" err="1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zastavení</a:t>
            </a:r>
            <a:r>
              <a:rPr lang="en-US" sz="180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 </a:t>
            </a:r>
            <a:r>
              <a:rPr lang="en-US" sz="1800" err="1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proplácení</a:t>
            </a:r>
            <a:r>
              <a:rPr lang="en-US" sz="180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 </a:t>
            </a:r>
            <a:r>
              <a:rPr lang="en-US" sz="1800" err="1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výdajů</a:t>
            </a:r>
            <a:r>
              <a:rPr lang="en-US" sz="180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 u </a:t>
            </a:r>
            <a:r>
              <a:rPr lang="en-US" sz="1800" err="1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projektů</a:t>
            </a:r>
            <a:r>
              <a:rPr lang="en-US" sz="180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 v </a:t>
            </a:r>
            <a:r>
              <a:rPr lang="en-US" sz="1800" err="1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Prioritní</a:t>
            </a:r>
            <a:r>
              <a:rPr lang="en-US" sz="180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 </a:t>
            </a:r>
            <a:r>
              <a:rPr lang="en-US" sz="1800" err="1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ose</a:t>
            </a:r>
            <a:r>
              <a:rPr lang="en-US" sz="180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 2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02730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c8bcaa2a03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c8bcaa2a03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2595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gcc8cfa50e2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6" name="Google Shape;1126;gcc8cfa50e2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c8bcaa2a03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c8bcaa2a03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27967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Google Shape;1219;gcc8cfa50e2_0_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0" name="Google Shape;1220;gcc8cfa50e2_0_4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c863ae5e84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c863ae5e84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c863ae5e84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c863ae5e84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1570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c8bcaa2a03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c8bcaa2a03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c863ae5e8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c863ae5e84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2453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c8bcaa2a03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c8bcaa2a03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6912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c8bcaa2a03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c8bcaa2a03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7687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cs-CZ" sz="1100"/>
              <a:t>Přeplnění indikátorů obecného charakteru - (příjemci upřednostnili indikátory obecného charakteru, které se dají snáze ovlivnit, před specifickými, u nichž je horší monitorování, vykazování, kontrola, ale vyšší vypovídající hodnota o skutečné implementaci programu)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23900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cs-CZ" sz="1100"/>
              <a:t>Přeplnění indikátorů obecného charakteru - (příjemci upřednostnili indikátory obecného charakteru, které se dají snáze ovlivnit, před specifickými, u nichž je horší monitorování, vykazování, kontrola, ale vyšší vypovídající hodnota o skutečné implementaci programu)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2316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10800000">
            <a:off x="7870513" y="3869150"/>
            <a:ext cx="2765700" cy="2765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10800000">
            <a:off x="8108649" y="4107286"/>
            <a:ext cx="2289300" cy="22893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rot="10800000">
            <a:off x="8505753" y="4503562"/>
            <a:ext cx="1495500" cy="14964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-1581150" y="-1580275"/>
            <a:ext cx="2943600" cy="2943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10800000">
            <a:off x="-1327411" y="-1326536"/>
            <a:ext cx="2436300" cy="24363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10800000">
            <a:off x="-904778" y="-905027"/>
            <a:ext cx="1591500" cy="15927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 rot="10800000">
            <a:off x="6536525" y="-1117475"/>
            <a:ext cx="1829700" cy="1829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0800000">
            <a:off x="6693914" y="-960086"/>
            <a:ext cx="1514700" cy="15147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10800000">
            <a:off x="6957099" y="-697754"/>
            <a:ext cx="989100" cy="9900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1746350" y="1570885"/>
            <a:ext cx="5697900" cy="148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1750925" y="3178413"/>
            <a:ext cx="5697900" cy="39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249CEBA-0CB3-4B84-DC42-AE2DDF1E00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244" y="4803449"/>
            <a:ext cx="1993800" cy="2405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/>
          <p:nvPr/>
        </p:nvSpPr>
        <p:spPr>
          <a:xfrm>
            <a:off x="-7141375" y="-2522775"/>
            <a:ext cx="10187100" cy="10187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-6781639" y="-2163039"/>
            <a:ext cx="9468000" cy="94680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-6426470" y="-1808958"/>
            <a:ext cx="8754900" cy="87603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3"/>
          <p:cNvSpPr/>
          <p:nvPr/>
        </p:nvSpPr>
        <p:spPr>
          <a:xfrm>
            <a:off x="1316500" y="1281288"/>
            <a:ext cx="2580900" cy="25809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/>
          <p:nvPr/>
        </p:nvSpPr>
        <p:spPr>
          <a:xfrm>
            <a:off x="1552899" y="1517686"/>
            <a:ext cx="2106300" cy="21063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3"/>
          <p:cNvSpPr/>
          <p:nvPr/>
        </p:nvSpPr>
        <p:spPr>
          <a:xfrm>
            <a:off x="5211000" y="4029175"/>
            <a:ext cx="2580900" cy="2580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3"/>
          <p:cNvSpPr/>
          <p:nvPr/>
        </p:nvSpPr>
        <p:spPr>
          <a:xfrm>
            <a:off x="5433341" y="4251516"/>
            <a:ext cx="2136300" cy="21363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>
            <a:off x="5803528" y="4621636"/>
            <a:ext cx="1395300" cy="13965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>
            <a:off x="7198825" y="-1299600"/>
            <a:ext cx="3057900" cy="3057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7462254" y="-1036171"/>
            <a:ext cx="2531100" cy="25311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>
            <a:off x="7900850" y="-597654"/>
            <a:ext cx="1653300" cy="16545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 txBox="1">
            <a:spLocks noGrp="1"/>
          </p:cNvSpPr>
          <p:nvPr>
            <p:ph type="title"/>
          </p:nvPr>
        </p:nvSpPr>
        <p:spPr>
          <a:xfrm>
            <a:off x="4572000" y="1978550"/>
            <a:ext cx="3858900" cy="79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" name="Google Shape;36;p3"/>
          <p:cNvSpPr txBox="1">
            <a:spLocks noGrp="1"/>
          </p:cNvSpPr>
          <p:nvPr>
            <p:ph type="subTitle" idx="1"/>
          </p:nvPr>
        </p:nvSpPr>
        <p:spPr>
          <a:xfrm>
            <a:off x="4572000" y="2774450"/>
            <a:ext cx="3858900" cy="39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7" name="Google Shape;37;p3"/>
          <p:cNvSpPr txBox="1">
            <a:spLocks noGrp="1"/>
          </p:cNvSpPr>
          <p:nvPr>
            <p:ph type="title" idx="2" hasCustomPrompt="1"/>
          </p:nvPr>
        </p:nvSpPr>
        <p:spPr>
          <a:xfrm>
            <a:off x="1748500" y="2201750"/>
            <a:ext cx="1715100" cy="74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05E0D962-B661-42FC-8BA5-32D741EEC9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244" y="4803449"/>
            <a:ext cx="1993800" cy="2405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"/>
          <p:cNvSpPr/>
          <p:nvPr/>
        </p:nvSpPr>
        <p:spPr>
          <a:xfrm rot="4290670">
            <a:off x="-882713" y="-804818"/>
            <a:ext cx="1715125" cy="1715125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4"/>
          <p:cNvSpPr/>
          <p:nvPr/>
        </p:nvSpPr>
        <p:spPr>
          <a:xfrm>
            <a:off x="-734910" y="-657060"/>
            <a:ext cx="1419600" cy="14196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4"/>
          <p:cNvSpPr/>
          <p:nvPr/>
        </p:nvSpPr>
        <p:spPr>
          <a:xfrm>
            <a:off x="-488932" y="-411126"/>
            <a:ext cx="927300" cy="9279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4"/>
          <p:cNvSpPr/>
          <p:nvPr/>
        </p:nvSpPr>
        <p:spPr>
          <a:xfrm rot="5400000">
            <a:off x="8311775" y="4204225"/>
            <a:ext cx="1715100" cy="17151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4"/>
          <p:cNvSpPr/>
          <p:nvPr/>
        </p:nvSpPr>
        <p:spPr>
          <a:xfrm>
            <a:off x="8459515" y="4351965"/>
            <a:ext cx="1419600" cy="14196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4"/>
          <p:cNvSpPr/>
          <p:nvPr/>
        </p:nvSpPr>
        <p:spPr>
          <a:xfrm>
            <a:off x="8705493" y="4597899"/>
            <a:ext cx="927300" cy="9279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8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subTitle" idx="1"/>
          </p:nvPr>
        </p:nvSpPr>
        <p:spPr>
          <a:xfrm>
            <a:off x="713225" y="1152475"/>
            <a:ext cx="7717800" cy="34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549EAC2-43BC-0F61-2084-2BF792E38C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244" y="4803449"/>
            <a:ext cx="1993800" cy="2405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4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5"/>
          <p:cNvSpPr/>
          <p:nvPr/>
        </p:nvSpPr>
        <p:spPr>
          <a:xfrm>
            <a:off x="-803475" y="-804800"/>
            <a:ext cx="1993800" cy="1993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5"/>
          <p:cNvSpPr/>
          <p:nvPr/>
        </p:nvSpPr>
        <p:spPr>
          <a:xfrm>
            <a:off x="-631724" y="-633049"/>
            <a:ext cx="1650300" cy="16503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5"/>
          <p:cNvSpPr/>
          <p:nvPr/>
        </p:nvSpPr>
        <p:spPr>
          <a:xfrm>
            <a:off x="-345767" y="-347143"/>
            <a:ext cx="1077900" cy="10788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5"/>
          <p:cNvSpPr/>
          <p:nvPr/>
        </p:nvSpPr>
        <p:spPr>
          <a:xfrm>
            <a:off x="7953925" y="-804800"/>
            <a:ext cx="1993800" cy="1993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5"/>
          <p:cNvSpPr/>
          <p:nvPr/>
        </p:nvSpPr>
        <p:spPr>
          <a:xfrm>
            <a:off x="8125676" y="-633049"/>
            <a:ext cx="1650300" cy="16503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5"/>
          <p:cNvSpPr/>
          <p:nvPr/>
        </p:nvSpPr>
        <p:spPr>
          <a:xfrm>
            <a:off x="8411633" y="-347143"/>
            <a:ext cx="1077900" cy="10788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5"/>
          <p:cNvSpPr txBox="1">
            <a:spLocks noGrp="1"/>
          </p:cNvSpPr>
          <p:nvPr>
            <p:ph type="subTitle" idx="1"/>
          </p:nvPr>
        </p:nvSpPr>
        <p:spPr>
          <a:xfrm>
            <a:off x="5591875" y="1926312"/>
            <a:ext cx="2533200" cy="4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5"/>
          <p:cNvSpPr txBox="1">
            <a:spLocks noGrp="1"/>
          </p:cNvSpPr>
          <p:nvPr>
            <p:ph type="subTitle" idx="2"/>
          </p:nvPr>
        </p:nvSpPr>
        <p:spPr>
          <a:xfrm>
            <a:off x="5591875" y="1505088"/>
            <a:ext cx="25332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8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subTitle" idx="3"/>
          </p:nvPr>
        </p:nvSpPr>
        <p:spPr>
          <a:xfrm>
            <a:off x="1600575" y="1796347"/>
            <a:ext cx="2533200" cy="5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8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5"/>
          <p:cNvSpPr txBox="1">
            <a:spLocks noGrp="1"/>
          </p:cNvSpPr>
          <p:nvPr>
            <p:ph type="title" idx="4" hasCustomPrompt="1"/>
          </p:nvPr>
        </p:nvSpPr>
        <p:spPr>
          <a:xfrm>
            <a:off x="630900" y="1741750"/>
            <a:ext cx="8517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>
            <a:r>
              <a:t>xx%</a:t>
            </a:r>
          </a:p>
        </p:txBody>
      </p:sp>
      <p:sp>
        <p:nvSpPr>
          <p:cNvPr id="163" name="Google Shape;163;p15"/>
          <p:cNvSpPr txBox="1">
            <a:spLocks noGrp="1"/>
          </p:cNvSpPr>
          <p:nvPr>
            <p:ph type="title" idx="5" hasCustomPrompt="1"/>
          </p:nvPr>
        </p:nvSpPr>
        <p:spPr>
          <a:xfrm>
            <a:off x="630704" y="3394278"/>
            <a:ext cx="8517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>
            <a:r>
              <a:t>xx%</a:t>
            </a:r>
          </a:p>
        </p:txBody>
      </p:sp>
      <p:sp>
        <p:nvSpPr>
          <p:cNvPr id="164" name="Google Shape;164;p15"/>
          <p:cNvSpPr txBox="1">
            <a:spLocks noGrp="1"/>
          </p:cNvSpPr>
          <p:nvPr>
            <p:ph type="title" idx="6" hasCustomPrompt="1"/>
          </p:nvPr>
        </p:nvSpPr>
        <p:spPr>
          <a:xfrm>
            <a:off x="4700571" y="1735600"/>
            <a:ext cx="7740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>
            <a:r>
              <a:t>xx%</a:t>
            </a:r>
          </a:p>
        </p:txBody>
      </p:sp>
      <p:sp>
        <p:nvSpPr>
          <p:cNvPr id="165" name="Google Shape;165;p15"/>
          <p:cNvSpPr txBox="1">
            <a:spLocks noGrp="1"/>
          </p:cNvSpPr>
          <p:nvPr>
            <p:ph type="subTitle" idx="7"/>
          </p:nvPr>
        </p:nvSpPr>
        <p:spPr>
          <a:xfrm>
            <a:off x="1600641" y="3584998"/>
            <a:ext cx="2533200" cy="4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15"/>
          <p:cNvSpPr txBox="1">
            <a:spLocks noGrp="1"/>
          </p:cNvSpPr>
          <p:nvPr>
            <p:ph type="subTitle" idx="8"/>
          </p:nvPr>
        </p:nvSpPr>
        <p:spPr>
          <a:xfrm>
            <a:off x="1600641" y="3163774"/>
            <a:ext cx="25332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8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15"/>
          <p:cNvSpPr txBox="1">
            <a:spLocks noGrp="1"/>
          </p:cNvSpPr>
          <p:nvPr>
            <p:ph type="subTitle" idx="9"/>
          </p:nvPr>
        </p:nvSpPr>
        <p:spPr>
          <a:xfrm>
            <a:off x="5591875" y="3584998"/>
            <a:ext cx="2533200" cy="4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5"/>
          <p:cNvSpPr txBox="1">
            <a:spLocks noGrp="1"/>
          </p:cNvSpPr>
          <p:nvPr>
            <p:ph type="subTitle" idx="13"/>
          </p:nvPr>
        </p:nvSpPr>
        <p:spPr>
          <a:xfrm>
            <a:off x="5591875" y="3163774"/>
            <a:ext cx="25332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8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9" name="Google Shape;169;p15"/>
          <p:cNvSpPr txBox="1">
            <a:spLocks noGrp="1"/>
          </p:cNvSpPr>
          <p:nvPr>
            <p:ph type="subTitle" idx="14"/>
          </p:nvPr>
        </p:nvSpPr>
        <p:spPr>
          <a:xfrm>
            <a:off x="1600575" y="1461579"/>
            <a:ext cx="2533200" cy="4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0" name="Google Shape;170;p15"/>
          <p:cNvSpPr txBox="1">
            <a:spLocks noGrp="1"/>
          </p:cNvSpPr>
          <p:nvPr>
            <p:ph type="title" idx="15" hasCustomPrompt="1"/>
          </p:nvPr>
        </p:nvSpPr>
        <p:spPr>
          <a:xfrm>
            <a:off x="4700571" y="3394275"/>
            <a:ext cx="7740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>
            <a:r>
              <a:t>xx%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AA99B0D-EDEE-E285-4FC0-B633C07CF7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244" y="4803449"/>
            <a:ext cx="1993800" cy="2405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2"/>
          <p:cNvSpPr/>
          <p:nvPr/>
        </p:nvSpPr>
        <p:spPr>
          <a:xfrm rot="5400000">
            <a:off x="-2228489" y="327425"/>
            <a:ext cx="4412100" cy="44121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32"/>
          <p:cNvSpPr/>
          <p:nvPr/>
        </p:nvSpPr>
        <p:spPr>
          <a:xfrm rot="5400000">
            <a:off x="-1848100" y="707536"/>
            <a:ext cx="3651600" cy="36516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32"/>
          <p:cNvSpPr/>
          <p:nvPr/>
        </p:nvSpPr>
        <p:spPr>
          <a:xfrm rot="5400000">
            <a:off x="-1216051" y="1338900"/>
            <a:ext cx="2385300" cy="23883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32"/>
          <p:cNvSpPr/>
          <p:nvPr/>
        </p:nvSpPr>
        <p:spPr>
          <a:xfrm rot="5400000">
            <a:off x="6960389" y="327425"/>
            <a:ext cx="4412100" cy="44121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32"/>
          <p:cNvSpPr/>
          <p:nvPr/>
        </p:nvSpPr>
        <p:spPr>
          <a:xfrm rot="5400000">
            <a:off x="7340778" y="707536"/>
            <a:ext cx="3651600" cy="36516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32"/>
          <p:cNvSpPr/>
          <p:nvPr/>
        </p:nvSpPr>
        <p:spPr>
          <a:xfrm rot="5400000">
            <a:off x="7972827" y="1338900"/>
            <a:ext cx="2385300" cy="23883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0_1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3"/>
          <p:cNvSpPr/>
          <p:nvPr/>
        </p:nvSpPr>
        <p:spPr>
          <a:xfrm rot="5400000">
            <a:off x="-2287450" y="2537575"/>
            <a:ext cx="4859400" cy="48594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33"/>
          <p:cNvSpPr/>
          <p:nvPr/>
        </p:nvSpPr>
        <p:spPr>
          <a:xfrm rot="5400000">
            <a:off x="-1868503" y="2956227"/>
            <a:ext cx="4021800" cy="40218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33"/>
          <p:cNvSpPr/>
          <p:nvPr/>
        </p:nvSpPr>
        <p:spPr>
          <a:xfrm rot="5400000">
            <a:off x="-1172362" y="3651612"/>
            <a:ext cx="2627100" cy="26304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33"/>
          <p:cNvSpPr/>
          <p:nvPr/>
        </p:nvSpPr>
        <p:spPr>
          <a:xfrm rot="5400000">
            <a:off x="6572050" y="-2447325"/>
            <a:ext cx="4859400" cy="48594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33"/>
          <p:cNvSpPr/>
          <p:nvPr/>
        </p:nvSpPr>
        <p:spPr>
          <a:xfrm rot="5400000">
            <a:off x="6990997" y="-2028673"/>
            <a:ext cx="4021800" cy="40218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33"/>
          <p:cNvSpPr/>
          <p:nvPr/>
        </p:nvSpPr>
        <p:spPr>
          <a:xfrm rot="5400000">
            <a:off x="7687138" y="-1333288"/>
            <a:ext cx="2627100" cy="26304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1"/>
          <p:cNvSpPr/>
          <p:nvPr/>
        </p:nvSpPr>
        <p:spPr>
          <a:xfrm rot="5400000">
            <a:off x="7037550" y="1547800"/>
            <a:ext cx="2880000" cy="28800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31"/>
          <p:cNvSpPr/>
          <p:nvPr/>
        </p:nvSpPr>
        <p:spPr>
          <a:xfrm rot="5400000">
            <a:off x="7285941" y="1795909"/>
            <a:ext cx="2383500" cy="23835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31"/>
          <p:cNvSpPr/>
          <p:nvPr/>
        </p:nvSpPr>
        <p:spPr>
          <a:xfrm rot="5400000">
            <a:off x="7698677" y="2207947"/>
            <a:ext cx="1556700" cy="15588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31"/>
          <p:cNvSpPr/>
          <p:nvPr/>
        </p:nvSpPr>
        <p:spPr>
          <a:xfrm rot="5400000">
            <a:off x="569900" y="4296250"/>
            <a:ext cx="2384400" cy="23844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31"/>
          <p:cNvSpPr/>
          <p:nvPr/>
        </p:nvSpPr>
        <p:spPr>
          <a:xfrm rot="5400000">
            <a:off x="775479" y="4501671"/>
            <a:ext cx="1973400" cy="19734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31"/>
          <p:cNvSpPr/>
          <p:nvPr/>
        </p:nvSpPr>
        <p:spPr>
          <a:xfrm rot="5400000">
            <a:off x="1117074" y="4842937"/>
            <a:ext cx="1289100" cy="12906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31"/>
          <p:cNvSpPr/>
          <p:nvPr/>
        </p:nvSpPr>
        <p:spPr>
          <a:xfrm rot="5400000">
            <a:off x="-745475" y="-1400525"/>
            <a:ext cx="3372600" cy="33726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31"/>
          <p:cNvSpPr/>
          <p:nvPr/>
        </p:nvSpPr>
        <p:spPr>
          <a:xfrm rot="5400000">
            <a:off x="-454621" y="-1109979"/>
            <a:ext cx="2791200" cy="27912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1"/>
          <p:cNvSpPr/>
          <p:nvPr/>
        </p:nvSpPr>
        <p:spPr>
          <a:xfrm rot="5400000">
            <a:off x="28773" y="-627286"/>
            <a:ext cx="1823100" cy="18252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1"/>
          <p:cNvSpPr/>
          <p:nvPr/>
        </p:nvSpPr>
        <p:spPr>
          <a:xfrm>
            <a:off x="775650" y="155125"/>
            <a:ext cx="7655400" cy="4422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1"/>
          <p:cNvSpPr/>
          <p:nvPr/>
        </p:nvSpPr>
        <p:spPr>
          <a:xfrm>
            <a:off x="957375" y="346725"/>
            <a:ext cx="7292100" cy="4048500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3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800" cy="61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31"/>
          <p:cNvSpPr txBox="1">
            <a:spLocks noGrp="1"/>
          </p:cNvSpPr>
          <p:nvPr>
            <p:ph type="subTitle" idx="1"/>
          </p:nvPr>
        </p:nvSpPr>
        <p:spPr>
          <a:xfrm>
            <a:off x="713100" y="1151850"/>
            <a:ext cx="7717800" cy="14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89" name="Google Shape;389;p31"/>
          <p:cNvSpPr txBox="1">
            <a:spLocks noGrp="1"/>
          </p:cNvSpPr>
          <p:nvPr>
            <p:ph type="subTitle" idx="2"/>
          </p:nvPr>
        </p:nvSpPr>
        <p:spPr>
          <a:xfrm>
            <a:off x="713100" y="3758750"/>
            <a:ext cx="7717800" cy="39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2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8320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9"/>
          <p:cNvSpPr/>
          <p:nvPr/>
        </p:nvSpPr>
        <p:spPr>
          <a:xfrm rot="5400000">
            <a:off x="2512537" y="3317988"/>
            <a:ext cx="4119000" cy="4119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29"/>
          <p:cNvSpPr/>
          <p:nvPr/>
        </p:nvSpPr>
        <p:spPr>
          <a:xfrm rot="5400000">
            <a:off x="2867494" y="3672831"/>
            <a:ext cx="3409200" cy="34092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9"/>
          <p:cNvSpPr/>
          <p:nvPr/>
        </p:nvSpPr>
        <p:spPr>
          <a:xfrm rot="5400000">
            <a:off x="3458205" y="4262726"/>
            <a:ext cx="2226900" cy="22287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29"/>
          <p:cNvSpPr/>
          <p:nvPr/>
        </p:nvSpPr>
        <p:spPr>
          <a:xfrm rot="5400000">
            <a:off x="7724200" y="-1195475"/>
            <a:ext cx="2668500" cy="2668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29"/>
          <p:cNvSpPr/>
          <p:nvPr/>
        </p:nvSpPr>
        <p:spPr>
          <a:xfrm rot="5400000">
            <a:off x="7954219" y="-965593"/>
            <a:ext cx="2208600" cy="22086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29"/>
          <p:cNvSpPr/>
          <p:nvPr/>
        </p:nvSpPr>
        <p:spPr>
          <a:xfrm rot="5400000">
            <a:off x="8336847" y="-583453"/>
            <a:ext cx="1442700" cy="14439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29"/>
          <p:cNvSpPr/>
          <p:nvPr/>
        </p:nvSpPr>
        <p:spPr>
          <a:xfrm rot="5400000">
            <a:off x="-1248350" y="-1195475"/>
            <a:ext cx="2668500" cy="2668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29"/>
          <p:cNvSpPr/>
          <p:nvPr/>
        </p:nvSpPr>
        <p:spPr>
          <a:xfrm rot="5400000">
            <a:off x="-1018331" y="-965593"/>
            <a:ext cx="2208600" cy="22086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29"/>
          <p:cNvSpPr/>
          <p:nvPr/>
        </p:nvSpPr>
        <p:spPr>
          <a:xfrm rot="5400000">
            <a:off x="-635703" y="-583453"/>
            <a:ext cx="1442700" cy="14439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29"/>
          <p:cNvSpPr txBox="1">
            <a:spLocks noGrp="1"/>
          </p:cNvSpPr>
          <p:nvPr>
            <p:ph type="title" hasCustomPrompt="1"/>
          </p:nvPr>
        </p:nvSpPr>
        <p:spPr>
          <a:xfrm>
            <a:off x="2734563" y="1198108"/>
            <a:ext cx="3598500" cy="48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>
            <a:r>
              <a:t>xx%</a:t>
            </a:r>
          </a:p>
        </p:txBody>
      </p:sp>
      <p:sp>
        <p:nvSpPr>
          <p:cNvPr id="358" name="Google Shape;358;p29"/>
          <p:cNvSpPr txBox="1">
            <a:spLocks noGrp="1"/>
          </p:cNvSpPr>
          <p:nvPr>
            <p:ph type="subTitle" idx="1"/>
          </p:nvPr>
        </p:nvSpPr>
        <p:spPr>
          <a:xfrm>
            <a:off x="2734563" y="1684706"/>
            <a:ext cx="3598500" cy="3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29"/>
          <p:cNvSpPr txBox="1">
            <a:spLocks noGrp="1"/>
          </p:cNvSpPr>
          <p:nvPr>
            <p:ph type="title" idx="2" hasCustomPrompt="1"/>
          </p:nvPr>
        </p:nvSpPr>
        <p:spPr>
          <a:xfrm>
            <a:off x="511563" y="3118958"/>
            <a:ext cx="3598500" cy="48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>
            <a:r>
              <a:t>xx%</a:t>
            </a:r>
          </a:p>
        </p:txBody>
      </p:sp>
      <p:sp>
        <p:nvSpPr>
          <p:cNvPr id="360" name="Google Shape;360;p29"/>
          <p:cNvSpPr txBox="1">
            <a:spLocks noGrp="1"/>
          </p:cNvSpPr>
          <p:nvPr>
            <p:ph type="subTitle" idx="3"/>
          </p:nvPr>
        </p:nvSpPr>
        <p:spPr>
          <a:xfrm>
            <a:off x="511563" y="3605507"/>
            <a:ext cx="3598500" cy="3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29"/>
          <p:cNvSpPr txBox="1">
            <a:spLocks noGrp="1"/>
          </p:cNvSpPr>
          <p:nvPr>
            <p:ph type="title" idx="4" hasCustomPrompt="1"/>
          </p:nvPr>
        </p:nvSpPr>
        <p:spPr>
          <a:xfrm>
            <a:off x="5033938" y="3118958"/>
            <a:ext cx="3598500" cy="48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>
            <a:r>
              <a:t>xx%</a:t>
            </a:r>
          </a:p>
        </p:txBody>
      </p:sp>
      <p:sp>
        <p:nvSpPr>
          <p:cNvPr id="362" name="Google Shape;362;p29"/>
          <p:cNvSpPr txBox="1">
            <a:spLocks noGrp="1"/>
          </p:cNvSpPr>
          <p:nvPr>
            <p:ph type="subTitle" idx="5"/>
          </p:nvPr>
        </p:nvSpPr>
        <p:spPr>
          <a:xfrm>
            <a:off x="5033938" y="3605507"/>
            <a:ext cx="3598500" cy="3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8918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>
            <a:alpha val="4804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81192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ork Sans"/>
              <a:buNone/>
              <a:defRPr sz="28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8" r:id="rId4"/>
    <p:sldLayoutId id="2147483661" r:id="rId5"/>
    <p:sldLayoutId id="2147483678" r:id="rId6"/>
    <p:sldLayoutId id="2147483679" r:id="rId7"/>
    <p:sldLayoutId id="2147483682" r:id="rId8"/>
    <p:sldLayoutId id="2147483683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8.jp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image" Target="../media/image6.jpg"/><Relationship Id="rId5" Type="http://schemas.openxmlformats.org/officeDocument/2006/relationships/customXml" Target="../ink/ink2.xml"/><Relationship Id="rId10" Type="http://schemas.openxmlformats.org/officeDocument/2006/relationships/image" Target="../media/image5.jpg"/><Relationship Id="rId4" Type="http://schemas.openxmlformats.org/officeDocument/2006/relationships/image" Target="../media/image7.png"/><Relationship Id="rId9" Type="http://schemas.openxmlformats.org/officeDocument/2006/relationships/image" Target="../media/image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optp@mmr.gov.cz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36"/>
          <p:cNvSpPr/>
          <p:nvPr/>
        </p:nvSpPr>
        <p:spPr>
          <a:xfrm rot="10800000">
            <a:off x="592839" y="950216"/>
            <a:ext cx="8014086" cy="3153384"/>
          </a:xfrm>
          <a:prstGeom prst="flowChartTerminator">
            <a:avLst/>
          </a:pr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2698631" scaled="0"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36"/>
          <p:cNvSpPr/>
          <p:nvPr/>
        </p:nvSpPr>
        <p:spPr>
          <a:xfrm rot="10800000">
            <a:off x="783318" y="1140105"/>
            <a:ext cx="7623882" cy="2761020"/>
          </a:xfrm>
          <a:prstGeom prst="flowChartTerminator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3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>
                <a:latin typeface="+mj-lt"/>
              </a:rPr>
              <a:t>19. zasedání Monitorovacího výboru</a:t>
            </a:r>
            <a:br>
              <a:rPr lang="cs-CZ" sz="2800">
                <a:latin typeface="+mj-lt"/>
              </a:rPr>
            </a:br>
            <a:r>
              <a:rPr lang="cs-CZ" sz="2800">
                <a:latin typeface="+mj-lt"/>
              </a:rPr>
              <a:t>Operačního programu Technická pomoc 2014-2020</a:t>
            </a:r>
            <a:br>
              <a:rPr lang="cs-CZ" sz="2800">
                <a:latin typeface="+mj-lt"/>
              </a:rPr>
            </a:br>
            <a:endParaRPr lang="cs-CZ" sz="2800">
              <a:latin typeface="+mj-lt"/>
            </a:endParaRPr>
          </a:p>
        </p:txBody>
      </p:sp>
      <p:sp>
        <p:nvSpPr>
          <p:cNvPr id="415" name="Google Shape;415;p36"/>
          <p:cNvSpPr txBox="1">
            <a:spLocks noGrp="1"/>
          </p:cNvSpPr>
          <p:nvPr>
            <p:ph type="subTitle" idx="1"/>
          </p:nvPr>
        </p:nvSpPr>
        <p:spPr>
          <a:xfrm>
            <a:off x="1746350" y="3415114"/>
            <a:ext cx="5697900" cy="39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>
                <a:latin typeface="+mn-lt"/>
              </a:rPr>
              <a:t>Praha 28. 11. 2024</a:t>
            </a:r>
            <a:endParaRPr>
              <a:latin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89E79-5130-A513-DF0A-77407699F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52" y="376215"/>
            <a:ext cx="7717800" cy="697372"/>
          </a:xfrm>
        </p:spPr>
        <p:txBody>
          <a:bodyPr/>
          <a:lstStyle/>
          <a:p>
            <a:r>
              <a:rPr lang="cs-CZ">
                <a:solidFill>
                  <a:schemeClr val="tx2">
                    <a:lumMod val="75000"/>
                  </a:schemeClr>
                </a:solidFill>
                <a:latin typeface="+mj-lt"/>
              </a:rPr>
              <a:t>Přehled hlavních aktivit</a:t>
            </a:r>
            <a:endParaRPr lang="en-US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9DBF23-7001-CFE5-39A7-05F6B81E15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6552" y="1073587"/>
            <a:ext cx="7717800" cy="3566652"/>
          </a:xfrm>
        </p:spPr>
        <p:txBody>
          <a:bodyPr/>
          <a:lstStyle/>
          <a:p>
            <a:pPr marL="720725" lvl="1" indent="-360363" algn="just">
              <a:lnSpc>
                <a:spcPct val="150000"/>
              </a:lnSpc>
              <a:buFont typeface="Arial" charset="0"/>
              <a:buChar char="•"/>
            </a:pP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Vydáno 266 právních aktů ve výši </a:t>
            </a: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294,11 mil. EUR</a:t>
            </a: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, tj. 119,21 % celkové alokace programu;</a:t>
            </a:r>
          </a:p>
          <a:p>
            <a:pPr marL="720725" lvl="1" indent="-360363" algn="just">
              <a:lnSpc>
                <a:spcPct val="150000"/>
              </a:lnSpc>
              <a:buFont typeface="Arial" charset="0"/>
              <a:buChar char="•"/>
            </a:pP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Výdaje vykázané příjemci ve výši </a:t>
            </a: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260,01 mil. EUR</a:t>
            </a: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, tj. 105,39 % celkové alokace programu;</a:t>
            </a:r>
          </a:p>
          <a:p>
            <a:pPr marL="720725" lvl="1" indent="-360363" algn="just">
              <a:lnSpc>
                <a:spcPct val="150000"/>
              </a:lnSpc>
              <a:buFont typeface="Arial" charset="0"/>
              <a:buChar char="•"/>
            </a:pP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Certifikováno </a:t>
            </a: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258,54 mil. EUR</a:t>
            </a: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, tj. 104,80 % celkové alokace programu (celková alokace programu vyčerpána);</a:t>
            </a:r>
          </a:p>
          <a:p>
            <a:pPr marL="720725" lvl="1" indent="-360363" algn="just">
              <a:lnSpc>
                <a:spcPct val="150000"/>
              </a:lnSpc>
              <a:buFont typeface="Arial" charset="0"/>
              <a:buChar char="•"/>
            </a:pP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proplaceno </a:t>
            </a: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260,01 mil. EUR</a:t>
            </a: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, tj. 105,39 % celkové alokace programu;</a:t>
            </a:r>
          </a:p>
          <a:p>
            <a:pPr marL="720725" lvl="1" indent="-360363" algn="just">
              <a:lnSpc>
                <a:spcPct val="150000"/>
              </a:lnSpc>
              <a:buFont typeface="Arial" charset="0"/>
              <a:buChar char="•"/>
            </a:pP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úspěšně realizováno </a:t>
            </a: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72,63 %</a:t>
            </a: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 projektových žádostí;</a:t>
            </a:r>
          </a:p>
          <a:p>
            <a:pPr marL="720725" lvl="1" indent="-360363" algn="just">
              <a:lnSpc>
                <a:spcPct val="150000"/>
              </a:lnSpc>
              <a:buFont typeface="Arial" charset="0"/>
              <a:buChar char="•"/>
            </a:pP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nedokončeno </a:t>
            </a: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27,37 %</a:t>
            </a: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 žádostí.</a:t>
            </a:r>
          </a:p>
          <a:p>
            <a:pPr marL="12700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584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3A256F7B-A144-8BD7-18F6-0B7378EAC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solidFill>
                  <a:schemeClr val="accent5">
                    <a:lumMod val="75000"/>
                  </a:schemeClr>
                </a:solidFill>
              </a:rPr>
              <a:t>Finanční údaje programu</a:t>
            </a:r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69E7B860-FBFD-2506-2487-5C8DFA879F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127000" indent="0">
              <a:buNone/>
            </a:pPr>
            <a:endParaRPr lang="cs-CZ"/>
          </a:p>
        </p:txBody>
      </p:sp>
      <p:pic>
        <p:nvPicPr>
          <p:cNvPr id="4" name="Obrázek 3" descr="Obsah obrázku text, snímek obrazovky, Písmo, číslo&#10;&#10;Popis byl vytvořen automaticky">
            <a:extLst>
              <a:ext uri="{FF2B5EF4-FFF2-40B4-BE49-F238E27FC236}">
                <a16:creationId xmlns:a16="http://schemas.microsoft.com/office/drawing/2014/main" id="{F2814C25-0BEF-8800-E2CE-2D3FC815E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976" y="1057190"/>
            <a:ext cx="7717800" cy="355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986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89E79-5130-A513-DF0A-77407699F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52" y="376215"/>
            <a:ext cx="7717800" cy="697372"/>
          </a:xfrm>
        </p:spPr>
        <p:txBody>
          <a:bodyPr/>
          <a:lstStyle/>
          <a:p>
            <a:r>
              <a:rPr lang="cs-CZ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Věcný pokrok programu</a:t>
            </a:r>
            <a:endParaRPr lang="en-US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9DBF23-7001-CFE5-39A7-05F6B81E15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6552" y="1151792"/>
            <a:ext cx="7717800" cy="3283729"/>
          </a:xfrm>
        </p:spPr>
        <p:txBody>
          <a:bodyPr/>
          <a:lstStyle/>
          <a:p>
            <a:pPr marL="720725" lvl="1" indent="-360363" algn="just">
              <a:spcAft>
                <a:spcPts val="600"/>
              </a:spcAft>
              <a:buFont typeface="Arial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Indikátorová soustava OPTP - 17 výstupových indikátorů, 13 výsledkových indikátorů a 6 kontextových indikátorů;</a:t>
            </a:r>
          </a:p>
          <a:p>
            <a:pPr marL="720725" lvl="1" indent="-360363" algn="just">
              <a:spcAft>
                <a:spcPts val="600"/>
              </a:spcAft>
              <a:buFont typeface="Arial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Úprava indikátorové soustavy OPTP v roce 2017 (primárně formální úpravy) a 2020 (zásadní úpravy na základě výstupů z evaluace indikátorové soustavy z roku 2019).</a:t>
            </a:r>
          </a:p>
          <a:p>
            <a:pPr marL="720725" lvl="1" indent="-360363" algn="just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Revize indikátorové soustavy v roce 2020:</a:t>
            </a:r>
          </a:p>
          <a:p>
            <a:pPr marL="1177925" lvl="2" indent="-360363" algn="just">
              <a:spcAft>
                <a:spcPts val="600"/>
              </a:spcAft>
              <a:buFont typeface="Arial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Vyjmutí některých indikátorů z důvodu nenaplňování či nenavazování na aktivity ve specifických cílech;</a:t>
            </a:r>
          </a:p>
          <a:p>
            <a:pPr marL="1177925" lvl="2" indent="-360363" algn="just">
              <a:spcAft>
                <a:spcPts val="600"/>
              </a:spcAft>
              <a:buFont typeface="Arial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Úprava cílových hodnot indikátorů na základě aktuálního plnění, dle odhadů relevantních příjemců a predikce realizace projektů.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81823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89E79-5130-A513-DF0A-77407699F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52" y="376215"/>
            <a:ext cx="7717800" cy="697372"/>
          </a:xfrm>
        </p:spPr>
        <p:txBody>
          <a:bodyPr/>
          <a:lstStyle/>
          <a:p>
            <a:r>
              <a:rPr lang="cs-CZ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Věcný pokrok programu</a:t>
            </a:r>
            <a:endParaRPr lang="en-US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9DBF23-7001-CFE5-39A7-05F6B81E15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6552" y="1213265"/>
            <a:ext cx="7717800" cy="3554020"/>
          </a:xfrm>
        </p:spPr>
        <p:txBody>
          <a:bodyPr/>
          <a:lstStyle/>
          <a:p>
            <a:pPr marL="360362" lvl="1" indent="0" algn="just">
              <a:spcAft>
                <a:spcPts val="600"/>
              </a:spcAft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Příklady indikátorů s nenaplněnými cílovými hodnotami o více než 20 %  v roce 2023:</a:t>
            </a:r>
          </a:p>
          <a:p>
            <a:pPr marL="646112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80120 Míra informovanosti o fondech u cílových skupin </a:t>
            </a:r>
          </a:p>
          <a:p>
            <a:pPr marL="1103312" lvl="2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pravděpodobné důvody – oslovena nevhodná cílová skupina; 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epidemie Covid-19 (ke zlomu došlo 2019/2020) a odbornost problematiky (fondy EU)</a:t>
            </a:r>
          </a:p>
          <a:p>
            <a:pPr marL="646112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i="1" dirty="0">
                <a:latin typeface="Arial" panose="020B0604020202020204" pitchFamily="34" charset="0"/>
                <a:cs typeface="Arial" panose="020B0604020202020204" pitchFamily="34" charset="0"/>
              </a:rPr>
              <a:t>80103 </a:t>
            </a: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Počet vytvořených komunikačních nástrojů</a:t>
            </a:r>
          </a:p>
          <a:p>
            <a:pPr marL="1103312" lvl="2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důvody - 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epidemie Covid-19 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přezávazkování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programu (projekty nerealizovány)</a:t>
            </a:r>
          </a:p>
          <a:p>
            <a:pPr marL="646112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80905 Počet finálních zpráv o auditu</a:t>
            </a:r>
          </a:p>
          <a:p>
            <a:pPr marL="1103312" lvl="2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důvody –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přezávazkování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programu (projekty ukončeny dříve)</a:t>
            </a:r>
          </a:p>
          <a:p>
            <a:pPr marL="646112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80600 Počet jednání orgánů, pracovních či poradních skupin</a:t>
            </a:r>
          </a:p>
          <a:p>
            <a:pPr marL="1103312" lvl="2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Důvody - epidemie Covid-19 jednání primárně online (nezapočítávala se do hodnoty indikátoru)</a:t>
            </a:r>
          </a:p>
        </p:txBody>
      </p:sp>
    </p:spTree>
    <p:extLst>
      <p:ext uri="{BB962C8B-B14F-4D97-AF65-F5344CB8AC3E}">
        <p14:creationId xmlns:p14="http://schemas.microsoft.com/office/powerpoint/2010/main" val="2613479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89E79-5130-A513-DF0A-77407699F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52" y="376215"/>
            <a:ext cx="7717800" cy="697372"/>
          </a:xfrm>
        </p:spPr>
        <p:txBody>
          <a:bodyPr/>
          <a:lstStyle/>
          <a:p>
            <a:r>
              <a:rPr lang="cs-CZ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Věcný pokrok programu</a:t>
            </a:r>
            <a:endParaRPr lang="en-US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9DBF23-7001-CFE5-39A7-05F6B81E15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6552" y="1073587"/>
            <a:ext cx="7717800" cy="3627676"/>
          </a:xfrm>
        </p:spPr>
        <p:txBody>
          <a:bodyPr/>
          <a:lstStyle/>
          <a:p>
            <a:pPr marL="360362" lvl="1" indent="0" algn="just">
              <a:spcAft>
                <a:spcPts val="600"/>
              </a:spcAft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Příklady indikátorů s přeplněnými cílovými hodnotami o více než 20 % v roce 2023:</a:t>
            </a:r>
          </a:p>
          <a:p>
            <a:pPr marL="646112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82200 Nákup materiálu, zboží a služeb potřebných k zajištění implementace program</a:t>
            </a:r>
          </a:p>
          <a:p>
            <a:pPr marL="1103312" lvl="2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důvody - vybavení pro zaměstnance implementační struktury v období epidemie Covid-19 (mobilní telefony, notebooky, SIM atd.)</a:t>
            </a:r>
          </a:p>
          <a:p>
            <a:pPr marL="646112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82300 Počet nově pořízeného vybavení</a:t>
            </a:r>
          </a:p>
          <a:p>
            <a:pPr marL="1103312" lvl="2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důvody - v období epidemie Covid-19 zakoupení HW a SW pro zaměstnance implementační struktury</a:t>
            </a:r>
          </a:p>
          <a:p>
            <a:pPr marL="646112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83200 Počet uživatelů informačního systému</a:t>
            </a:r>
          </a:p>
          <a:p>
            <a:pPr marL="1103312" lvl="2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důvody – počet uživatelů MS nelze ovlivnit (personální změny, nutnost registrace všech zaměstnanců implementační struktury i neaktivních - modul vzdělávání a členů MV - depeše členům MV) </a:t>
            </a:r>
          </a:p>
        </p:txBody>
      </p:sp>
    </p:spTree>
    <p:extLst>
      <p:ext uri="{BB962C8B-B14F-4D97-AF65-F5344CB8AC3E}">
        <p14:creationId xmlns:p14="http://schemas.microsoft.com/office/powerpoint/2010/main" val="40999246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89E79-5130-A513-DF0A-77407699F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52" y="376215"/>
            <a:ext cx="7717800" cy="697372"/>
          </a:xfrm>
        </p:spPr>
        <p:txBody>
          <a:bodyPr/>
          <a:lstStyle/>
          <a:p>
            <a:r>
              <a:rPr lang="cs-CZ">
                <a:solidFill>
                  <a:schemeClr val="tx2">
                    <a:lumMod val="75000"/>
                  </a:schemeClr>
                </a:solidFill>
                <a:latin typeface="+mj-lt"/>
              </a:rPr>
              <a:t>Změny v programu</a:t>
            </a:r>
            <a:endParaRPr lang="en-US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9DBF23-7001-CFE5-39A7-05F6B81E15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6552" y="1073586"/>
            <a:ext cx="7717800" cy="2614750"/>
          </a:xfrm>
        </p:spPr>
        <p:txBody>
          <a:bodyPr/>
          <a:lstStyle/>
          <a:p>
            <a:pPr marL="457200" lvl="1" indent="-457200" algn="just">
              <a:spcBef>
                <a:spcPts val="600"/>
              </a:spcBef>
              <a:spcAft>
                <a:spcPts val="1200"/>
              </a:spcAft>
              <a:buFont typeface="+mj-lt"/>
              <a:buAutoNum type="arabicParenR"/>
            </a:pP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Revize programového dokumentu OPTP v roce </a:t>
            </a: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</a:p>
          <a:p>
            <a:pPr marL="12700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Snížení alokace OPTP (revize Víceletého finančního rámce pro programové období 2014-2020)  o 14 mil. EUR ve specifickém cíli SC 2.1. </a:t>
            </a:r>
            <a:r>
              <a:rPr lang="cs-CZ" sz="14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cs-CZ" sz="1400" i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Zabezpečení jednotného monitorovacího systému na základě vysoké úrovně elektronizace dat</a:t>
            </a:r>
            <a:r>
              <a:rPr lang="cs-CZ" sz="14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“.</a:t>
            </a:r>
          </a:p>
          <a:p>
            <a:pPr marL="127000" indent="0" algn="just">
              <a:lnSpc>
                <a:spcPct val="115000"/>
              </a:lnSpc>
              <a:spcAft>
                <a:spcPts val="1000"/>
              </a:spcAft>
              <a:buNone/>
            </a:pP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EK schválila dne 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20. 9. 2017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027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89E79-5130-A513-DF0A-77407699F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52" y="376215"/>
            <a:ext cx="7717800" cy="697372"/>
          </a:xfrm>
        </p:spPr>
        <p:txBody>
          <a:bodyPr/>
          <a:lstStyle/>
          <a:p>
            <a:r>
              <a:rPr lang="cs-CZ">
                <a:solidFill>
                  <a:schemeClr val="tx2">
                    <a:lumMod val="75000"/>
                  </a:schemeClr>
                </a:solidFill>
                <a:latin typeface="+mj-lt"/>
              </a:rPr>
              <a:t>Změny v programu</a:t>
            </a:r>
            <a:endParaRPr lang="en-US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9DBF23-7001-CFE5-39A7-05F6B81E15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6552" y="1194445"/>
            <a:ext cx="7717800" cy="3329788"/>
          </a:xfrm>
        </p:spPr>
        <p:txBody>
          <a:bodyPr/>
          <a:lstStyle/>
          <a:p>
            <a:pPr marL="457200" lvl="1" indent="-457200" algn="just">
              <a:spcBef>
                <a:spcPts val="600"/>
              </a:spcBef>
              <a:spcAft>
                <a:spcPts val="1200"/>
              </a:spcAft>
              <a:buFont typeface="+mj-lt"/>
              <a:buAutoNum type="arabicParenR" startAt="2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Revize programového dokumentu OPTP v roce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</a:p>
          <a:p>
            <a:pPr marL="412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Rozšíření příjemců ve specifickém cíli SC 1.1 </a:t>
            </a:r>
            <a:r>
              <a:rPr lang="cs-CZ" sz="1400" i="1" dirty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Vytvořit podmínky pro naplnění cílů Dohody o partnerství a koordinace řízení</a:t>
            </a:r>
            <a:r>
              <a:rPr lang="cs-CZ" sz="1400" i="1" dirty="0">
                <a:latin typeface="Arial" panose="020B0604020202020204" pitchFamily="34" charset="0"/>
                <a:cs typeface="Arial" panose="020B0604020202020204" pitchFamily="34" charset="0"/>
              </a:rPr>
              <a:t>“ o:</a:t>
            </a:r>
          </a:p>
          <a:p>
            <a:pPr marL="869950" lvl="2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i="1" dirty="0">
                <a:latin typeface="Arial" panose="020B0604020202020204" pitchFamily="34" charset="0"/>
                <a:cs typeface="Arial" panose="020B0604020202020204" pitchFamily="34" charset="0"/>
              </a:rPr>
              <a:t>Ústřední orgány státní správy a organizační složky státu, které přispívají k naplnění </a:t>
            </a:r>
            <a:r>
              <a:rPr lang="cs-CZ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DoP</a:t>
            </a:r>
            <a:endParaRPr lang="cs-CZ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9950" lvl="2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i="1" dirty="0">
                <a:latin typeface="Arial" panose="020B0604020202020204" pitchFamily="34" charset="0"/>
                <a:cs typeface="Arial" panose="020B0604020202020204" pitchFamily="34" charset="0"/>
              </a:rPr>
              <a:t>Řídicí orgány operačních programů v programovém období 2014-2020</a:t>
            </a:r>
          </a:p>
          <a:p>
            <a:pPr marL="412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Úprava definice cílové skupiny ve specifickém cíli SC 1.1 přidáním:</a:t>
            </a:r>
          </a:p>
          <a:p>
            <a:pPr marL="869950" lvl="2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Implementační struktura ESIF, </a:t>
            </a:r>
            <a:r>
              <a:rPr lang="cs-CZ" sz="1200" i="1" dirty="0">
                <a:latin typeface="Arial" panose="020B0604020202020204" pitchFamily="34" charset="0"/>
                <a:cs typeface="Arial" panose="020B0604020202020204" pitchFamily="34" charset="0"/>
              </a:rPr>
              <a:t>účastníci aktivit zaměřených na ESIF 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200" i="1" dirty="0">
                <a:latin typeface="Arial" panose="020B0604020202020204" pitchFamily="34" charset="0"/>
                <a:cs typeface="Arial" panose="020B0604020202020204" pitchFamily="34" charset="0"/>
              </a:rPr>
              <a:t>např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. partneři zapojení do pracovních skupin </a:t>
            </a:r>
            <a:r>
              <a:rPr lang="cs-CZ" sz="1200" i="1" dirty="0">
                <a:latin typeface="Arial" panose="020B0604020202020204" pitchFamily="34" charset="0"/>
                <a:cs typeface="Arial" panose="020B0604020202020204" pitchFamily="34" charset="0"/>
              </a:rPr>
              <a:t>a platforem, odborná veřejnost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);  </a:t>
            </a:r>
          </a:p>
          <a:p>
            <a:pPr marL="412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Úpravy vybraných indikátorů. </a:t>
            </a:r>
          </a:p>
          <a:p>
            <a:pPr marL="127000" indent="0" algn="just">
              <a:spcBef>
                <a:spcPts val="1200"/>
              </a:spcBef>
              <a:spcAft>
                <a:spcPts val="600"/>
              </a:spcAft>
              <a:buNone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EK schválila dne 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7. 12. 2017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919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89E79-5130-A513-DF0A-77407699F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52" y="376215"/>
            <a:ext cx="7717800" cy="697372"/>
          </a:xfrm>
        </p:spPr>
        <p:txBody>
          <a:bodyPr/>
          <a:lstStyle/>
          <a:p>
            <a:r>
              <a:rPr lang="cs-CZ">
                <a:solidFill>
                  <a:schemeClr val="tx2">
                    <a:lumMod val="75000"/>
                  </a:schemeClr>
                </a:solidFill>
                <a:latin typeface="+mj-lt"/>
              </a:rPr>
              <a:t>Změny v programu</a:t>
            </a:r>
            <a:endParaRPr lang="en-US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9DBF23-7001-CFE5-39A7-05F6B81E15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6552" y="1141826"/>
            <a:ext cx="7717800" cy="3570284"/>
          </a:xfrm>
        </p:spPr>
        <p:txBody>
          <a:bodyPr>
            <a:noAutofit/>
          </a:bodyPr>
          <a:lstStyle/>
          <a:p>
            <a:pPr marL="457200" lvl="1" indent="-457200">
              <a:spcBef>
                <a:spcPts val="600"/>
              </a:spcBef>
              <a:spcAft>
                <a:spcPts val="1200"/>
              </a:spcAft>
              <a:buFont typeface="+mj-lt"/>
              <a:buAutoNum type="arabicParenR" startAt="3"/>
            </a:pPr>
            <a:r>
              <a:rPr lang="cs-CZ">
                <a:latin typeface="+mn-lt"/>
                <a:cs typeface="Arial" panose="020B0604020202020204" pitchFamily="34" charset="0"/>
              </a:rPr>
              <a:t>Revize programového dokumentu OPTP v roce </a:t>
            </a:r>
            <a:r>
              <a:rPr lang="cs-CZ" b="1">
                <a:latin typeface="+mn-lt"/>
                <a:cs typeface="Arial" panose="020B0604020202020204" pitchFamily="34" charset="0"/>
              </a:rPr>
              <a:t>2019</a:t>
            </a:r>
          </a:p>
          <a:p>
            <a:pPr marL="127000" indent="0" algn="just">
              <a:spcAft>
                <a:spcPts val="600"/>
              </a:spcAft>
              <a:buNone/>
            </a:pPr>
            <a:r>
              <a:rPr lang="cs-CZ" sz="1400">
                <a:latin typeface="+mn-lt"/>
                <a:cs typeface="Arial" panose="020B0604020202020204" pitchFamily="34" charset="0"/>
              </a:rPr>
              <a:t>Vládou schválená nová „Strategie hospodářské restrukturalizace Ústeckého, Moravskoslezského a Karlovarského kraje“ (Strategie) provázána s iniciativou Evropské komise </a:t>
            </a:r>
            <a:r>
              <a:rPr lang="cs-CZ" sz="1400" i="1">
                <a:latin typeface="+mn-lt"/>
                <a:cs typeface="Arial" panose="020B0604020202020204" pitchFamily="34" charset="0"/>
              </a:rPr>
              <a:t>„</a:t>
            </a:r>
            <a:r>
              <a:rPr lang="cs-CZ" sz="1400">
                <a:latin typeface="+mn-lt"/>
                <a:cs typeface="Arial" panose="020B0604020202020204" pitchFamily="34" charset="0"/>
              </a:rPr>
              <a:t>Uhelné regiony v transformaci“ (Iniciativa) </a:t>
            </a:r>
            <a:r>
              <a:rPr lang="cs-CZ" sz="1400" i="1">
                <a:latin typeface="+mn-lt"/>
                <a:cs typeface="Arial" panose="020B0604020202020204" pitchFamily="34" charset="0"/>
              </a:rPr>
              <a:t>- </a:t>
            </a:r>
            <a:r>
              <a:rPr lang="cs-CZ" sz="1400">
                <a:latin typeface="+mn-lt"/>
                <a:cs typeface="Arial" panose="020B0604020202020204" pitchFamily="34" charset="0"/>
              </a:rPr>
              <a:t>realizace Strategie prostřednictvím programu RE:START. </a:t>
            </a:r>
          </a:p>
          <a:p>
            <a:pPr marL="41275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cs-CZ" sz="1400">
                <a:latin typeface="+mn-lt"/>
                <a:cs typeface="Arial" panose="020B0604020202020204" pitchFamily="34" charset="0"/>
              </a:rPr>
              <a:t>Doplnění popisu a přidání nové aktivity č. 9 v SC 1.1 </a:t>
            </a:r>
          </a:p>
          <a:p>
            <a:pPr marL="869950" lvl="1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cs-CZ" sz="1400" i="1">
                <a:latin typeface="+mn-lt"/>
                <a:cs typeface="Times New Roman" panose="02020603050405020304" pitchFamily="18" charset="0"/>
              </a:rPr>
              <a:t>9. Podpora iniciativy Uhelné regiony v transformaci </a:t>
            </a:r>
          </a:p>
          <a:p>
            <a:pPr marL="1327150" lvl="2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cs-CZ" sz="140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rozšíření financování </a:t>
            </a:r>
            <a:r>
              <a:rPr lang="cs-CZ" sz="1400">
                <a:latin typeface="+mn-lt"/>
                <a:cs typeface="Times New Roman" panose="02020603050405020304" pitchFamily="18" charset="0"/>
              </a:rPr>
              <a:t>zejména na následujících činností:</a:t>
            </a:r>
          </a:p>
          <a:p>
            <a:pPr marL="1784350" lvl="3" indent="-285750" algn="just">
              <a:buFont typeface="Arial" panose="020B0604020202020204" pitchFamily="34" charset="0"/>
              <a:buChar char="•"/>
            </a:pPr>
            <a:r>
              <a:rPr lang="cs-CZ" sz="1200" i="1">
                <a:latin typeface="+mn-lt"/>
                <a:cs typeface="Times New Roman" panose="02020603050405020304" pitchFamily="18" charset="0"/>
              </a:rPr>
              <a:t>zajištění administrativní kapacity iniciativy Uhelné regiony v transformaci;</a:t>
            </a:r>
          </a:p>
          <a:p>
            <a:pPr marL="1784350" lvl="3" indent="-285750" algn="just">
              <a:buFont typeface="Arial" panose="020B0604020202020204" pitchFamily="34" charset="0"/>
              <a:buChar char="•"/>
            </a:pPr>
            <a:r>
              <a:rPr lang="cs-CZ" sz="1200" i="1">
                <a:latin typeface="+mn-lt"/>
                <a:cs typeface="Times New Roman" panose="02020603050405020304" pitchFamily="18" charset="0"/>
              </a:rPr>
              <a:t>náklady na technické a materiální zajištění; </a:t>
            </a:r>
          </a:p>
          <a:p>
            <a:pPr marL="1784350" lvl="3" indent="-285750" algn="just">
              <a:buFont typeface="Arial" panose="020B0604020202020204" pitchFamily="34" charset="0"/>
              <a:buChar char="•"/>
            </a:pPr>
            <a:r>
              <a:rPr lang="cs-CZ" sz="1200" i="1">
                <a:latin typeface="+mn-lt"/>
                <a:cs typeface="Times New Roman" panose="02020603050405020304" pitchFamily="18" charset="0"/>
              </a:rPr>
              <a:t>náklady na analýzy a studie nezbytně související s procesem přípravy a implementace iniciativy Uhelné regiony v transformaci.</a:t>
            </a:r>
          </a:p>
          <a:p>
            <a:pPr marL="1041400" lvl="2" indent="0" algn="just">
              <a:buNone/>
            </a:pPr>
            <a:endParaRPr lang="cs-CZ" sz="1200" i="1"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462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89E79-5130-A513-DF0A-77407699F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52" y="376215"/>
            <a:ext cx="7717800" cy="697372"/>
          </a:xfrm>
        </p:spPr>
        <p:txBody>
          <a:bodyPr/>
          <a:lstStyle/>
          <a:p>
            <a:r>
              <a:rPr lang="cs-CZ">
                <a:solidFill>
                  <a:schemeClr val="tx2">
                    <a:lumMod val="75000"/>
                  </a:schemeClr>
                </a:solidFill>
                <a:latin typeface="+mj-lt"/>
              </a:rPr>
              <a:t>Změny v programu</a:t>
            </a:r>
            <a:endParaRPr lang="en-US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9DBF23-7001-CFE5-39A7-05F6B81E15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6552" y="1141824"/>
            <a:ext cx="7717800" cy="3098337"/>
          </a:xfrm>
        </p:spPr>
        <p:txBody>
          <a:bodyPr>
            <a:noAutofit/>
          </a:bodyPr>
          <a:lstStyle/>
          <a:p>
            <a:pPr marL="457200" lvl="1" indent="-457200">
              <a:spcBef>
                <a:spcPts val="600"/>
              </a:spcBef>
              <a:spcAft>
                <a:spcPts val="1200"/>
              </a:spcAft>
              <a:buFont typeface="+mj-lt"/>
              <a:buAutoNum type="arabicParenR" startAt="3"/>
            </a:pPr>
            <a:r>
              <a:rPr lang="cs-CZ" dirty="0">
                <a:latin typeface="+mn-lt"/>
                <a:cs typeface="Arial" panose="020B0604020202020204" pitchFamily="34" charset="0"/>
              </a:rPr>
              <a:t>Revize programového dokumentu OPTP v roce 2019</a:t>
            </a:r>
          </a:p>
          <a:p>
            <a:pPr marL="1327150" lvl="4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latin typeface="+mn-lt"/>
                <a:cs typeface="Arial" panose="020B0604020202020204" pitchFamily="34" charset="0"/>
              </a:rPr>
              <a:t>noví příjemci:</a:t>
            </a:r>
          </a:p>
          <a:p>
            <a:pPr marL="1784350" lvl="3" indent="-285750" algn="just">
              <a:buFont typeface="Arial" panose="020B0604020202020204" pitchFamily="34" charset="0"/>
              <a:buChar char="•"/>
            </a:pPr>
            <a:r>
              <a:rPr lang="cs-CZ" sz="1200" i="1" dirty="0">
                <a:latin typeface="+mn-lt"/>
                <a:cs typeface="Times New Roman" panose="02020603050405020304" pitchFamily="18" charset="0"/>
              </a:rPr>
              <a:t>MMR a jeho příspěvková organizace zajišťující iniciativu Uhelné regiony v transformaci</a:t>
            </a:r>
          </a:p>
          <a:p>
            <a:pPr marL="869950" lvl="3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latin typeface="+mn-lt"/>
                <a:cs typeface="Arial" panose="020B0604020202020204" pitchFamily="34" charset="0"/>
              </a:rPr>
              <a:t>Rozšíření aktivit a počtu pracovníků sekretariátů regionálních stálých konferencí (RSK) v SC 1.3 v návaznosti na realizaci Iniciativy Evropské komise:</a:t>
            </a:r>
          </a:p>
          <a:p>
            <a:pPr marL="1327150" lvl="2" indent="-285750" algn="just">
              <a:buFont typeface="Arial" panose="020B0604020202020204" pitchFamily="34" charset="0"/>
              <a:buChar char="•"/>
            </a:pPr>
            <a:r>
              <a:rPr lang="cs-CZ" sz="1400" i="1" dirty="0">
                <a:latin typeface="+mn-lt"/>
                <a:cs typeface="Times New Roman" panose="02020603050405020304" pitchFamily="18" charset="0"/>
              </a:rPr>
              <a:t>RSK se zároveň podílejí na realizaci iniciativy Uhelné regiony v transformaci. </a:t>
            </a:r>
          </a:p>
          <a:p>
            <a:pPr marL="127000" indent="0" algn="just">
              <a:lnSpc>
                <a:spcPct val="115000"/>
              </a:lnSpc>
              <a:spcAft>
                <a:spcPts val="1000"/>
              </a:spcAft>
              <a:buNone/>
            </a:pPr>
            <a:endParaRPr lang="cs-CZ" sz="1400" dirty="0">
              <a:latin typeface="+mn-lt"/>
              <a:cs typeface="Arial" panose="020B0604020202020204" pitchFamily="34" charset="0"/>
            </a:endParaRPr>
          </a:p>
          <a:p>
            <a:pPr marL="12700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cs-CZ" sz="1600" dirty="0">
                <a:latin typeface="+mn-lt"/>
                <a:cs typeface="Arial" panose="020B0604020202020204" pitchFamily="34" charset="0"/>
              </a:rPr>
              <a:t>EK schválila dne </a:t>
            </a:r>
            <a:r>
              <a:rPr lang="cs-CZ" sz="1600" b="1" dirty="0">
                <a:latin typeface="+mn-lt"/>
                <a:cs typeface="Arial" panose="020B0604020202020204" pitchFamily="34" charset="0"/>
              </a:rPr>
              <a:t>12. 2. 2019</a:t>
            </a:r>
            <a:r>
              <a:rPr lang="cs-CZ" sz="1600" dirty="0">
                <a:latin typeface="+mn-lt"/>
                <a:cs typeface="Arial" panose="020B0604020202020204" pitchFamily="34" charset="0"/>
              </a:rPr>
              <a:t>.</a:t>
            </a:r>
            <a:endParaRPr lang="en-US" sz="160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748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89E79-5130-A513-DF0A-77407699F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52" y="376215"/>
            <a:ext cx="7717800" cy="697372"/>
          </a:xfrm>
        </p:spPr>
        <p:txBody>
          <a:bodyPr/>
          <a:lstStyle/>
          <a:p>
            <a:r>
              <a:rPr lang="cs-CZ">
                <a:solidFill>
                  <a:schemeClr val="tx2">
                    <a:lumMod val="75000"/>
                  </a:schemeClr>
                </a:solidFill>
                <a:latin typeface="+mj-lt"/>
              </a:rPr>
              <a:t>Změny v programu</a:t>
            </a:r>
            <a:endParaRPr lang="en-US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9DBF23-7001-CFE5-39A7-05F6B81E15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6552" y="1194445"/>
            <a:ext cx="7717800" cy="3480794"/>
          </a:xfrm>
        </p:spPr>
        <p:txBody>
          <a:bodyPr/>
          <a:lstStyle/>
          <a:p>
            <a:pPr marL="342900" lvl="1" indent="-342900" algn="just">
              <a:spcBef>
                <a:spcPts val="600"/>
              </a:spcBef>
              <a:spcAft>
                <a:spcPts val="1200"/>
              </a:spcAft>
              <a:buFont typeface="+mj-lt"/>
              <a:buAutoNum type="arabicParenR" startAt="4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Revize programového dokumentu OPTP v roce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  <a:p>
            <a:pPr marL="412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Revize indikátorové soustavy OPTP na základě výsledků „Evaluace indikátorové soustavy a jednotlivých definovaných cílů OPTP“:</a:t>
            </a:r>
          </a:p>
          <a:p>
            <a:pPr marL="869950" lvl="1" indent="-285750" algn="just"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vyjmutí indikátorů, které nenavazují na aktivity v jednotlivých SC;</a:t>
            </a:r>
          </a:p>
          <a:p>
            <a:pPr marL="869950" lvl="1" indent="-285750" algn="just"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vyjmutí indikátorů, které nejsou a nebudou v žádných projektech naplňovány;</a:t>
            </a:r>
          </a:p>
          <a:p>
            <a:pPr marL="869950" lvl="1" indent="-285750" algn="just"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úprava cílových hodnot indikátorů (snížení/zvýšení)</a:t>
            </a:r>
          </a:p>
          <a:p>
            <a:pPr marL="869950" lvl="1" indent="-285750" algn="just"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Snížení frekvence reportování, změna zdroje dat</a:t>
            </a:r>
          </a:p>
          <a:p>
            <a:pPr marL="412750" indent="-285750" algn="just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Přidání příjemce do SC 1.3 </a:t>
            </a:r>
            <a:r>
              <a:rPr lang="cs-CZ" sz="1400" i="1" dirty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Podpořit kapacity pro implementaci ESIF na nižší než národní úrovni</a:t>
            </a:r>
            <a:r>
              <a:rPr lang="cs-CZ" sz="1400" i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869950" lvl="2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Řídicí orgány ROP 2007–2013 </a:t>
            </a:r>
            <a:r>
              <a:rPr lang="cs-CZ" sz="1400" i="1" dirty="0">
                <a:latin typeface="Arial" panose="020B0604020202020204" pitchFamily="34" charset="0"/>
                <a:cs typeface="Arial" panose="020B0604020202020204" pitchFamily="34" charset="0"/>
              </a:rPr>
              <a:t>a jejich právní nástupci dle legislativní úpravy. </a:t>
            </a:r>
          </a:p>
          <a:p>
            <a:pPr marL="127000" indent="0" algn="just">
              <a:spcBef>
                <a:spcPts val="1200"/>
              </a:spcBef>
              <a:spcAft>
                <a:spcPts val="600"/>
              </a:spcAft>
              <a:buNone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EK schválila dne 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26. 2. 2020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50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37;p38">
            <a:extLst>
              <a:ext uri="{FF2B5EF4-FFF2-40B4-BE49-F238E27FC236}">
                <a16:creationId xmlns:a16="http://schemas.microsoft.com/office/drawing/2014/main" id="{B946D26D-AC18-1AD5-25E2-B9391290597F}"/>
              </a:ext>
            </a:extLst>
          </p:cNvPr>
          <p:cNvSpPr/>
          <p:nvPr/>
        </p:nvSpPr>
        <p:spPr>
          <a:xfrm>
            <a:off x="3204587" y="3271139"/>
            <a:ext cx="5056543" cy="487200"/>
          </a:xfrm>
          <a:prstGeom prst="flowChartTerminator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b="1" dirty="0">
                <a:solidFill>
                  <a:schemeClr val="dk1"/>
                </a:solidFill>
                <a:latin typeface="+mn-lt"/>
                <a:sym typeface="Work Sans"/>
              </a:rPr>
              <a:t>Různé</a:t>
            </a:r>
          </a:p>
        </p:txBody>
      </p:sp>
      <p:sp>
        <p:nvSpPr>
          <p:cNvPr id="51" name="Google Shape;437;p38">
            <a:extLst>
              <a:ext uri="{FF2B5EF4-FFF2-40B4-BE49-F238E27FC236}">
                <a16:creationId xmlns:a16="http://schemas.microsoft.com/office/drawing/2014/main" id="{E9E398BA-B307-A345-D171-3F358EE119C8}"/>
              </a:ext>
            </a:extLst>
          </p:cNvPr>
          <p:cNvSpPr/>
          <p:nvPr/>
        </p:nvSpPr>
        <p:spPr>
          <a:xfrm rot="10800000">
            <a:off x="2333568" y="2510506"/>
            <a:ext cx="5832970" cy="487200"/>
          </a:xfrm>
          <a:prstGeom prst="flowChartTerminator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38"/>
          <p:cNvSpPr/>
          <p:nvPr/>
        </p:nvSpPr>
        <p:spPr>
          <a:xfrm rot="10800000">
            <a:off x="926701" y="1117997"/>
            <a:ext cx="7334429" cy="487200"/>
          </a:xfrm>
          <a:prstGeom prst="flowChartTerminator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42" name="Google Shape;442;p38"/>
          <p:cNvSpPr/>
          <p:nvPr/>
        </p:nvSpPr>
        <p:spPr>
          <a:xfrm>
            <a:off x="630975" y="913485"/>
            <a:ext cx="851700" cy="8517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38"/>
          <p:cNvSpPr/>
          <p:nvPr/>
        </p:nvSpPr>
        <p:spPr>
          <a:xfrm>
            <a:off x="708990" y="997805"/>
            <a:ext cx="695100" cy="6951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lin ang="5400012" scaled="0"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38"/>
          <p:cNvSpPr txBox="1">
            <a:spLocks noGrp="1"/>
          </p:cNvSpPr>
          <p:nvPr>
            <p:ph type="subTitle" idx="1"/>
          </p:nvPr>
        </p:nvSpPr>
        <p:spPr>
          <a:xfrm>
            <a:off x="1619268" y="1117997"/>
            <a:ext cx="6112142" cy="4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cs-CZ" sz="1400" b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Zahájení</a:t>
            </a:r>
            <a:endParaRPr lang="cs-CZ" sz="140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448" name="Google Shape;448;p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>
                <a:solidFill>
                  <a:schemeClr val="tx2">
                    <a:lumMod val="75000"/>
                  </a:schemeClr>
                </a:solidFill>
                <a:latin typeface="+mj-lt"/>
              </a:rPr>
              <a:t>Program</a:t>
            </a:r>
            <a:endParaRPr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55" name="Google Shape;455;p38"/>
          <p:cNvSpPr txBox="1">
            <a:spLocks noGrp="1"/>
          </p:cNvSpPr>
          <p:nvPr>
            <p:ph type="title" idx="4"/>
          </p:nvPr>
        </p:nvSpPr>
        <p:spPr>
          <a:xfrm>
            <a:off x="630900" y="1073297"/>
            <a:ext cx="8517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7" name="Google Shape;437;p38">
            <a:extLst>
              <a:ext uri="{FF2B5EF4-FFF2-40B4-BE49-F238E27FC236}">
                <a16:creationId xmlns:a16="http://schemas.microsoft.com/office/drawing/2014/main" id="{771E5817-02B2-4F12-0B66-1CF228F0E7AE}"/>
              </a:ext>
            </a:extLst>
          </p:cNvPr>
          <p:cNvSpPr/>
          <p:nvPr/>
        </p:nvSpPr>
        <p:spPr>
          <a:xfrm rot="10800000">
            <a:off x="1500567" y="1868439"/>
            <a:ext cx="6760564" cy="487200"/>
          </a:xfrm>
          <a:prstGeom prst="flowChartTerminator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442;p38">
            <a:extLst>
              <a:ext uri="{FF2B5EF4-FFF2-40B4-BE49-F238E27FC236}">
                <a16:creationId xmlns:a16="http://schemas.microsoft.com/office/drawing/2014/main" id="{7ECA02A6-F8EF-72E5-6BC5-CC2249B7E54B}"/>
              </a:ext>
            </a:extLst>
          </p:cNvPr>
          <p:cNvSpPr/>
          <p:nvPr/>
        </p:nvSpPr>
        <p:spPr>
          <a:xfrm>
            <a:off x="1204839" y="1663927"/>
            <a:ext cx="851700" cy="8517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443;p38">
            <a:extLst>
              <a:ext uri="{FF2B5EF4-FFF2-40B4-BE49-F238E27FC236}">
                <a16:creationId xmlns:a16="http://schemas.microsoft.com/office/drawing/2014/main" id="{417C9E9E-E6DF-C686-DDB6-B8B3970226FA}"/>
              </a:ext>
            </a:extLst>
          </p:cNvPr>
          <p:cNvSpPr/>
          <p:nvPr/>
        </p:nvSpPr>
        <p:spPr>
          <a:xfrm>
            <a:off x="1282854" y="1748247"/>
            <a:ext cx="695100" cy="6951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lin ang="5400012" scaled="0"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445;p38">
            <a:extLst>
              <a:ext uri="{FF2B5EF4-FFF2-40B4-BE49-F238E27FC236}">
                <a16:creationId xmlns:a16="http://schemas.microsoft.com/office/drawing/2014/main" id="{4D3B358B-BA91-6FD8-CF3C-AB29E19FE7C2}"/>
              </a:ext>
            </a:extLst>
          </p:cNvPr>
          <p:cNvSpPr txBox="1">
            <a:spLocks/>
          </p:cNvSpPr>
          <p:nvPr/>
        </p:nvSpPr>
        <p:spPr>
          <a:xfrm>
            <a:off x="2193133" y="1868439"/>
            <a:ext cx="5973406" cy="4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None/>
              <a:defRPr sz="2000" b="1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None/>
              <a:defRPr sz="18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None/>
              <a:defRPr sz="18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None/>
              <a:defRPr sz="18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None/>
              <a:defRPr sz="18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None/>
              <a:defRPr sz="18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None/>
              <a:defRPr sz="18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None/>
              <a:defRPr sz="18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None/>
              <a:defRPr sz="18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cs-CZ" sz="1400" dirty="0">
                <a:latin typeface="+mj-lt"/>
              </a:rPr>
              <a:t>Schválení aktualizace Jednacího řádu MV OPTP 2014 – 2020</a:t>
            </a:r>
          </a:p>
          <a:p>
            <a:pPr marL="0" indent="0"/>
            <a:endParaRPr lang="cs-CZ" sz="1400" dirty="0">
              <a:latin typeface="+mj-lt"/>
            </a:endParaRPr>
          </a:p>
        </p:txBody>
      </p:sp>
      <p:sp>
        <p:nvSpPr>
          <p:cNvPr id="31" name="Google Shape;455;p38">
            <a:extLst>
              <a:ext uri="{FF2B5EF4-FFF2-40B4-BE49-F238E27FC236}">
                <a16:creationId xmlns:a16="http://schemas.microsoft.com/office/drawing/2014/main" id="{CB0D1DF3-8744-FF45-927E-54790A03EFEF}"/>
              </a:ext>
            </a:extLst>
          </p:cNvPr>
          <p:cNvSpPr txBox="1">
            <a:spLocks/>
          </p:cNvSpPr>
          <p:nvPr/>
        </p:nvSpPr>
        <p:spPr>
          <a:xfrm>
            <a:off x="1204764" y="1823739"/>
            <a:ext cx="851700" cy="5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Work Sans"/>
              <a:buNone/>
              <a:defRPr sz="2400" b="1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cs-CZ"/>
              <a:t>02</a:t>
            </a:r>
            <a:endParaRPr lang="en"/>
          </a:p>
        </p:txBody>
      </p:sp>
      <p:sp>
        <p:nvSpPr>
          <p:cNvPr id="47" name="Google Shape;442;p38">
            <a:extLst>
              <a:ext uri="{FF2B5EF4-FFF2-40B4-BE49-F238E27FC236}">
                <a16:creationId xmlns:a16="http://schemas.microsoft.com/office/drawing/2014/main" id="{6A6F681C-2AB2-BD92-48AF-B5BC7767950C}"/>
              </a:ext>
            </a:extLst>
          </p:cNvPr>
          <p:cNvSpPr/>
          <p:nvPr/>
        </p:nvSpPr>
        <p:spPr>
          <a:xfrm>
            <a:off x="1816466" y="2305818"/>
            <a:ext cx="851700" cy="8517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43;p38">
            <a:extLst>
              <a:ext uri="{FF2B5EF4-FFF2-40B4-BE49-F238E27FC236}">
                <a16:creationId xmlns:a16="http://schemas.microsoft.com/office/drawing/2014/main" id="{FF2FDEC7-84AE-50C9-B07D-58EF67E39FB0}"/>
              </a:ext>
            </a:extLst>
          </p:cNvPr>
          <p:cNvSpPr/>
          <p:nvPr/>
        </p:nvSpPr>
        <p:spPr>
          <a:xfrm>
            <a:off x="1894556" y="2395259"/>
            <a:ext cx="695100" cy="6951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lin ang="5400012" scaled="0"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442;p38">
            <a:extLst>
              <a:ext uri="{FF2B5EF4-FFF2-40B4-BE49-F238E27FC236}">
                <a16:creationId xmlns:a16="http://schemas.microsoft.com/office/drawing/2014/main" id="{C4D999E6-3051-B4E7-FA14-F12E7C473280}"/>
              </a:ext>
            </a:extLst>
          </p:cNvPr>
          <p:cNvSpPr/>
          <p:nvPr/>
        </p:nvSpPr>
        <p:spPr>
          <a:xfrm>
            <a:off x="2431472" y="3038451"/>
            <a:ext cx="851700" cy="8517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443;p38">
            <a:extLst>
              <a:ext uri="{FF2B5EF4-FFF2-40B4-BE49-F238E27FC236}">
                <a16:creationId xmlns:a16="http://schemas.microsoft.com/office/drawing/2014/main" id="{3901993D-BE21-51BB-737B-8DAF9F2DA960}"/>
              </a:ext>
            </a:extLst>
          </p:cNvPr>
          <p:cNvSpPr/>
          <p:nvPr/>
        </p:nvSpPr>
        <p:spPr>
          <a:xfrm>
            <a:off x="2509487" y="3122771"/>
            <a:ext cx="695100" cy="6951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lin ang="5400012" scaled="0"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445;p38">
            <a:extLst>
              <a:ext uri="{FF2B5EF4-FFF2-40B4-BE49-F238E27FC236}">
                <a16:creationId xmlns:a16="http://schemas.microsoft.com/office/drawing/2014/main" id="{CD474487-22A7-6D2E-41C0-EFD4EA78C631}"/>
              </a:ext>
            </a:extLst>
          </p:cNvPr>
          <p:cNvSpPr txBox="1">
            <a:spLocks/>
          </p:cNvSpPr>
          <p:nvPr/>
        </p:nvSpPr>
        <p:spPr>
          <a:xfrm>
            <a:off x="2746256" y="2491511"/>
            <a:ext cx="5590920" cy="619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None/>
              <a:defRPr sz="2000" b="1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None/>
              <a:defRPr sz="18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None/>
              <a:defRPr sz="18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None/>
              <a:defRPr sz="18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None/>
              <a:defRPr sz="18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None/>
              <a:defRPr sz="18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None/>
              <a:defRPr sz="18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None/>
              <a:defRPr sz="18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None/>
              <a:defRPr sz="18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cs-CZ" sz="1400" dirty="0">
                <a:latin typeface="+mn-lt"/>
              </a:rPr>
              <a:t>Schválení Závěrečné zprávy o implementaci programu  </a:t>
            </a:r>
          </a:p>
        </p:txBody>
      </p:sp>
      <p:sp>
        <p:nvSpPr>
          <p:cNvPr id="55" name="Google Shape;455;p38">
            <a:extLst>
              <a:ext uri="{FF2B5EF4-FFF2-40B4-BE49-F238E27FC236}">
                <a16:creationId xmlns:a16="http://schemas.microsoft.com/office/drawing/2014/main" id="{A75E85D1-12CE-D2A2-C924-20306F6176FE}"/>
              </a:ext>
            </a:extLst>
          </p:cNvPr>
          <p:cNvSpPr txBox="1">
            <a:spLocks/>
          </p:cNvSpPr>
          <p:nvPr/>
        </p:nvSpPr>
        <p:spPr>
          <a:xfrm>
            <a:off x="2431397" y="3198263"/>
            <a:ext cx="851700" cy="5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Work Sans"/>
              <a:buNone/>
              <a:defRPr sz="2400" b="1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cs-CZ"/>
              <a:t>04</a:t>
            </a:r>
            <a:endParaRPr lang="en"/>
          </a:p>
        </p:txBody>
      </p:sp>
      <p:sp>
        <p:nvSpPr>
          <p:cNvPr id="50" name="Google Shape;455;p38">
            <a:extLst>
              <a:ext uri="{FF2B5EF4-FFF2-40B4-BE49-F238E27FC236}">
                <a16:creationId xmlns:a16="http://schemas.microsoft.com/office/drawing/2014/main" id="{EC5EC558-E3F6-D21F-BD4C-30D354882325}"/>
              </a:ext>
            </a:extLst>
          </p:cNvPr>
          <p:cNvSpPr txBox="1">
            <a:spLocks/>
          </p:cNvSpPr>
          <p:nvPr/>
        </p:nvSpPr>
        <p:spPr>
          <a:xfrm>
            <a:off x="1816466" y="2470751"/>
            <a:ext cx="851700" cy="5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Work Sans"/>
              <a:buNone/>
              <a:defRPr sz="2400" b="1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cs-CZ" dirty="0"/>
              <a:t>03</a:t>
            </a:r>
            <a:endParaRPr lang="en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89E79-5130-A513-DF0A-77407699F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52" y="376215"/>
            <a:ext cx="7717800" cy="589804"/>
          </a:xfrm>
        </p:spPr>
        <p:txBody>
          <a:bodyPr/>
          <a:lstStyle/>
          <a:p>
            <a:r>
              <a:rPr lang="cs-CZ">
                <a:solidFill>
                  <a:schemeClr val="tx2">
                    <a:lumMod val="75000"/>
                  </a:schemeClr>
                </a:solidFill>
                <a:latin typeface="+mj-lt"/>
              </a:rPr>
              <a:t>Pokrok v implementaci ESI fondů</a:t>
            </a:r>
            <a:endParaRPr lang="en-US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9DBF23-7001-CFE5-39A7-05F6B81E15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6552" y="966019"/>
            <a:ext cx="7717800" cy="3406196"/>
          </a:xfrm>
        </p:spPr>
        <p:txBody>
          <a:bodyPr>
            <a:noAutofit/>
          </a:bodyPr>
          <a:lstStyle/>
          <a:p>
            <a:pPr marL="412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Zjednodušení implementační struktury OPTP</a:t>
            </a:r>
          </a:p>
          <a:p>
            <a:pPr marL="869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vznik Odboru projektového řízení na MMR (administrace většiny projektů MMR financovaných z OPTP) - zrušení zprostředkujícího subjektu Centrum pro regionální rozvoj (CRR).</a:t>
            </a:r>
          </a:p>
          <a:p>
            <a:pPr marL="4127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Elektronizace procesů při implementaci ESI fondů - vytvoření jednotného monitorovacího systému (JMS)</a:t>
            </a:r>
          </a:p>
          <a:p>
            <a:pPr marL="869950" lvl="2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plynulá administrace projektů a komunikace s příjemci;</a:t>
            </a:r>
          </a:p>
          <a:p>
            <a:pPr marL="869950" lvl="2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 době pandemie Covid-19 práce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home office s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využitím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JMS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869950" lvl="2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Sladění osobního života s výkonem státní služby či s výkonem práce z jiného místa (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office);</a:t>
            </a:r>
          </a:p>
          <a:p>
            <a:pPr marL="869950" lvl="2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Vysoká míra stability a vnitřní konzistence JMS.</a:t>
            </a:r>
          </a:p>
        </p:txBody>
      </p:sp>
    </p:spTree>
    <p:extLst>
      <p:ext uri="{BB962C8B-B14F-4D97-AF65-F5344CB8AC3E}">
        <p14:creationId xmlns:p14="http://schemas.microsoft.com/office/powerpoint/2010/main" val="10273886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89E79-5130-A513-DF0A-77407699F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52" y="376215"/>
            <a:ext cx="7717800" cy="697372"/>
          </a:xfrm>
        </p:spPr>
        <p:txBody>
          <a:bodyPr/>
          <a:lstStyle/>
          <a:p>
            <a:r>
              <a:rPr lang="cs-CZ">
                <a:solidFill>
                  <a:schemeClr val="tx2">
                    <a:lumMod val="75000"/>
                  </a:schemeClr>
                </a:solidFill>
                <a:latin typeface="+mj-lt"/>
              </a:rPr>
              <a:t>Pokrok v implementaci ESI fondů</a:t>
            </a:r>
            <a:endParaRPr lang="en-US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9DBF23-7001-CFE5-39A7-05F6B81E15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6553" y="1082611"/>
            <a:ext cx="7717800" cy="2605725"/>
          </a:xfrm>
        </p:spPr>
        <p:txBody>
          <a:bodyPr>
            <a:noAutofit/>
          </a:bodyPr>
          <a:lstStyle/>
          <a:p>
            <a:pPr marL="4127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Zpracování Strategie pro boj s podvody a korupcí – tvorba akčních plánů a jejich každoroční vyhodnocení</a:t>
            </a:r>
          </a:p>
          <a:p>
            <a:pPr marL="4127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Zavedení jednotného metodického prostředí (JMP)</a:t>
            </a:r>
          </a:p>
          <a:p>
            <a:pPr marL="869950" lvl="2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sjednocení procesů implementace ESI fondů napříč operačními programy;</a:t>
            </a:r>
          </a:p>
          <a:p>
            <a:pPr marL="869950" lvl="2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stanovení minimálních standardů.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27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Zpracování Strategie pro boj s podvody a korupcí – tvorba akčních plánů a jejich každoroční vyhodnocení</a:t>
            </a:r>
          </a:p>
        </p:txBody>
      </p:sp>
    </p:spTree>
    <p:extLst>
      <p:ext uri="{BB962C8B-B14F-4D97-AF65-F5344CB8AC3E}">
        <p14:creationId xmlns:p14="http://schemas.microsoft.com/office/powerpoint/2010/main" val="541439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89E79-5130-A513-DF0A-77407699F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52" y="376215"/>
            <a:ext cx="7717800" cy="697372"/>
          </a:xfrm>
        </p:spPr>
        <p:txBody>
          <a:bodyPr/>
          <a:lstStyle/>
          <a:p>
            <a:r>
              <a:rPr lang="cs-CZ">
                <a:solidFill>
                  <a:schemeClr val="tx2">
                    <a:lumMod val="75000"/>
                  </a:schemeClr>
                </a:solidFill>
                <a:latin typeface="+mj-lt"/>
              </a:rPr>
              <a:t>Pokrok v implementaci ESI fondů</a:t>
            </a:r>
            <a:endParaRPr lang="en-US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9DBF23-7001-CFE5-39A7-05F6B81E15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6553" y="1082611"/>
            <a:ext cx="7717800" cy="3220448"/>
          </a:xfrm>
        </p:spPr>
        <p:txBody>
          <a:bodyPr>
            <a:noAutofit/>
          </a:bodyPr>
          <a:lstStyle/>
          <a:p>
            <a:pPr marL="4127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Stabilizace administrativní kapacity a zvýšení odbornosti zaměstnanců implementační struktury: </a:t>
            </a:r>
          </a:p>
          <a:p>
            <a:pPr marL="869950" lvl="2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možnost rozvoje odborných znalostí;</a:t>
            </a:r>
          </a:p>
          <a:p>
            <a:pPr marL="869950" lvl="2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školení v oblasti soft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skills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869950" lvl="2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možnost účasti na seminářích v zahraničí; </a:t>
            </a:r>
          </a:p>
          <a:p>
            <a:pPr marL="869950" lvl="2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jazykové kurzy (i individuální);</a:t>
            </a:r>
          </a:p>
          <a:p>
            <a:pPr marL="869950" lvl="2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sladění osobního života s výkonem státní služby či s výkonem práce z jiného místa –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homeoffice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127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Revize a zjednodušení indikátorové soustavy OPTP.</a:t>
            </a:r>
          </a:p>
        </p:txBody>
      </p:sp>
    </p:spTree>
    <p:extLst>
      <p:ext uri="{BB962C8B-B14F-4D97-AF65-F5344CB8AC3E}">
        <p14:creationId xmlns:p14="http://schemas.microsoft.com/office/powerpoint/2010/main" val="31656156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89E79-5130-A513-DF0A-77407699F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52" y="376215"/>
            <a:ext cx="7717800" cy="697372"/>
          </a:xfrm>
        </p:spPr>
        <p:txBody>
          <a:bodyPr/>
          <a:lstStyle/>
          <a:p>
            <a:r>
              <a:rPr lang="cs-CZ">
                <a:solidFill>
                  <a:schemeClr val="tx2">
                    <a:lumMod val="75000"/>
                  </a:schemeClr>
                </a:solidFill>
                <a:latin typeface="+mj-lt"/>
              </a:rPr>
              <a:t>Závažné problémy a opatření </a:t>
            </a:r>
            <a:endParaRPr lang="en-US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9DBF23-7001-CFE5-39A7-05F6B81E15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6553" y="1175945"/>
            <a:ext cx="7717799" cy="2974356"/>
          </a:xfrm>
        </p:spPr>
        <p:txBody>
          <a:bodyPr/>
          <a:lstStyle/>
          <a:p>
            <a:pPr marL="298450" indent="-17145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Přezávazkování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programu v roce 2023 – hlavní faktory:</a:t>
            </a:r>
          </a:p>
          <a:p>
            <a:pPr marL="755650" lvl="1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Financování regionálních operačních programů (ROP);  </a:t>
            </a:r>
          </a:p>
          <a:p>
            <a:pPr marL="755650" lvl="1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Kurz koruny vůči EUR v průběhu programového období.</a:t>
            </a:r>
          </a:p>
          <a:p>
            <a:pPr marL="298450" lvl="1" indent="-17145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Opatření ke snížení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přezávazkování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programu:</a:t>
            </a:r>
          </a:p>
          <a:p>
            <a:pPr marL="755650" lvl="1" indent="-17145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přesun financování některých projektů do programového období 2021-2027: </a:t>
            </a:r>
          </a:p>
          <a:p>
            <a:pPr marL="1212850" lvl="2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především mzdové projekty Auditního orgánu Ministerstva financí, Platebního orgánu MF a CKB AFCOS; </a:t>
            </a:r>
          </a:p>
          <a:p>
            <a:pPr marL="1212850" lvl="2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úspory nedočerpaných prostředků na projektech. </a:t>
            </a:r>
          </a:p>
          <a:p>
            <a:pPr marL="298450" lvl="1" indent="-17145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6483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89E79-5130-A513-DF0A-77407699F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52" y="376215"/>
            <a:ext cx="7717800" cy="697372"/>
          </a:xfrm>
        </p:spPr>
        <p:txBody>
          <a:bodyPr/>
          <a:lstStyle/>
          <a:p>
            <a:r>
              <a:rPr lang="cs-CZ">
                <a:solidFill>
                  <a:schemeClr val="tx2">
                    <a:lumMod val="75000"/>
                  </a:schemeClr>
                </a:solidFill>
                <a:latin typeface="+mj-lt"/>
              </a:rPr>
              <a:t>Evaluace</a:t>
            </a:r>
            <a:endParaRPr lang="en-US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9DBF23-7001-CFE5-39A7-05F6B81E15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6552" y="996287"/>
            <a:ext cx="7717800" cy="3199195"/>
          </a:xfrm>
        </p:spPr>
        <p:txBody>
          <a:bodyPr/>
          <a:lstStyle/>
          <a:p>
            <a:pPr marL="127000" indent="0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Realizováno 6 evaluačních studií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vypracovaných externí firmou: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Evaluace fungování nastavení procesů v rámci OPTP</a:t>
            </a:r>
          </a:p>
          <a:p>
            <a:pPr marL="755650" lvl="1" indent="-17145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ověření efektivity nastavení procesů a identifikaci případných slabých míst 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Evaluace absorpční kapacity</a:t>
            </a:r>
          </a:p>
          <a:p>
            <a:pPr marL="755650" lvl="1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Zhodnocení dosavadního čerpání v PO 2 v porovnání s plány čerpání; </a:t>
            </a:r>
          </a:p>
          <a:p>
            <a:pPr marL="755650" lvl="1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Nastínění dalšího vývoje v čerpání PO 2;</a:t>
            </a:r>
          </a:p>
          <a:p>
            <a:pPr marL="755650" lvl="1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Zmapování činnosti TP v rámci EU – možnost využití v projektech OPTP.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7674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89E79-5130-A513-DF0A-77407699F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52" y="376215"/>
            <a:ext cx="7717800" cy="697372"/>
          </a:xfrm>
        </p:spPr>
        <p:txBody>
          <a:bodyPr/>
          <a:lstStyle/>
          <a:p>
            <a:r>
              <a:rPr lang="cs-CZ">
                <a:solidFill>
                  <a:schemeClr val="tx2">
                    <a:lumMod val="75000"/>
                  </a:schemeClr>
                </a:solidFill>
                <a:latin typeface="+mj-lt"/>
              </a:rPr>
              <a:t>Evaluace</a:t>
            </a:r>
            <a:endParaRPr lang="en-US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9DBF23-7001-CFE5-39A7-05F6B81E15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6552" y="982640"/>
            <a:ext cx="7717800" cy="2974638"/>
          </a:xfrm>
        </p:spPr>
        <p:txBody>
          <a:bodyPr/>
          <a:lstStyle/>
          <a:p>
            <a:pPr algn="just">
              <a:lnSpc>
                <a:spcPct val="150000"/>
              </a:lnSpc>
              <a:spcAft>
                <a:spcPts val="600"/>
              </a:spcAft>
              <a:buFont typeface="+mj-lt"/>
              <a:buAutoNum type="arabicPeriod" startAt="3"/>
            </a:pPr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Evaluace indikátorové soustavy a jednotlivých definovaných cílů OPOTP</a:t>
            </a:r>
          </a:p>
          <a:p>
            <a:pPr marL="755650" lvl="1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Zhodnocení nastavení sledovaných hodnot indikátorové soustavy a pokrytí aktivit indikátorovou soustavou; </a:t>
            </a:r>
          </a:p>
          <a:p>
            <a:pPr marL="755650" lvl="1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Zhodnocení indikátorové soustavy jako vhodného nástroje monitoringu TP.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  <a:buFont typeface="+mj-lt"/>
              <a:buAutoNum type="arabicPeriod" startAt="4"/>
            </a:pPr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Evaluace monitorovacího systému </a:t>
            </a:r>
          </a:p>
          <a:p>
            <a:pPr marL="755650" lvl="1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Identifikace příležitosti pro zvýšení uživatelské přívětivosti MS2014+ a ISKP14+ a přípravy MS2021+;</a:t>
            </a:r>
          </a:p>
          <a:p>
            <a:pPr marL="755650" lvl="1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Možnosti snížení administrativní zátěže implementační struktury i žadatelů/příjemců.</a:t>
            </a:r>
          </a:p>
        </p:txBody>
      </p:sp>
    </p:spTree>
    <p:extLst>
      <p:ext uri="{BB962C8B-B14F-4D97-AF65-F5344CB8AC3E}">
        <p14:creationId xmlns:p14="http://schemas.microsoft.com/office/powerpoint/2010/main" val="22191998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89E79-5130-A513-DF0A-77407699F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52" y="376215"/>
            <a:ext cx="7717800" cy="697372"/>
          </a:xfrm>
        </p:spPr>
        <p:txBody>
          <a:bodyPr/>
          <a:lstStyle/>
          <a:p>
            <a:r>
              <a:rPr lang="cs-CZ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Evaluace</a:t>
            </a:r>
            <a:endParaRPr lang="en-US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9DBF23-7001-CFE5-39A7-05F6B81E15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6552" y="982639"/>
            <a:ext cx="7717800" cy="3120635"/>
          </a:xfrm>
        </p:spPr>
        <p:txBody>
          <a:bodyPr/>
          <a:lstStyle/>
          <a:p>
            <a:pPr algn="just">
              <a:lnSpc>
                <a:spcPct val="150000"/>
              </a:lnSpc>
              <a:spcAft>
                <a:spcPts val="600"/>
              </a:spcAft>
              <a:buFont typeface="+mj-lt"/>
              <a:buAutoNum type="arabicPeriod" startAt="5"/>
            </a:pPr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Evaluace technické pomoci v rámci Dohody o partnerství</a:t>
            </a:r>
          </a:p>
          <a:p>
            <a:pPr marL="755650" lvl="1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Podklad pro přípravu programového období 2014-2020;</a:t>
            </a:r>
          </a:p>
          <a:p>
            <a:pPr marL="755650" lvl="1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Zhodnocení rozhraní mezi „malou a velkou TP“; </a:t>
            </a:r>
          </a:p>
          <a:p>
            <a:pPr marL="755650" lvl="1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Posouzení aplikovatelnosti metod zjednodušeného vykazování nákladů pro aktivity podporované z OPTP.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  <a:buFont typeface="+mj-lt"/>
              <a:buAutoNum type="arabicPeriod" startAt="5"/>
            </a:pPr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Hodnocení evaluační činnosti a příprava podkladů k Průběžné evaluace pro období 2021-2027</a:t>
            </a:r>
          </a:p>
          <a:p>
            <a:pPr marL="755650" lvl="1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Nastavit Průběžnou evaluací naplňování cílů OPTP pro období 2021+.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9696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89E79-5130-A513-DF0A-77407699F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52" y="376215"/>
            <a:ext cx="7717800" cy="697372"/>
          </a:xfrm>
        </p:spPr>
        <p:txBody>
          <a:bodyPr/>
          <a:lstStyle/>
          <a:p>
            <a:r>
              <a:rPr lang="cs-CZ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Evaluace</a:t>
            </a:r>
            <a:endParaRPr lang="en-US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9DBF23-7001-CFE5-39A7-05F6B81E15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6552" y="982639"/>
            <a:ext cx="7717800" cy="3091217"/>
          </a:xfrm>
        </p:spPr>
        <p:txBody>
          <a:bodyPr/>
          <a:lstStyle/>
          <a:p>
            <a:pPr marL="127000" indent="0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Příklady využití závěrů z realizovaných evaluací </a:t>
            </a:r>
          </a:p>
          <a:p>
            <a:pPr marL="755650" lvl="1" indent="-17145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primárně při přípravě OPTP 2021+ (redukce rozsahu funkčností v MS pro integrované nástroje, výrazná redukce indikátorové soustavy, aplikace zjednodušené metody vykazování nákladů formou paušálů na projekty OPTP apod.)</a:t>
            </a:r>
          </a:p>
          <a:p>
            <a:pPr marL="755650" lvl="1" indent="-17145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při revizi indikátorové soustavy OPTP 2014+ (snížení počtu indikátorů, úprava cílových hodnot, upřesnění definic indikátorů apod.)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993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89E79-5130-A513-DF0A-77407699F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52" y="376215"/>
            <a:ext cx="7717800" cy="697372"/>
          </a:xfrm>
        </p:spPr>
        <p:txBody>
          <a:bodyPr/>
          <a:lstStyle/>
          <a:p>
            <a:r>
              <a:rPr lang="cs-CZ">
                <a:solidFill>
                  <a:schemeClr val="tx2">
                    <a:lumMod val="75000"/>
                  </a:schemeClr>
                </a:solidFill>
                <a:latin typeface="+mj-lt"/>
              </a:rPr>
              <a:t>Pověření ŘO OPTP k provedení aktualizace Závěrečné zprávy OPTP 2014-2020</a:t>
            </a:r>
            <a:endParaRPr lang="en-US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9DBF23-7001-CFE5-39A7-05F6B81E15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6552" y="1689842"/>
            <a:ext cx="7717800" cy="3018450"/>
          </a:xfrm>
        </p:spPr>
        <p:txBody>
          <a:bodyPr/>
          <a:lstStyle/>
          <a:p>
            <a:pPr marL="127000" indent="0" algn="just">
              <a:spcAft>
                <a:spcPts val="600"/>
              </a:spcAft>
              <a:buNone/>
            </a:pPr>
            <a:r>
              <a:rPr lang="cs-CZ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Členové monitorovacího výboru </a:t>
            </a:r>
            <a:r>
              <a:rPr lang="cs-CZ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schvalují </a:t>
            </a:r>
            <a:r>
              <a:rPr lang="cs-CZ" sz="14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Závěrečnou zprávu o implementaci Operačního programu Technická pomoc v období 2014-2020</a:t>
            </a:r>
            <a:r>
              <a:rPr lang="cs-CZ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cs-CZ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pověřují ŘO OPTP k provedení aktualizace údajů uvedených v Závěrečné zprávě bez nutnosti předložení finální verze ZZ členům monitorovacího výboru opětovně ke schválení. </a:t>
            </a:r>
            <a:r>
              <a:rPr lang="cs-CZ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Zejména může jít o úpravy na základě zjištění z provedených auditů, připomínek Ministerstva financí, připomínek Ministerstva pro místní rozvoj či na základě dalších okolností, které nebyly v době schválení Závěrečné zprávy známy, a tudíž do ní nemohly být zapracovány. Veškeré takové změny budou ze strany ŘO OPTP řádně odůvodněny formou změnového listu připojeného k upravené verzi Závěrečné zprávy. </a:t>
            </a:r>
          </a:p>
          <a:p>
            <a:pPr marL="127000" indent="0" algn="just">
              <a:spcAft>
                <a:spcPts val="600"/>
              </a:spcAft>
              <a:buNone/>
            </a:pPr>
            <a:r>
              <a:rPr lang="cs-CZ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Členové monitorovacího výboru dále souhlasí s tím, aby ŘO OPTP po provedení aktualizace odeslal Závěrečnou zprávu Evropské komisi. </a:t>
            </a:r>
            <a:r>
              <a:rPr lang="cs-CZ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ŘO OPTP bez zbytečného odkladu zašle členům monitorovacího výboru upravenou verzi Závěrečné zprávy se změnovým listem pro informaci.</a:t>
            </a:r>
            <a:endParaRPr lang="en-US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FA2709E-CE8A-40A4-00F5-21F0D8F61112}"/>
              </a:ext>
            </a:extLst>
          </p:cNvPr>
          <p:cNvSpPr txBox="1"/>
          <p:nvPr/>
        </p:nvSpPr>
        <p:spPr>
          <a:xfrm>
            <a:off x="997888" y="1258463"/>
            <a:ext cx="7148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>
                <a:solidFill>
                  <a:schemeClr val="tx1"/>
                </a:solidFill>
                <a:latin typeface="Nunito"/>
              </a:rPr>
              <a:t>Návrh usnesení </a:t>
            </a:r>
            <a:r>
              <a:rPr lang="cs-CZ" sz="1800">
                <a:solidFill>
                  <a:schemeClr val="tx1"/>
                </a:solidFill>
                <a:latin typeface="Nunito"/>
                <a:sym typeface="Nunito"/>
              </a:rPr>
              <a:t>MV</a:t>
            </a:r>
            <a:r>
              <a:rPr lang="cs-CZ" sz="1800">
                <a:solidFill>
                  <a:schemeClr val="tx1"/>
                </a:solidFill>
                <a:latin typeface="Nunito"/>
              </a:rPr>
              <a:t> OPTP 2014-2020</a:t>
            </a:r>
          </a:p>
        </p:txBody>
      </p:sp>
    </p:spTree>
    <p:extLst>
      <p:ext uri="{BB962C8B-B14F-4D97-AF65-F5344CB8AC3E}">
        <p14:creationId xmlns:p14="http://schemas.microsoft.com/office/powerpoint/2010/main" val="12619757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>
                <a:latin typeface="+mj-lt"/>
              </a:rPr>
              <a:t>Různé</a:t>
            </a:r>
          </a:p>
        </p:txBody>
      </p:sp>
      <p:sp>
        <p:nvSpPr>
          <p:cNvPr id="467" name="Google Shape;467;p40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0" dirty="0">
                <a:solidFill>
                  <a:schemeClr val="accent2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0</a:t>
            </a:r>
            <a:r>
              <a:rPr lang="cs-CZ" sz="7200" b="0" dirty="0">
                <a:solidFill>
                  <a:schemeClr val="accent2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4</a:t>
            </a:r>
            <a:endParaRPr sz="7200" b="0" dirty="0">
              <a:solidFill>
                <a:schemeClr val="accent2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3298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8"/>
          <p:cNvSpPr txBox="1">
            <a:spLocks noGrp="1"/>
          </p:cNvSpPr>
          <p:nvPr>
            <p:ph type="subTitle" idx="1"/>
          </p:nvPr>
        </p:nvSpPr>
        <p:spPr>
          <a:xfrm>
            <a:off x="1619268" y="1117997"/>
            <a:ext cx="6112142" cy="4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endParaRPr lang="cs-CZ" sz="1400" b="1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sz="1400" dirty="0">
              <a:latin typeface="+mj-lt"/>
            </a:endParaRPr>
          </a:p>
        </p:txBody>
      </p:sp>
      <p:sp>
        <p:nvSpPr>
          <p:cNvPr id="448" name="Google Shape;448;p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>
                <a:solidFill>
                  <a:schemeClr val="tx2">
                    <a:lumMod val="75000"/>
                  </a:schemeClr>
                </a:solidFill>
                <a:latin typeface="+mj-lt"/>
              </a:rPr>
              <a:t>Program</a:t>
            </a:r>
            <a:endParaRPr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7" name="Google Shape;437;p38">
            <a:extLst>
              <a:ext uri="{FF2B5EF4-FFF2-40B4-BE49-F238E27FC236}">
                <a16:creationId xmlns:a16="http://schemas.microsoft.com/office/drawing/2014/main" id="{771E5817-02B2-4F12-0B66-1CF228F0E7AE}"/>
              </a:ext>
            </a:extLst>
          </p:cNvPr>
          <p:cNvSpPr/>
          <p:nvPr/>
        </p:nvSpPr>
        <p:spPr>
          <a:xfrm rot="10800000">
            <a:off x="1500567" y="1868439"/>
            <a:ext cx="6760564" cy="487200"/>
          </a:xfrm>
          <a:prstGeom prst="flowChartTerminator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442;p38">
            <a:extLst>
              <a:ext uri="{FF2B5EF4-FFF2-40B4-BE49-F238E27FC236}">
                <a16:creationId xmlns:a16="http://schemas.microsoft.com/office/drawing/2014/main" id="{7ECA02A6-F8EF-72E5-6BC5-CC2249B7E54B}"/>
              </a:ext>
            </a:extLst>
          </p:cNvPr>
          <p:cNvSpPr/>
          <p:nvPr/>
        </p:nvSpPr>
        <p:spPr>
          <a:xfrm>
            <a:off x="1204839" y="1663927"/>
            <a:ext cx="851700" cy="8517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443;p38">
            <a:extLst>
              <a:ext uri="{FF2B5EF4-FFF2-40B4-BE49-F238E27FC236}">
                <a16:creationId xmlns:a16="http://schemas.microsoft.com/office/drawing/2014/main" id="{417C9E9E-E6DF-C686-DDB6-B8B3970226FA}"/>
              </a:ext>
            </a:extLst>
          </p:cNvPr>
          <p:cNvSpPr/>
          <p:nvPr/>
        </p:nvSpPr>
        <p:spPr>
          <a:xfrm>
            <a:off x="1282854" y="1748247"/>
            <a:ext cx="695100" cy="6951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lin ang="5400012" scaled="0"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445;p38">
            <a:extLst>
              <a:ext uri="{FF2B5EF4-FFF2-40B4-BE49-F238E27FC236}">
                <a16:creationId xmlns:a16="http://schemas.microsoft.com/office/drawing/2014/main" id="{4D3B358B-BA91-6FD8-CF3C-AB29E19FE7C2}"/>
              </a:ext>
            </a:extLst>
          </p:cNvPr>
          <p:cNvSpPr txBox="1">
            <a:spLocks/>
          </p:cNvSpPr>
          <p:nvPr/>
        </p:nvSpPr>
        <p:spPr>
          <a:xfrm>
            <a:off x="2193133" y="1868439"/>
            <a:ext cx="5973406" cy="4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None/>
              <a:defRPr sz="2000" b="1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None/>
              <a:defRPr sz="18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None/>
              <a:defRPr sz="18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None/>
              <a:defRPr sz="18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None/>
              <a:defRPr sz="18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None/>
              <a:defRPr sz="18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None/>
              <a:defRPr sz="18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None/>
              <a:defRPr sz="18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None/>
              <a:defRPr sz="18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cs-CZ" sz="14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Shrnutí hlavních závěrů</a:t>
            </a:r>
            <a:endParaRPr lang="cs-CZ" sz="1400">
              <a:latin typeface="+mj-lt"/>
            </a:endParaRPr>
          </a:p>
          <a:p>
            <a:pPr marL="0" indent="0"/>
            <a:endParaRPr lang="cs-CZ" sz="1400">
              <a:latin typeface="+mj-lt"/>
            </a:endParaRPr>
          </a:p>
        </p:txBody>
      </p:sp>
      <p:sp>
        <p:nvSpPr>
          <p:cNvPr id="31" name="Google Shape;455;p38">
            <a:extLst>
              <a:ext uri="{FF2B5EF4-FFF2-40B4-BE49-F238E27FC236}">
                <a16:creationId xmlns:a16="http://schemas.microsoft.com/office/drawing/2014/main" id="{CB0D1DF3-8744-FF45-927E-54790A03EFEF}"/>
              </a:ext>
            </a:extLst>
          </p:cNvPr>
          <p:cNvSpPr txBox="1">
            <a:spLocks/>
          </p:cNvSpPr>
          <p:nvPr/>
        </p:nvSpPr>
        <p:spPr>
          <a:xfrm>
            <a:off x="1204764" y="1823739"/>
            <a:ext cx="851700" cy="5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Work Sans"/>
              <a:buNone/>
              <a:defRPr sz="2400" b="1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cs-CZ" dirty="0"/>
              <a:t>05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9847966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89E79-5130-A513-DF0A-77407699F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52" y="376215"/>
            <a:ext cx="7717800" cy="697372"/>
          </a:xfrm>
        </p:spPr>
        <p:txBody>
          <a:bodyPr/>
          <a:lstStyle/>
          <a:p>
            <a:r>
              <a:rPr lang="cs-CZ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Počet projektů a žádostí </a:t>
            </a:r>
            <a:endParaRPr lang="en-US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F190EE43-AD79-A084-F626-533B133A6A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6459511"/>
              </p:ext>
            </p:extLst>
          </p:nvPr>
        </p:nvGraphicFramePr>
        <p:xfrm>
          <a:off x="1152000" y="1200150"/>
          <a:ext cx="6825600" cy="3393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8E3C677C-6FF7-1C5F-846A-5529136A29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7865272"/>
              </p:ext>
            </p:extLst>
          </p:nvPr>
        </p:nvGraphicFramePr>
        <p:xfrm>
          <a:off x="6296200" y="3767100"/>
          <a:ext cx="1915478" cy="50292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305878">
                  <a:extLst>
                    <a:ext uri="{9D8B030D-6E8A-4147-A177-3AD203B41FA5}">
                      <a16:colId xmlns:a16="http://schemas.microsoft.com/office/drawing/2014/main" val="43318775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774678307"/>
                    </a:ext>
                  </a:extLst>
                </a:gridCol>
              </a:tblGrid>
              <a:tr h="167640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Registrované žádosti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 dirty="0">
                          <a:effectLst/>
                        </a:rPr>
                        <a:t>316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86655739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Dokončené projekty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266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7920412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Nedokončené projekty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 dirty="0">
                          <a:effectLst/>
                        </a:rPr>
                        <a:t>50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06521173"/>
                  </a:ext>
                </a:extLst>
              </a:tr>
            </a:tbl>
          </a:graphicData>
        </a:graphic>
      </p:graphicFrame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0A634463-C389-D9D0-7368-AAA84C46E6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9178388"/>
              </p:ext>
            </p:extLst>
          </p:nvPr>
        </p:nvGraphicFramePr>
        <p:xfrm>
          <a:off x="1236638" y="1073586"/>
          <a:ext cx="5501787" cy="3520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247888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89E79-5130-A513-DF0A-77407699F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52" y="376215"/>
            <a:ext cx="7717800" cy="697372"/>
          </a:xfrm>
        </p:spPr>
        <p:txBody>
          <a:bodyPr/>
          <a:lstStyle/>
          <a:p>
            <a:r>
              <a:rPr lang="cs-CZ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Čerpání po příjemcích </a:t>
            </a:r>
            <a:br>
              <a:rPr lang="cs-CZ" dirty="0">
                <a:solidFill>
                  <a:schemeClr val="tx2">
                    <a:lumMod val="75000"/>
                  </a:schemeClr>
                </a:solidFill>
                <a:latin typeface="+mj-lt"/>
              </a:rPr>
            </a:br>
            <a:r>
              <a:rPr lang="cs-CZ" sz="14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(CZV v Kč)</a:t>
            </a:r>
            <a:endParaRPr lang="en-US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57E43E48-D6D8-AC2C-204A-C393C798BE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2214392"/>
              </p:ext>
            </p:extLst>
          </p:nvPr>
        </p:nvGraphicFramePr>
        <p:xfrm>
          <a:off x="494220" y="1130144"/>
          <a:ext cx="7147560" cy="3470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94C4123E-EF04-1153-B2EF-CEEFDEBDAC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767854"/>
              </p:ext>
            </p:extLst>
          </p:nvPr>
        </p:nvGraphicFramePr>
        <p:xfrm>
          <a:off x="6588000" y="1307181"/>
          <a:ext cx="2225330" cy="2899059"/>
        </p:xfrm>
        <a:graphic>
          <a:graphicData uri="http://schemas.openxmlformats.org/drawingml/2006/table">
            <a:tbl>
              <a:tblPr>
                <a:tableStyleId>{84699088-54E1-4C58-AE11-438341F2C5DE}</a:tableStyleId>
              </a:tblPr>
              <a:tblGrid>
                <a:gridCol w="1160284">
                  <a:extLst>
                    <a:ext uri="{9D8B030D-6E8A-4147-A177-3AD203B41FA5}">
                      <a16:colId xmlns:a16="http://schemas.microsoft.com/office/drawing/2014/main" val="1571371155"/>
                    </a:ext>
                  </a:extLst>
                </a:gridCol>
                <a:gridCol w="1065046">
                  <a:extLst>
                    <a:ext uri="{9D8B030D-6E8A-4147-A177-3AD203B41FA5}">
                      <a16:colId xmlns:a16="http://schemas.microsoft.com/office/drawing/2014/main" val="2186697266"/>
                    </a:ext>
                  </a:extLst>
                </a:gridCol>
              </a:tblGrid>
              <a:tr h="52161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none" strike="noStrike" dirty="0">
                          <a:effectLst/>
                        </a:rPr>
                        <a:t>Příjemce OPTP 2014-2020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</a:rPr>
                        <a:t>Skutečné čerpání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81912886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>
                          <a:effectLst/>
                        </a:rPr>
                        <a:t>MMR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u="none" strike="noStrike">
                          <a:effectLst/>
                        </a:rPr>
                        <a:t>2 830 668 891,90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362426569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>
                          <a:effectLst/>
                        </a:rPr>
                        <a:t>CRR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u="none" strike="noStrike">
                          <a:effectLst/>
                        </a:rPr>
                        <a:t>473 615 973,11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97099460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>
                          <a:effectLst/>
                        </a:rPr>
                        <a:t>MF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u="none" strike="noStrike">
                          <a:effectLst/>
                        </a:rPr>
                        <a:t>1 749 025 961,88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09389301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>
                          <a:effectLst/>
                        </a:rPr>
                        <a:t>MPSV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u="none" strike="noStrike">
                          <a:effectLst/>
                        </a:rPr>
                        <a:t>53 205 847,35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01803394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>
                          <a:effectLst/>
                        </a:rPr>
                        <a:t>MŽP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u="none" strike="noStrike">
                          <a:effectLst/>
                        </a:rPr>
                        <a:t>9 948 014,69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365393694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>
                          <a:effectLst/>
                        </a:rPr>
                        <a:t>MPO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u="none" strike="noStrike">
                          <a:effectLst/>
                        </a:rPr>
                        <a:t>4 477 856,45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4864263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>
                          <a:effectLst/>
                        </a:rPr>
                        <a:t>ÚV ČR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u="none" strike="noStrike">
                          <a:effectLst/>
                        </a:rPr>
                        <a:t>20 552 858,28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41912852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>
                          <a:effectLst/>
                        </a:rPr>
                        <a:t>TA ČR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u="none" strike="noStrike">
                          <a:effectLst/>
                        </a:rPr>
                        <a:t>15 077 065,97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24652951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>
                          <a:effectLst/>
                        </a:rPr>
                        <a:t>Regionální rady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u="none" strike="noStrike">
                          <a:effectLst/>
                        </a:rPr>
                        <a:t>1 043 523 910,76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42951915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u="none" strike="noStrike">
                          <a:effectLst/>
                        </a:rPr>
                        <a:t>Kraje a jejich PO (RSK)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u="none" strike="noStrike">
                          <a:effectLst/>
                        </a:rPr>
                        <a:t>206 432 163,28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37962034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u="none" strike="noStrike">
                          <a:effectLst/>
                        </a:rPr>
                        <a:t>Statutární města a jejich PO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u="none" strike="noStrike">
                          <a:effectLst/>
                        </a:rPr>
                        <a:t>276 749 911,84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59348372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>
                          <a:effectLst/>
                        </a:rPr>
                        <a:t>Výzva č. 4 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u="none" strike="noStrike" dirty="0">
                          <a:effectLst/>
                        </a:rPr>
                        <a:t>41 508 088,00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933820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63524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p71"/>
          <p:cNvSpPr/>
          <p:nvPr/>
        </p:nvSpPr>
        <p:spPr>
          <a:xfrm rot="10800000">
            <a:off x="4781817" y="2759333"/>
            <a:ext cx="4102758" cy="1564542"/>
          </a:xfrm>
          <a:prstGeom prst="flowChartTerminator">
            <a:avLst/>
          </a:pr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2698631" scaled="0"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71"/>
          <p:cNvSpPr/>
          <p:nvPr/>
        </p:nvSpPr>
        <p:spPr>
          <a:xfrm rot="10800000">
            <a:off x="4884255" y="2851034"/>
            <a:ext cx="3899070" cy="1381104"/>
          </a:xfrm>
          <a:prstGeom prst="flowChartTerminator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71"/>
          <p:cNvSpPr/>
          <p:nvPr/>
        </p:nvSpPr>
        <p:spPr>
          <a:xfrm rot="10800000">
            <a:off x="259442" y="2759333"/>
            <a:ext cx="4102758" cy="1564542"/>
          </a:xfrm>
          <a:prstGeom prst="flowChartTerminator">
            <a:avLst/>
          </a:pr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2698631" scaled="0"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1" name="Google Shape;1131;p71"/>
          <p:cNvSpPr/>
          <p:nvPr/>
        </p:nvSpPr>
        <p:spPr>
          <a:xfrm rot="10800000">
            <a:off x="361877" y="2851034"/>
            <a:ext cx="3899070" cy="1381104"/>
          </a:xfrm>
          <a:prstGeom prst="flowChartTerminator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p71"/>
          <p:cNvSpPr/>
          <p:nvPr/>
        </p:nvSpPr>
        <p:spPr>
          <a:xfrm rot="10800000">
            <a:off x="2001600" y="819608"/>
            <a:ext cx="4989600" cy="1564542"/>
          </a:xfrm>
          <a:prstGeom prst="flowChartTerminator">
            <a:avLst/>
          </a:pr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2698631" scaled="0"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71"/>
          <p:cNvSpPr/>
          <p:nvPr/>
        </p:nvSpPr>
        <p:spPr>
          <a:xfrm rot="10800000">
            <a:off x="2095200" y="911362"/>
            <a:ext cx="4824000" cy="1381104"/>
          </a:xfrm>
          <a:prstGeom prst="flowChartTerminator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" name="Google Shape;1134;p71"/>
          <p:cNvSpPr txBox="1">
            <a:spLocks noGrp="1"/>
          </p:cNvSpPr>
          <p:nvPr>
            <p:ph type="title"/>
          </p:nvPr>
        </p:nvSpPr>
        <p:spPr>
          <a:xfrm>
            <a:off x="2224800" y="1025295"/>
            <a:ext cx="4456800" cy="48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Celkem schváleno ŽOP</a:t>
            </a:r>
            <a:endParaRPr dirty="0"/>
          </a:p>
        </p:txBody>
      </p:sp>
      <p:sp>
        <p:nvSpPr>
          <p:cNvPr id="1135" name="Google Shape;1135;p71"/>
          <p:cNvSpPr txBox="1">
            <a:spLocks noGrp="1"/>
          </p:cNvSpPr>
          <p:nvPr>
            <p:ph type="subTitle" idx="1"/>
          </p:nvPr>
        </p:nvSpPr>
        <p:spPr>
          <a:xfrm>
            <a:off x="2734563" y="1684694"/>
            <a:ext cx="3598500" cy="3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dirty="0"/>
              <a:t>1257</a:t>
            </a:r>
            <a:endParaRPr sz="2400" b="1" dirty="0"/>
          </a:p>
        </p:txBody>
      </p:sp>
      <p:sp>
        <p:nvSpPr>
          <p:cNvPr id="1136" name="Google Shape;1136;p71"/>
          <p:cNvSpPr txBox="1">
            <a:spLocks noGrp="1"/>
          </p:cNvSpPr>
          <p:nvPr>
            <p:ph type="title" idx="2"/>
          </p:nvPr>
        </p:nvSpPr>
        <p:spPr>
          <a:xfrm>
            <a:off x="511563" y="2866946"/>
            <a:ext cx="3598500" cy="48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Nejmenší projekt</a:t>
            </a:r>
            <a:endParaRPr dirty="0"/>
          </a:p>
        </p:txBody>
      </p:sp>
      <p:sp>
        <p:nvSpPr>
          <p:cNvPr id="1137" name="Google Shape;1137;p71"/>
          <p:cNvSpPr txBox="1">
            <a:spLocks noGrp="1"/>
          </p:cNvSpPr>
          <p:nvPr>
            <p:ph type="subTitle" idx="3"/>
          </p:nvPr>
        </p:nvSpPr>
        <p:spPr>
          <a:xfrm>
            <a:off x="511563" y="3605494"/>
            <a:ext cx="3598500" cy="3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460 000 Kč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>
                <a:sym typeface="Arial"/>
              </a:rPr>
              <a:t>MMR služby</a:t>
            </a:r>
            <a:endParaRPr dirty="0">
              <a:sym typeface="Arial"/>
            </a:endParaRPr>
          </a:p>
        </p:txBody>
      </p:sp>
      <p:sp>
        <p:nvSpPr>
          <p:cNvPr id="1138" name="Google Shape;1138;p71"/>
          <p:cNvSpPr txBox="1">
            <a:spLocks noGrp="1"/>
          </p:cNvSpPr>
          <p:nvPr>
            <p:ph type="title" idx="4"/>
          </p:nvPr>
        </p:nvSpPr>
        <p:spPr>
          <a:xfrm>
            <a:off x="5033938" y="2823746"/>
            <a:ext cx="3598500" cy="48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Největší projekt</a:t>
            </a:r>
            <a:endParaRPr dirty="0"/>
          </a:p>
        </p:txBody>
      </p:sp>
      <p:sp>
        <p:nvSpPr>
          <p:cNvPr id="1139" name="Google Shape;1139;p71"/>
          <p:cNvSpPr txBox="1">
            <a:spLocks noGrp="1"/>
          </p:cNvSpPr>
          <p:nvPr>
            <p:ph type="subTitle" idx="5"/>
          </p:nvPr>
        </p:nvSpPr>
        <p:spPr>
          <a:xfrm>
            <a:off x="5033938" y="3605494"/>
            <a:ext cx="3598500" cy="3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608 002 386 Kč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Platy AO</a:t>
            </a:r>
            <a:endParaRPr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89E79-5130-A513-DF0A-77407699F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52" y="376215"/>
            <a:ext cx="7717800" cy="697372"/>
          </a:xfrm>
        </p:spPr>
        <p:txBody>
          <a:bodyPr/>
          <a:lstStyle/>
          <a:p>
            <a:r>
              <a:rPr lang="cs-CZ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Aktualizace programové dokumentace</a:t>
            </a:r>
            <a:endParaRPr lang="en-US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9BFB4E5B-490B-193B-8F16-B5B7DC54CF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8179772"/>
              </p:ext>
            </p:extLst>
          </p:nvPr>
        </p:nvGraphicFramePr>
        <p:xfrm>
          <a:off x="1253765" y="1275715"/>
          <a:ext cx="6806153" cy="33528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017756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Obrázek 34" descr="Obsah obrázku Svačinka, jídlo, domácnost, stůl&#10;&#10;Popis byl vytvořen automaticky">
            <a:extLst>
              <a:ext uri="{FF2B5EF4-FFF2-40B4-BE49-F238E27FC236}">
                <a16:creationId xmlns:a16="http://schemas.microsoft.com/office/drawing/2014/main" id="{79B63E18-42C1-7F50-8D9F-F485C4816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8426" y="3509885"/>
            <a:ext cx="1517098" cy="11378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989E79-5130-A513-DF0A-77407699F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52" y="376215"/>
            <a:ext cx="7717800" cy="697372"/>
          </a:xfrm>
        </p:spPr>
        <p:txBody>
          <a:bodyPr/>
          <a:lstStyle/>
          <a:p>
            <a:r>
              <a:rPr lang="cs-CZ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Jednání MV OPTP</a:t>
            </a:r>
            <a:endParaRPr lang="en-US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Rukopis 7">
                <a:extLst>
                  <a:ext uri="{FF2B5EF4-FFF2-40B4-BE49-F238E27FC236}">
                    <a16:creationId xmlns:a16="http://schemas.microsoft.com/office/drawing/2014/main" id="{F21716BD-DE07-132F-7050-EED41DC85F99}"/>
                  </a:ext>
                </a:extLst>
              </p14:cNvPr>
              <p14:cNvContentPartPr/>
              <p14:nvPr/>
            </p14:nvContentPartPr>
            <p14:xfrm>
              <a:off x="1026775" y="3213138"/>
              <a:ext cx="550080" cy="29880"/>
            </p14:xfrm>
          </p:contentPart>
        </mc:Choice>
        <mc:Fallback xmlns="">
          <p:pic>
            <p:nvPicPr>
              <p:cNvPr id="8" name="Rukopis 7">
                <a:extLst>
                  <a:ext uri="{FF2B5EF4-FFF2-40B4-BE49-F238E27FC236}">
                    <a16:creationId xmlns:a16="http://schemas.microsoft.com/office/drawing/2014/main" id="{F21716BD-DE07-132F-7050-EED41DC85F9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36775" y="3033498"/>
                <a:ext cx="729720" cy="38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Rukopis 8">
                <a:extLst>
                  <a:ext uri="{FF2B5EF4-FFF2-40B4-BE49-F238E27FC236}">
                    <a16:creationId xmlns:a16="http://schemas.microsoft.com/office/drawing/2014/main" id="{2B881A4D-6B4F-B55D-0904-617D09D576BB}"/>
                  </a:ext>
                </a:extLst>
              </p14:cNvPr>
              <p14:cNvContentPartPr/>
              <p14:nvPr/>
            </p14:nvContentPartPr>
            <p14:xfrm>
              <a:off x="1311535" y="3262818"/>
              <a:ext cx="313560" cy="28080"/>
            </p14:xfrm>
          </p:contentPart>
        </mc:Choice>
        <mc:Fallback xmlns="">
          <p:pic>
            <p:nvPicPr>
              <p:cNvPr id="9" name="Rukopis 8">
                <a:extLst>
                  <a:ext uri="{FF2B5EF4-FFF2-40B4-BE49-F238E27FC236}">
                    <a16:creationId xmlns:a16="http://schemas.microsoft.com/office/drawing/2014/main" id="{2B881A4D-6B4F-B55D-0904-617D09D576B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21535" y="3083178"/>
                <a:ext cx="493200" cy="38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Rukopis 10">
                <a:extLst>
                  <a:ext uri="{FF2B5EF4-FFF2-40B4-BE49-F238E27FC236}">
                    <a16:creationId xmlns:a16="http://schemas.microsoft.com/office/drawing/2014/main" id="{12482B6D-F9D2-1DFE-5A90-3FC6CAF248EE}"/>
                  </a:ext>
                </a:extLst>
              </p14:cNvPr>
              <p14:cNvContentPartPr/>
              <p14:nvPr/>
            </p14:nvContentPartPr>
            <p14:xfrm>
              <a:off x="3340855" y="2672418"/>
              <a:ext cx="360" cy="360"/>
            </p14:xfrm>
          </p:contentPart>
        </mc:Choice>
        <mc:Fallback xmlns="">
          <p:pic>
            <p:nvPicPr>
              <p:cNvPr id="11" name="Rukopis 10">
                <a:extLst>
                  <a:ext uri="{FF2B5EF4-FFF2-40B4-BE49-F238E27FC236}">
                    <a16:creationId xmlns:a16="http://schemas.microsoft.com/office/drawing/2014/main" id="{12482B6D-F9D2-1DFE-5A90-3FC6CAF248E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51215" y="2492778"/>
                <a:ext cx="180000" cy="360000"/>
              </a:xfrm>
              <a:prstGeom prst="rect">
                <a:avLst/>
              </a:prstGeom>
            </p:spPr>
          </p:pic>
        </mc:Fallback>
      </mc:AlternateContent>
      <p:sp>
        <p:nvSpPr>
          <p:cNvPr id="22" name="TextovéPole 21">
            <a:extLst>
              <a:ext uri="{FF2B5EF4-FFF2-40B4-BE49-F238E27FC236}">
                <a16:creationId xmlns:a16="http://schemas.microsoft.com/office/drawing/2014/main" id="{EA72D796-05AD-CA79-67E3-E09D50880728}"/>
              </a:ext>
            </a:extLst>
          </p:cNvPr>
          <p:cNvSpPr txBox="1"/>
          <p:nvPr/>
        </p:nvSpPr>
        <p:spPr>
          <a:xfrm>
            <a:off x="3629997" y="1061743"/>
            <a:ext cx="2028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Celkem 19 jednání:</a:t>
            </a:r>
          </a:p>
          <a:p>
            <a:pPr marL="92075" lvl="7"/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 12 x v Praze</a:t>
            </a:r>
          </a:p>
          <a:p>
            <a:pPr marL="92075" lvl="5"/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   3 x v regionech</a:t>
            </a:r>
          </a:p>
          <a:p>
            <a:pPr marL="92075" lvl="5"/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   4 x per rollam</a:t>
            </a:r>
          </a:p>
        </p:txBody>
      </p:sp>
      <p:grpSp>
        <p:nvGrpSpPr>
          <p:cNvPr id="31" name="Skupina 30">
            <a:extLst>
              <a:ext uri="{FF2B5EF4-FFF2-40B4-BE49-F238E27FC236}">
                <a16:creationId xmlns:a16="http://schemas.microsoft.com/office/drawing/2014/main" id="{F14FBCBA-E936-5372-A112-6161B202D098}"/>
              </a:ext>
            </a:extLst>
          </p:cNvPr>
          <p:cNvGrpSpPr/>
          <p:nvPr/>
        </p:nvGrpSpPr>
        <p:grpSpPr>
          <a:xfrm>
            <a:off x="3536035" y="1959442"/>
            <a:ext cx="2341881" cy="1425951"/>
            <a:chOff x="1026775" y="2299554"/>
            <a:chExt cx="2790555" cy="1686491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83402D07-AFAF-E879-4AD3-70C9429CB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26775" y="2299554"/>
              <a:ext cx="2790555" cy="1686491"/>
            </a:xfrm>
            <a:prstGeom prst="rect">
              <a:avLst/>
            </a:prstGeom>
          </p:spPr>
        </p:pic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BF419C14-39A5-4A9C-3835-3517527D247D}"/>
                </a:ext>
              </a:extLst>
            </p:cNvPr>
            <p:cNvSpPr txBox="1"/>
            <p:nvPr/>
          </p:nvSpPr>
          <p:spPr>
            <a:xfrm>
              <a:off x="2357025" y="3009064"/>
              <a:ext cx="524912" cy="168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900" dirty="0">
                  <a:solidFill>
                    <a:srgbClr val="FF0000"/>
                  </a:solidFill>
                </a:rPr>
                <a:t>Pardubice</a:t>
              </a:r>
            </a:p>
          </p:txBody>
        </p:sp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D367797A-7C85-0220-053D-29EE7B4DEA00}"/>
                </a:ext>
              </a:extLst>
            </p:cNvPr>
            <p:cNvSpPr txBox="1"/>
            <p:nvPr/>
          </p:nvSpPr>
          <p:spPr>
            <a:xfrm>
              <a:off x="3204844" y="3189482"/>
              <a:ext cx="438861" cy="168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900" dirty="0">
                  <a:solidFill>
                    <a:srgbClr val="FF0000"/>
                  </a:solidFill>
                </a:rPr>
                <a:t>Ostrava</a:t>
              </a:r>
            </a:p>
          </p:txBody>
        </p: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6C1513FB-36D7-36F3-580E-91ED9D776DE6}"/>
                </a:ext>
              </a:extLst>
            </p:cNvPr>
            <p:cNvSpPr txBox="1"/>
            <p:nvPr/>
          </p:nvSpPr>
          <p:spPr>
            <a:xfrm>
              <a:off x="1285671" y="3105702"/>
              <a:ext cx="352809" cy="168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900" dirty="0">
                  <a:solidFill>
                    <a:srgbClr val="FF0000"/>
                  </a:solidFill>
                </a:rPr>
                <a:t>Plzeň</a:t>
              </a:r>
            </a:p>
          </p:txBody>
        </p:sp>
        <p:sp>
          <p:nvSpPr>
            <p:cNvPr id="23" name="TextovéPole 22">
              <a:extLst>
                <a:ext uri="{FF2B5EF4-FFF2-40B4-BE49-F238E27FC236}">
                  <a16:creationId xmlns:a16="http://schemas.microsoft.com/office/drawing/2014/main" id="{3BB5285B-3C8B-BE54-6323-3D2E1AA0C966}"/>
                </a:ext>
              </a:extLst>
            </p:cNvPr>
            <p:cNvSpPr txBox="1"/>
            <p:nvPr/>
          </p:nvSpPr>
          <p:spPr>
            <a:xfrm>
              <a:off x="1790410" y="2948023"/>
              <a:ext cx="49244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900" dirty="0">
                  <a:solidFill>
                    <a:srgbClr val="FF0000"/>
                  </a:solidFill>
                </a:rPr>
                <a:t>Praha</a:t>
              </a:r>
            </a:p>
          </p:txBody>
        </p:sp>
      </p:grpSp>
      <p:pic>
        <p:nvPicPr>
          <p:cNvPr id="26" name="Obrázek 25" descr="Obsah obrázku interiér, zeď, počítač, stůl&#10;&#10;Popis byl vytvořen automaticky">
            <a:extLst>
              <a:ext uri="{FF2B5EF4-FFF2-40B4-BE49-F238E27FC236}">
                <a16:creationId xmlns:a16="http://schemas.microsoft.com/office/drawing/2014/main" id="{B0D3A0CF-2728-461C-D762-837C9FA163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6775" y="1061744"/>
            <a:ext cx="2101499" cy="1571955"/>
          </a:xfrm>
          <a:prstGeom prst="rect">
            <a:avLst/>
          </a:prstGeom>
        </p:spPr>
      </p:pic>
      <p:pic>
        <p:nvPicPr>
          <p:cNvPr id="28" name="Obrázek 27" descr="Obsah obrázku interiér, nábytek, židle, Konferenční sál&#10;&#10;Popis byl vytvořen automaticky">
            <a:extLst>
              <a:ext uri="{FF2B5EF4-FFF2-40B4-BE49-F238E27FC236}">
                <a16:creationId xmlns:a16="http://schemas.microsoft.com/office/drawing/2014/main" id="{4733EB6D-E316-2DF2-DBD2-710E870011A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15727" y="1061743"/>
            <a:ext cx="2101500" cy="1571955"/>
          </a:xfrm>
          <a:prstGeom prst="rect">
            <a:avLst/>
          </a:prstGeom>
        </p:spPr>
      </p:pic>
      <p:pic>
        <p:nvPicPr>
          <p:cNvPr id="30" name="Obrázek 29" descr="Obsah obrázku interiér, nábytek, výjev, podlaha&#10;&#10;Popis byl vytvořen automaticky">
            <a:extLst>
              <a:ext uri="{FF2B5EF4-FFF2-40B4-BE49-F238E27FC236}">
                <a16:creationId xmlns:a16="http://schemas.microsoft.com/office/drawing/2014/main" id="{7B2448FC-9BC7-FE5D-5667-EB042CE209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6774" y="3071584"/>
            <a:ext cx="2101499" cy="1576125"/>
          </a:xfrm>
          <a:prstGeom prst="rect">
            <a:avLst/>
          </a:prstGeom>
        </p:spPr>
      </p:pic>
      <p:pic>
        <p:nvPicPr>
          <p:cNvPr id="33" name="Obrázek 32" descr="Obsah obrázku interiér, nábytek, stůl, zeď&#10;&#10;Popis byl vytvořen automaticky">
            <a:extLst>
              <a:ext uri="{FF2B5EF4-FFF2-40B4-BE49-F238E27FC236}">
                <a16:creationId xmlns:a16="http://schemas.microsoft.com/office/drawing/2014/main" id="{FDEF4EE6-1EAD-D0F6-D138-8495D0A766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10154" y="3071585"/>
            <a:ext cx="2107073" cy="157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8226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8DFDF4-45B3-6D62-FB62-5E24CB162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492" y="494739"/>
            <a:ext cx="7717800" cy="370800"/>
          </a:xfrm>
        </p:spPr>
        <p:txBody>
          <a:bodyPr/>
          <a:lstStyle/>
          <a:p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Kontrolní činnost </a:t>
            </a:r>
            <a:endParaRPr lang="cs-CZ" b="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0363DDB-F3C5-B8A1-6C02-FC39492366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4127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Realizováno celkem 292 kontrol</a:t>
            </a:r>
          </a:p>
          <a:p>
            <a:pPr marL="127000" lvl="1" indent="0" algn="just">
              <a:spcAft>
                <a:spcPts val="600"/>
              </a:spcAft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		- 246 kontrol ukončeno bez zjištění,</a:t>
            </a:r>
          </a:p>
          <a:p>
            <a:pPr marL="127000" lvl="1" indent="0" algn="just">
              <a:spcAft>
                <a:spcPts val="600"/>
              </a:spcAft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		- 46 kontrol ukončeno se zjištěním.</a:t>
            </a:r>
          </a:p>
          <a:p>
            <a:pPr marL="4127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Objem skutečně zkontrolovaných výdajů	1 743 763, 871,99 Kč</a:t>
            </a:r>
          </a:p>
          <a:p>
            <a:pPr marL="4127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Objem identifikovaných nezpůsobilých výdajů	     14 097 120,10 Kč</a:t>
            </a:r>
          </a:p>
          <a:p>
            <a:pPr marL="127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43698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CA5688-E1D6-008D-4B54-9B8EE5CBD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Kontrolní činnost 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C96C70A-9AAB-6415-0378-17D0B55E24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127000" indent="0">
              <a:buNone/>
            </a:pPr>
            <a:r>
              <a:rPr lang="cs-CZ" sz="1600" dirty="0">
                <a:latin typeface="+mn-lt"/>
              </a:rPr>
              <a:t>Nejvyšší objem identifikovaných nezpůsobilých výdajů na jednom projektu:</a:t>
            </a:r>
          </a:p>
          <a:p>
            <a:pPr marL="127000" indent="0">
              <a:buNone/>
            </a:pPr>
            <a:endParaRPr lang="cs-CZ" sz="1600" dirty="0">
              <a:latin typeface="+mn-lt"/>
            </a:endParaRPr>
          </a:p>
          <a:p>
            <a:pPr marL="298450" indent="-171450"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</a:rPr>
              <a:t>%51 – příjemce Ministerstvo pro místní rozvoj – 9 135 096,66 Kč,</a:t>
            </a:r>
          </a:p>
          <a:p>
            <a:pPr marL="298450" indent="-171450"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</a:rPr>
              <a:t>%274 – příjemce Centrum pro regionální rozvoj ČR – 1 205 233,76 Kč.</a:t>
            </a:r>
          </a:p>
          <a:p>
            <a:pPr marL="298450" indent="-171450">
              <a:buFont typeface="Arial" panose="020B0604020202020204" pitchFamily="34" charset="0"/>
              <a:buChar char="•"/>
            </a:pPr>
            <a:endParaRPr lang="cs-CZ" sz="1600" dirty="0">
              <a:latin typeface="+mn-lt"/>
            </a:endParaRPr>
          </a:p>
          <a:p>
            <a:pPr marL="127000" indent="0">
              <a:buNone/>
            </a:pPr>
            <a:endParaRPr lang="cs-CZ" sz="1600" dirty="0">
              <a:latin typeface="+mn-lt"/>
            </a:endParaRPr>
          </a:p>
          <a:p>
            <a:pPr marL="127000" indent="0">
              <a:buNone/>
            </a:pPr>
            <a:r>
              <a:rPr lang="cs-CZ" sz="1600" dirty="0">
                <a:latin typeface="+mn-lt"/>
              </a:rPr>
              <a:t>Nejnižší objem identifikovaných nezpůsobilých výdajů na jednom projektu:</a:t>
            </a:r>
          </a:p>
          <a:p>
            <a:pPr marL="127000" indent="0">
              <a:buNone/>
            </a:pPr>
            <a:endParaRPr lang="cs-CZ" sz="1600" dirty="0">
              <a:latin typeface="+mn-lt"/>
            </a:endParaRPr>
          </a:p>
          <a:p>
            <a:pPr marL="298450" indent="-171450"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</a:rPr>
              <a:t>%27 – příjemce Centrum pro regionální rozvoj ČR – 28,- Kč,</a:t>
            </a:r>
          </a:p>
          <a:p>
            <a:pPr marL="298450" indent="-171450"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</a:rPr>
              <a:t>%78 – Statutární město Olomouc (ITI) – 40,- Kč.</a:t>
            </a:r>
          </a:p>
        </p:txBody>
      </p:sp>
    </p:spTree>
    <p:extLst>
      <p:ext uri="{BB962C8B-B14F-4D97-AF65-F5344CB8AC3E}">
        <p14:creationId xmlns:p14="http://schemas.microsoft.com/office/powerpoint/2010/main" val="37898227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D37F6C-8734-1381-1671-CEF1024D4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Agenda ukončování ROP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1678A9A-D4C7-9E69-909F-53F477895D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298450" indent="-171450"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</a:rPr>
              <a:t>Aktuálně řešeno více než 170 případů nesrovnalostí.</a:t>
            </a:r>
          </a:p>
          <a:p>
            <a:pPr marL="298450" indent="-171450"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</a:rPr>
              <a:t>K 6. 11. 2024 vymoženo </a:t>
            </a:r>
            <a:r>
              <a:rPr lang="cs-CZ" sz="1600" b="1" dirty="0">
                <a:latin typeface="+mn-lt"/>
              </a:rPr>
              <a:t>514 645 339,17 </a:t>
            </a:r>
            <a:r>
              <a:rPr lang="cs-CZ" sz="1600" dirty="0">
                <a:latin typeface="+mn-lt"/>
              </a:rPr>
              <a:t>Kč</a:t>
            </a:r>
          </a:p>
          <a:p>
            <a:pPr marL="127000" indent="0">
              <a:buNone/>
            </a:pPr>
            <a:endParaRPr lang="cs-CZ" sz="1600" dirty="0">
              <a:latin typeface="+mn-lt"/>
            </a:endParaRPr>
          </a:p>
          <a:p>
            <a:pPr marL="1670050" lvl="3" indent="-171450"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EU podíl			476 972 714,22 Kč,</a:t>
            </a:r>
          </a:p>
          <a:p>
            <a:pPr marL="1670050" lvl="3" indent="-171450"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Státní rozpočet	  	  53 732 469,37 Kč,</a:t>
            </a:r>
          </a:p>
          <a:p>
            <a:pPr marL="1670050" lvl="3" indent="-171450"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Podíly krajů	   		       2 125 836,- Kč.</a:t>
            </a:r>
          </a:p>
        </p:txBody>
      </p:sp>
    </p:spTree>
    <p:extLst>
      <p:ext uri="{BB962C8B-B14F-4D97-AF65-F5344CB8AC3E}">
        <p14:creationId xmlns:p14="http://schemas.microsoft.com/office/powerpoint/2010/main" val="7547194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40"/>
          <p:cNvSpPr txBox="1">
            <a:spLocks noGrp="1"/>
          </p:cNvSpPr>
          <p:nvPr>
            <p:ph type="title"/>
          </p:nvPr>
        </p:nvSpPr>
        <p:spPr>
          <a:xfrm>
            <a:off x="4572000" y="2146850"/>
            <a:ext cx="3858900" cy="79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cs-CZ" sz="2800" dirty="0">
                <a:latin typeface="+mj-lt"/>
              </a:rPr>
              <a:t>Shrnutí hlavních závěrů</a:t>
            </a:r>
          </a:p>
        </p:txBody>
      </p:sp>
      <p:sp>
        <p:nvSpPr>
          <p:cNvPr id="467" name="Google Shape;467;p40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7200" b="0" dirty="0">
                <a:solidFill>
                  <a:schemeClr val="accent2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05</a:t>
            </a:r>
            <a:endParaRPr sz="7200" b="0" dirty="0">
              <a:solidFill>
                <a:schemeClr val="accent2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4617351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89E79-5130-A513-DF0A-77407699F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52" y="376215"/>
            <a:ext cx="7717800" cy="697372"/>
          </a:xfrm>
        </p:spPr>
        <p:txBody>
          <a:bodyPr/>
          <a:lstStyle/>
          <a:p>
            <a:r>
              <a:rPr lang="cs-CZ" sz="20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Hlavní závěry 19. MV OPTP 2014 - 2020</a:t>
            </a:r>
            <a:endParaRPr lang="en-US" sz="20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9DBF23-7001-CFE5-39A7-05F6B81E15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6544" y="1152475"/>
            <a:ext cx="7954481" cy="3655708"/>
          </a:xfrm>
        </p:spPr>
        <p:txBody>
          <a:bodyPr anchor="t"/>
          <a:lstStyle/>
          <a:p>
            <a:pPr marL="127000" indent="0">
              <a:buNone/>
            </a:pP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MV OPTP schvaluje aktualizaci Jednacího řádu MV OPTP 2014–2020.</a:t>
            </a:r>
          </a:p>
          <a:p>
            <a:pPr marL="127000" indent="0">
              <a:buNone/>
            </a:pPr>
            <a:endParaRPr lang="cs-CZ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7000" indent="0" algn="just">
              <a:buNone/>
            </a:pPr>
            <a:r>
              <a:rPr lang="cs-CZ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Členové monitorovacího výboru schvalují </a:t>
            </a:r>
            <a:r>
              <a:rPr lang="cs-CZ" sz="16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Závěrečnou zprávu o implementaci Operačního programu Technická pomoc v období 2014-2020</a:t>
            </a:r>
            <a:r>
              <a:rPr lang="cs-CZ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pověřují ŘO OPTP k provedení aktualizace údajů uvedených v Závěrečné zprávě bez nutnosti předložení finální verze ZZ členům monitorovacího výboru opětovně ke schválení. Zejména může jít o úpravy na základě zjištění z provedených auditů, připomínek Ministerstva financí, připomínek Ministerstva pro místní rozvoj či na základě dalších okolností, které nebyly v době schválení Závěrečné zprávy známy, a tudíž do ní nemohly být zapracovány. Veškeré takové změny budou ze strany ŘO OPTP řádně odůvodněny formou změnového listu připojeného k upravené verzi Závěrečné zprávy. Členové monitorovacího výboru dále souhlasí s tím, aby ŘO OPTP po provedení aktualizace odeslal Závěrečnou zprávu Evropské komisi. ŘO OPTP bez zbytečného odkladu zašle členům monitorovacího výboru upravenou verzi Závěrečné zprávy se změnovým listem pro informaci.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522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>
                <a:latin typeface="+mj-lt"/>
              </a:rPr>
              <a:t>Zahájení</a:t>
            </a:r>
          </a:p>
        </p:txBody>
      </p:sp>
      <p:sp>
        <p:nvSpPr>
          <p:cNvPr id="467" name="Google Shape;467;p40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0">
                <a:solidFill>
                  <a:schemeClr val="accent2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01</a:t>
            </a:r>
            <a:endParaRPr sz="7200" b="0">
              <a:solidFill>
                <a:schemeClr val="accent2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p77"/>
          <p:cNvSpPr txBox="1">
            <a:spLocks noGrp="1"/>
          </p:cNvSpPr>
          <p:nvPr>
            <p:ph type="title"/>
          </p:nvPr>
        </p:nvSpPr>
        <p:spPr>
          <a:xfrm>
            <a:off x="713213" y="539500"/>
            <a:ext cx="7717800" cy="61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800">
                <a:solidFill>
                  <a:schemeClr val="tx2">
                    <a:lumMod val="75000"/>
                  </a:schemeClr>
                </a:solidFill>
              </a:rPr>
              <a:t>Děkujeme za pozornost</a:t>
            </a:r>
          </a:p>
        </p:txBody>
      </p:sp>
      <p:sp>
        <p:nvSpPr>
          <p:cNvPr id="1223" name="Google Shape;1223;p77"/>
          <p:cNvSpPr txBox="1">
            <a:spLocks noGrp="1"/>
          </p:cNvSpPr>
          <p:nvPr>
            <p:ph type="subTitle" idx="1"/>
          </p:nvPr>
        </p:nvSpPr>
        <p:spPr>
          <a:xfrm>
            <a:off x="713100" y="2255437"/>
            <a:ext cx="7717800" cy="187741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Ministerstvo pro místní rozvoj ČR</a:t>
            </a:r>
          </a:p>
          <a:p>
            <a:pPr algn="ctr"/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Odbor Řídicího orgánu Operačního programu Technická pomoc</a:t>
            </a:r>
          </a:p>
          <a:p>
            <a:pPr algn="ctr"/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Staroměstské náměstí 6</a:t>
            </a:r>
          </a:p>
          <a:p>
            <a:pPr algn="ctr"/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110 15 Praha 1</a:t>
            </a:r>
          </a:p>
          <a:p>
            <a:pPr algn="ctr"/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Pracoviště: Letenská 3, 118 00 Praha 1 - Malá Strana</a:t>
            </a:r>
          </a:p>
          <a:p>
            <a:pPr algn="ctr"/>
            <a:r>
              <a:rPr lang="cs-CZ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optp@mmr.gov.cz</a:t>
            </a:r>
            <a:endParaRPr lang="cs-CZ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>
                <a:solidFill>
                  <a:schemeClr val="tx2">
                    <a:lumMod val="75000"/>
                  </a:schemeClr>
                </a:solidFill>
                <a:latin typeface="+mj-lt"/>
              </a:rPr>
              <a:t>Zahájení</a:t>
            </a:r>
            <a:endParaRPr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22" name="Google Shape;422;p37"/>
          <p:cNvSpPr txBox="1">
            <a:spLocks noGrp="1"/>
          </p:cNvSpPr>
          <p:nvPr>
            <p:ph type="subTitle" idx="1"/>
          </p:nvPr>
        </p:nvSpPr>
        <p:spPr>
          <a:xfrm>
            <a:off x="1288997" y="1088856"/>
            <a:ext cx="6566005" cy="248378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Úvodní slovo zástupce ŘO OPTP / Předsedy MV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Úvodní slovo zástupce EK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cs-CZ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Projednání programu</a:t>
            </a:r>
          </a:p>
        </p:txBody>
      </p:sp>
    </p:spTree>
    <p:extLst>
      <p:ext uri="{BB962C8B-B14F-4D97-AF65-F5344CB8AC3E}">
        <p14:creationId xmlns:p14="http://schemas.microsoft.com/office/powerpoint/2010/main" val="496199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40"/>
          <p:cNvSpPr txBox="1">
            <a:spLocks noGrp="1"/>
          </p:cNvSpPr>
          <p:nvPr>
            <p:ph type="title"/>
          </p:nvPr>
        </p:nvSpPr>
        <p:spPr>
          <a:xfrm>
            <a:off x="4572000" y="2460458"/>
            <a:ext cx="3858900" cy="12150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cs-CZ" sz="2800" dirty="0">
                <a:latin typeface="+mj-lt"/>
              </a:rPr>
              <a:t>Schválení aktualizace Jednacího řádu MV OPTP 2014 – 2020</a:t>
            </a:r>
            <a:br>
              <a:rPr lang="cs-CZ" sz="4800" dirty="0">
                <a:latin typeface="+mj-lt"/>
              </a:rPr>
            </a:br>
            <a:br>
              <a:rPr lang="cs-CZ" sz="4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>
              <a:latin typeface="+mj-lt"/>
            </a:endParaRPr>
          </a:p>
        </p:txBody>
      </p:sp>
      <p:sp>
        <p:nvSpPr>
          <p:cNvPr id="467" name="Google Shape;467;p40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7200" b="0">
                <a:solidFill>
                  <a:schemeClr val="accent2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02</a:t>
            </a:r>
            <a:endParaRPr sz="7200" b="0">
              <a:solidFill>
                <a:schemeClr val="accent2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042961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89E79-5130-A513-DF0A-77407699F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52" y="376215"/>
            <a:ext cx="7717800" cy="697372"/>
          </a:xfrm>
        </p:spPr>
        <p:txBody>
          <a:bodyPr/>
          <a:lstStyle/>
          <a:p>
            <a:r>
              <a:rPr lang="cs-CZ" dirty="0">
                <a:solidFill>
                  <a:schemeClr val="accent5">
                    <a:lumMod val="75000"/>
                  </a:schemeClr>
                </a:solidFill>
              </a:rPr>
              <a:t>Aktualizace Jednacího řádu MV OPTP 2014 – 2020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9DBF23-7001-CFE5-39A7-05F6B81E15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6544" y="1152475"/>
            <a:ext cx="7954481" cy="3655708"/>
          </a:xfrm>
        </p:spPr>
        <p:txBody>
          <a:bodyPr/>
          <a:lstStyle/>
          <a:p>
            <a:pPr marL="720725" lvl="1" indent="-360363" algn="just">
              <a:lnSpc>
                <a:spcPct val="150000"/>
              </a:lnSpc>
              <a:buFont typeface="Arial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 ohledem na aktuální fázi programového období 2014-2020 již není potřebné konání Monitorovacích výborů 2x ročně.</a:t>
            </a:r>
          </a:p>
          <a:p>
            <a:pPr marL="720725" lvl="1" indent="-360363" algn="just">
              <a:lnSpc>
                <a:spcPct val="150000"/>
              </a:lnSpc>
              <a:buFont typeface="Arial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Od roku 2024 je možné postupovat v souladu s požadavkem plynoucím z čl. 49 Obecného nařízení, tedy svolat jednání Monitorovacího výboru jen jednou za rok. </a:t>
            </a:r>
          </a:p>
          <a:p>
            <a:pPr marL="720725" lvl="1" indent="-360363" algn="just">
              <a:lnSpc>
                <a:spcPct val="150000"/>
              </a:lnSpc>
              <a:buFont typeface="Arial" charset="0"/>
              <a:buChar char="•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Od roku 2025 lze konat MV programu v četnosti dle potřeby za účelem uzavírání programu. 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142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40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0" dirty="0">
                <a:solidFill>
                  <a:schemeClr val="accent2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0</a:t>
            </a:r>
            <a:r>
              <a:rPr lang="cs-CZ" sz="7200" b="0" dirty="0">
                <a:solidFill>
                  <a:schemeClr val="accent2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3</a:t>
            </a:r>
            <a:endParaRPr sz="7200" b="0" dirty="0">
              <a:solidFill>
                <a:schemeClr val="accent2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BB9BD8A-438D-B8EE-8299-F773C07CA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1473222"/>
            <a:ext cx="3858900" cy="1642955"/>
          </a:xfrm>
        </p:spPr>
        <p:txBody>
          <a:bodyPr/>
          <a:lstStyle/>
          <a:p>
            <a:r>
              <a:rPr lang="cs-CZ" sz="2800">
                <a:latin typeface="+mj-lt"/>
              </a:rPr>
              <a:t>Schválení Závěrečné zprávy o implementaci</a:t>
            </a:r>
            <a:br>
              <a:rPr lang="cs-CZ" sz="2800">
                <a:latin typeface="+mj-lt"/>
              </a:rPr>
            </a:br>
            <a:r>
              <a:rPr lang="cs-CZ" sz="2800">
                <a:latin typeface="+mj-lt"/>
              </a:rPr>
              <a:t>programu</a:t>
            </a:r>
          </a:p>
        </p:txBody>
      </p:sp>
    </p:spTree>
    <p:extLst>
      <p:ext uri="{BB962C8B-B14F-4D97-AF65-F5344CB8AC3E}">
        <p14:creationId xmlns:p14="http://schemas.microsoft.com/office/powerpoint/2010/main" val="2524171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89E79-5130-A513-DF0A-77407699F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52" y="376215"/>
            <a:ext cx="7717800" cy="697372"/>
          </a:xfrm>
        </p:spPr>
        <p:txBody>
          <a:bodyPr/>
          <a:lstStyle/>
          <a:p>
            <a:r>
              <a:rPr lang="cs-CZ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Závěrečná zpráva OPTP</a:t>
            </a:r>
            <a:endParaRPr lang="en-US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9DBF23-7001-CFE5-39A7-05F6B81E15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6552" y="1152475"/>
            <a:ext cx="7717800" cy="3392229"/>
          </a:xfrm>
        </p:spPr>
        <p:txBody>
          <a:bodyPr/>
          <a:lstStyle/>
          <a:p>
            <a:pPr marL="720725" indent="-3603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Přehled hlavních aktivit;</a:t>
            </a:r>
          </a:p>
          <a:p>
            <a:pPr marL="720725" indent="-3603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Finanční údaje programu;</a:t>
            </a:r>
          </a:p>
          <a:p>
            <a:pPr marL="720725" indent="-3603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Věcný pokrok programu;</a:t>
            </a:r>
          </a:p>
          <a:p>
            <a:pPr marL="720725" indent="-3603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Změny v programu;</a:t>
            </a:r>
          </a:p>
          <a:p>
            <a:pPr marL="720725" indent="-3603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Pokrok v implementaci ESI fondů;</a:t>
            </a:r>
          </a:p>
          <a:p>
            <a:pPr marL="720725" indent="-3603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Závažné problémy a opatření;</a:t>
            </a:r>
          </a:p>
          <a:p>
            <a:pPr marL="720725" indent="-3603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Evaluace.</a:t>
            </a:r>
          </a:p>
          <a:p>
            <a:pPr marL="1270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333346"/>
      </p:ext>
    </p:extLst>
  </p:cSld>
  <p:clrMapOvr>
    <a:masterClrMapping/>
  </p:clrMapOvr>
</p:sld>
</file>

<file path=ppt/theme/theme1.xml><?xml version="1.0" encoding="utf-8"?>
<a:theme xmlns:a="http://schemas.openxmlformats.org/drawingml/2006/main" name="Business Model Canvas by Slidesgo">
  <a:themeElements>
    <a:clrScheme name="Simple Light">
      <a:dk1>
        <a:srgbClr val="595F6B"/>
      </a:dk1>
      <a:lt1>
        <a:srgbClr val="FFFFFF"/>
      </a:lt1>
      <a:dk2>
        <a:srgbClr val="EBECF0"/>
      </a:dk2>
      <a:lt2>
        <a:srgbClr val="1658F1"/>
      </a:lt2>
      <a:accent1>
        <a:srgbClr val="36DBE0"/>
      </a:accent1>
      <a:accent2>
        <a:srgbClr val="595F6B"/>
      </a:accent2>
      <a:accent3>
        <a:srgbClr val="FFFFFF"/>
      </a:accent3>
      <a:accent4>
        <a:srgbClr val="EBECF0"/>
      </a:accent4>
      <a:accent5>
        <a:srgbClr val="1658F1"/>
      </a:accent5>
      <a:accent6>
        <a:srgbClr val="36DBE0"/>
      </a:accent6>
      <a:hlink>
        <a:srgbClr val="595F6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58127D3D85943499268624A7EA09672" ma:contentTypeVersion="18" ma:contentTypeDescription="Vytvoří nový dokument" ma:contentTypeScope="" ma:versionID="41171bf319529a3c64731c056d9820fd">
  <xsd:schema xmlns:xsd="http://www.w3.org/2001/XMLSchema" xmlns:xs="http://www.w3.org/2001/XMLSchema" xmlns:p="http://schemas.microsoft.com/office/2006/metadata/properties" xmlns:ns2="d7c3b205-3d44-413b-9182-14c00dd29cd3" xmlns:ns3="485ab4be-1c84-4ffe-a376-8eb6bbbe07bd" targetNamespace="http://schemas.microsoft.com/office/2006/metadata/properties" ma:root="true" ma:fieldsID="3a4fea7eac9c05218195916432a2c751" ns2:_="" ns3:_="">
    <xsd:import namespace="d7c3b205-3d44-413b-9182-14c00dd29cd3"/>
    <xsd:import namespace="485ab4be-1c84-4ffe-a376-8eb6bbbe07b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c3b205-3d44-413b-9182-14c00dd29c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_Flow_SignoffStatus" ma:index="16" nillable="true" ma:displayName="Stav odsouhlasení" ma:internalName="Stav_x0020_odsouhlasen_x00ed_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Značky obrázků" ma:readOnly="false" ma:fieldId="{5cf76f15-5ced-4ddc-b409-7134ff3c332f}" ma:taxonomyMulti="true" ma:sspId="de97acfe-e349-49a2-9112-0b04129138d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5ab4be-1c84-4ffe-a376-8eb6bbbe07b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b8c28b4d-3715-40bb-8ff8-b51a9945d32b}" ma:internalName="TaxCatchAll" ma:showField="CatchAllData" ma:web="485ab4be-1c84-4ffe-a376-8eb6bbbe07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d7c3b205-3d44-413b-9182-14c00dd29cd3" xsi:nil="true"/>
    <TaxCatchAll xmlns="485ab4be-1c84-4ffe-a376-8eb6bbbe07bd" xsi:nil="true"/>
    <lcf76f155ced4ddcb4097134ff3c332f xmlns="d7c3b205-3d44-413b-9182-14c00dd29cd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C23C359-A27D-4D0C-B168-7E43C15315E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5AB56C5-AA2F-4B32-A9CB-9ADC6EC3E7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c3b205-3d44-413b-9182-14c00dd29cd3"/>
    <ds:schemaRef ds:uri="485ab4be-1c84-4ffe-a376-8eb6bbbe07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111825B-A82D-4356-85B9-54C32E4AEE16}">
  <ds:schemaRefs>
    <ds:schemaRef ds:uri="http://schemas.microsoft.com/office/2006/metadata/properties"/>
    <ds:schemaRef ds:uri="http://schemas.microsoft.com/office/infopath/2007/PartnerControls"/>
    <ds:schemaRef ds:uri="d7c3b205-3d44-413b-9182-14c00dd29cd3"/>
    <ds:schemaRef ds:uri="485ab4be-1c84-4ffe-a376-8eb6bbbe07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750</TotalTime>
  <Words>2417</Words>
  <Application>Microsoft Office PowerPoint</Application>
  <PresentationFormat>Předvádění na obrazovce (16:9)</PresentationFormat>
  <Paragraphs>274</Paragraphs>
  <Slides>40</Slides>
  <Notes>18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8" baseType="lpstr">
      <vt:lpstr>Century Gothic</vt:lpstr>
      <vt:lpstr>Calibri</vt:lpstr>
      <vt:lpstr>Work Sans SemiBold</vt:lpstr>
      <vt:lpstr>Roboto Condensed Light</vt:lpstr>
      <vt:lpstr>Work Sans</vt:lpstr>
      <vt:lpstr>Arial</vt:lpstr>
      <vt:lpstr>Nunito</vt:lpstr>
      <vt:lpstr>Business Model Canvas by Slidesgo</vt:lpstr>
      <vt:lpstr>19. zasedání Monitorovacího výboru Operačního programu Technická pomoc 2014-2020 </vt:lpstr>
      <vt:lpstr>Program</vt:lpstr>
      <vt:lpstr>Program</vt:lpstr>
      <vt:lpstr>Zahájení</vt:lpstr>
      <vt:lpstr>Zahájení</vt:lpstr>
      <vt:lpstr>Schválení aktualizace Jednacího řádu MV OPTP 2014 – 2020  </vt:lpstr>
      <vt:lpstr>Aktualizace Jednacího řádu MV OPTP 2014 – 2020</vt:lpstr>
      <vt:lpstr>03</vt:lpstr>
      <vt:lpstr>Závěrečná zpráva OPTP</vt:lpstr>
      <vt:lpstr>Přehled hlavních aktivit</vt:lpstr>
      <vt:lpstr>Finanční údaje programu</vt:lpstr>
      <vt:lpstr>Věcný pokrok programu</vt:lpstr>
      <vt:lpstr>Věcný pokrok programu</vt:lpstr>
      <vt:lpstr>Věcný pokrok programu</vt:lpstr>
      <vt:lpstr>Změny v programu</vt:lpstr>
      <vt:lpstr>Změny v programu</vt:lpstr>
      <vt:lpstr>Změny v programu</vt:lpstr>
      <vt:lpstr>Změny v programu</vt:lpstr>
      <vt:lpstr>Změny v programu</vt:lpstr>
      <vt:lpstr>Pokrok v implementaci ESI fondů</vt:lpstr>
      <vt:lpstr>Pokrok v implementaci ESI fondů</vt:lpstr>
      <vt:lpstr>Pokrok v implementaci ESI fondů</vt:lpstr>
      <vt:lpstr>Závažné problémy a opatření </vt:lpstr>
      <vt:lpstr>Evaluace</vt:lpstr>
      <vt:lpstr>Evaluace</vt:lpstr>
      <vt:lpstr>Evaluace</vt:lpstr>
      <vt:lpstr>Evaluace</vt:lpstr>
      <vt:lpstr>Pověření ŘO OPTP k provedení aktualizace Závěrečné zprávy OPTP 2014-2020</vt:lpstr>
      <vt:lpstr>Různé</vt:lpstr>
      <vt:lpstr>Počet projektů a žádostí </vt:lpstr>
      <vt:lpstr>Čerpání po příjemcích  (CZV v Kč)</vt:lpstr>
      <vt:lpstr>Celkem schváleno ŽOP</vt:lpstr>
      <vt:lpstr>Aktualizace programové dokumentace</vt:lpstr>
      <vt:lpstr>Jednání MV OPTP</vt:lpstr>
      <vt:lpstr>Kontrolní činnost </vt:lpstr>
      <vt:lpstr>Kontrolní činnost </vt:lpstr>
      <vt:lpstr>Agenda ukončování ROP</vt:lpstr>
      <vt:lpstr>Shrnutí hlavních závěrů</vt:lpstr>
      <vt:lpstr>Hlavní závěry 19. MV OPTP 2014 - 2020</vt:lpstr>
      <vt:lpstr>Děkujeme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ITI v OPTP 2021-2027</dc:title>
  <cp:lastModifiedBy>Kořínek Jiří</cp:lastModifiedBy>
  <cp:revision>126</cp:revision>
  <dcterms:modified xsi:type="dcterms:W3CDTF">2024-11-22T11:10:47Z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0x010100558127D3D85943499268624A7EA09672</vt:lpwstr>
  </property>
  <property fmtid="{D5CDD505-2E9C-101B-9397-08002B2CF9AE}" pid="3" name="MediaServiceImageTags">
    <vt:lpwstr/>
  </property>
</Properties>
</file>