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81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8" r:id="rId6"/>
    <p:sldId id="336" r:id="rId7"/>
    <p:sldId id="343" r:id="rId8"/>
    <p:sldId id="260" r:id="rId9"/>
    <p:sldId id="326" r:id="rId10"/>
    <p:sldId id="320" r:id="rId11"/>
    <p:sldId id="341" r:id="rId12"/>
    <p:sldId id="353" r:id="rId13"/>
    <p:sldId id="366" r:id="rId14"/>
    <p:sldId id="355" r:id="rId15"/>
    <p:sldId id="356" r:id="rId16"/>
    <p:sldId id="357" r:id="rId17"/>
    <p:sldId id="358" r:id="rId18"/>
    <p:sldId id="359" r:id="rId19"/>
    <p:sldId id="365" r:id="rId20"/>
    <p:sldId id="363" r:id="rId21"/>
    <p:sldId id="321" r:id="rId22"/>
    <p:sldId id="349" r:id="rId23"/>
    <p:sldId id="342" r:id="rId24"/>
    <p:sldId id="350" r:id="rId25"/>
    <p:sldId id="360" r:id="rId26"/>
    <p:sldId id="364" r:id="rId27"/>
    <p:sldId id="362" r:id="rId28"/>
    <p:sldId id="334" r:id="rId29"/>
    <p:sldId id="344" r:id="rId30"/>
    <p:sldId id="345" r:id="rId31"/>
    <p:sldId id="351" r:id="rId32"/>
    <p:sldId id="346" r:id="rId33"/>
    <p:sldId id="347" r:id="rId34"/>
    <p:sldId id="348" r:id="rId35"/>
    <p:sldId id="352" r:id="rId36"/>
    <p:sldId id="297" r:id="rId37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40"/>
      <p:bold r:id="rId41"/>
      <p:italic r:id="rId42"/>
      <p:boldItalic r:id="rId43"/>
    </p:embeddedFont>
    <p:embeddedFont>
      <p:font typeface="Nunito" pitchFamily="2" charset="-18"/>
      <p:regular r:id="rId44"/>
      <p:bold r:id="rId45"/>
      <p:italic r:id="rId46"/>
      <p:boldItalic r:id="rId47"/>
    </p:embeddedFont>
    <p:embeddedFont>
      <p:font typeface="Roboto Condensed Light" panose="02000000000000000000" pitchFamily="2" charset="0"/>
      <p:regular r:id="rId48"/>
      <p:italic r:id="rId49"/>
    </p:embeddedFont>
    <p:embeddedFont>
      <p:font typeface="Work Sans" pitchFamily="2" charset="-18"/>
      <p:regular r:id="rId50"/>
      <p:bold r:id="rId51"/>
    </p:embeddedFont>
    <p:embeddedFont>
      <p:font typeface="Work Sans SemiBold" pitchFamily="2" charset="-18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699088-54E1-4C58-AE11-438341F2C5DE}">
  <a:tblStyle styleId="{84699088-54E1-4C58-AE11-438341F2C5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47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font" Target="fonts/font16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font" Target="fonts/font12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0.fntdata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6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šová Petra" userId="S::petra.luksova@mmr.cz::051bfa48-4152-4118-8f7b-7f7282e55cac" providerId="AD" clId="Web-{3B677DD4-7F6E-2415-7A94-E202C155B70D}"/>
    <pc:docChg chg="modSld sldOrd">
      <pc:chgData name="Lukšová Petra" userId="S::petra.luksova@mmr.cz::051bfa48-4152-4118-8f7b-7f7282e55cac" providerId="AD" clId="Web-{3B677DD4-7F6E-2415-7A94-E202C155B70D}" dt="2023-11-21T13:34:37.785" v="29"/>
      <pc:docMkLst>
        <pc:docMk/>
      </pc:docMkLst>
      <pc:sldChg chg="ord">
        <pc:chgData name="Lukšová Petra" userId="S::petra.luksova@mmr.cz::051bfa48-4152-4118-8f7b-7f7282e55cac" providerId="AD" clId="Web-{3B677DD4-7F6E-2415-7A94-E202C155B70D}" dt="2023-11-21T13:21:00.067" v="0"/>
        <pc:sldMkLst>
          <pc:docMk/>
          <pc:sldMk cId="0" sldId="260"/>
        </pc:sldMkLst>
      </pc:sldChg>
      <pc:sldChg chg="ord">
        <pc:chgData name="Lukšová Petra" userId="S::petra.luksova@mmr.cz::051bfa48-4152-4118-8f7b-7f7282e55cac" providerId="AD" clId="Web-{3B677DD4-7F6E-2415-7A94-E202C155B70D}" dt="2023-11-21T13:34:37.785" v="29"/>
        <pc:sldMkLst>
          <pc:docMk/>
          <pc:sldMk cId="4028622624" sldId="324"/>
        </pc:sldMkLst>
      </pc:sldChg>
      <pc:sldChg chg="ord">
        <pc:chgData name="Lukšová Petra" userId="S::petra.luksova@mmr.cz::051bfa48-4152-4118-8f7b-7f7282e55cac" providerId="AD" clId="Web-{3B677DD4-7F6E-2415-7A94-E202C155B70D}" dt="2023-11-21T13:21:08.473" v="1"/>
        <pc:sldMkLst>
          <pc:docMk/>
          <pc:sldMk cId="496199003" sldId="326"/>
        </pc:sldMkLst>
      </pc:sldChg>
      <pc:sldChg chg="modSp">
        <pc:chgData name="Lukšová Petra" userId="S::petra.luksova@mmr.cz::051bfa48-4152-4118-8f7b-7f7282e55cac" providerId="AD" clId="Web-{3B677DD4-7F6E-2415-7A94-E202C155B70D}" dt="2023-11-21T13:33:52.486" v="28" actId="20577"/>
        <pc:sldMkLst>
          <pc:docMk/>
          <pc:sldMk cId="2258502036" sldId="332"/>
        </pc:sldMkLst>
      </pc:sldChg>
      <pc:sldChg chg="modSp">
        <pc:chgData name="Lukšová Petra" userId="S::petra.luksova@mmr.cz::051bfa48-4152-4118-8f7b-7f7282e55cac" providerId="AD" clId="Web-{3B677DD4-7F6E-2415-7A94-E202C155B70D}" dt="2023-11-21T13:32:24.280" v="18" actId="20577"/>
        <pc:sldMkLst>
          <pc:docMk/>
          <pc:sldMk cId="1542962752" sldId="340"/>
        </pc:sldMkLst>
      </pc:sldChg>
      <pc:sldChg chg="ord">
        <pc:chgData name="Lukšová Petra" userId="S::petra.luksova@mmr.cz::051bfa48-4152-4118-8f7b-7f7282e55cac" providerId="AD" clId="Web-{3B677DD4-7F6E-2415-7A94-E202C155B70D}" dt="2023-11-21T13:31:08.652" v="4"/>
        <pc:sldMkLst>
          <pc:docMk/>
          <pc:sldMk cId="1403669191" sldId="345"/>
        </pc:sldMkLst>
      </pc:sldChg>
      <pc:sldChg chg="ord">
        <pc:chgData name="Lukšová Petra" userId="S::petra.luksova@mmr.cz::051bfa48-4152-4118-8f7b-7f7282e55cac" providerId="AD" clId="Web-{3B677DD4-7F6E-2415-7A94-E202C155B70D}" dt="2023-11-21T13:30:50.151" v="3"/>
        <pc:sldMkLst>
          <pc:docMk/>
          <pc:sldMk cId="4239580774" sldId="346"/>
        </pc:sldMkLst>
      </pc:sldChg>
      <pc:sldChg chg="modSp">
        <pc:chgData name="Lukšová Petra" userId="S::petra.luksova@mmr.cz::051bfa48-4152-4118-8f7b-7f7282e55cac" providerId="AD" clId="Web-{3B677DD4-7F6E-2415-7A94-E202C155B70D}" dt="2023-11-21T13:32:56.906" v="24" actId="20577"/>
        <pc:sldMkLst>
          <pc:docMk/>
          <pc:sldMk cId="3455205020" sldId="347"/>
        </pc:sldMkLst>
      </pc:sldChg>
    </pc:docChg>
  </pc:docChgLst>
  <pc:docChgLst>
    <pc:chgData name="Petržela Jiří" userId="S::jiri.petrzela@mmr.cz::bff97c5d-1e1f-4cd3-8708-b1b0d12d71b7" providerId="AD" clId="Web-{0B0599AB-7C13-5AC2-FAF3-73D4AC6695EC}"/>
    <pc:docChg chg="modSld">
      <pc:chgData name="Petržela Jiří" userId="S::jiri.petrzela@mmr.cz::bff97c5d-1e1f-4cd3-8708-b1b0d12d71b7" providerId="AD" clId="Web-{0B0599AB-7C13-5AC2-FAF3-73D4AC6695EC}" dt="2023-11-20T08:06:40.918" v="7" actId="20577"/>
      <pc:docMkLst>
        <pc:docMk/>
      </pc:docMkLst>
      <pc:sldChg chg="modSp">
        <pc:chgData name="Petržela Jiří" userId="S::jiri.petrzela@mmr.cz::bff97c5d-1e1f-4cd3-8708-b1b0d12d71b7" providerId="AD" clId="Web-{0B0599AB-7C13-5AC2-FAF3-73D4AC6695EC}" dt="2023-11-20T08:06:40.918" v="7" actId="20577"/>
        <pc:sldMkLst>
          <pc:docMk/>
          <pc:sldMk cId="1844869832" sldId="344"/>
        </pc:sldMkLst>
      </pc:sldChg>
    </pc:docChg>
  </pc:docChgLst>
  <pc:docChgLst>
    <pc:chgData name="Lukšová Petra" userId="S::petra.luksova@mmr.cz::051bfa48-4152-4118-8f7b-7f7282e55cac" providerId="AD" clId="Web-{93509828-03AE-D12A-40B1-54372D9AECB4}"/>
    <pc:docChg chg="modSld">
      <pc:chgData name="Lukšová Petra" userId="S::petra.luksova@mmr.cz::051bfa48-4152-4118-8f7b-7f7282e55cac" providerId="AD" clId="Web-{93509828-03AE-D12A-40B1-54372D9AECB4}" dt="2023-11-24T12:30:02.545" v="2" actId="20577"/>
      <pc:docMkLst>
        <pc:docMk/>
      </pc:docMkLst>
      <pc:sldChg chg="modSp">
        <pc:chgData name="Lukšová Petra" userId="S::petra.luksova@mmr.cz::051bfa48-4152-4118-8f7b-7f7282e55cac" providerId="AD" clId="Web-{93509828-03AE-D12A-40B1-54372D9AECB4}" dt="2023-11-24T12:30:02.545" v="2" actId="20577"/>
        <pc:sldMkLst>
          <pc:docMk/>
          <pc:sldMk cId="1844869832" sldId="344"/>
        </pc:sldMkLst>
      </pc:sldChg>
    </pc:docChg>
  </pc:docChgLst>
  <pc:docChgLst>
    <pc:chgData name="Kořínek Jiří" userId="38144f8e-3e0c-4dde-bf5e-a7dd982c2475" providerId="ADAL" clId="{F4651FC6-062E-4D57-95C5-03700F21A06B}"/>
    <pc:docChg chg="undo custSel addSld delSld modSld sldOrd">
      <pc:chgData name="Kořínek Jiří" userId="38144f8e-3e0c-4dde-bf5e-a7dd982c2475" providerId="ADAL" clId="{F4651FC6-062E-4D57-95C5-03700F21A06B}" dt="2024-11-21T09:25:49.329" v="1102" actId="20577"/>
      <pc:docMkLst>
        <pc:docMk/>
      </pc:docMkLst>
      <pc:sldChg chg="modSp add mod">
        <pc:chgData name="Kořínek Jiří" userId="38144f8e-3e0c-4dde-bf5e-a7dd982c2475" providerId="ADAL" clId="{F4651FC6-062E-4D57-95C5-03700F21A06B}" dt="2024-11-11T09:33:52.717" v="977" actId="20577"/>
        <pc:sldMkLst>
          <pc:docMk/>
          <pc:sldMk cId="3644568991" sldId="360"/>
        </pc:sldMkLst>
        <pc:spChg chg="mod">
          <ac:chgData name="Kořínek Jiří" userId="38144f8e-3e0c-4dde-bf5e-a7dd982c2475" providerId="ADAL" clId="{F4651FC6-062E-4D57-95C5-03700F21A06B}" dt="2024-11-11T09:10:02.937" v="15" actId="20577"/>
          <ac:spMkLst>
            <pc:docMk/>
            <pc:sldMk cId="3644568991" sldId="360"/>
            <ac:spMk id="2" creationId="{4D989E79-5130-A513-DF0A-77407699F3EA}"/>
          </ac:spMkLst>
        </pc:spChg>
        <pc:spChg chg="mod">
          <ac:chgData name="Kořínek Jiří" userId="38144f8e-3e0c-4dde-bf5e-a7dd982c2475" providerId="ADAL" clId="{F4651FC6-062E-4D57-95C5-03700F21A06B}" dt="2024-11-11T09:33:52.717" v="977" actId="20577"/>
          <ac:spMkLst>
            <pc:docMk/>
            <pc:sldMk cId="3644568991" sldId="360"/>
            <ac:spMk id="3" creationId="{DD9DBF23-7001-CFE5-39A7-05F6B81E1517}"/>
          </ac:spMkLst>
        </pc:spChg>
      </pc:sldChg>
      <pc:sldChg chg="addSp delSp modSp add mod ord">
        <pc:chgData name="Kořínek Jiří" userId="38144f8e-3e0c-4dde-bf5e-a7dd982c2475" providerId="ADAL" clId="{F4651FC6-062E-4D57-95C5-03700F21A06B}" dt="2024-11-11T09:30:46.050" v="934"/>
        <pc:sldMkLst>
          <pc:docMk/>
          <pc:sldMk cId="4053482469" sldId="361"/>
        </pc:sldMkLst>
      </pc:sldChg>
      <pc:sldChg chg="modSp add mod">
        <pc:chgData name="Kořínek Jiří" userId="38144f8e-3e0c-4dde-bf5e-a7dd982c2475" providerId="ADAL" clId="{F4651FC6-062E-4D57-95C5-03700F21A06B}" dt="2024-11-11T09:35:40.096" v="1101" actId="20577"/>
        <pc:sldMkLst>
          <pc:docMk/>
          <pc:sldMk cId="1409912309" sldId="362"/>
        </pc:sldMkLst>
        <pc:spChg chg="mod">
          <ac:chgData name="Kořínek Jiří" userId="38144f8e-3e0c-4dde-bf5e-a7dd982c2475" providerId="ADAL" clId="{F4651FC6-062E-4D57-95C5-03700F21A06B}" dt="2024-11-11T09:35:40.096" v="1101" actId="20577"/>
          <ac:spMkLst>
            <pc:docMk/>
            <pc:sldMk cId="1409912309" sldId="362"/>
            <ac:spMk id="3" creationId="{DD9DBF23-7001-CFE5-39A7-05F6B81E1517}"/>
          </ac:spMkLst>
        </pc:spChg>
      </pc:sldChg>
      <pc:sldChg chg="new del">
        <pc:chgData name="Kořínek Jiří" userId="38144f8e-3e0c-4dde-bf5e-a7dd982c2475" providerId="ADAL" clId="{F4651FC6-062E-4D57-95C5-03700F21A06B}" dt="2024-11-11T09:24:39.400" v="681" actId="2696"/>
        <pc:sldMkLst>
          <pc:docMk/>
          <pc:sldMk cId="1981902604" sldId="362"/>
        </pc:sldMkLst>
      </pc:sldChg>
      <pc:sldChg chg="modSp mod">
        <pc:chgData name="Kořínek Jiří" userId="38144f8e-3e0c-4dde-bf5e-a7dd982c2475" providerId="ADAL" clId="{F4651FC6-062E-4D57-95C5-03700F21A06B}" dt="2024-11-21T09:25:49.329" v="1102" actId="20577"/>
        <pc:sldMkLst>
          <pc:docMk/>
          <pc:sldMk cId="3204803083" sldId="365"/>
        </pc:sldMkLst>
        <pc:spChg chg="mod">
          <ac:chgData name="Kořínek Jiří" userId="38144f8e-3e0c-4dde-bf5e-a7dd982c2475" providerId="ADAL" clId="{F4651FC6-062E-4D57-95C5-03700F21A06B}" dt="2024-11-21T09:25:49.329" v="1102" actId="20577"/>
          <ac:spMkLst>
            <pc:docMk/>
            <pc:sldMk cId="3204803083" sldId="365"/>
            <ac:spMk id="2" creationId="{4D989E79-5130-A513-DF0A-77407699F3EA}"/>
          </ac:spMkLst>
        </pc:spChg>
      </pc:sldChg>
    </pc:docChg>
  </pc:docChgLst>
  <pc:docChgLst>
    <pc:chgData name="Janda Martin - OŘOOPTP" userId="a4b209b5-89d1-41f4-9ca2-fdbef0c40465" providerId="ADAL" clId="{3ADE4979-461D-4596-857F-F2B5DA8F311A}"/>
    <pc:docChg chg="undo redo custSel addSld delSld modSld sldOrd">
      <pc:chgData name="Janda Martin - OŘOOPTP" userId="a4b209b5-89d1-41f4-9ca2-fdbef0c40465" providerId="ADAL" clId="{3ADE4979-461D-4596-857F-F2B5DA8F311A}" dt="2024-11-04T13:03:48.677" v="157"/>
      <pc:docMkLst>
        <pc:docMk/>
      </pc:docMkLst>
      <pc:sldChg chg="modSp mod">
        <pc:chgData name="Janda Martin - OŘOOPTP" userId="a4b209b5-89d1-41f4-9ca2-fdbef0c40465" providerId="ADAL" clId="{3ADE4979-461D-4596-857F-F2B5DA8F311A}" dt="2024-10-15T06:49:21.190" v="1" actId="20577"/>
        <pc:sldMkLst>
          <pc:docMk/>
          <pc:sldMk cId="0" sldId="256"/>
        </pc:sldMkLst>
        <pc:spChg chg="mod">
          <ac:chgData name="Janda Martin - OŘOOPTP" userId="a4b209b5-89d1-41f4-9ca2-fdbef0c40465" providerId="ADAL" clId="{3ADE4979-461D-4596-857F-F2B5DA8F311A}" dt="2024-10-15T06:49:21.190" v="1" actId="20577"/>
          <ac:spMkLst>
            <pc:docMk/>
            <pc:sldMk cId="0" sldId="256"/>
            <ac:spMk id="41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15T06:49:16.147" v="0"/>
          <ac:spMkLst>
            <pc:docMk/>
            <pc:sldMk cId="0" sldId="256"/>
            <ac:spMk id="416" creationId="{00000000-0000-0000-0000-000000000000}"/>
          </ac:spMkLst>
        </pc:spChg>
      </pc:sldChg>
      <pc:sldChg chg="addSp delSp modSp mod">
        <pc:chgData name="Janda Martin - OŘOOPTP" userId="a4b209b5-89d1-41f4-9ca2-fdbef0c40465" providerId="ADAL" clId="{3ADE4979-461D-4596-857F-F2B5DA8F311A}" dt="2024-10-21T07:50:21.586" v="134" actId="1076"/>
        <pc:sldMkLst>
          <pc:docMk/>
          <pc:sldMk cId="0" sldId="258"/>
        </pc:sldMkLst>
        <pc:spChg chg="mod">
          <ac:chgData name="Janda Martin - OŘOOPTP" userId="a4b209b5-89d1-41f4-9ca2-fdbef0c40465" providerId="ADAL" clId="{3ADE4979-461D-4596-857F-F2B5DA8F311A}" dt="2024-10-15T06:51:08.578" v="2"/>
          <ac:spMkLst>
            <pc:docMk/>
            <pc:sldMk cId="0" sldId="258"/>
            <ac:spMk id="30" creationId="{4D3B358B-BA91-6FD8-CF3C-AB29E19FE7C2}"/>
          </ac:spMkLst>
        </pc:spChg>
        <pc:spChg chg="mod">
          <ac:chgData name="Janda Martin - OŘOOPTP" userId="a4b209b5-89d1-41f4-9ca2-fdbef0c40465" providerId="ADAL" clId="{3ADE4979-461D-4596-857F-F2B5DA8F311A}" dt="2024-10-21T07:50:21.586" v="134" actId="1076"/>
          <ac:spMkLst>
            <pc:docMk/>
            <pc:sldMk cId="0" sldId="258"/>
            <ac:spMk id="47" creationId="{6A6F681C-2AB2-BD92-48AF-B5BC7767950C}"/>
          </ac:spMkLst>
        </pc:spChg>
        <pc:spChg chg="mod">
          <ac:chgData name="Janda Martin - OŘOOPTP" userId="a4b209b5-89d1-41f4-9ca2-fdbef0c40465" providerId="ADAL" clId="{3ADE4979-461D-4596-857F-F2B5DA8F311A}" dt="2024-10-21T07:50:12.874" v="133" actId="1076"/>
          <ac:spMkLst>
            <pc:docMk/>
            <pc:sldMk cId="0" sldId="258"/>
            <ac:spMk id="48" creationId="{FF2FDEC7-84AE-50C9-B07D-58EF67E39FB0}"/>
          </ac:spMkLst>
        </pc:spChg>
        <pc:spChg chg="mod">
          <ac:chgData name="Janda Martin - OŘOOPTP" userId="a4b209b5-89d1-41f4-9ca2-fdbef0c40465" providerId="ADAL" clId="{3ADE4979-461D-4596-857F-F2B5DA8F311A}" dt="2024-10-15T06:58:17.699" v="40" actId="1076"/>
          <ac:spMkLst>
            <pc:docMk/>
            <pc:sldMk cId="0" sldId="258"/>
            <ac:spMk id="49" creationId="{2FFF6649-4D6F-403F-96D7-092D4E3AE5AD}"/>
          </ac:spMkLst>
        </pc:spChg>
      </pc:sldChg>
      <pc:sldChg chg="modSp mod">
        <pc:chgData name="Janda Martin - OŘOOPTP" userId="a4b209b5-89d1-41f4-9ca2-fdbef0c40465" providerId="ADAL" clId="{3ADE4979-461D-4596-857F-F2B5DA8F311A}" dt="2024-10-15T06:58:45.561" v="42" actId="1076"/>
        <pc:sldMkLst>
          <pc:docMk/>
          <pc:sldMk cId="1042961625" sldId="320"/>
        </pc:sldMkLst>
        <pc:spChg chg="mod">
          <ac:chgData name="Janda Martin - OŘOOPTP" userId="a4b209b5-89d1-41f4-9ca2-fdbef0c40465" providerId="ADAL" clId="{3ADE4979-461D-4596-857F-F2B5DA8F311A}" dt="2024-10-15T06:58:45.561" v="42" actId="1076"/>
          <ac:spMkLst>
            <pc:docMk/>
            <pc:sldMk cId="1042961625" sldId="320"/>
            <ac:spMk id="465" creationId="{00000000-0000-0000-0000-000000000000}"/>
          </ac:spMkLst>
        </pc:spChg>
      </pc:sldChg>
      <pc:sldChg chg="modSp mod">
        <pc:chgData name="Janda Martin - OŘOOPTP" userId="a4b209b5-89d1-41f4-9ca2-fdbef0c40465" providerId="ADAL" clId="{3ADE4979-461D-4596-857F-F2B5DA8F311A}" dt="2024-10-15T06:57:59.828" v="39"/>
        <pc:sldMkLst>
          <pc:docMk/>
          <pc:sldMk cId="1598079362" sldId="321"/>
        </pc:sldMkLst>
        <pc:spChg chg="mod">
          <ac:chgData name="Janda Martin - OŘOOPTP" userId="a4b209b5-89d1-41f4-9ca2-fdbef0c40465" providerId="ADAL" clId="{3ADE4979-461D-4596-857F-F2B5DA8F311A}" dt="2024-10-15T06:57:59.828" v="39"/>
          <ac:spMkLst>
            <pc:docMk/>
            <pc:sldMk cId="1598079362" sldId="321"/>
            <ac:spMk id="4" creationId="{180A0F53-651E-7FAF-7B69-23B62B8EC707}"/>
          </ac:spMkLst>
        </pc:spChg>
      </pc:sldChg>
      <pc:sldChg chg="modSp mod">
        <pc:chgData name="Janda Martin - OŘOOPTP" userId="a4b209b5-89d1-41f4-9ca2-fdbef0c40465" providerId="ADAL" clId="{3ADE4979-461D-4596-857F-F2B5DA8F311A}" dt="2024-10-21T07:51:26.511" v="139" actId="20577"/>
        <pc:sldMkLst>
          <pc:docMk/>
          <pc:sldMk cId="3461735112" sldId="334"/>
        </pc:sldMkLst>
        <pc:spChg chg="mod">
          <ac:chgData name="Janda Martin - OŘOOPTP" userId="a4b209b5-89d1-41f4-9ca2-fdbef0c40465" providerId="ADAL" clId="{3ADE4979-461D-4596-857F-F2B5DA8F311A}" dt="2024-10-15T06:59:25.091" v="44"/>
          <ac:spMkLst>
            <pc:docMk/>
            <pc:sldMk cId="3461735112" sldId="334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1:26.511" v="139" actId="20577"/>
          <ac:spMkLst>
            <pc:docMk/>
            <pc:sldMk cId="3461735112" sldId="334"/>
            <ac:spMk id="467" creationId="{00000000-0000-0000-0000-000000000000}"/>
          </ac:spMkLst>
        </pc:spChg>
      </pc:sldChg>
      <pc:sldChg chg="addSp delSp modSp mod">
        <pc:chgData name="Janda Martin - OŘOOPTP" userId="a4b209b5-89d1-41f4-9ca2-fdbef0c40465" providerId="ADAL" clId="{3ADE4979-461D-4596-857F-F2B5DA8F311A}" dt="2024-10-21T07:49:55.787" v="131" actId="21"/>
        <pc:sldMkLst>
          <pc:docMk/>
          <pc:sldMk cId="1984796688" sldId="336"/>
        </pc:sldMkLst>
        <pc:spChg chg="mod">
          <ac:chgData name="Janda Martin - OŘOOPTP" userId="a4b209b5-89d1-41f4-9ca2-fdbef0c40465" providerId="ADAL" clId="{3ADE4979-461D-4596-857F-F2B5DA8F311A}" dt="2024-10-15T06:52:46.569" v="13"/>
          <ac:spMkLst>
            <pc:docMk/>
            <pc:sldMk cId="1984796688" sldId="336"/>
            <ac:spMk id="30" creationId="{4D3B358B-BA91-6FD8-CF3C-AB29E19FE7C2}"/>
          </ac:spMkLst>
        </pc:spChg>
        <pc:spChg chg="mod">
          <ac:chgData name="Janda Martin - OŘOOPTP" userId="a4b209b5-89d1-41f4-9ca2-fdbef0c40465" providerId="ADAL" clId="{3ADE4979-461D-4596-857F-F2B5DA8F311A}" dt="2024-10-21T07:47:17.220" v="109" actId="20577"/>
          <ac:spMkLst>
            <pc:docMk/>
            <pc:sldMk cId="1984796688" sldId="336"/>
            <ac:spMk id="31" creationId="{CB0D1DF3-8744-FF45-927E-54790A03EFEF}"/>
          </ac:spMkLst>
        </pc:spChg>
        <pc:spChg chg="mod">
          <ac:chgData name="Janda Martin - OŘOOPTP" userId="a4b209b5-89d1-41f4-9ca2-fdbef0c40465" providerId="ADAL" clId="{3ADE4979-461D-4596-857F-F2B5DA8F311A}" dt="2024-10-15T06:53:05.196" v="14"/>
          <ac:spMkLst>
            <pc:docMk/>
            <pc:sldMk cId="1984796688" sldId="336"/>
            <ac:spMk id="49" creationId="{2FFF6649-4D6F-403F-96D7-092D4E3AE5AD}"/>
          </ac:spMkLst>
        </pc:spChg>
        <pc:spChg chg="mod">
          <ac:chgData name="Janda Martin - OŘOOPTP" userId="a4b209b5-89d1-41f4-9ca2-fdbef0c40465" providerId="ADAL" clId="{3ADE4979-461D-4596-857F-F2B5DA8F311A}" dt="2024-10-21T07:47:22.784" v="111" actId="20577"/>
          <ac:spMkLst>
            <pc:docMk/>
            <pc:sldMk cId="1984796688" sldId="336"/>
            <ac:spMk id="50" creationId="{EC5EC558-E3F6-D21F-BD4C-30D354882325}"/>
          </ac:spMkLst>
        </pc:spChg>
        <pc:spChg chg="mod">
          <ac:chgData name="Janda Martin - OŘOOPTP" userId="a4b209b5-89d1-41f4-9ca2-fdbef0c40465" providerId="ADAL" clId="{3ADE4979-461D-4596-857F-F2B5DA8F311A}" dt="2024-10-15T06:53:55.706" v="18" actId="1076"/>
          <ac:spMkLst>
            <pc:docMk/>
            <pc:sldMk cId="1984796688" sldId="336"/>
            <ac:spMk id="54" creationId="{CD474487-22A7-6D2E-41C0-EFD4EA78C631}"/>
          </ac:spMkLst>
        </pc:spChg>
        <pc:spChg chg="mod">
          <ac:chgData name="Janda Martin - OŘOOPTP" userId="a4b209b5-89d1-41f4-9ca2-fdbef0c40465" providerId="ADAL" clId="{3ADE4979-461D-4596-857F-F2B5DA8F311A}" dt="2024-10-21T07:47:28.687" v="113" actId="20577"/>
          <ac:spMkLst>
            <pc:docMk/>
            <pc:sldMk cId="1984796688" sldId="336"/>
            <ac:spMk id="55" creationId="{A75E85D1-12CE-D2A2-C924-20306F6176FE}"/>
          </ac:spMkLst>
        </pc:spChg>
        <pc:spChg chg="add del">
          <ac:chgData name="Janda Martin - OŘOOPTP" userId="a4b209b5-89d1-41f4-9ca2-fdbef0c40465" providerId="ADAL" clId="{3ADE4979-461D-4596-857F-F2B5DA8F311A}" dt="2024-10-21T07:49:55.787" v="131" actId="21"/>
          <ac:spMkLst>
            <pc:docMk/>
            <pc:sldMk cId="1984796688" sldId="336"/>
            <ac:spMk id="442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15T06:52:23.048" v="12"/>
          <ac:spMkLst>
            <pc:docMk/>
            <pc:sldMk cId="1984796688" sldId="336"/>
            <ac:spMk id="44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47:04.828" v="103" actId="20577"/>
          <ac:spMkLst>
            <pc:docMk/>
            <pc:sldMk cId="1984796688" sldId="336"/>
            <ac:spMk id="455" creationId="{00000000-0000-0000-0000-000000000000}"/>
          </ac:spMkLst>
        </pc:spChg>
      </pc:sldChg>
      <pc:sldChg chg="modSp del mod">
        <pc:chgData name="Janda Martin - OŘOOPTP" userId="a4b209b5-89d1-41f4-9ca2-fdbef0c40465" providerId="ADAL" clId="{3ADE4979-461D-4596-857F-F2B5DA8F311A}" dt="2024-10-21T07:51:09.346" v="135" actId="2696"/>
        <pc:sldMkLst>
          <pc:docMk/>
          <pc:sldMk cId="2524171868" sldId="339"/>
        </pc:sldMkLst>
      </pc:sldChg>
      <pc:sldChg chg="modSp mod">
        <pc:chgData name="Janda Martin - OŘOOPTP" userId="a4b209b5-89d1-41f4-9ca2-fdbef0c40465" providerId="ADAL" clId="{3ADE4979-461D-4596-857F-F2B5DA8F311A}" dt="2024-10-15T07:05:59.131" v="91" actId="242"/>
        <pc:sldMkLst>
          <pc:docMk/>
          <pc:sldMk cId="3535142099" sldId="341"/>
        </pc:sldMkLst>
        <pc:spChg chg="mod">
          <ac:chgData name="Janda Martin - OŘOOPTP" userId="a4b209b5-89d1-41f4-9ca2-fdbef0c40465" providerId="ADAL" clId="{3ADE4979-461D-4596-857F-F2B5DA8F311A}" dt="2024-10-15T07:05:59.131" v="91" actId="242"/>
          <ac:spMkLst>
            <pc:docMk/>
            <pc:sldMk cId="3535142099" sldId="341"/>
            <ac:spMk id="3" creationId="{DD9DBF23-7001-CFE5-39A7-05F6B81E1517}"/>
          </ac:spMkLst>
        </pc:spChg>
      </pc:sldChg>
      <pc:sldChg chg="modSp mod">
        <pc:chgData name="Janda Martin - OŘOOPTP" userId="a4b209b5-89d1-41f4-9ca2-fdbef0c40465" providerId="ADAL" clId="{3ADE4979-461D-4596-857F-F2B5DA8F311A}" dt="2024-10-21T07:51:18.793" v="137" actId="20577"/>
        <pc:sldMkLst>
          <pc:docMk/>
          <pc:sldMk cId="23298816" sldId="342"/>
        </pc:sldMkLst>
        <pc:spChg chg="mod">
          <ac:chgData name="Janda Martin - OŘOOPTP" userId="a4b209b5-89d1-41f4-9ca2-fdbef0c40465" providerId="ADAL" clId="{3ADE4979-461D-4596-857F-F2B5DA8F311A}" dt="2024-10-15T06:59:10.283" v="43"/>
          <ac:spMkLst>
            <pc:docMk/>
            <pc:sldMk cId="23298816" sldId="342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1:18.793" v="137" actId="20577"/>
          <ac:spMkLst>
            <pc:docMk/>
            <pc:sldMk cId="23298816" sldId="342"/>
            <ac:spMk id="467" creationId="{00000000-0000-0000-0000-000000000000}"/>
          </ac:spMkLst>
        </pc:spChg>
      </pc:sldChg>
      <pc:sldChg chg="delSp modSp add mod">
        <pc:chgData name="Janda Martin - OŘOOPTP" userId="a4b209b5-89d1-41f4-9ca2-fdbef0c40465" providerId="ADAL" clId="{3ADE4979-461D-4596-857F-F2B5DA8F311A}" dt="2024-10-21T07:47:59.323" v="121" actId="20577"/>
        <pc:sldMkLst>
          <pc:docMk/>
          <pc:sldMk cId="4289636975" sldId="343"/>
        </pc:sldMkLst>
        <pc:spChg chg="mod">
          <ac:chgData name="Janda Martin - OŘOOPTP" userId="a4b209b5-89d1-41f4-9ca2-fdbef0c40465" providerId="ADAL" clId="{3ADE4979-461D-4596-857F-F2B5DA8F311A}" dt="2024-10-15T06:55:46.491" v="29"/>
          <ac:spMkLst>
            <pc:docMk/>
            <pc:sldMk cId="4289636975" sldId="343"/>
            <ac:spMk id="30" creationId="{4D3B358B-BA91-6FD8-CF3C-AB29E19FE7C2}"/>
          </ac:spMkLst>
        </pc:spChg>
        <pc:spChg chg="mod">
          <ac:chgData name="Janda Martin - OŘOOPTP" userId="a4b209b5-89d1-41f4-9ca2-fdbef0c40465" providerId="ADAL" clId="{3ADE4979-461D-4596-857F-F2B5DA8F311A}" dt="2024-10-21T07:47:53.736" v="119" actId="20577"/>
          <ac:spMkLst>
            <pc:docMk/>
            <pc:sldMk cId="4289636975" sldId="343"/>
            <ac:spMk id="31" creationId="{CB0D1DF3-8744-FF45-927E-54790A03EFEF}"/>
          </ac:spMkLst>
        </pc:spChg>
        <pc:spChg chg="mod">
          <ac:chgData name="Janda Martin - OŘOOPTP" userId="a4b209b5-89d1-41f4-9ca2-fdbef0c40465" providerId="ADAL" clId="{3ADE4979-461D-4596-857F-F2B5DA8F311A}" dt="2024-10-15T06:56:01.522" v="30"/>
          <ac:spMkLst>
            <pc:docMk/>
            <pc:sldMk cId="4289636975" sldId="343"/>
            <ac:spMk id="49" creationId="{2FFF6649-4D6F-403F-96D7-092D4E3AE5AD}"/>
          </ac:spMkLst>
        </pc:spChg>
        <pc:spChg chg="mod">
          <ac:chgData name="Janda Martin - OŘOOPTP" userId="a4b209b5-89d1-41f4-9ca2-fdbef0c40465" providerId="ADAL" clId="{3ADE4979-461D-4596-857F-F2B5DA8F311A}" dt="2024-10-21T07:47:59.323" v="121" actId="20577"/>
          <ac:spMkLst>
            <pc:docMk/>
            <pc:sldMk cId="4289636975" sldId="343"/>
            <ac:spMk id="50" creationId="{EC5EC558-E3F6-D21F-BD4C-30D354882325}"/>
          </ac:spMkLst>
        </pc:spChg>
        <pc:spChg chg="mod">
          <ac:chgData name="Janda Martin - OŘOOPTP" userId="a4b209b5-89d1-41f4-9ca2-fdbef0c40465" providerId="ADAL" clId="{3ADE4979-461D-4596-857F-F2B5DA8F311A}" dt="2024-10-15T06:55:07.423" v="26" actId="6549"/>
          <ac:spMkLst>
            <pc:docMk/>
            <pc:sldMk cId="4289636975" sldId="343"/>
            <ac:spMk id="54" creationId="{CD474487-22A7-6D2E-41C0-EFD4EA78C631}"/>
          </ac:spMkLst>
        </pc:spChg>
        <pc:spChg chg="mod">
          <ac:chgData name="Janda Martin - OŘOOPTP" userId="a4b209b5-89d1-41f4-9ca2-fdbef0c40465" providerId="ADAL" clId="{3ADE4979-461D-4596-857F-F2B5DA8F311A}" dt="2024-10-15T06:55:33.953" v="28"/>
          <ac:spMkLst>
            <pc:docMk/>
            <pc:sldMk cId="4289636975" sldId="343"/>
            <ac:spMk id="44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47:47.246" v="115" actId="20577"/>
          <ac:spMkLst>
            <pc:docMk/>
            <pc:sldMk cId="4289636975" sldId="343"/>
            <ac:spMk id="455" creationId="{00000000-0000-0000-0000-000000000000}"/>
          </ac:spMkLst>
        </pc:spChg>
      </pc:sldChg>
      <pc:sldChg chg="modSp add mod">
        <pc:chgData name="Janda Martin - OŘOOPTP" userId="a4b209b5-89d1-41f4-9ca2-fdbef0c40465" providerId="ADAL" clId="{3ADE4979-461D-4596-857F-F2B5DA8F311A}" dt="2024-10-21T07:51:44.316" v="141" actId="20577"/>
        <pc:sldMkLst>
          <pc:docMk/>
          <pc:sldMk cId="3865421482" sldId="344"/>
        </pc:sldMkLst>
        <pc:spChg chg="mod">
          <ac:chgData name="Janda Martin - OŘOOPTP" userId="a4b209b5-89d1-41f4-9ca2-fdbef0c40465" providerId="ADAL" clId="{3ADE4979-461D-4596-857F-F2B5DA8F311A}" dt="2024-10-15T07:00:09.758" v="47"/>
          <ac:spMkLst>
            <pc:docMk/>
            <pc:sldMk cId="3865421482" sldId="344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1:44.316" v="141" actId="20577"/>
          <ac:spMkLst>
            <pc:docMk/>
            <pc:sldMk cId="3865421482" sldId="344"/>
            <ac:spMk id="467" creationId="{00000000-0000-0000-0000-000000000000}"/>
          </ac:spMkLst>
        </pc:spChg>
      </pc:sldChg>
      <pc:sldChg chg="modSp add mod">
        <pc:chgData name="Janda Martin - OŘOOPTP" userId="a4b209b5-89d1-41f4-9ca2-fdbef0c40465" providerId="ADAL" clId="{3ADE4979-461D-4596-857F-F2B5DA8F311A}" dt="2024-10-21T07:51:52.257" v="143" actId="20577"/>
        <pc:sldMkLst>
          <pc:docMk/>
          <pc:sldMk cId="688344029" sldId="345"/>
        </pc:sldMkLst>
        <pc:spChg chg="mod">
          <ac:chgData name="Janda Martin - OŘOOPTP" userId="a4b209b5-89d1-41f4-9ca2-fdbef0c40465" providerId="ADAL" clId="{3ADE4979-461D-4596-857F-F2B5DA8F311A}" dt="2024-10-15T07:00:46.155" v="50"/>
          <ac:spMkLst>
            <pc:docMk/>
            <pc:sldMk cId="688344029" sldId="345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1:52.257" v="143" actId="20577"/>
          <ac:spMkLst>
            <pc:docMk/>
            <pc:sldMk cId="688344029" sldId="345"/>
            <ac:spMk id="467" creationId="{00000000-0000-0000-0000-000000000000}"/>
          </ac:spMkLst>
        </pc:spChg>
      </pc:sldChg>
      <pc:sldChg chg="modSp add mod">
        <pc:chgData name="Janda Martin - OŘOOPTP" userId="a4b209b5-89d1-41f4-9ca2-fdbef0c40465" providerId="ADAL" clId="{3ADE4979-461D-4596-857F-F2B5DA8F311A}" dt="2024-10-21T07:52:03.692" v="145" actId="20577"/>
        <pc:sldMkLst>
          <pc:docMk/>
          <pc:sldMk cId="1507955675" sldId="346"/>
        </pc:sldMkLst>
        <pc:spChg chg="mod">
          <ac:chgData name="Janda Martin - OŘOOPTP" userId="a4b209b5-89d1-41f4-9ca2-fdbef0c40465" providerId="ADAL" clId="{3ADE4979-461D-4596-857F-F2B5DA8F311A}" dt="2024-10-15T07:01:19.939" v="53"/>
          <ac:spMkLst>
            <pc:docMk/>
            <pc:sldMk cId="1507955675" sldId="346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2:03.692" v="145" actId="20577"/>
          <ac:spMkLst>
            <pc:docMk/>
            <pc:sldMk cId="1507955675" sldId="346"/>
            <ac:spMk id="467" creationId="{00000000-0000-0000-0000-000000000000}"/>
          </ac:spMkLst>
        </pc:spChg>
      </pc:sldChg>
      <pc:sldChg chg="modSp add mod">
        <pc:chgData name="Janda Martin - OŘOOPTP" userId="a4b209b5-89d1-41f4-9ca2-fdbef0c40465" providerId="ADAL" clId="{3ADE4979-461D-4596-857F-F2B5DA8F311A}" dt="2024-10-21T07:52:24.210" v="151" actId="20577"/>
        <pc:sldMkLst>
          <pc:docMk/>
          <pc:sldMk cId="4044106649" sldId="347"/>
        </pc:sldMkLst>
        <pc:spChg chg="mod">
          <ac:chgData name="Janda Martin - OŘOOPTP" userId="a4b209b5-89d1-41f4-9ca2-fdbef0c40465" providerId="ADAL" clId="{3ADE4979-461D-4596-857F-F2B5DA8F311A}" dt="2024-10-15T07:01:48.395" v="57"/>
          <ac:spMkLst>
            <pc:docMk/>
            <pc:sldMk cId="4044106649" sldId="347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2:24.210" v="151" actId="20577"/>
          <ac:spMkLst>
            <pc:docMk/>
            <pc:sldMk cId="4044106649" sldId="347"/>
            <ac:spMk id="467" creationId="{00000000-0000-0000-0000-000000000000}"/>
          </ac:spMkLst>
        </pc:spChg>
      </pc:sldChg>
      <pc:sldChg chg="modSp add mod">
        <pc:chgData name="Janda Martin - OŘOOPTP" userId="a4b209b5-89d1-41f4-9ca2-fdbef0c40465" providerId="ADAL" clId="{3ADE4979-461D-4596-857F-F2B5DA8F311A}" dt="2024-10-21T07:52:31.248" v="153" actId="20577"/>
        <pc:sldMkLst>
          <pc:docMk/>
          <pc:sldMk cId="758352399" sldId="348"/>
        </pc:sldMkLst>
        <pc:spChg chg="mod">
          <ac:chgData name="Janda Martin - OŘOOPTP" userId="a4b209b5-89d1-41f4-9ca2-fdbef0c40465" providerId="ADAL" clId="{3ADE4979-461D-4596-857F-F2B5DA8F311A}" dt="2024-10-15T07:02:17.401" v="60"/>
          <ac:spMkLst>
            <pc:docMk/>
            <pc:sldMk cId="758352399" sldId="348"/>
            <ac:spMk id="465" creationId="{00000000-0000-0000-0000-000000000000}"/>
          </ac:spMkLst>
        </pc:spChg>
        <pc:spChg chg="mod">
          <ac:chgData name="Janda Martin - OŘOOPTP" userId="a4b209b5-89d1-41f4-9ca2-fdbef0c40465" providerId="ADAL" clId="{3ADE4979-461D-4596-857F-F2B5DA8F311A}" dt="2024-10-21T07:52:31.248" v="153" actId="20577"/>
          <ac:spMkLst>
            <pc:docMk/>
            <pc:sldMk cId="758352399" sldId="348"/>
            <ac:spMk id="467" creationId="{00000000-0000-0000-0000-000000000000}"/>
          </ac:spMkLst>
        </pc:spChg>
      </pc:sldChg>
      <pc:sldChg chg="addSp delSp modSp add mod ord modClrScheme chgLayout">
        <pc:chgData name="Janda Martin - OŘOOPTP" userId="a4b209b5-89d1-41f4-9ca2-fdbef0c40465" providerId="ADAL" clId="{3ADE4979-461D-4596-857F-F2B5DA8F311A}" dt="2024-10-15T07:05:54.270" v="90" actId="242"/>
        <pc:sldMkLst>
          <pc:docMk/>
          <pc:sldMk cId="1852157005" sldId="349"/>
        </pc:sldMkLst>
        <pc:spChg chg="add del">
          <ac:chgData name="Janda Martin - OŘOOPTP" userId="a4b209b5-89d1-41f4-9ca2-fdbef0c40465" providerId="ADAL" clId="{3ADE4979-461D-4596-857F-F2B5DA8F311A}" dt="2024-10-15T07:03:59.788" v="67" actId="26606"/>
          <ac:spMkLst>
            <pc:docMk/>
            <pc:sldMk cId="1852157005" sldId="349"/>
            <ac:spMk id="2" creationId="{4D989E79-5130-A513-DF0A-77407699F3EA}"/>
          </ac:spMkLst>
        </pc:spChg>
        <pc:spChg chg="add del mod">
          <ac:chgData name="Janda Martin - OŘOOPTP" userId="a4b209b5-89d1-41f4-9ca2-fdbef0c40465" providerId="ADAL" clId="{3ADE4979-461D-4596-857F-F2B5DA8F311A}" dt="2024-10-15T07:05:54.270" v="90" actId="242"/>
          <ac:spMkLst>
            <pc:docMk/>
            <pc:sldMk cId="1852157005" sldId="349"/>
            <ac:spMk id="3" creationId="{DD9DBF23-7001-CFE5-39A7-05F6B81E1517}"/>
          </ac:spMkLst>
        </pc:spChg>
      </pc:sldChg>
      <pc:sldChg chg="modSp add mod ord">
        <pc:chgData name="Janda Martin - OŘOOPTP" userId="a4b209b5-89d1-41f4-9ca2-fdbef0c40465" providerId="ADAL" clId="{3ADE4979-461D-4596-857F-F2B5DA8F311A}" dt="2024-10-15T07:05:47.581" v="89" actId="242"/>
        <pc:sldMkLst>
          <pc:docMk/>
          <pc:sldMk cId="1158603663" sldId="350"/>
        </pc:sldMkLst>
        <pc:spChg chg="mod">
          <ac:chgData name="Janda Martin - OŘOOPTP" userId="a4b209b5-89d1-41f4-9ca2-fdbef0c40465" providerId="ADAL" clId="{3ADE4979-461D-4596-857F-F2B5DA8F311A}" dt="2024-10-15T07:05:47.581" v="89" actId="242"/>
          <ac:spMkLst>
            <pc:docMk/>
            <pc:sldMk cId="1158603663" sldId="350"/>
            <ac:spMk id="3" creationId="{DD9DBF23-7001-CFE5-39A7-05F6B81E1517}"/>
          </ac:spMkLst>
        </pc:spChg>
      </pc:sldChg>
      <pc:sldChg chg="modSp add mod ord">
        <pc:chgData name="Janda Martin - OŘOOPTP" userId="a4b209b5-89d1-41f4-9ca2-fdbef0c40465" providerId="ADAL" clId="{3ADE4979-461D-4596-857F-F2B5DA8F311A}" dt="2024-10-15T07:05:40.429" v="88" actId="242"/>
        <pc:sldMkLst>
          <pc:docMk/>
          <pc:sldMk cId="64758769" sldId="351"/>
        </pc:sldMkLst>
        <pc:spChg chg="mod">
          <ac:chgData name="Janda Martin - OŘOOPTP" userId="a4b209b5-89d1-41f4-9ca2-fdbef0c40465" providerId="ADAL" clId="{3ADE4979-461D-4596-857F-F2B5DA8F311A}" dt="2024-10-15T07:05:40.429" v="88" actId="242"/>
          <ac:spMkLst>
            <pc:docMk/>
            <pc:sldMk cId="64758769" sldId="351"/>
            <ac:spMk id="3" creationId="{DD9DBF23-7001-CFE5-39A7-05F6B81E1517}"/>
          </ac:spMkLst>
        </pc:spChg>
      </pc:sldChg>
      <pc:sldChg chg="modSp add mod ord">
        <pc:chgData name="Janda Martin - OŘOOPTP" userId="a4b209b5-89d1-41f4-9ca2-fdbef0c40465" providerId="ADAL" clId="{3ADE4979-461D-4596-857F-F2B5DA8F311A}" dt="2024-11-04T13:03:48.677" v="157"/>
        <pc:sldMkLst>
          <pc:docMk/>
          <pc:sldMk cId="755522557" sldId="352"/>
        </pc:sldMkLst>
        <pc:spChg chg="mod">
          <ac:chgData name="Janda Martin - OŘOOPTP" userId="a4b209b5-89d1-41f4-9ca2-fdbef0c40465" providerId="ADAL" clId="{3ADE4979-461D-4596-857F-F2B5DA8F311A}" dt="2024-11-04T13:03:48.677" v="157"/>
          <ac:spMkLst>
            <pc:docMk/>
            <pc:sldMk cId="755522557" sldId="352"/>
            <ac:spMk id="3" creationId="{DD9DBF23-7001-CFE5-39A7-05F6B81E1517}"/>
          </ac:spMkLst>
        </pc:spChg>
      </pc:sldChg>
    </pc:docChg>
  </pc:docChgLst>
  <pc:docChgLst>
    <pc:chgData name="Kořínek Jiří" userId="38144f8e-3e0c-4dde-bf5e-a7dd982c2475" providerId="ADAL" clId="{33C3D048-8319-4999-81AC-058E615E30EB}"/>
    <pc:docChg chg="undo custSel addSld delSld modSld sldOrd delMainMaster modMainMaster">
      <pc:chgData name="Kořínek Jiří" userId="38144f8e-3e0c-4dde-bf5e-a7dd982c2475" providerId="ADAL" clId="{33C3D048-8319-4999-81AC-058E615E30EB}" dt="2023-10-10T10:50:50.508" v="1458" actId="20577"/>
      <pc:docMkLst>
        <pc:docMk/>
      </pc:docMkLst>
      <pc:sldChg chg="modSp mod">
        <pc:chgData name="Kořínek Jiří" userId="38144f8e-3e0c-4dde-bf5e-a7dd982c2475" providerId="ADAL" clId="{33C3D048-8319-4999-81AC-058E615E30EB}" dt="2023-10-10T08:56:14.044" v="621" actId="20577"/>
        <pc:sldMkLst>
          <pc:docMk/>
          <pc:sldMk cId="0" sldId="256"/>
        </pc:sldMkLst>
      </pc:sldChg>
      <pc:sldChg chg="addSp delSp modSp mod ord modNotes">
        <pc:chgData name="Kořínek Jiří" userId="38144f8e-3e0c-4dde-bf5e-a7dd982c2475" providerId="ADAL" clId="{33C3D048-8319-4999-81AC-058E615E30EB}" dt="2023-10-10T10:47:36.259" v="1267" actId="1037"/>
        <pc:sldMkLst>
          <pc:docMk/>
          <pc:sldMk cId="0" sldId="257"/>
        </pc:sldMkLst>
      </pc:sldChg>
      <pc:sldChg chg="addSp delSp modSp mod modNotes">
        <pc:chgData name="Kořínek Jiří" userId="38144f8e-3e0c-4dde-bf5e-a7dd982c2475" providerId="ADAL" clId="{33C3D048-8319-4999-81AC-058E615E30EB}" dt="2023-10-10T09:13:06.890" v="797" actId="478"/>
        <pc:sldMkLst>
          <pc:docMk/>
          <pc:sldMk cId="0" sldId="258"/>
        </pc:sldMkLst>
      </pc:sldChg>
      <pc:sldChg chg="del modNotes">
        <pc:chgData name="Kořínek Jiří" userId="38144f8e-3e0c-4dde-bf5e-a7dd982c2475" providerId="ADAL" clId="{33C3D048-8319-4999-81AC-058E615E30EB}" dt="2023-09-27T12:02:01.540" v="135" actId="47"/>
        <pc:sldMkLst>
          <pc:docMk/>
          <pc:sldMk cId="0" sldId="259"/>
        </pc:sldMkLst>
      </pc:sldChg>
      <pc:sldChg chg="addSp delSp modSp mod modNotes">
        <pc:chgData name="Kořínek Jiří" userId="38144f8e-3e0c-4dde-bf5e-a7dd982c2475" providerId="ADAL" clId="{33C3D048-8319-4999-81AC-058E615E30EB}" dt="2023-10-10T09:11:24.273" v="774" actId="20577"/>
        <pc:sldMkLst>
          <pc:docMk/>
          <pc:sldMk cId="0" sldId="26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1"/>
        </pc:sldMkLst>
      </pc:sldChg>
      <pc:sldChg chg="delSp modSp mod modNotes">
        <pc:chgData name="Kořínek Jiří" userId="38144f8e-3e0c-4dde-bf5e-a7dd982c2475" providerId="ADAL" clId="{33C3D048-8319-4999-81AC-058E615E30EB}" dt="2023-10-02T08:40:33.647" v="459" actId="478"/>
        <pc:sldMkLst>
          <pc:docMk/>
          <pc:sldMk cId="0" sldId="262"/>
        </pc:sldMkLst>
      </pc:sldChg>
      <pc:sldChg chg="addSp delSp modSp modNotes">
        <pc:chgData name="Kořínek Jiří" userId="38144f8e-3e0c-4dde-bf5e-a7dd982c2475" providerId="ADAL" clId="{33C3D048-8319-4999-81AC-058E615E30EB}" dt="2023-10-02T08:41:01.709" v="461"/>
        <pc:sldMkLst>
          <pc:docMk/>
          <pc:sldMk cId="0" sldId="26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6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7"/>
        </pc:sldMkLst>
      </pc:sldChg>
      <pc:sldChg chg="setBg modNotes">
        <pc:chgData name="Kořínek Jiří" userId="38144f8e-3e0c-4dde-bf5e-a7dd982c2475" providerId="ADAL" clId="{33C3D048-8319-4999-81AC-058E615E30EB}" dt="2023-10-02T06:53:01.791" v="399"/>
        <pc:sldMkLst>
          <pc:docMk/>
          <pc:sldMk cId="0" sldId="268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69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1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2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6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7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8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79"/>
        </pc:sldMkLst>
      </pc:sldChg>
      <pc:sldChg chg="ord modNotes">
        <pc:chgData name="Kořínek Jiří" userId="38144f8e-3e0c-4dde-bf5e-a7dd982c2475" providerId="ADAL" clId="{33C3D048-8319-4999-81AC-058E615E30EB}" dt="2023-10-02T08:52:11.950" v="599"/>
        <pc:sldMkLst>
          <pc:docMk/>
          <pc:sldMk cId="0" sldId="28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1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2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6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7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8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89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0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1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2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3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4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5"/>
        </pc:sldMkLst>
      </pc:sldChg>
      <pc:sldChg chg="modNotes">
        <pc:chgData name="Kořínek Jiří" userId="38144f8e-3e0c-4dde-bf5e-a7dd982c2475" providerId="ADAL" clId="{33C3D048-8319-4999-81AC-058E615E30EB}" dt="2023-09-27T12:00:16.583" v="123" actId="931"/>
        <pc:sldMkLst>
          <pc:docMk/>
          <pc:sldMk cId="0" sldId="296"/>
        </pc:sldMkLst>
      </pc:sldChg>
      <pc:sldChg chg="addSp delSp modSp mod ord modShow modNotes">
        <pc:chgData name="Kořínek Jiří" userId="38144f8e-3e0c-4dde-bf5e-a7dd982c2475" providerId="ADAL" clId="{33C3D048-8319-4999-81AC-058E615E30EB}" dt="2023-10-10T09:14:58.960" v="810"/>
        <pc:sldMkLst>
          <pc:docMk/>
          <pc:sldMk cId="0" sldId="297"/>
        </pc:sldMkLst>
      </pc:sldChg>
      <pc:sldChg chg="del modNotes">
        <pc:chgData name="Kořínek Jiří" userId="38144f8e-3e0c-4dde-bf5e-a7dd982c2475" providerId="ADAL" clId="{33C3D048-8319-4999-81AC-058E615E30EB}" dt="2023-10-02T08:44:50.787" v="501" actId="47"/>
        <pc:sldMkLst>
          <pc:docMk/>
          <pc:sldMk cId="0" sldId="298"/>
        </pc:sldMkLst>
      </pc:sldChg>
      <pc:sldChg chg="del modNotes">
        <pc:chgData name="Kořínek Jiří" userId="38144f8e-3e0c-4dde-bf5e-a7dd982c2475" providerId="ADAL" clId="{33C3D048-8319-4999-81AC-058E615E30EB}" dt="2023-10-02T08:44:54.423" v="502" actId="47"/>
        <pc:sldMkLst>
          <pc:docMk/>
          <pc:sldMk cId="0" sldId="299"/>
        </pc:sldMkLst>
      </pc:sldChg>
      <pc:sldChg chg="del modNotes">
        <pc:chgData name="Kořínek Jiří" userId="38144f8e-3e0c-4dde-bf5e-a7dd982c2475" providerId="ADAL" clId="{33C3D048-8319-4999-81AC-058E615E30EB}" dt="2023-10-02T08:44:56.094" v="503" actId="47"/>
        <pc:sldMkLst>
          <pc:docMk/>
          <pc:sldMk cId="0" sldId="300"/>
        </pc:sldMkLst>
      </pc:sldChg>
      <pc:sldChg chg="del setBg modNotes">
        <pc:chgData name="Kořínek Jiří" userId="38144f8e-3e0c-4dde-bf5e-a7dd982c2475" providerId="ADAL" clId="{33C3D048-8319-4999-81AC-058E615E30EB}" dt="2023-10-02T08:44:42.798" v="499" actId="47"/>
        <pc:sldMkLst>
          <pc:docMk/>
          <pc:sldMk cId="0" sldId="301"/>
        </pc:sldMkLst>
      </pc:sldChg>
      <pc:sldChg chg="del setBg modNotes">
        <pc:chgData name="Kořínek Jiří" userId="38144f8e-3e0c-4dde-bf5e-a7dd982c2475" providerId="ADAL" clId="{33C3D048-8319-4999-81AC-058E615E30EB}" dt="2023-10-02T08:44:45.440" v="500" actId="47"/>
        <pc:sldMkLst>
          <pc:docMk/>
          <pc:sldMk cId="0" sldId="302"/>
        </pc:sldMkLst>
      </pc:sldChg>
      <pc:sldChg chg="del modNotes">
        <pc:chgData name="Kořínek Jiří" userId="38144f8e-3e0c-4dde-bf5e-a7dd982c2475" providerId="ADAL" clId="{33C3D048-8319-4999-81AC-058E615E30EB}" dt="2023-10-02T08:44:58.615" v="504" actId="47"/>
        <pc:sldMkLst>
          <pc:docMk/>
          <pc:sldMk cId="0" sldId="303"/>
        </pc:sldMkLst>
      </pc:sldChg>
      <pc:sldChg chg="del setBg modNotes">
        <pc:chgData name="Kořínek Jiří" userId="38144f8e-3e0c-4dde-bf5e-a7dd982c2475" providerId="ADAL" clId="{33C3D048-8319-4999-81AC-058E615E30EB}" dt="2023-10-02T08:45:01.656" v="505" actId="47"/>
        <pc:sldMkLst>
          <pc:docMk/>
          <pc:sldMk cId="0" sldId="304"/>
        </pc:sldMkLst>
      </pc:sldChg>
      <pc:sldChg chg="del setBg modNotes">
        <pc:chgData name="Kořínek Jiří" userId="38144f8e-3e0c-4dde-bf5e-a7dd982c2475" providerId="ADAL" clId="{33C3D048-8319-4999-81AC-058E615E30EB}" dt="2023-10-02T08:45:11.836" v="506" actId="47"/>
        <pc:sldMkLst>
          <pc:docMk/>
          <pc:sldMk cId="0" sldId="305"/>
        </pc:sldMkLst>
      </pc:sldChg>
      <pc:sldChg chg="del setBg modNotes">
        <pc:chgData name="Kořínek Jiří" userId="38144f8e-3e0c-4dde-bf5e-a7dd982c2475" providerId="ADAL" clId="{33C3D048-8319-4999-81AC-058E615E30EB}" dt="2023-10-02T08:45:13.602" v="507" actId="47"/>
        <pc:sldMkLst>
          <pc:docMk/>
          <pc:sldMk cId="0" sldId="306"/>
        </pc:sldMkLst>
      </pc:sldChg>
      <pc:sldChg chg="del modNotes">
        <pc:chgData name="Kořínek Jiří" userId="38144f8e-3e0c-4dde-bf5e-a7dd982c2475" providerId="ADAL" clId="{33C3D048-8319-4999-81AC-058E615E30EB}" dt="2023-10-02T08:45:14.763" v="508" actId="47"/>
        <pc:sldMkLst>
          <pc:docMk/>
          <pc:sldMk cId="0" sldId="307"/>
        </pc:sldMkLst>
      </pc:sldChg>
      <pc:sldChg chg="del modNotes">
        <pc:chgData name="Kořínek Jiří" userId="38144f8e-3e0c-4dde-bf5e-a7dd982c2475" providerId="ADAL" clId="{33C3D048-8319-4999-81AC-058E615E30EB}" dt="2023-10-02T08:45:16.045" v="509" actId="47"/>
        <pc:sldMkLst>
          <pc:docMk/>
          <pc:sldMk cId="0" sldId="308"/>
        </pc:sldMkLst>
      </pc:sldChg>
      <pc:sldChg chg="del modNotes">
        <pc:chgData name="Kořínek Jiří" userId="38144f8e-3e0c-4dde-bf5e-a7dd982c2475" providerId="ADAL" clId="{33C3D048-8319-4999-81AC-058E615E30EB}" dt="2023-10-02T08:45:17.213" v="510" actId="47"/>
        <pc:sldMkLst>
          <pc:docMk/>
          <pc:sldMk cId="0" sldId="309"/>
        </pc:sldMkLst>
      </pc:sldChg>
      <pc:sldChg chg="del modNotes">
        <pc:chgData name="Kořínek Jiří" userId="38144f8e-3e0c-4dde-bf5e-a7dd982c2475" providerId="ADAL" clId="{33C3D048-8319-4999-81AC-058E615E30EB}" dt="2023-10-02T08:45:18.346" v="511" actId="47"/>
        <pc:sldMkLst>
          <pc:docMk/>
          <pc:sldMk cId="0" sldId="310"/>
        </pc:sldMkLst>
      </pc:sldChg>
      <pc:sldChg chg="del setBg modNotes">
        <pc:chgData name="Kořínek Jiří" userId="38144f8e-3e0c-4dde-bf5e-a7dd982c2475" providerId="ADAL" clId="{33C3D048-8319-4999-81AC-058E615E30EB}" dt="2023-10-02T08:45:19.350" v="512" actId="47"/>
        <pc:sldMkLst>
          <pc:docMk/>
          <pc:sldMk cId="0" sldId="311"/>
        </pc:sldMkLst>
      </pc:sldChg>
      <pc:sldChg chg="del setBg modNotes">
        <pc:chgData name="Kořínek Jiří" userId="38144f8e-3e0c-4dde-bf5e-a7dd982c2475" providerId="ADAL" clId="{33C3D048-8319-4999-81AC-058E615E30EB}" dt="2023-10-02T08:45:20.292" v="513" actId="47"/>
        <pc:sldMkLst>
          <pc:docMk/>
          <pc:sldMk cId="0" sldId="312"/>
        </pc:sldMkLst>
      </pc:sldChg>
      <pc:sldChg chg="del setBg modNotes">
        <pc:chgData name="Kořínek Jiří" userId="38144f8e-3e0c-4dde-bf5e-a7dd982c2475" providerId="ADAL" clId="{33C3D048-8319-4999-81AC-058E615E30EB}" dt="2023-10-02T08:45:21.134" v="514" actId="47"/>
        <pc:sldMkLst>
          <pc:docMk/>
          <pc:sldMk cId="0" sldId="313"/>
        </pc:sldMkLst>
      </pc:sldChg>
      <pc:sldChg chg="del setBg modNotes">
        <pc:chgData name="Kořínek Jiří" userId="38144f8e-3e0c-4dde-bf5e-a7dd982c2475" providerId="ADAL" clId="{33C3D048-8319-4999-81AC-058E615E30EB}" dt="2023-10-02T08:45:22" v="515" actId="47"/>
        <pc:sldMkLst>
          <pc:docMk/>
          <pc:sldMk cId="0" sldId="314"/>
        </pc:sldMkLst>
      </pc:sldChg>
      <pc:sldChg chg="del setBg modNotes">
        <pc:chgData name="Kořínek Jiří" userId="38144f8e-3e0c-4dde-bf5e-a7dd982c2475" providerId="ADAL" clId="{33C3D048-8319-4999-81AC-058E615E30EB}" dt="2023-10-02T08:45:22.938" v="516" actId="47"/>
        <pc:sldMkLst>
          <pc:docMk/>
          <pc:sldMk cId="0" sldId="315"/>
        </pc:sldMkLst>
      </pc:sldChg>
      <pc:sldChg chg="del setBg modNotes">
        <pc:chgData name="Kořínek Jiří" userId="38144f8e-3e0c-4dde-bf5e-a7dd982c2475" providerId="ADAL" clId="{33C3D048-8319-4999-81AC-058E615E30EB}" dt="2023-10-02T08:45:23.770" v="517" actId="47"/>
        <pc:sldMkLst>
          <pc:docMk/>
          <pc:sldMk cId="0" sldId="316"/>
        </pc:sldMkLst>
      </pc:sldChg>
      <pc:sldChg chg="del setBg modNotes">
        <pc:chgData name="Kořínek Jiří" userId="38144f8e-3e0c-4dde-bf5e-a7dd982c2475" providerId="ADAL" clId="{33C3D048-8319-4999-81AC-058E615E30EB}" dt="2023-10-02T08:45:24.660" v="518" actId="47"/>
        <pc:sldMkLst>
          <pc:docMk/>
          <pc:sldMk cId="0" sldId="317"/>
        </pc:sldMkLst>
      </pc:sldChg>
      <pc:sldChg chg="del setBg modNotes">
        <pc:chgData name="Kořínek Jiří" userId="38144f8e-3e0c-4dde-bf5e-a7dd982c2475" providerId="ADAL" clId="{33C3D048-8319-4999-81AC-058E615E30EB}" dt="2023-10-02T08:45:26.014" v="519" actId="47"/>
        <pc:sldMkLst>
          <pc:docMk/>
          <pc:sldMk cId="0" sldId="318"/>
        </pc:sldMkLst>
      </pc:sldChg>
      <pc:sldChg chg="add">
        <pc:chgData name="Kořínek Jiří" userId="38144f8e-3e0c-4dde-bf5e-a7dd982c2475" providerId="ADAL" clId="{33C3D048-8319-4999-81AC-058E615E30EB}" dt="2023-10-02T08:42:27.751" v="464" actId="2890"/>
        <pc:sldMkLst>
          <pc:docMk/>
          <pc:sldMk cId="3669138760" sldId="319"/>
        </pc:sldMkLst>
      </pc:sldChg>
      <pc:sldChg chg="modSp add mod">
        <pc:chgData name="Kořínek Jiří" userId="38144f8e-3e0c-4dde-bf5e-a7dd982c2475" providerId="ADAL" clId="{33C3D048-8319-4999-81AC-058E615E30EB}" dt="2023-10-10T09:12:00.323" v="778"/>
        <pc:sldMkLst>
          <pc:docMk/>
          <pc:sldMk cId="1042961625" sldId="320"/>
        </pc:sldMkLst>
      </pc:sldChg>
      <pc:sldChg chg="modSp add mod">
        <pc:chgData name="Kořínek Jiří" userId="38144f8e-3e0c-4dde-bf5e-a7dd982c2475" providerId="ADAL" clId="{33C3D048-8319-4999-81AC-058E615E30EB}" dt="2023-10-10T09:12:17.988" v="784" actId="20577"/>
        <pc:sldMkLst>
          <pc:docMk/>
          <pc:sldMk cId="1598079362" sldId="321"/>
        </pc:sldMkLst>
      </pc:sldChg>
      <pc:sldChg chg="modSp add mod">
        <pc:chgData name="Kořínek Jiří" userId="38144f8e-3e0c-4dde-bf5e-a7dd982c2475" providerId="ADAL" clId="{33C3D048-8319-4999-81AC-058E615E30EB}" dt="2023-10-10T10:50:50.508" v="1458" actId="20577"/>
        <pc:sldMkLst>
          <pc:docMk/>
          <pc:sldMk cId="1322604092" sldId="322"/>
        </pc:sldMkLst>
      </pc:sldChg>
      <pc:sldChg chg="add ord">
        <pc:chgData name="Kořínek Jiří" userId="38144f8e-3e0c-4dde-bf5e-a7dd982c2475" providerId="ADAL" clId="{33C3D048-8319-4999-81AC-058E615E30EB}" dt="2023-10-10T09:13:44.099" v="805"/>
        <pc:sldMkLst>
          <pc:docMk/>
          <pc:sldMk cId="3326803089" sldId="323"/>
        </pc:sldMkLst>
      </pc:sldChg>
      <pc:sldChg chg="modSp add mod">
        <pc:chgData name="Kořínek Jiří" userId="38144f8e-3e0c-4dde-bf5e-a7dd982c2475" providerId="ADAL" clId="{33C3D048-8319-4999-81AC-058E615E30EB}" dt="2023-10-10T09:13:36.608" v="803" actId="20577"/>
        <pc:sldMkLst>
          <pc:docMk/>
          <pc:sldMk cId="4028622624" sldId="324"/>
        </pc:sldMkLst>
      </pc:sldChg>
      <pc:sldChg chg="add ord">
        <pc:chgData name="Kořínek Jiří" userId="38144f8e-3e0c-4dde-bf5e-a7dd982c2475" providerId="ADAL" clId="{33C3D048-8319-4999-81AC-058E615E30EB}" dt="2023-10-10T09:13:49.310" v="808"/>
        <pc:sldMkLst>
          <pc:docMk/>
          <pc:sldMk cId="353942849" sldId="325"/>
        </pc:sldMkLst>
      </pc:sldChg>
      <pc:sldMasterChg chg="addSp delSp modSp mod setBg delSldLayout modSldLayout">
        <pc:chgData name="Kořínek Jiří" userId="38144f8e-3e0c-4dde-bf5e-a7dd982c2475" providerId="ADAL" clId="{33C3D048-8319-4999-81AC-058E615E30EB}" dt="2023-10-02T08:52:17.096" v="600"/>
        <pc:sldMasterMkLst>
          <pc:docMk/>
          <pc:sldMasterMk cId="0" sldId="2147483681"/>
        </pc:sldMasterMkLst>
        <pc:sldLayoutChg chg="addSp delSp modSp mod setBg">
          <pc:chgData name="Kořínek Jiří" userId="38144f8e-3e0c-4dde-bf5e-a7dd982c2475" providerId="ADAL" clId="{33C3D048-8319-4999-81AC-058E615E30EB}" dt="2023-10-02T08:38:16.667" v="453"/>
          <pc:sldLayoutMkLst>
            <pc:docMk/>
            <pc:sldMasterMk cId="0" sldId="2147483681"/>
            <pc:sldLayoutMk cId="0" sldId="2147483648"/>
          </pc:sldLayoutMkLst>
        </pc:sldLayoutChg>
        <pc:sldLayoutChg chg="addSp delSp modSp mod setBg">
          <pc:chgData name="Kořínek Jiří" userId="38144f8e-3e0c-4dde-bf5e-a7dd982c2475" providerId="ADAL" clId="{33C3D048-8319-4999-81AC-058E615E30EB}" dt="2023-10-02T08:38:41.224" v="454"/>
          <pc:sldLayoutMkLst>
            <pc:docMk/>
            <pc:sldMasterMk cId="0" sldId="2147483681"/>
            <pc:sldLayoutMk cId="0" sldId="2147483649"/>
          </pc:sldLayoutMkLst>
        </pc:sldLayoutChg>
        <pc:sldLayoutChg chg="addSp delSp modSp mod setBg">
          <pc:chgData name="Kořínek Jiří" userId="38144f8e-3e0c-4dde-bf5e-a7dd982c2475" providerId="ADAL" clId="{33C3D048-8319-4999-81AC-058E615E30EB}" dt="2023-10-02T08:46:58.193" v="556"/>
          <pc:sldLayoutMkLst>
            <pc:docMk/>
            <pc:sldMasterMk cId="0" sldId="2147483681"/>
            <pc:sldLayoutMk cId="0" sldId="2147483650"/>
          </pc:sldLayoutMkLst>
        </pc:sldLayoutChg>
        <pc:sldLayoutChg chg="addSp delSp modSp mod setBg">
          <pc:chgData name="Kořínek Jiří" userId="38144f8e-3e0c-4dde-bf5e-a7dd982c2475" providerId="ADAL" clId="{33C3D048-8319-4999-81AC-058E615E30EB}" dt="2023-10-02T08:41:06.068" v="462"/>
          <pc:sldLayoutMkLst>
            <pc:docMk/>
            <pc:sldMasterMk cId="0" sldId="2147483681"/>
            <pc:sldLayoutMk cId="0" sldId="2147483651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2"/>
          </pc:sldLayoutMkLst>
        </pc:sldLayoutChg>
        <pc:sldLayoutChg chg="addSp modSp mod setBg">
          <pc:chgData name="Kořínek Jiří" userId="38144f8e-3e0c-4dde-bf5e-a7dd982c2475" providerId="ADAL" clId="{33C3D048-8319-4999-81AC-058E615E30EB}" dt="2023-10-02T08:39:50.078" v="456" actId="166"/>
          <pc:sldLayoutMkLst>
            <pc:docMk/>
            <pc:sldMasterMk cId="0" sldId="2147483681"/>
            <pc:sldLayoutMk cId="0" sldId="2147483653"/>
          </pc:sldLayoutMkLst>
        </pc:sldLayoutChg>
        <pc:sldLayoutChg chg="del">
          <pc:chgData name="Kořínek Jiří" userId="38144f8e-3e0c-4dde-bf5e-a7dd982c2475" providerId="ADAL" clId="{33C3D048-8319-4999-81AC-058E615E30EB}" dt="2023-09-27T12:02:01.540" v="135" actId="47"/>
          <pc:sldLayoutMkLst>
            <pc:docMk/>
            <pc:sldMasterMk cId="0" sldId="2147483681"/>
            <pc:sldLayoutMk cId="0" sldId="2147483654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5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6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7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58"/>
          </pc:sldLayoutMkLst>
        </pc:sldLayoutChg>
        <pc:sldLayoutChg chg="addSp modSp setBg">
          <pc:chgData name="Kořínek Jiří" userId="38144f8e-3e0c-4dde-bf5e-a7dd982c2475" providerId="ADAL" clId="{33C3D048-8319-4999-81AC-058E615E30EB}" dt="2023-10-02T08:37:50.218" v="450"/>
          <pc:sldLayoutMkLst>
            <pc:docMk/>
            <pc:sldMasterMk cId="0" sldId="2147483681"/>
            <pc:sldLayoutMk cId="0" sldId="2147483659"/>
          </pc:sldLayoutMkLst>
        </pc:sldLayoutChg>
        <pc:sldLayoutChg chg="addSp modSp setBg">
          <pc:chgData name="Kořínek Jiří" userId="38144f8e-3e0c-4dde-bf5e-a7dd982c2475" providerId="ADAL" clId="{33C3D048-8319-4999-81AC-058E615E30EB}" dt="2023-10-02T08:37:54.914" v="451"/>
          <pc:sldLayoutMkLst>
            <pc:docMk/>
            <pc:sldMasterMk cId="0" sldId="2147483681"/>
            <pc:sldLayoutMk cId="0" sldId="2147483660"/>
          </pc:sldLayoutMkLst>
        </pc:sldLayoutChg>
        <pc:sldLayoutChg chg="addSp delSp modSp mod setBg">
          <pc:chgData name="Kořínek Jiří" userId="38144f8e-3e0c-4dde-bf5e-a7dd982c2475" providerId="ADAL" clId="{33C3D048-8319-4999-81AC-058E615E30EB}" dt="2023-10-02T08:37:42.213" v="449" actId="1035"/>
          <pc:sldLayoutMkLst>
            <pc:docMk/>
            <pc:sldMasterMk cId="0" sldId="2147483681"/>
            <pc:sldLayoutMk cId="0" sldId="2147483661"/>
          </pc:sldLayoutMkLst>
        </pc:sldLayoutChg>
        <pc:sldLayoutChg chg="addSp modSp setBg">
          <pc:chgData name="Kořínek Jiří" userId="38144f8e-3e0c-4dde-bf5e-a7dd982c2475" providerId="ADAL" clId="{33C3D048-8319-4999-81AC-058E615E30EB}" dt="2023-10-02T08:38:02.157" v="452"/>
          <pc:sldLayoutMkLst>
            <pc:docMk/>
            <pc:sldMasterMk cId="0" sldId="2147483681"/>
            <pc:sldLayoutMk cId="0" sldId="2147483662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3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4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5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6"/>
          </pc:sldLayoutMkLst>
        </pc:sldLayoutChg>
        <pc:sldLayoutChg chg="addSp modSp setBg">
          <pc:chgData name="Kořínek Jiří" userId="38144f8e-3e0c-4dde-bf5e-a7dd982c2475" providerId="ADAL" clId="{33C3D048-8319-4999-81AC-058E615E30EB}" dt="2023-10-02T08:52:17.096" v="600"/>
          <pc:sldLayoutMkLst>
            <pc:docMk/>
            <pc:sldMasterMk cId="0" sldId="2147483681"/>
            <pc:sldLayoutMk cId="0" sldId="2147483667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8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69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0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1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2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3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4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5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6"/>
          </pc:sldLayoutMkLst>
        </pc:sldLayoutChg>
        <pc:sldLayoutChg chg="delSp mod setBg">
          <pc:chgData name="Kořínek Jiří" userId="38144f8e-3e0c-4dde-bf5e-a7dd982c2475" providerId="ADAL" clId="{33C3D048-8319-4999-81AC-058E615E30EB}" dt="2023-10-02T08:43:48.811" v="496" actId="478"/>
          <pc:sldLayoutMkLst>
            <pc:docMk/>
            <pc:sldMasterMk cId="0" sldId="2147483681"/>
            <pc:sldLayoutMk cId="0" sldId="2147483677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8"/>
          </pc:sldLayoutMkLst>
        </pc:sldLayoutChg>
        <pc:sldLayoutChg chg="setBg">
          <pc:chgData name="Kořínek Jiří" userId="38144f8e-3e0c-4dde-bf5e-a7dd982c2475" providerId="ADAL" clId="{33C3D048-8319-4999-81AC-058E615E30EB}" dt="2023-10-02T06:53:01.791" v="399"/>
          <pc:sldLayoutMkLst>
            <pc:docMk/>
            <pc:sldMasterMk cId="0" sldId="2147483681"/>
            <pc:sldLayoutMk cId="0" sldId="2147483679"/>
          </pc:sldLayoutMkLst>
        </pc:sldLayoutChg>
      </pc:sldMasterChg>
      <pc:sldMasterChg chg="del setBg delSldLayout modSldLayout">
        <pc:chgData name="Kořínek Jiří" userId="38144f8e-3e0c-4dde-bf5e-a7dd982c2475" providerId="ADAL" clId="{33C3D048-8319-4999-81AC-058E615E30EB}" dt="2023-10-02T08:45:26.014" v="519" actId="47"/>
        <pc:sldMasterMkLst>
          <pc:docMk/>
          <pc:sldMasterMk cId="0" sldId="2147483682"/>
        </pc:sldMasterMkLst>
        <pc:sldLayoutChg chg="del setBg">
          <pc:chgData name="Kořínek Jiří" userId="38144f8e-3e0c-4dde-bf5e-a7dd982c2475" providerId="ADAL" clId="{33C3D048-8319-4999-81AC-058E615E30EB}" dt="2023-10-02T08:45:26.014" v="519" actId="47"/>
          <pc:sldLayoutMkLst>
            <pc:docMk/>
            <pc:sldMasterMk cId="0" sldId="2147483682"/>
            <pc:sldLayoutMk cId="0" sldId="2147483680"/>
          </pc:sldLayoutMkLst>
        </pc:sldLayoutChg>
      </pc:sldMasterChg>
    </pc:docChg>
  </pc:docChgLst>
  <pc:docChgLst>
    <pc:chgData name="Rybářová Magdalena" userId="S::magdalena.rybarova@mmr.cz::50771d29-0476-46e9-a8b6-ef7af5932d21" providerId="AD" clId="Web-{8C744922-5F6B-03F8-BF45-C3F25D1B7026}"/>
    <pc:docChg chg="modSld">
      <pc:chgData name="Rybářová Magdalena" userId="S::magdalena.rybarova@mmr.cz::50771d29-0476-46e9-a8b6-ef7af5932d21" providerId="AD" clId="Web-{8C744922-5F6B-03F8-BF45-C3F25D1B7026}" dt="2023-11-21T13:58:37.497" v="69" actId="14100"/>
      <pc:docMkLst>
        <pc:docMk/>
      </pc:docMkLst>
      <pc:sldChg chg="addSp modSp">
        <pc:chgData name="Rybářová Magdalena" userId="S::magdalena.rybarova@mmr.cz::50771d29-0476-46e9-a8b6-ef7af5932d21" providerId="AD" clId="Web-{8C744922-5F6B-03F8-BF45-C3F25D1B7026}" dt="2023-11-21T13:57:45.933" v="65" actId="14100"/>
        <pc:sldMkLst>
          <pc:docMk/>
          <pc:sldMk cId="3535142099" sldId="341"/>
        </pc:sldMkLst>
      </pc:sldChg>
      <pc:sldChg chg="addSp modSp">
        <pc:chgData name="Rybářová Magdalena" userId="S::magdalena.rybarova@mmr.cz::50771d29-0476-46e9-a8b6-ef7af5932d21" providerId="AD" clId="Web-{8C744922-5F6B-03F8-BF45-C3F25D1B7026}" dt="2023-11-21T13:58:18.434" v="68" actId="14100"/>
        <pc:sldMkLst>
          <pc:docMk/>
          <pc:sldMk cId="1072183211" sldId="342"/>
        </pc:sldMkLst>
      </pc:sldChg>
      <pc:sldChg chg="addSp delSp modSp">
        <pc:chgData name="Rybářová Magdalena" userId="S::magdalena.rybarova@mmr.cz::50771d29-0476-46e9-a8b6-ef7af5932d21" providerId="AD" clId="Web-{8C744922-5F6B-03F8-BF45-C3F25D1B7026}" dt="2023-11-21T13:58:37.497" v="69" actId="14100"/>
        <pc:sldMkLst>
          <pc:docMk/>
          <pc:sldMk cId="2950071597" sldId="343"/>
        </pc:sldMkLst>
      </pc:sldChg>
    </pc:docChg>
  </pc:docChgLst>
  <pc:docChgLst>
    <pc:chgData clId="Web-{E112E5E2-F5EF-1B3F-37CF-0F831B9BDED1}"/>
    <pc:docChg chg="modSld">
      <pc:chgData name="" userId="" providerId="" clId="Web-{E112E5E2-F5EF-1B3F-37CF-0F831B9BDED1}" dt="2023-11-20T08:07:16.910" v="0" actId="20577"/>
      <pc:docMkLst>
        <pc:docMk/>
      </pc:docMkLst>
      <pc:sldChg chg="modSp">
        <pc:chgData name="" userId="" providerId="" clId="Web-{E112E5E2-F5EF-1B3F-37CF-0F831B9BDED1}" dt="2023-11-20T08:07:16.910" v="0" actId="20577"/>
        <pc:sldMkLst>
          <pc:docMk/>
          <pc:sldMk cId="1844869832" sldId="344"/>
        </pc:sldMkLst>
      </pc:sldChg>
    </pc:docChg>
  </pc:docChgLst>
  <pc:docChgLst>
    <pc:chgData name="Janda Martin - OŘOOPTP" userId="a4b209b5-89d1-41f4-9ca2-fdbef0c40465" providerId="ADAL" clId="{26389EE1-F91B-410A-BD6F-D5AD1686CD2D}"/>
    <pc:docChg chg="modSld">
      <pc:chgData name="Janda Martin - OŘOOPTP" userId="a4b209b5-89d1-41f4-9ca2-fdbef0c40465" providerId="ADAL" clId="{26389EE1-F91B-410A-BD6F-D5AD1686CD2D}" dt="2024-11-20T10:09:09.527" v="3"/>
      <pc:docMkLst>
        <pc:docMk/>
      </pc:docMkLst>
      <pc:sldChg chg="modSp mod">
        <pc:chgData name="Janda Martin - OŘOOPTP" userId="a4b209b5-89d1-41f4-9ca2-fdbef0c40465" providerId="ADAL" clId="{26389EE1-F91B-410A-BD6F-D5AD1686CD2D}" dt="2024-11-20T10:09:09.527" v="3"/>
        <pc:sldMkLst>
          <pc:docMk/>
          <pc:sldMk cId="755522557" sldId="352"/>
        </pc:sldMkLst>
        <pc:spChg chg="mod">
          <ac:chgData name="Janda Martin - OŘOOPTP" userId="a4b209b5-89d1-41f4-9ca2-fdbef0c40465" providerId="ADAL" clId="{26389EE1-F91B-410A-BD6F-D5AD1686CD2D}" dt="2024-11-20T10:09:09.527" v="3"/>
          <ac:spMkLst>
            <pc:docMk/>
            <pc:sldMk cId="755522557" sldId="352"/>
            <ac:spMk id="3" creationId="{DD9DBF23-7001-CFE5-39A7-05F6B81E1517}"/>
          </ac:spMkLst>
        </pc:spChg>
      </pc:sldChg>
    </pc:docChg>
  </pc:docChgLst>
  <pc:docChgLst>
    <pc:chgData name="Lukšová Petra" userId="051bfa48-4152-4118-8f7b-7f7282e55cac" providerId="ADAL" clId="{FC710C1D-C24B-40A9-BC3C-1DF6CE32D9C2}"/>
    <pc:docChg chg="modSld">
      <pc:chgData name="Lukšová Petra" userId="051bfa48-4152-4118-8f7b-7f7282e55cac" providerId="ADAL" clId="{FC710C1D-C24B-40A9-BC3C-1DF6CE32D9C2}" dt="2024-11-25T14:48:59.464" v="37" actId="20577"/>
      <pc:docMkLst>
        <pc:docMk/>
      </pc:docMkLst>
      <pc:sldChg chg="modSp mod">
        <pc:chgData name="Lukšová Petra" userId="051bfa48-4152-4118-8f7b-7f7282e55cac" providerId="ADAL" clId="{FC710C1D-C24B-40A9-BC3C-1DF6CE32D9C2}" dt="2024-11-22T11:01:04.837" v="2" actId="20577"/>
        <pc:sldMkLst>
          <pc:docMk/>
          <pc:sldMk cId="1158603663" sldId="350"/>
        </pc:sldMkLst>
        <pc:spChg chg="mod">
          <ac:chgData name="Lukšová Petra" userId="051bfa48-4152-4118-8f7b-7f7282e55cac" providerId="ADAL" clId="{FC710C1D-C24B-40A9-BC3C-1DF6CE32D9C2}" dt="2024-11-22T11:01:04.837" v="2" actId="20577"/>
          <ac:spMkLst>
            <pc:docMk/>
            <pc:sldMk cId="1158603663" sldId="350"/>
            <ac:spMk id="3" creationId="{DD9DBF23-7001-CFE5-39A7-05F6B81E1517}"/>
          </ac:spMkLst>
        </pc:spChg>
      </pc:sldChg>
      <pc:sldChg chg="modSp mod">
        <pc:chgData name="Lukšová Petra" userId="051bfa48-4152-4118-8f7b-7f7282e55cac" providerId="ADAL" clId="{FC710C1D-C24B-40A9-BC3C-1DF6CE32D9C2}" dt="2024-11-25T14:48:59.464" v="37" actId="20577"/>
        <pc:sldMkLst>
          <pc:docMk/>
          <pc:sldMk cId="64758769" sldId="351"/>
        </pc:sldMkLst>
        <pc:spChg chg="mod">
          <ac:chgData name="Lukšová Petra" userId="051bfa48-4152-4118-8f7b-7f7282e55cac" providerId="ADAL" clId="{FC710C1D-C24B-40A9-BC3C-1DF6CE32D9C2}" dt="2024-11-22T11:02:31.158" v="31" actId="20577"/>
          <ac:spMkLst>
            <pc:docMk/>
            <pc:sldMk cId="64758769" sldId="351"/>
            <ac:spMk id="2" creationId="{4D989E79-5130-A513-DF0A-77407699F3EA}"/>
          </ac:spMkLst>
        </pc:spChg>
        <pc:spChg chg="mod">
          <ac:chgData name="Lukšová Petra" userId="051bfa48-4152-4118-8f7b-7f7282e55cac" providerId="ADAL" clId="{FC710C1D-C24B-40A9-BC3C-1DF6CE32D9C2}" dt="2024-11-25T14:48:59.464" v="37" actId="20577"/>
          <ac:spMkLst>
            <pc:docMk/>
            <pc:sldMk cId="64758769" sldId="351"/>
            <ac:spMk id="3" creationId="{DD9DBF23-7001-CFE5-39A7-05F6B81E1517}"/>
          </ac:spMkLst>
        </pc:spChg>
      </pc:sldChg>
      <pc:sldChg chg="modSp mod">
        <pc:chgData name="Lukšová Petra" userId="051bfa48-4152-4118-8f7b-7f7282e55cac" providerId="ADAL" clId="{FC710C1D-C24B-40A9-BC3C-1DF6CE32D9C2}" dt="2024-11-25T14:34:57.393" v="34" actId="20577"/>
        <pc:sldMkLst>
          <pc:docMk/>
          <pc:sldMk cId="737086119" sldId="356"/>
        </pc:sldMkLst>
        <pc:graphicFrameChg chg="modGraphic">
          <ac:chgData name="Lukšová Petra" userId="051bfa48-4152-4118-8f7b-7f7282e55cac" providerId="ADAL" clId="{FC710C1D-C24B-40A9-BC3C-1DF6CE32D9C2}" dt="2024-11-25T14:34:57.393" v="34" actId="20577"/>
          <ac:graphicFrameMkLst>
            <pc:docMk/>
            <pc:sldMk cId="737086119" sldId="356"/>
            <ac:graphicFrameMk id="16" creationId="{1E5A77C3-AFAE-1FBC-833C-CEE327312409}"/>
          </ac:graphicFrameMkLst>
        </pc:graphicFrameChg>
      </pc:sldChg>
      <pc:sldChg chg="modSp mod">
        <pc:chgData name="Lukšová Petra" userId="051bfa48-4152-4118-8f7b-7f7282e55cac" providerId="ADAL" clId="{FC710C1D-C24B-40A9-BC3C-1DF6CE32D9C2}" dt="2024-11-25T14:35:06.093" v="35" actId="20577"/>
        <pc:sldMkLst>
          <pc:docMk/>
          <pc:sldMk cId="1364331156" sldId="357"/>
        </pc:sldMkLst>
        <pc:graphicFrameChg chg="modGraphic">
          <ac:chgData name="Lukšová Petra" userId="051bfa48-4152-4118-8f7b-7f7282e55cac" providerId="ADAL" clId="{FC710C1D-C24B-40A9-BC3C-1DF6CE32D9C2}" dt="2024-11-25T14:35:06.093" v="35" actId="20577"/>
          <ac:graphicFrameMkLst>
            <pc:docMk/>
            <pc:sldMk cId="1364331156" sldId="357"/>
            <ac:graphicFrameMk id="9" creationId="{EAC1474C-A262-B765-9CA2-AA45DF679FA3}"/>
          </ac:graphicFrameMkLst>
        </pc:graphicFrameChg>
      </pc:sldChg>
      <pc:sldChg chg="modSp mod">
        <pc:chgData name="Lukšová Petra" userId="051bfa48-4152-4118-8f7b-7f7282e55cac" providerId="ADAL" clId="{FC710C1D-C24B-40A9-BC3C-1DF6CE32D9C2}" dt="2024-11-22T10:59:13.340" v="1" actId="20577"/>
        <pc:sldMkLst>
          <pc:docMk/>
          <pc:sldMk cId="3383256032" sldId="363"/>
        </pc:sldMkLst>
        <pc:spChg chg="mod">
          <ac:chgData name="Lukšová Petra" userId="051bfa48-4152-4118-8f7b-7f7282e55cac" providerId="ADAL" clId="{FC710C1D-C24B-40A9-BC3C-1DF6CE32D9C2}" dt="2024-11-22T10:59:13.340" v="1" actId="20577"/>
          <ac:spMkLst>
            <pc:docMk/>
            <pc:sldMk cId="3383256032" sldId="363"/>
            <ac:spMk id="3" creationId="{84B6432A-9EA8-9F82-F85B-FB92B54ED936}"/>
          </ac:spMkLst>
        </pc:spChg>
      </pc:sldChg>
    </pc:docChg>
  </pc:docChgLst>
  <pc:docChgLst>
    <pc:chgData name="Rybářová Magdalena" userId="S::magdalena.rybarova@mmr.cz::50771d29-0476-46e9-a8b6-ef7af5932d21" providerId="AD" clId="Web-{138C68D7-AC13-EB4C-2178-D4434DAFBAFD}"/>
    <pc:docChg chg="addSld delSld modSld">
      <pc:chgData name="Rybářová Magdalena" userId="S::magdalena.rybarova@mmr.cz::50771d29-0476-46e9-a8b6-ef7af5932d21" providerId="AD" clId="Web-{138C68D7-AC13-EB4C-2178-D4434DAFBAFD}" dt="2024-11-22T13:11:05.398" v="100" actId="14100"/>
      <pc:docMkLst>
        <pc:docMk/>
      </pc:docMkLst>
      <pc:sldChg chg="addSp delSp modSp">
        <pc:chgData name="Rybářová Magdalena" userId="S::magdalena.rybarova@mmr.cz::50771d29-0476-46e9-a8b6-ef7af5932d21" providerId="AD" clId="Web-{138C68D7-AC13-EB4C-2178-D4434DAFBAFD}" dt="2024-11-22T13:11:05.398" v="100" actId="14100"/>
        <pc:sldMkLst>
          <pc:docMk/>
          <pc:sldMk cId="4060829338" sldId="353"/>
        </pc:sldMkLst>
        <pc:spChg chg="mod">
          <ac:chgData name="Rybářová Magdalena" userId="S::magdalena.rybarova@mmr.cz::50771d29-0476-46e9-a8b6-ef7af5932d21" providerId="AD" clId="Web-{138C68D7-AC13-EB4C-2178-D4434DAFBAFD}" dt="2024-11-22T12:53:09.174" v="37" actId="14100"/>
          <ac:spMkLst>
            <pc:docMk/>
            <pc:sldMk cId="4060829338" sldId="353"/>
            <ac:spMk id="3" creationId="{923339B8-178C-11A9-EE4C-3544D41310CF}"/>
          </ac:spMkLst>
        </pc:spChg>
        <pc:picChg chg="del">
          <ac:chgData name="Rybářová Magdalena" userId="S::magdalena.rybarova@mmr.cz::50771d29-0476-46e9-a8b6-ef7af5932d21" providerId="AD" clId="Web-{138C68D7-AC13-EB4C-2178-D4434DAFBAFD}" dt="2024-11-22T12:47:34.850" v="0"/>
          <ac:picMkLst>
            <pc:docMk/>
            <pc:sldMk cId="4060829338" sldId="353"/>
            <ac:picMk id="4" creationId="{7DADF8AA-DDFD-3361-6EA2-0E0E27271483}"/>
          </ac:picMkLst>
        </pc:picChg>
        <pc:picChg chg="add mod">
          <ac:chgData name="Rybářová Magdalena" userId="S::magdalena.rybarova@mmr.cz::50771d29-0476-46e9-a8b6-ef7af5932d21" providerId="AD" clId="Web-{138C68D7-AC13-EB4C-2178-D4434DAFBAFD}" dt="2024-11-22T13:11:05.398" v="100" actId="14100"/>
          <ac:picMkLst>
            <pc:docMk/>
            <pc:sldMk cId="4060829338" sldId="353"/>
            <ac:picMk id="5" creationId="{5B1C8AD2-E911-666A-509A-C32317FA5183}"/>
          </ac:picMkLst>
        </pc:picChg>
      </pc:sldChg>
      <pc:sldChg chg="addSp delSp modSp del">
        <pc:chgData name="Rybářová Magdalena" userId="S::magdalena.rybarova@mmr.cz::50771d29-0476-46e9-a8b6-ef7af5932d21" providerId="AD" clId="Web-{138C68D7-AC13-EB4C-2178-D4434DAFBAFD}" dt="2024-11-22T13:03:27.601" v="47"/>
        <pc:sldMkLst>
          <pc:docMk/>
          <pc:sldMk cId="2617104741" sldId="354"/>
        </pc:sldMkLst>
        <pc:picChg chg="del">
          <ac:chgData name="Rybářová Magdalena" userId="S::magdalena.rybarova@mmr.cz::50771d29-0476-46e9-a8b6-ef7af5932d21" providerId="AD" clId="Web-{138C68D7-AC13-EB4C-2178-D4434DAFBAFD}" dt="2024-11-22T12:51:44.186" v="24"/>
          <ac:picMkLst>
            <pc:docMk/>
            <pc:sldMk cId="2617104741" sldId="354"/>
            <ac:picMk id="4" creationId="{C4FE3F66-97BC-CC3B-B434-CECF8DD342D2}"/>
          </ac:picMkLst>
        </pc:picChg>
        <pc:picChg chg="add mod">
          <ac:chgData name="Rybářová Magdalena" userId="S::magdalena.rybarova@mmr.cz::50771d29-0476-46e9-a8b6-ef7af5932d21" providerId="AD" clId="Web-{138C68D7-AC13-EB4C-2178-D4434DAFBAFD}" dt="2024-11-22T12:55:49.820" v="45" actId="14100"/>
          <ac:picMkLst>
            <pc:docMk/>
            <pc:sldMk cId="2617104741" sldId="354"/>
            <ac:picMk id="5" creationId="{C4A7B6EA-00DB-2FAF-6235-E4852ECA4949}"/>
          </ac:picMkLst>
        </pc:picChg>
      </pc:sldChg>
      <pc:sldChg chg="addSp modSp new">
        <pc:chgData name="Rybářová Magdalena" userId="S::magdalena.rybarova@mmr.cz::50771d29-0476-46e9-a8b6-ef7af5932d21" providerId="AD" clId="Web-{138C68D7-AC13-EB4C-2178-D4434DAFBAFD}" dt="2024-11-22T13:10:16.052" v="94" actId="14100"/>
        <pc:sldMkLst>
          <pc:docMk/>
          <pc:sldMk cId="367049129" sldId="366"/>
        </pc:sldMkLst>
        <pc:spChg chg="mod">
          <ac:chgData name="Rybářová Magdalena" userId="S::magdalena.rybarova@mmr.cz::50771d29-0476-46e9-a8b6-ef7af5932d21" providerId="AD" clId="Web-{138C68D7-AC13-EB4C-2178-D4434DAFBAFD}" dt="2024-11-22T13:10:12.802" v="93" actId="14100"/>
          <ac:spMkLst>
            <pc:docMk/>
            <pc:sldMk cId="367049129" sldId="366"/>
            <ac:spMk id="2" creationId="{6FD0D65B-8447-4A54-8AA0-8DF285325576}"/>
          </ac:spMkLst>
        </pc:spChg>
        <pc:spChg chg="mod">
          <ac:chgData name="Rybářová Magdalena" userId="S::magdalena.rybarova@mmr.cz::50771d29-0476-46e9-a8b6-ef7af5932d21" providerId="AD" clId="Web-{138C68D7-AC13-EB4C-2178-D4434DAFBAFD}" dt="2024-11-22T13:05:25.886" v="73" actId="14100"/>
          <ac:spMkLst>
            <pc:docMk/>
            <pc:sldMk cId="367049129" sldId="366"/>
            <ac:spMk id="3" creationId="{B0860A76-5EB5-0891-65D3-7710A749C622}"/>
          </ac:spMkLst>
        </pc:spChg>
        <pc:picChg chg="add mod">
          <ac:chgData name="Rybářová Magdalena" userId="S::magdalena.rybarova@mmr.cz::50771d29-0476-46e9-a8b6-ef7af5932d21" providerId="AD" clId="Web-{138C68D7-AC13-EB4C-2178-D4434DAFBAFD}" dt="2024-11-22T13:10:16.052" v="94" actId="14100"/>
          <ac:picMkLst>
            <pc:docMk/>
            <pc:sldMk cId="367049129" sldId="366"/>
            <ac:picMk id="4" creationId="{580C927E-38AA-4F5B-0BF4-4A5B0E5444AA}"/>
          </ac:picMkLst>
        </pc:picChg>
      </pc:sldChg>
    </pc:docChg>
  </pc:docChgLst>
  <pc:docChgLst>
    <pc:chgData name="Lukšová Petra" userId="S::petra.luksova@mmr.cz::051bfa48-4152-4118-8f7b-7f7282e55cac" providerId="AD" clId="Web-{CC93C23E-0D51-C681-F7A6-407185A990CA}"/>
    <pc:docChg chg="addSld modSld">
      <pc:chgData name="Lukšová Petra" userId="S::petra.luksova@mmr.cz::051bfa48-4152-4118-8f7b-7f7282e55cac" providerId="AD" clId="Web-{CC93C23E-0D51-C681-F7A6-407185A990CA}" dt="2023-11-13T12:08:45.645" v="184" actId="20577"/>
      <pc:docMkLst>
        <pc:docMk/>
      </pc:docMkLst>
      <pc:sldChg chg="modSp">
        <pc:chgData name="Lukšová Petra" userId="S::petra.luksova@mmr.cz::051bfa48-4152-4118-8f7b-7f7282e55cac" providerId="AD" clId="Web-{CC93C23E-0D51-C681-F7A6-407185A990CA}" dt="2023-11-13T11:49:15.496" v="13" actId="20577"/>
        <pc:sldMkLst>
          <pc:docMk/>
          <pc:sldMk cId="2254774660" sldId="335"/>
        </pc:sldMkLst>
      </pc:sldChg>
      <pc:sldChg chg="modSp">
        <pc:chgData name="Lukšová Petra" userId="S::petra.luksova@mmr.cz::051bfa48-4152-4118-8f7b-7f7282e55cac" providerId="AD" clId="Web-{CC93C23E-0D51-C681-F7A6-407185A990CA}" dt="2023-11-13T12:06:20.281" v="165" actId="20577"/>
        <pc:sldMkLst>
          <pc:docMk/>
          <pc:sldMk cId="1542962752" sldId="340"/>
        </pc:sldMkLst>
      </pc:sldChg>
      <pc:sldChg chg="modSp">
        <pc:chgData name="Lukšová Petra" userId="S::petra.luksova@mmr.cz::051bfa48-4152-4118-8f7b-7f7282e55cac" providerId="AD" clId="Web-{CC93C23E-0D51-C681-F7A6-407185A990CA}" dt="2023-11-13T11:48:20.338" v="1" actId="20577"/>
        <pc:sldMkLst>
          <pc:docMk/>
          <pc:sldMk cId="1844869832" sldId="344"/>
        </pc:sldMkLst>
      </pc:sldChg>
      <pc:sldChg chg="modSp new">
        <pc:chgData name="Lukšová Petra" userId="S::petra.luksova@mmr.cz::051bfa48-4152-4118-8f7b-7f7282e55cac" providerId="AD" clId="Web-{CC93C23E-0D51-C681-F7A6-407185A990CA}" dt="2023-11-13T12:08:45.645" v="184" actId="20577"/>
        <pc:sldMkLst>
          <pc:docMk/>
          <pc:sldMk cId="3455205020" sldId="347"/>
        </pc:sldMkLst>
      </pc:sldChg>
    </pc:docChg>
  </pc:docChgLst>
  <pc:docChgLst>
    <pc:chgData name="Rybářová Magdalena" userId="S::magdalena.rybarova@mmr.cz::50771d29-0476-46e9-a8b6-ef7af5932d21" providerId="AD" clId="Web-{9FAD02C4-7B2A-4D7D-8090-1AD65B68F464}"/>
    <pc:docChg chg="addSld delSld modSld">
      <pc:chgData name="Rybářová Magdalena" userId="S::magdalena.rybarova@mmr.cz::50771d29-0476-46e9-a8b6-ef7af5932d21" providerId="AD" clId="Web-{9FAD02C4-7B2A-4D7D-8090-1AD65B68F464}" dt="2023-10-18T12:07:09.057" v="86"/>
      <pc:docMkLst>
        <pc:docMk/>
      </pc:docMkLst>
      <pc:sldChg chg="del">
        <pc:chgData name="Rybářová Magdalena" userId="S::magdalena.rybarova@mmr.cz::50771d29-0476-46e9-a8b6-ef7af5932d21" providerId="AD" clId="Web-{9FAD02C4-7B2A-4D7D-8090-1AD65B68F464}" dt="2023-10-18T12:07:09.057" v="86"/>
        <pc:sldMkLst>
          <pc:docMk/>
          <pc:sldMk cId="2369580683" sldId="329"/>
        </pc:sldMkLst>
      </pc:sldChg>
      <pc:sldChg chg="addSp delSp modSp new">
        <pc:chgData name="Rybářová Magdalena" userId="S::magdalena.rybarova@mmr.cz::50771d29-0476-46e9-a8b6-ef7af5932d21" providerId="AD" clId="Web-{9FAD02C4-7B2A-4D7D-8090-1AD65B68F464}" dt="2023-10-18T12:06:14.868" v="85" actId="1076"/>
        <pc:sldMkLst>
          <pc:docMk/>
          <pc:sldMk cId="3535142099" sldId="341"/>
        </pc:sldMkLst>
      </pc:sldChg>
      <pc:sldChg chg="new">
        <pc:chgData name="Rybářová Magdalena" userId="S::magdalena.rybarova@mmr.cz::50771d29-0476-46e9-a8b6-ef7af5932d21" providerId="AD" clId="Web-{9FAD02C4-7B2A-4D7D-8090-1AD65B68F464}" dt="2023-10-18T11:46:46.628" v="1"/>
        <pc:sldMkLst>
          <pc:docMk/>
          <pc:sldMk cId="1072183211" sldId="342"/>
        </pc:sldMkLst>
      </pc:sldChg>
      <pc:sldChg chg="new">
        <pc:chgData name="Rybářová Magdalena" userId="S::magdalena.rybarova@mmr.cz::50771d29-0476-46e9-a8b6-ef7af5932d21" providerId="AD" clId="Web-{9FAD02C4-7B2A-4D7D-8090-1AD65B68F464}" dt="2023-10-18T11:46:50.596" v="2"/>
        <pc:sldMkLst>
          <pc:docMk/>
          <pc:sldMk cId="2950071597" sldId="343"/>
        </pc:sldMkLst>
      </pc:sldChg>
      <pc:sldChg chg="new del">
        <pc:chgData name="Rybářová Magdalena" userId="S::magdalena.rybarova@mmr.cz::50771d29-0476-46e9-a8b6-ef7af5932d21" providerId="AD" clId="Web-{9FAD02C4-7B2A-4D7D-8090-1AD65B68F464}" dt="2023-10-18T11:51:36.684" v="39"/>
        <pc:sldMkLst>
          <pc:docMk/>
          <pc:sldMk cId="546994802" sldId="344"/>
        </pc:sldMkLst>
      </pc:sldChg>
    </pc:docChg>
  </pc:docChgLst>
  <pc:docChgLst>
    <pc:chgData name="Binhacková Ilona" userId="16dc9b86-2839-42cb-90ba-5e22bfbb328f" providerId="ADAL" clId="{81B86670-58CE-4958-94A6-C2103FBC9A1F}"/>
    <pc:docChg chg="undo custSel modSld">
      <pc:chgData name="Binhacková Ilona" userId="16dc9b86-2839-42cb-90ba-5e22bfbb328f" providerId="ADAL" clId="{81B86670-58CE-4958-94A6-C2103FBC9A1F}" dt="2023-11-14T08:58:39.399" v="558" actId="20577"/>
      <pc:docMkLst>
        <pc:docMk/>
      </pc:docMkLst>
      <pc:sldChg chg="modSp mod">
        <pc:chgData name="Binhacková Ilona" userId="16dc9b86-2839-42cb-90ba-5e22bfbb328f" providerId="ADAL" clId="{81B86670-58CE-4958-94A6-C2103FBC9A1F}" dt="2023-11-14T08:20:42.847" v="448" actId="20577"/>
        <pc:sldMkLst>
          <pc:docMk/>
          <pc:sldMk cId="0" sldId="258"/>
        </pc:sldMkLst>
      </pc:sldChg>
      <pc:sldChg chg="modSp mod">
        <pc:chgData name="Binhacková Ilona" userId="16dc9b86-2839-42cb-90ba-5e22bfbb328f" providerId="ADAL" clId="{81B86670-58CE-4958-94A6-C2103FBC9A1F}" dt="2023-11-14T08:20:27.551" v="445" actId="20577"/>
        <pc:sldMkLst>
          <pc:docMk/>
          <pc:sldMk cId="1598079362" sldId="321"/>
        </pc:sldMkLst>
      </pc:sldChg>
      <pc:sldChg chg="modSp mod">
        <pc:chgData name="Binhacková Ilona" userId="16dc9b86-2839-42cb-90ba-5e22bfbb328f" providerId="ADAL" clId="{81B86670-58CE-4958-94A6-C2103FBC9A1F}" dt="2023-11-14T08:52:23.639" v="508" actId="20577"/>
        <pc:sldMkLst>
          <pc:docMk/>
          <pc:sldMk cId="2587824315" sldId="330"/>
        </pc:sldMkLst>
      </pc:sldChg>
      <pc:sldChg chg="modSp mod">
        <pc:chgData name="Binhacková Ilona" userId="16dc9b86-2839-42cb-90ba-5e22bfbb328f" providerId="ADAL" clId="{81B86670-58CE-4958-94A6-C2103FBC9A1F}" dt="2023-11-14T08:20:54.871" v="451" actId="20577"/>
        <pc:sldMkLst>
          <pc:docMk/>
          <pc:sldMk cId="2254774660" sldId="335"/>
        </pc:sldMkLst>
      </pc:sldChg>
      <pc:sldChg chg="modSp mod">
        <pc:chgData name="Binhacková Ilona" userId="16dc9b86-2839-42cb-90ba-5e22bfbb328f" providerId="ADAL" clId="{81B86670-58CE-4958-94A6-C2103FBC9A1F}" dt="2023-11-14T08:12:51.196" v="402" actId="113"/>
        <pc:sldMkLst>
          <pc:docMk/>
          <pc:sldMk cId="1984796688" sldId="336"/>
        </pc:sldMkLst>
      </pc:sldChg>
      <pc:sldChg chg="modSp mod">
        <pc:chgData name="Binhacková Ilona" userId="16dc9b86-2839-42cb-90ba-5e22bfbb328f" providerId="ADAL" clId="{81B86670-58CE-4958-94A6-C2103FBC9A1F}" dt="2023-11-14T08:58:39.399" v="558" actId="20577"/>
        <pc:sldMkLst>
          <pc:docMk/>
          <pc:sldMk cId="1542962752" sldId="340"/>
        </pc:sldMkLst>
      </pc:sldChg>
      <pc:sldChg chg="modSp mod">
        <pc:chgData name="Binhacková Ilona" userId="16dc9b86-2839-42cb-90ba-5e22bfbb328f" providerId="ADAL" clId="{81B86670-58CE-4958-94A6-C2103FBC9A1F}" dt="2023-11-14T08:20:04.462" v="442" actId="6549"/>
        <pc:sldMkLst>
          <pc:docMk/>
          <pc:sldMk cId="1844869832" sldId="344"/>
        </pc:sldMkLst>
      </pc:sldChg>
      <pc:sldChg chg="modSp mod">
        <pc:chgData name="Binhacková Ilona" userId="16dc9b86-2839-42cb-90ba-5e22bfbb328f" providerId="ADAL" clId="{81B86670-58CE-4958-94A6-C2103FBC9A1F}" dt="2023-11-14T08:55:28.962" v="527" actId="20577"/>
        <pc:sldMkLst>
          <pc:docMk/>
          <pc:sldMk cId="4239580774" sldId="346"/>
        </pc:sldMkLst>
      </pc:sldChg>
      <pc:sldChg chg="modSp mod">
        <pc:chgData name="Binhacková Ilona" userId="16dc9b86-2839-42cb-90ba-5e22bfbb328f" providerId="ADAL" clId="{81B86670-58CE-4958-94A6-C2103FBC9A1F}" dt="2023-11-14T08:40:03.917" v="506" actId="20577"/>
        <pc:sldMkLst>
          <pc:docMk/>
          <pc:sldMk cId="3455205020" sldId="347"/>
        </pc:sldMkLst>
      </pc:sldChg>
    </pc:docChg>
  </pc:docChgLst>
  <pc:docChgLst>
    <pc:chgData name="Janda Martin - OŘO OPTP" userId="a4b209b5-89d1-41f4-9ca2-fdbef0c40465" providerId="ADAL" clId="{14BADF2B-DED1-4F7A-A584-19242C13DE0B}"/>
    <pc:docChg chg="undo redo custSel addSld delSld modSld sldOrd">
      <pc:chgData name="Janda Martin - OŘO OPTP" userId="a4b209b5-89d1-41f4-9ca2-fdbef0c40465" providerId="ADAL" clId="{14BADF2B-DED1-4F7A-A584-19242C13DE0B}" dt="2023-11-15T08:39:05.046" v="503" actId="2696"/>
      <pc:docMkLst>
        <pc:docMk/>
      </pc:docMkLst>
      <pc:sldChg chg="modSp mod">
        <pc:chgData name="Janda Martin - OŘO OPTP" userId="a4b209b5-89d1-41f4-9ca2-fdbef0c40465" providerId="ADAL" clId="{14BADF2B-DED1-4F7A-A584-19242C13DE0B}" dt="2023-10-16T08:46:12.765" v="227" actId="1076"/>
        <pc:sldMkLst>
          <pc:docMk/>
          <pc:sldMk cId="0" sldId="256"/>
        </pc:sldMkLst>
      </pc:sldChg>
      <pc:sldChg chg="del">
        <pc:chgData name="Janda Martin - OŘO OPTP" userId="a4b209b5-89d1-41f4-9ca2-fdbef0c40465" providerId="ADAL" clId="{14BADF2B-DED1-4F7A-A584-19242C13DE0B}" dt="2023-10-12T10:25:33.884" v="16" actId="2696"/>
        <pc:sldMkLst>
          <pc:docMk/>
          <pc:sldMk cId="0" sldId="257"/>
        </pc:sldMkLst>
      </pc:sldChg>
      <pc:sldChg chg="addSp delSp modSp mod chgLayout">
        <pc:chgData name="Janda Martin - OŘO OPTP" userId="a4b209b5-89d1-41f4-9ca2-fdbef0c40465" providerId="ADAL" clId="{14BADF2B-DED1-4F7A-A584-19242C13DE0B}" dt="2023-11-10T09:22:40.185" v="426" actId="207"/>
        <pc:sldMkLst>
          <pc:docMk/>
          <pc:sldMk cId="0" sldId="258"/>
        </pc:sldMkLst>
      </pc:sldChg>
      <pc:sldChg chg="modSp mod">
        <pc:chgData name="Janda Martin - OŘO OPTP" userId="a4b209b5-89d1-41f4-9ca2-fdbef0c40465" providerId="ADAL" clId="{14BADF2B-DED1-4F7A-A584-19242C13DE0B}" dt="2023-10-16T08:33:37.234" v="155" actId="255"/>
        <pc:sldMkLst>
          <pc:docMk/>
          <pc:sldMk cId="0" sldId="26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6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8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69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6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8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79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6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8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89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0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1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2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3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4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5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0" sldId="296"/>
        </pc:sldMkLst>
      </pc:sldChg>
      <pc:sldChg chg="modSp add del mod ord">
        <pc:chgData name="Janda Martin - OŘO OPTP" userId="a4b209b5-89d1-41f4-9ca2-fdbef0c40465" providerId="ADAL" clId="{14BADF2B-DED1-4F7A-A584-19242C13DE0B}" dt="2023-11-14T07:57:52.045" v="447" actId="207"/>
        <pc:sldMkLst>
          <pc:docMk/>
          <pc:sldMk cId="0" sldId="297"/>
        </pc:sldMkLst>
      </pc:sldChg>
      <pc:sldChg chg="add del">
        <pc:chgData name="Janda Martin - OŘO OPTP" userId="a4b209b5-89d1-41f4-9ca2-fdbef0c40465" providerId="ADAL" clId="{14BADF2B-DED1-4F7A-A584-19242C13DE0B}" dt="2023-10-12T10:40:06.322" v="71" actId="47"/>
        <pc:sldMkLst>
          <pc:docMk/>
          <pc:sldMk cId="3669138760" sldId="319"/>
        </pc:sldMkLst>
      </pc:sldChg>
      <pc:sldChg chg="modSp mod">
        <pc:chgData name="Janda Martin - OŘO OPTP" userId="a4b209b5-89d1-41f4-9ca2-fdbef0c40465" providerId="ADAL" clId="{14BADF2B-DED1-4F7A-A584-19242C13DE0B}" dt="2023-10-16T08:57:06.650" v="254" actId="1076"/>
        <pc:sldMkLst>
          <pc:docMk/>
          <pc:sldMk cId="1042961625" sldId="320"/>
        </pc:sldMkLst>
      </pc:sldChg>
      <pc:sldChg chg="modSp mod">
        <pc:chgData name="Janda Martin - OŘO OPTP" userId="a4b209b5-89d1-41f4-9ca2-fdbef0c40465" providerId="ADAL" clId="{14BADF2B-DED1-4F7A-A584-19242C13DE0B}" dt="2023-10-16T08:57:15.234" v="255" actId="1076"/>
        <pc:sldMkLst>
          <pc:docMk/>
          <pc:sldMk cId="1598079362" sldId="321"/>
        </pc:sldMkLst>
      </pc:sldChg>
      <pc:sldChg chg="del">
        <pc:chgData name="Janda Martin - OŘO OPTP" userId="a4b209b5-89d1-41f4-9ca2-fdbef0c40465" providerId="ADAL" clId="{14BADF2B-DED1-4F7A-A584-19242C13DE0B}" dt="2023-10-12T10:25:56.447" v="18" actId="2696"/>
        <pc:sldMkLst>
          <pc:docMk/>
          <pc:sldMk cId="1322604092" sldId="322"/>
        </pc:sldMkLst>
      </pc:sldChg>
      <pc:sldChg chg="del">
        <pc:chgData name="Janda Martin - OŘO OPTP" userId="a4b209b5-89d1-41f4-9ca2-fdbef0c40465" providerId="ADAL" clId="{14BADF2B-DED1-4F7A-A584-19242C13DE0B}" dt="2023-10-12T10:44:34.346" v="88" actId="2696"/>
        <pc:sldMkLst>
          <pc:docMk/>
          <pc:sldMk cId="3326803089" sldId="323"/>
        </pc:sldMkLst>
      </pc:sldChg>
      <pc:sldChg chg="modSp mod">
        <pc:chgData name="Janda Martin - OŘO OPTP" userId="a4b209b5-89d1-41f4-9ca2-fdbef0c40465" providerId="ADAL" clId="{14BADF2B-DED1-4F7A-A584-19242C13DE0B}" dt="2023-10-17T08:58:50.618" v="277" actId="20577"/>
        <pc:sldMkLst>
          <pc:docMk/>
          <pc:sldMk cId="4028622624" sldId="324"/>
        </pc:sldMkLst>
      </pc:sldChg>
      <pc:sldChg chg="modSp del mod">
        <pc:chgData name="Janda Martin - OŘO OPTP" userId="a4b209b5-89d1-41f4-9ca2-fdbef0c40465" providerId="ADAL" clId="{14BADF2B-DED1-4F7A-A584-19242C13DE0B}" dt="2023-10-12T10:45:34.342" v="92" actId="47"/>
        <pc:sldMkLst>
          <pc:docMk/>
          <pc:sldMk cId="353942849" sldId="325"/>
        </pc:sldMkLst>
      </pc:sldChg>
      <pc:sldChg chg="modSp add mod">
        <pc:chgData name="Janda Martin - OŘO OPTP" userId="a4b209b5-89d1-41f4-9ca2-fdbef0c40465" providerId="ADAL" clId="{14BADF2B-DED1-4F7A-A584-19242C13DE0B}" dt="2023-11-10T09:16:02.226" v="422" actId="207"/>
        <pc:sldMkLst>
          <pc:docMk/>
          <pc:sldMk cId="496199003" sldId="326"/>
        </pc:sldMkLst>
      </pc:sldChg>
      <pc:sldChg chg="add del">
        <pc:chgData name="Janda Martin - OŘO OPTP" userId="a4b209b5-89d1-41f4-9ca2-fdbef0c40465" providerId="ADAL" clId="{14BADF2B-DED1-4F7A-A584-19242C13DE0B}" dt="2023-10-12T10:45:08.029" v="90" actId="47"/>
        <pc:sldMkLst>
          <pc:docMk/>
          <pc:sldMk cId="598307042" sldId="327"/>
        </pc:sldMkLst>
      </pc:sldChg>
      <pc:sldChg chg="add del">
        <pc:chgData name="Janda Martin - OŘO OPTP" userId="a4b209b5-89d1-41f4-9ca2-fdbef0c40465" providerId="ADAL" clId="{14BADF2B-DED1-4F7A-A584-19242C13DE0B}" dt="2023-10-12T10:44:10.361" v="86" actId="2696"/>
        <pc:sldMkLst>
          <pc:docMk/>
          <pc:sldMk cId="3425888665" sldId="327"/>
        </pc:sldMkLst>
      </pc:sldChg>
      <pc:sldChg chg="modSp add del mod">
        <pc:chgData name="Janda Martin - OŘO OPTP" userId="a4b209b5-89d1-41f4-9ca2-fdbef0c40465" providerId="ADAL" clId="{14BADF2B-DED1-4F7A-A584-19242C13DE0B}" dt="2023-10-12T10:39:57.858" v="70" actId="47"/>
        <pc:sldMkLst>
          <pc:docMk/>
          <pc:sldMk cId="1361573461" sldId="328"/>
        </pc:sldMkLst>
      </pc:sldChg>
      <pc:sldChg chg="add">
        <pc:chgData name="Janda Martin - OŘO OPTP" userId="a4b209b5-89d1-41f4-9ca2-fdbef0c40465" providerId="ADAL" clId="{14BADF2B-DED1-4F7A-A584-19242C13DE0B}" dt="2023-10-12T10:43:52.650" v="85"/>
        <pc:sldMkLst>
          <pc:docMk/>
          <pc:sldMk cId="2369580683" sldId="329"/>
        </pc:sldMkLst>
      </pc:sldChg>
      <pc:sldChg chg="modSp add mod ord">
        <pc:chgData name="Janda Martin - OŘO OPTP" userId="a4b209b5-89d1-41f4-9ca2-fdbef0c40465" providerId="ADAL" clId="{14BADF2B-DED1-4F7A-A584-19242C13DE0B}" dt="2023-11-10T09:15:00.381" v="419" actId="207"/>
        <pc:sldMkLst>
          <pc:docMk/>
          <pc:sldMk cId="2587824315" sldId="330"/>
        </pc:sldMkLst>
      </pc:sldChg>
      <pc:sldChg chg="add del">
        <pc:chgData name="Janda Martin - OŘO OPTP" userId="a4b209b5-89d1-41f4-9ca2-fdbef0c40465" providerId="ADAL" clId="{14BADF2B-DED1-4F7A-A584-19242C13DE0B}" dt="2023-10-12T10:45:08.029" v="90" actId="47"/>
        <pc:sldMkLst>
          <pc:docMk/>
          <pc:sldMk cId="3906766232" sldId="330"/>
        </pc:sldMkLst>
      </pc:sldChg>
      <pc:sldChg chg="add">
        <pc:chgData name="Janda Martin - OŘO OPTP" userId="a4b209b5-89d1-41f4-9ca2-fdbef0c40465" providerId="ADAL" clId="{14BADF2B-DED1-4F7A-A584-19242C13DE0B}" dt="2023-10-12T10:45:38.673" v="93"/>
        <pc:sldMkLst>
          <pc:docMk/>
          <pc:sldMk cId="3534110015" sldId="331"/>
        </pc:sldMkLst>
      </pc:sldChg>
      <pc:sldChg chg="modSp mod ord">
        <pc:chgData name="Janda Martin - OŘO OPTP" userId="a4b209b5-89d1-41f4-9ca2-fdbef0c40465" providerId="ADAL" clId="{14BADF2B-DED1-4F7A-A584-19242C13DE0B}" dt="2023-11-15T08:12:53.943" v="448" actId="255"/>
        <pc:sldMkLst>
          <pc:docMk/>
          <pc:sldMk cId="2258502036" sldId="332"/>
        </pc:sldMkLst>
      </pc:sldChg>
      <pc:sldChg chg="delSp modSp mod ord">
        <pc:chgData name="Janda Martin - OŘO OPTP" userId="a4b209b5-89d1-41f4-9ca2-fdbef0c40465" providerId="ADAL" clId="{14BADF2B-DED1-4F7A-A584-19242C13DE0B}" dt="2023-11-14T07:56:56.992" v="446" actId="20577"/>
        <pc:sldMkLst>
          <pc:docMk/>
          <pc:sldMk cId="2040641335" sldId="333"/>
        </pc:sldMkLst>
      </pc:sldChg>
      <pc:sldChg chg="modSp add mod ord">
        <pc:chgData name="Janda Martin - OŘO OPTP" userId="a4b209b5-89d1-41f4-9ca2-fdbef0c40465" providerId="ADAL" clId="{14BADF2B-DED1-4F7A-A584-19242C13DE0B}" dt="2023-10-17T08:59:00.833" v="278" actId="20577"/>
        <pc:sldMkLst>
          <pc:docMk/>
          <pc:sldMk cId="3461735112" sldId="334"/>
        </pc:sldMkLst>
      </pc:sldChg>
      <pc:sldChg chg="modSp add mod ord">
        <pc:chgData name="Janda Martin - OŘO OPTP" userId="a4b209b5-89d1-41f4-9ca2-fdbef0c40465" providerId="ADAL" clId="{14BADF2B-DED1-4F7A-A584-19242C13DE0B}" dt="2023-11-13T12:59:20.446" v="427" actId="207"/>
        <pc:sldMkLst>
          <pc:docMk/>
          <pc:sldMk cId="2254774660" sldId="335"/>
        </pc:sldMkLst>
      </pc:sldChg>
      <pc:sldChg chg="modSp add mod">
        <pc:chgData name="Janda Martin - OŘO OPTP" userId="a4b209b5-89d1-41f4-9ca2-fdbef0c40465" providerId="ADAL" clId="{14BADF2B-DED1-4F7A-A584-19242C13DE0B}" dt="2023-11-10T09:22:31.806" v="425" actId="207"/>
        <pc:sldMkLst>
          <pc:docMk/>
          <pc:sldMk cId="1984796688" sldId="336"/>
        </pc:sldMkLst>
      </pc:sldChg>
      <pc:sldChg chg="modSp add mod ord">
        <pc:chgData name="Janda Martin - OŘO OPTP" userId="a4b209b5-89d1-41f4-9ca2-fdbef0c40465" providerId="ADAL" clId="{14BADF2B-DED1-4F7A-A584-19242C13DE0B}" dt="2023-10-17T08:59:11.881" v="279" actId="20577"/>
        <pc:sldMkLst>
          <pc:docMk/>
          <pc:sldMk cId="770079973" sldId="337"/>
        </pc:sldMkLst>
      </pc:sldChg>
      <pc:sldChg chg="modSp add mod">
        <pc:chgData name="Janda Martin - OŘO OPTP" userId="a4b209b5-89d1-41f4-9ca2-fdbef0c40465" providerId="ADAL" clId="{14BADF2B-DED1-4F7A-A584-19242C13DE0B}" dt="2023-10-17T08:59:20.339" v="280" actId="20577"/>
        <pc:sldMkLst>
          <pc:docMk/>
          <pc:sldMk cId="1354320234" sldId="338"/>
        </pc:sldMkLst>
      </pc:sldChg>
      <pc:sldChg chg="modSp add mod ord">
        <pc:chgData name="Janda Martin - OŘO OPTP" userId="a4b209b5-89d1-41f4-9ca2-fdbef0c40465" providerId="ADAL" clId="{14BADF2B-DED1-4F7A-A584-19242C13DE0B}" dt="2023-10-17T09:00:47.141" v="290" actId="20577"/>
        <pc:sldMkLst>
          <pc:docMk/>
          <pc:sldMk cId="2524171868" sldId="339"/>
        </pc:sldMkLst>
      </pc:sldChg>
      <pc:sldChg chg="addSp modSp add mod ord">
        <pc:chgData name="Janda Martin - OŘO OPTP" userId="a4b209b5-89d1-41f4-9ca2-fdbef0c40465" providerId="ADAL" clId="{14BADF2B-DED1-4F7A-A584-19242C13DE0B}" dt="2023-11-13T13:03:42.421" v="437" actId="2711"/>
        <pc:sldMkLst>
          <pc:docMk/>
          <pc:sldMk cId="1542962752" sldId="340"/>
        </pc:sldMkLst>
      </pc:sldChg>
      <pc:sldChg chg="modSp mod">
        <pc:chgData name="Janda Martin - OŘO OPTP" userId="a4b209b5-89d1-41f4-9ca2-fdbef0c40465" providerId="ADAL" clId="{14BADF2B-DED1-4F7A-A584-19242C13DE0B}" dt="2023-11-14T07:54:45.214" v="439" actId="20577"/>
        <pc:sldMkLst>
          <pc:docMk/>
          <pc:sldMk cId="3535142099" sldId="341"/>
        </pc:sldMkLst>
      </pc:sldChg>
      <pc:sldChg chg="modSp mod">
        <pc:chgData name="Janda Martin - OŘO OPTP" userId="a4b209b5-89d1-41f4-9ca2-fdbef0c40465" providerId="ADAL" clId="{14BADF2B-DED1-4F7A-A584-19242C13DE0B}" dt="2023-11-10T08:48:10.015" v="343" actId="2711"/>
        <pc:sldMkLst>
          <pc:docMk/>
          <pc:sldMk cId="1072183211" sldId="342"/>
        </pc:sldMkLst>
      </pc:sldChg>
      <pc:sldChg chg="modSp mod">
        <pc:chgData name="Janda Martin - OŘO OPTP" userId="a4b209b5-89d1-41f4-9ca2-fdbef0c40465" providerId="ADAL" clId="{14BADF2B-DED1-4F7A-A584-19242C13DE0B}" dt="2023-11-10T08:47:42.348" v="341" actId="2711"/>
        <pc:sldMkLst>
          <pc:docMk/>
          <pc:sldMk cId="2950071597" sldId="343"/>
        </pc:sldMkLst>
      </pc:sldChg>
      <pc:sldChg chg="modSp mod">
        <pc:chgData name="Janda Martin - OŘO OPTP" userId="a4b209b5-89d1-41f4-9ca2-fdbef0c40465" providerId="ADAL" clId="{14BADF2B-DED1-4F7A-A584-19242C13DE0B}" dt="2023-11-10T08:48:59.938" v="346" actId="255"/>
        <pc:sldMkLst>
          <pc:docMk/>
          <pc:sldMk cId="1844869832" sldId="344"/>
        </pc:sldMkLst>
      </pc:sldChg>
      <pc:sldChg chg="modSp mod">
        <pc:chgData name="Janda Martin - OŘO OPTP" userId="a4b209b5-89d1-41f4-9ca2-fdbef0c40465" providerId="ADAL" clId="{14BADF2B-DED1-4F7A-A584-19242C13DE0B}" dt="2023-11-10T09:05:07.730" v="403" actId="2711"/>
        <pc:sldMkLst>
          <pc:docMk/>
          <pc:sldMk cId="1403669191" sldId="345"/>
        </pc:sldMkLst>
      </pc:sldChg>
      <pc:sldChg chg="modSp mod">
        <pc:chgData name="Janda Martin - OŘO OPTP" userId="a4b209b5-89d1-41f4-9ca2-fdbef0c40465" providerId="ADAL" clId="{14BADF2B-DED1-4F7A-A584-19242C13DE0B}" dt="2023-11-10T09:07:01.121" v="409" actId="1076"/>
        <pc:sldMkLst>
          <pc:docMk/>
          <pc:sldMk cId="4239580774" sldId="346"/>
        </pc:sldMkLst>
      </pc:sldChg>
      <pc:sldChg chg="modSp add del mod ord">
        <pc:chgData name="Janda Martin - OŘO OPTP" userId="a4b209b5-89d1-41f4-9ca2-fdbef0c40465" providerId="ADAL" clId="{14BADF2B-DED1-4F7A-A584-19242C13DE0B}" dt="2023-11-10T09:12:47.464" v="414" actId="47"/>
        <pc:sldMkLst>
          <pc:docMk/>
          <pc:sldMk cId="3352830622" sldId="347"/>
        </pc:sldMkLst>
      </pc:sldChg>
      <pc:sldChg chg="modSp mod">
        <pc:chgData name="Janda Martin - OŘO OPTP" userId="a4b209b5-89d1-41f4-9ca2-fdbef0c40465" providerId="ADAL" clId="{14BADF2B-DED1-4F7A-A584-19242C13DE0B}" dt="2023-11-13T13:03:53.870" v="438" actId="2711"/>
        <pc:sldMkLst>
          <pc:docMk/>
          <pc:sldMk cId="3455205020" sldId="347"/>
        </pc:sldMkLst>
      </pc:sldChg>
      <pc:sldChg chg="modSp add mod ord">
        <pc:chgData name="Janda Martin - OŘO OPTP" userId="a4b209b5-89d1-41f4-9ca2-fdbef0c40465" providerId="ADAL" clId="{14BADF2B-DED1-4F7A-A584-19242C13DE0B}" dt="2023-11-15T08:38:55.015" v="502" actId="1076"/>
        <pc:sldMkLst>
          <pc:docMk/>
          <pc:sldMk cId="1726750674" sldId="348"/>
        </pc:sldMkLst>
      </pc:sldChg>
      <pc:sldChg chg="new del">
        <pc:chgData name="Janda Martin - OŘO OPTP" userId="a4b209b5-89d1-41f4-9ca2-fdbef0c40465" providerId="ADAL" clId="{14BADF2B-DED1-4F7A-A584-19242C13DE0B}" dt="2023-11-15T08:27:33.711" v="450" actId="2696"/>
        <pc:sldMkLst>
          <pc:docMk/>
          <pc:sldMk cId="4272303829" sldId="348"/>
        </pc:sldMkLst>
      </pc:sldChg>
      <pc:sldChg chg="add del ord">
        <pc:chgData name="Janda Martin - OŘO OPTP" userId="a4b209b5-89d1-41f4-9ca2-fdbef0c40465" providerId="ADAL" clId="{14BADF2B-DED1-4F7A-A584-19242C13DE0B}" dt="2023-11-15T08:39:05.046" v="503" actId="2696"/>
        <pc:sldMkLst>
          <pc:docMk/>
          <pc:sldMk cId="3552604031" sldId="349"/>
        </pc:sldMkLst>
      </pc:sldChg>
      <pc:sldMasterChg chg="addSldLayout delSldLayout">
        <pc:chgData name="Janda Martin - OŘO OPTP" userId="a4b209b5-89d1-41f4-9ca2-fdbef0c40465" providerId="ADAL" clId="{14BADF2B-DED1-4F7A-A584-19242C13DE0B}" dt="2023-10-12T10:40:06.322" v="71" actId="47"/>
        <pc:sldMasterMkLst>
          <pc:docMk/>
          <pc:sldMasterMk cId="0" sldId="2147483681"/>
        </pc:sldMasterMkLst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1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2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3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5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6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7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59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0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2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3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4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5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6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7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8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69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0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1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2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3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4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5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6"/>
          </pc:sldLayoutMkLst>
        </pc:sldLayoutChg>
        <pc:sldLayoutChg chg="add del">
          <pc:chgData name="Janda Martin - OŘO OPTP" userId="a4b209b5-89d1-41f4-9ca2-fdbef0c40465" providerId="ADAL" clId="{14BADF2B-DED1-4F7A-A584-19242C13DE0B}" dt="2023-10-12T10:40:06.322" v="71" actId="47"/>
          <pc:sldLayoutMkLst>
            <pc:docMk/>
            <pc:sldMasterMk cId="0" sldId="2147483681"/>
            <pc:sldLayoutMk cId="0" sldId="2147483677"/>
          </pc:sldLayoutMkLst>
        </pc:sldLayoutChg>
      </pc:sldMasterChg>
    </pc:docChg>
  </pc:docChgLst>
  <pc:docChgLst>
    <pc:chgData name="Rybářová Magdalena" userId="S::magdalena.rybarova@mmr.cz::50771d29-0476-46e9-a8b6-ef7af5932d21" providerId="AD" clId="Web-{F45A0807-1710-1F44-92D2-DF3F054C35BF}"/>
    <pc:docChg chg="modSld">
      <pc:chgData name="Rybářová Magdalena" userId="S::magdalena.rybarova@mmr.cz::50771d29-0476-46e9-a8b6-ef7af5932d21" providerId="AD" clId="Web-{F45A0807-1710-1F44-92D2-DF3F054C35BF}" dt="2023-10-18T12:29:54.565" v="85" actId="14100"/>
      <pc:docMkLst>
        <pc:docMk/>
      </pc:docMkLst>
      <pc:sldChg chg="addSp delSp modSp">
        <pc:chgData name="Rybářová Magdalena" userId="S::magdalena.rybarova@mmr.cz::50771d29-0476-46e9-a8b6-ef7af5932d21" providerId="AD" clId="Web-{F45A0807-1710-1F44-92D2-DF3F054C35BF}" dt="2023-10-18T12:29:54.565" v="85" actId="14100"/>
        <pc:sldMkLst>
          <pc:docMk/>
          <pc:sldMk cId="3535142099" sldId="341"/>
        </pc:sldMkLst>
      </pc:sldChg>
      <pc:sldChg chg="addSp delSp modSp">
        <pc:chgData name="Rybářová Magdalena" userId="S::magdalena.rybarova@mmr.cz::50771d29-0476-46e9-a8b6-ef7af5932d21" providerId="AD" clId="Web-{F45A0807-1710-1F44-92D2-DF3F054C35BF}" dt="2023-10-18T12:16:46.929" v="75" actId="14100"/>
        <pc:sldMkLst>
          <pc:docMk/>
          <pc:sldMk cId="1072183211" sldId="342"/>
        </pc:sldMkLst>
      </pc:sldChg>
    </pc:docChg>
  </pc:docChgLst>
  <pc:docChgLst>
    <pc:chgData name="Petržela Jiří" userId="S::jiri.petrzela@mmr.cz::bff97c5d-1e1f-4cd3-8708-b1b0d12d71b7" providerId="AD" clId="Web-{30F9BA78-5044-B57D-D0FC-ABC48EA439F8}"/>
    <pc:docChg chg="addSld modSld">
      <pc:chgData name="Petržela Jiří" userId="S::jiri.petrzela@mmr.cz::bff97c5d-1e1f-4cd3-8708-b1b0d12d71b7" providerId="AD" clId="Web-{30F9BA78-5044-B57D-D0FC-ABC48EA439F8}" dt="2023-11-09T10:20:44.046" v="231" actId="20577"/>
      <pc:docMkLst>
        <pc:docMk/>
      </pc:docMkLst>
      <pc:sldChg chg="modSp new">
        <pc:chgData name="Petržela Jiří" userId="S::jiri.petrzela@mmr.cz::bff97c5d-1e1f-4cd3-8708-b1b0d12d71b7" providerId="AD" clId="Web-{30F9BA78-5044-B57D-D0FC-ABC48EA439F8}" dt="2023-11-09T10:20:44.046" v="231" actId="20577"/>
        <pc:sldMkLst>
          <pc:docMk/>
          <pc:sldMk cId="1844869832" sldId="344"/>
        </pc:sldMkLst>
      </pc:sldChg>
    </pc:docChg>
  </pc:docChgLst>
  <pc:docChgLst>
    <pc:chgData name="Binhacková Ilona" userId="16dc9b86-2839-42cb-90ba-5e22bfbb328f" providerId="ADAL" clId="{5BC0D4EA-0AEC-48E2-9116-E1C500E53427}"/>
    <pc:docChg chg="undo custSel addSld modSld sldOrd">
      <pc:chgData name="Binhacková Ilona" userId="16dc9b86-2839-42cb-90ba-5e22bfbb328f" providerId="ADAL" clId="{5BC0D4EA-0AEC-48E2-9116-E1C500E53427}" dt="2024-11-22T10:50:12.992" v="2327"/>
      <pc:docMkLst>
        <pc:docMk/>
      </pc:docMkLst>
      <pc:sldChg chg="modSp mod">
        <pc:chgData name="Binhacková Ilona" userId="16dc9b86-2839-42cb-90ba-5e22bfbb328f" providerId="ADAL" clId="{5BC0D4EA-0AEC-48E2-9116-E1C500E53427}" dt="2024-10-29T08:08:12.703" v="24" actId="20577"/>
        <pc:sldMkLst>
          <pc:docMk/>
          <pc:sldMk cId="1852157005" sldId="349"/>
        </pc:sldMkLst>
        <pc:spChg chg="mod">
          <ac:chgData name="Binhacková Ilona" userId="16dc9b86-2839-42cb-90ba-5e22bfbb328f" providerId="ADAL" clId="{5BC0D4EA-0AEC-48E2-9116-E1C500E53427}" dt="2024-10-29T08:06:56.378" v="0"/>
          <ac:spMkLst>
            <pc:docMk/>
            <pc:sldMk cId="1852157005" sldId="349"/>
            <ac:spMk id="2" creationId="{4D989E79-5130-A513-DF0A-77407699F3EA}"/>
          </ac:spMkLst>
        </pc:spChg>
        <pc:spChg chg="mod">
          <ac:chgData name="Binhacková Ilona" userId="16dc9b86-2839-42cb-90ba-5e22bfbb328f" providerId="ADAL" clId="{5BC0D4EA-0AEC-48E2-9116-E1C500E53427}" dt="2024-10-29T08:08:12.703" v="24" actId="20577"/>
          <ac:spMkLst>
            <pc:docMk/>
            <pc:sldMk cId="1852157005" sldId="349"/>
            <ac:spMk id="3" creationId="{DD9DBF23-7001-CFE5-39A7-05F6B81E1517}"/>
          </ac:spMkLst>
        </pc:spChg>
      </pc:sldChg>
      <pc:sldChg chg="modSp mod">
        <pc:chgData name="Binhacková Ilona" userId="16dc9b86-2839-42cb-90ba-5e22bfbb328f" providerId="ADAL" clId="{5BC0D4EA-0AEC-48E2-9116-E1C500E53427}" dt="2024-11-22T10:48:53.578" v="2323" actId="20577"/>
        <pc:sldMkLst>
          <pc:docMk/>
          <pc:sldMk cId="1158603663" sldId="350"/>
        </pc:sldMkLst>
        <pc:spChg chg="mod">
          <ac:chgData name="Binhacková Ilona" userId="16dc9b86-2839-42cb-90ba-5e22bfbb328f" providerId="ADAL" clId="{5BC0D4EA-0AEC-48E2-9116-E1C500E53427}" dt="2024-10-29T08:28:41.983" v="241" actId="255"/>
          <ac:spMkLst>
            <pc:docMk/>
            <pc:sldMk cId="1158603663" sldId="350"/>
            <ac:spMk id="2" creationId="{4D989E79-5130-A513-DF0A-77407699F3EA}"/>
          </ac:spMkLst>
        </pc:spChg>
        <pc:spChg chg="mod">
          <ac:chgData name="Binhacková Ilona" userId="16dc9b86-2839-42cb-90ba-5e22bfbb328f" providerId="ADAL" clId="{5BC0D4EA-0AEC-48E2-9116-E1C500E53427}" dt="2024-11-22T10:48:53.578" v="2323" actId="20577"/>
          <ac:spMkLst>
            <pc:docMk/>
            <pc:sldMk cId="1158603663" sldId="350"/>
            <ac:spMk id="3" creationId="{DD9DBF23-7001-CFE5-39A7-05F6B81E1517}"/>
          </ac:spMkLst>
        </pc:spChg>
      </pc:sldChg>
      <pc:sldChg chg="modSp mod">
        <pc:chgData name="Binhacková Ilona" userId="16dc9b86-2839-42cb-90ba-5e22bfbb328f" providerId="ADAL" clId="{5BC0D4EA-0AEC-48E2-9116-E1C500E53427}" dt="2024-11-22T10:49:27.158" v="2325" actId="20577"/>
        <pc:sldMkLst>
          <pc:docMk/>
          <pc:sldMk cId="64758769" sldId="351"/>
        </pc:sldMkLst>
        <pc:spChg chg="mod">
          <ac:chgData name="Binhacková Ilona" userId="16dc9b86-2839-42cb-90ba-5e22bfbb328f" providerId="ADAL" clId="{5BC0D4EA-0AEC-48E2-9116-E1C500E53427}" dt="2024-11-22T10:49:27.158" v="2325" actId="20577"/>
          <ac:spMkLst>
            <pc:docMk/>
            <pc:sldMk cId="64758769" sldId="351"/>
            <ac:spMk id="3" creationId="{DD9DBF23-7001-CFE5-39A7-05F6B81E1517}"/>
          </ac:spMkLst>
        </pc:spChg>
      </pc:sldChg>
      <pc:sldChg chg="modSp mod">
        <pc:chgData name="Binhacková Ilona" userId="16dc9b86-2839-42cb-90ba-5e22bfbb328f" providerId="ADAL" clId="{5BC0D4EA-0AEC-48E2-9116-E1C500E53427}" dt="2024-11-21T12:10:23.465" v="2294" actId="20577"/>
        <pc:sldMkLst>
          <pc:docMk/>
          <pc:sldMk cId="755522557" sldId="352"/>
        </pc:sldMkLst>
        <pc:spChg chg="mod">
          <ac:chgData name="Binhacková Ilona" userId="16dc9b86-2839-42cb-90ba-5e22bfbb328f" providerId="ADAL" clId="{5BC0D4EA-0AEC-48E2-9116-E1C500E53427}" dt="2024-10-30T12:58:29.273" v="1736" actId="20577"/>
          <ac:spMkLst>
            <pc:docMk/>
            <pc:sldMk cId="755522557" sldId="352"/>
            <ac:spMk id="2" creationId="{4D989E79-5130-A513-DF0A-77407699F3EA}"/>
          </ac:spMkLst>
        </pc:spChg>
        <pc:spChg chg="mod">
          <ac:chgData name="Binhacková Ilona" userId="16dc9b86-2839-42cb-90ba-5e22bfbb328f" providerId="ADAL" clId="{5BC0D4EA-0AEC-48E2-9116-E1C500E53427}" dt="2024-11-21T12:10:23.465" v="2294" actId="20577"/>
          <ac:spMkLst>
            <pc:docMk/>
            <pc:sldMk cId="755522557" sldId="352"/>
            <ac:spMk id="3" creationId="{DD9DBF23-7001-CFE5-39A7-05F6B81E1517}"/>
          </ac:spMkLst>
        </pc:spChg>
      </pc:sldChg>
      <pc:sldChg chg="modSp new mod">
        <pc:chgData name="Binhacková Ilona" userId="16dc9b86-2839-42cb-90ba-5e22bfbb328f" providerId="ADAL" clId="{5BC0D4EA-0AEC-48E2-9116-E1C500E53427}" dt="2024-11-11T13:59:11.424" v="1988" actId="20577"/>
        <pc:sldMkLst>
          <pc:docMk/>
          <pc:sldMk cId="2125414087" sldId="355"/>
        </pc:sldMkLst>
        <pc:spChg chg="mod">
          <ac:chgData name="Binhacková Ilona" userId="16dc9b86-2839-42cb-90ba-5e22bfbb328f" providerId="ADAL" clId="{5BC0D4EA-0AEC-48E2-9116-E1C500E53427}" dt="2024-10-29T08:28:28.203" v="240" actId="207"/>
          <ac:spMkLst>
            <pc:docMk/>
            <pc:sldMk cId="2125414087" sldId="355"/>
            <ac:spMk id="2" creationId="{10A4F18A-DFA6-4E75-62C4-82DF491C3254}"/>
          </ac:spMkLst>
        </pc:spChg>
        <pc:spChg chg="mod">
          <ac:chgData name="Binhacková Ilona" userId="16dc9b86-2839-42cb-90ba-5e22bfbb328f" providerId="ADAL" clId="{5BC0D4EA-0AEC-48E2-9116-E1C500E53427}" dt="2024-11-11T13:59:11.424" v="1988" actId="20577"/>
          <ac:spMkLst>
            <pc:docMk/>
            <pc:sldMk cId="2125414087" sldId="355"/>
            <ac:spMk id="3" creationId="{E12CFBD7-ED28-1C1A-FE7F-1DA055DC90F2}"/>
          </ac:spMkLst>
        </pc:spChg>
      </pc:sldChg>
      <pc:sldChg chg="addSp delSp modSp new mod">
        <pc:chgData name="Binhacková Ilona" userId="16dc9b86-2839-42cb-90ba-5e22bfbb328f" providerId="ADAL" clId="{5BC0D4EA-0AEC-48E2-9116-E1C500E53427}" dt="2024-10-29T11:37:11.491" v="1296" actId="14734"/>
        <pc:sldMkLst>
          <pc:docMk/>
          <pc:sldMk cId="737086119" sldId="356"/>
        </pc:sldMkLst>
        <pc:spChg chg="mod">
          <ac:chgData name="Binhacková Ilona" userId="16dc9b86-2839-42cb-90ba-5e22bfbb328f" providerId="ADAL" clId="{5BC0D4EA-0AEC-48E2-9116-E1C500E53427}" dt="2024-10-29T11:34:13.027" v="1282" actId="1076"/>
          <ac:spMkLst>
            <pc:docMk/>
            <pc:sldMk cId="737086119" sldId="356"/>
            <ac:spMk id="2" creationId="{55610459-7589-FFFD-BF5D-5E37F34EA7FB}"/>
          </ac:spMkLst>
        </pc:spChg>
        <pc:spChg chg="mod">
          <ac:chgData name="Binhacková Ilona" userId="16dc9b86-2839-42cb-90ba-5e22bfbb328f" providerId="ADAL" clId="{5BC0D4EA-0AEC-48E2-9116-E1C500E53427}" dt="2024-10-29T11:24:35.709" v="1132" actId="6549"/>
          <ac:spMkLst>
            <pc:docMk/>
            <pc:sldMk cId="737086119" sldId="356"/>
            <ac:spMk id="3" creationId="{859691B4-2A0E-1862-8598-4642B5BB06E2}"/>
          </ac:spMkLst>
        </pc:spChg>
        <pc:graphicFrameChg chg="add mod modGraphic">
          <ac:chgData name="Binhacková Ilona" userId="16dc9b86-2839-42cb-90ba-5e22bfbb328f" providerId="ADAL" clId="{5BC0D4EA-0AEC-48E2-9116-E1C500E53427}" dt="2024-10-29T11:37:11.491" v="1296" actId="14734"/>
          <ac:graphicFrameMkLst>
            <pc:docMk/>
            <pc:sldMk cId="737086119" sldId="356"/>
            <ac:graphicFrameMk id="16" creationId="{1E5A77C3-AFAE-1FBC-833C-CEE327312409}"/>
          </ac:graphicFrameMkLst>
        </pc:graphicFrameChg>
      </pc:sldChg>
      <pc:sldChg chg="addSp delSp modSp new mod">
        <pc:chgData name="Binhacková Ilona" userId="16dc9b86-2839-42cb-90ba-5e22bfbb328f" providerId="ADAL" clId="{5BC0D4EA-0AEC-48E2-9116-E1C500E53427}" dt="2024-10-29T11:44:45.438" v="1388" actId="14734"/>
        <pc:sldMkLst>
          <pc:docMk/>
          <pc:sldMk cId="1364331156" sldId="357"/>
        </pc:sldMkLst>
        <pc:spChg chg="mod">
          <ac:chgData name="Binhacková Ilona" userId="16dc9b86-2839-42cb-90ba-5e22bfbb328f" providerId="ADAL" clId="{5BC0D4EA-0AEC-48E2-9116-E1C500E53427}" dt="2024-10-29T11:32:15.903" v="1174" actId="255"/>
          <ac:spMkLst>
            <pc:docMk/>
            <pc:sldMk cId="1364331156" sldId="357"/>
            <ac:spMk id="2" creationId="{E1567A76-AAA2-FA92-7416-69D173507DE8}"/>
          </ac:spMkLst>
        </pc:spChg>
        <pc:spChg chg="add mod">
          <ac:chgData name="Binhacková Ilona" userId="16dc9b86-2839-42cb-90ba-5e22bfbb328f" providerId="ADAL" clId="{5BC0D4EA-0AEC-48E2-9116-E1C500E53427}" dt="2024-10-29T11:43:52.395" v="1383" actId="20577"/>
          <ac:spMkLst>
            <pc:docMk/>
            <pc:sldMk cId="1364331156" sldId="357"/>
            <ac:spMk id="5" creationId="{B45DC5FF-7E13-9416-EDF8-B0CBCAAEAFC7}"/>
          </ac:spMkLst>
        </pc:spChg>
        <pc:graphicFrameChg chg="add mod modGraphic">
          <ac:chgData name="Binhacková Ilona" userId="16dc9b86-2839-42cb-90ba-5e22bfbb328f" providerId="ADAL" clId="{5BC0D4EA-0AEC-48E2-9116-E1C500E53427}" dt="2024-10-29T11:44:45.438" v="1388" actId="14734"/>
          <ac:graphicFrameMkLst>
            <pc:docMk/>
            <pc:sldMk cId="1364331156" sldId="357"/>
            <ac:graphicFrameMk id="9" creationId="{EAC1474C-A262-B765-9CA2-AA45DF679FA3}"/>
          </ac:graphicFrameMkLst>
        </pc:graphicFrameChg>
      </pc:sldChg>
      <pc:sldChg chg="addSp modSp new mod">
        <pc:chgData name="Binhacková Ilona" userId="16dc9b86-2839-42cb-90ba-5e22bfbb328f" providerId="ADAL" clId="{5BC0D4EA-0AEC-48E2-9116-E1C500E53427}" dt="2024-10-29T11:46:02.378" v="1415" actId="14100"/>
        <pc:sldMkLst>
          <pc:docMk/>
          <pc:sldMk cId="2781873888" sldId="358"/>
        </pc:sldMkLst>
        <pc:spChg chg="mod">
          <ac:chgData name="Binhacková Ilona" userId="16dc9b86-2839-42cb-90ba-5e22bfbb328f" providerId="ADAL" clId="{5BC0D4EA-0AEC-48E2-9116-E1C500E53427}" dt="2024-10-29T11:45:18.272" v="1391" actId="255"/>
          <ac:spMkLst>
            <pc:docMk/>
            <pc:sldMk cId="2781873888" sldId="358"/>
            <ac:spMk id="2" creationId="{01687693-4CD7-2102-054D-93A1BC7AEF31}"/>
          </ac:spMkLst>
        </pc:spChg>
        <pc:spChg chg="mod">
          <ac:chgData name="Binhacková Ilona" userId="16dc9b86-2839-42cb-90ba-5e22bfbb328f" providerId="ADAL" clId="{5BC0D4EA-0AEC-48E2-9116-E1C500E53427}" dt="2024-10-29T11:45:25.779" v="1409" actId="20577"/>
          <ac:spMkLst>
            <pc:docMk/>
            <pc:sldMk cId="2781873888" sldId="358"/>
            <ac:spMk id="3" creationId="{AA0B3483-9550-C87A-629A-762225BB6FA0}"/>
          </ac:spMkLst>
        </pc:spChg>
        <pc:graphicFrameChg chg="add mod modGraphic">
          <ac:chgData name="Binhacková Ilona" userId="16dc9b86-2839-42cb-90ba-5e22bfbb328f" providerId="ADAL" clId="{5BC0D4EA-0AEC-48E2-9116-E1C500E53427}" dt="2024-10-29T11:46:02.378" v="1415" actId="14100"/>
          <ac:graphicFrameMkLst>
            <pc:docMk/>
            <pc:sldMk cId="2781873888" sldId="358"/>
            <ac:graphicFrameMk id="5" creationId="{EA2CD5E9-F087-895D-6026-15E60F6C1328}"/>
          </ac:graphicFrameMkLst>
        </pc:graphicFrameChg>
      </pc:sldChg>
      <pc:sldChg chg="addSp modSp new mod">
        <pc:chgData name="Binhacková Ilona" userId="16dc9b86-2839-42cb-90ba-5e22bfbb328f" providerId="ADAL" clId="{5BC0D4EA-0AEC-48E2-9116-E1C500E53427}" dt="2024-10-29T11:52:44.714" v="1732" actId="20577"/>
        <pc:sldMkLst>
          <pc:docMk/>
          <pc:sldMk cId="2152160681" sldId="359"/>
        </pc:sldMkLst>
        <pc:spChg chg="mod">
          <ac:chgData name="Binhacková Ilona" userId="16dc9b86-2839-42cb-90ba-5e22bfbb328f" providerId="ADAL" clId="{5BC0D4EA-0AEC-48E2-9116-E1C500E53427}" dt="2024-10-29T11:51:53.469" v="1712" actId="6549"/>
          <ac:spMkLst>
            <pc:docMk/>
            <pc:sldMk cId="2152160681" sldId="359"/>
            <ac:spMk id="2" creationId="{2E702AB2-C506-28AF-9398-A40FB30BABE6}"/>
          </ac:spMkLst>
        </pc:spChg>
        <pc:spChg chg="mod">
          <ac:chgData name="Binhacková Ilona" userId="16dc9b86-2839-42cb-90ba-5e22bfbb328f" providerId="ADAL" clId="{5BC0D4EA-0AEC-48E2-9116-E1C500E53427}" dt="2024-10-29T11:52:01.121" v="1728" actId="20577"/>
          <ac:spMkLst>
            <pc:docMk/>
            <pc:sldMk cId="2152160681" sldId="359"/>
            <ac:spMk id="3" creationId="{0E2B662E-0ADF-7A76-EDB1-E81B020C4F96}"/>
          </ac:spMkLst>
        </pc:spChg>
        <pc:spChg chg="add mod">
          <ac:chgData name="Binhacková Ilona" userId="16dc9b86-2839-42cb-90ba-5e22bfbb328f" providerId="ADAL" clId="{5BC0D4EA-0AEC-48E2-9116-E1C500E53427}" dt="2024-10-29T11:52:44.714" v="1732" actId="20577"/>
          <ac:spMkLst>
            <pc:docMk/>
            <pc:sldMk cId="2152160681" sldId="359"/>
            <ac:spMk id="5" creationId="{10082938-C7BB-57FD-89A6-363510B24289}"/>
          </ac:spMkLst>
        </pc:spChg>
        <pc:graphicFrameChg chg="add mod modGraphic">
          <ac:chgData name="Binhacková Ilona" userId="16dc9b86-2839-42cb-90ba-5e22bfbb328f" providerId="ADAL" clId="{5BC0D4EA-0AEC-48E2-9116-E1C500E53427}" dt="2024-10-29T11:52:36.550" v="1731" actId="14100"/>
          <ac:graphicFrameMkLst>
            <pc:docMk/>
            <pc:sldMk cId="2152160681" sldId="359"/>
            <ac:graphicFrameMk id="4" creationId="{B27A9538-143C-A978-4BB4-D2EBD4F01D1A}"/>
          </ac:graphicFrameMkLst>
        </pc:graphicFrameChg>
      </pc:sldChg>
      <pc:sldChg chg="modSp mod">
        <pc:chgData name="Binhacková Ilona" userId="16dc9b86-2839-42cb-90ba-5e22bfbb328f" providerId="ADAL" clId="{5BC0D4EA-0AEC-48E2-9116-E1C500E53427}" dt="2024-11-22T10:46:08.545" v="2313" actId="21"/>
        <pc:sldMkLst>
          <pc:docMk/>
          <pc:sldMk cId="1409912309" sldId="362"/>
        </pc:sldMkLst>
        <pc:spChg chg="mod">
          <ac:chgData name="Binhacková Ilona" userId="16dc9b86-2839-42cb-90ba-5e22bfbb328f" providerId="ADAL" clId="{5BC0D4EA-0AEC-48E2-9116-E1C500E53427}" dt="2024-11-22T10:46:08.545" v="2313" actId="21"/>
          <ac:spMkLst>
            <pc:docMk/>
            <pc:sldMk cId="1409912309" sldId="362"/>
            <ac:spMk id="3" creationId="{DD9DBF23-7001-CFE5-39A7-05F6B81E1517}"/>
          </ac:spMkLst>
        </pc:spChg>
      </pc:sldChg>
      <pc:sldChg chg="modSp mod">
        <pc:chgData name="Binhacková Ilona" userId="16dc9b86-2839-42cb-90ba-5e22bfbb328f" providerId="ADAL" clId="{5BC0D4EA-0AEC-48E2-9116-E1C500E53427}" dt="2024-11-22T10:45:40.699" v="2310" actId="6549"/>
        <pc:sldMkLst>
          <pc:docMk/>
          <pc:sldMk cId="3383256032" sldId="363"/>
        </pc:sldMkLst>
        <pc:spChg chg="mod">
          <ac:chgData name="Binhacková Ilona" userId="16dc9b86-2839-42cb-90ba-5e22bfbb328f" providerId="ADAL" clId="{5BC0D4EA-0AEC-48E2-9116-E1C500E53427}" dt="2024-11-22T10:45:40.699" v="2310" actId="6549"/>
          <ac:spMkLst>
            <pc:docMk/>
            <pc:sldMk cId="3383256032" sldId="363"/>
            <ac:spMk id="2" creationId="{CF11368E-4640-39D6-5CE3-596FC3B61B04}"/>
          </ac:spMkLst>
        </pc:spChg>
        <pc:spChg chg="mod">
          <ac:chgData name="Binhacková Ilona" userId="16dc9b86-2839-42cb-90ba-5e22bfbb328f" providerId="ADAL" clId="{5BC0D4EA-0AEC-48E2-9116-E1C500E53427}" dt="2024-11-22T10:45:08.106" v="2296" actId="255"/>
          <ac:spMkLst>
            <pc:docMk/>
            <pc:sldMk cId="3383256032" sldId="363"/>
            <ac:spMk id="3" creationId="{84B6432A-9EA8-9F82-F85B-FB92B54ED936}"/>
          </ac:spMkLst>
        </pc:spChg>
      </pc:sldChg>
      <pc:sldChg chg="ord">
        <pc:chgData name="Binhacková Ilona" userId="16dc9b86-2839-42cb-90ba-5e22bfbb328f" providerId="ADAL" clId="{5BC0D4EA-0AEC-48E2-9116-E1C500E53427}" dt="2024-11-22T10:50:12.992" v="2327"/>
        <pc:sldMkLst>
          <pc:docMk/>
          <pc:sldMk cId="3204803083" sldId="365"/>
        </pc:sldMkLst>
      </pc:sldChg>
    </pc:docChg>
  </pc:docChgLst>
  <pc:docChgLst>
    <pc:chgData name="Laššuth Juraj" userId="S::juraj.lassuth@mmr.cz::36b0413c-92a8-413b-aeba-c5fb3dcd50ea" providerId="AD" clId="Web-{49ECD2BD-246C-75D3-82DA-12533771E7BE}"/>
    <pc:docChg chg="modSld">
      <pc:chgData name="Laššuth Juraj" userId="S::juraj.lassuth@mmr.cz::36b0413c-92a8-413b-aeba-c5fb3dcd50ea" providerId="AD" clId="Web-{49ECD2BD-246C-75D3-82DA-12533771E7BE}" dt="2023-10-16T07:59:20.755" v="26" actId="20577"/>
      <pc:docMkLst>
        <pc:docMk/>
      </pc:docMkLst>
      <pc:sldChg chg="modSp">
        <pc:chgData name="Laššuth Juraj" userId="S::juraj.lassuth@mmr.cz::36b0413c-92a8-413b-aeba-c5fb3dcd50ea" providerId="AD" clId="Web-{49ECD2BD-246C-75D3-82DA-12533771E7BE}" dt="2023-10-16T07:58:31.660" v="11" actId="20577"/>
        <pc:sldMkLst>
          <pc:docMk/>
          <pc:sldMk cId="0" sldId="258"/>
        </pc:sldMkLst>
      </pc:sldChg>
      <pc:sldChg chg="modSp">
        <pc:chgData name="Laššuth Juraj" userId="S::juraj.lassuth@mmr.cz::36b0413c-92a8-413b-aeba-c5fb3dcd50ea" providerId="AD" clId="Web-{49ECD2BD-246C-75D3-82DA-12533771E7BE}" dt="2023-10-16T07:59:20.755" v="26" actId="20577"/>
        <pc:sldMkLst>
          <pc:docMk/>
          <pc:sldMk cId="2587824315" sldId="330"/>
        </pc:sldMkLst>
      </pc:sldChg>
    </pc:docChg>
  </pc:docChgLst>
  <pc:docChgLst>
    <pc:chgData name="Lukšová Petra" userId="S::petra.luksova@mmr.cz::051bfa48-4152-4118-8f7b-7f7282e55cac" providerId="AD" clId="Web-{0ED5540D-165A-3C3A-745B-91C1069CCD51}"/>
    <pc:docChg chg="modSld sldOrd">
      <pc:chgData name="Lukšová Petra" userId="S::petra.luksova@mmr.cz::051bfa48-4152-4118-8f7b-7f7282e55cac" providerId="AD" clId="Web-{0ED5540D-165A-3C3A-745B-91C1069CCD51}" dt="2023-11-21T12:54:10.751" v="2" actId="20577"/>
      <pc:docMkLst>
        <pc:docMk/>
      </pc:docMkLst>
      <pc:sldChg chg="ord">
        <pc:chgData name="Lukšová Petra" userId="S::petra.luksova@mmr.cz::051bfa48-4152-4118-8f7b-7f7282e55cac" providerId="AD" clId="Web-{0ED5540D-165A-3C3A-745B-91C1069CCD51}" dt="2023-11-21T12:45:39.018" v="0"/>
        <pc:sldMkLst>
          <pc:docMk/>
          <pc:sldMk cId="1042961625" sldId="320"/>
        </pc:sldMkLst>
      </pc:sldChg>
      <pc:sldChg chg="modSp">
        <pc:chgData name="Lukšová Petra" userId="S::petra.luksova@mmr.cz::051bfa48-4152-4118-8f7b-7f7282e55cac" providerId="AD" clId="Web-{0ED5540D-165A-3C3A-745B-91C1069CCD51}" dt="2023-11-21T12:54:10.751" v="2" actId="20577"/>
        <pc:sldMkLst>
          <pc:docMk/>
          <pc:sldMk cId="4239580774" sldId="346"/>
        </pc:sldMkLst>
      </pc:sldChg>
    </pc:docChg>
  </pc:docChgLst>
  <pc:docChgLst>
    <pc:chgData name="Rybářová Magdalena" userId="S::magdalena.rybarova@mmr.cz::50771d29-0476-46e9-a8b6-ef7af5932d21" providerId="AD" clId="Web-{506039FE-4444-2B51-7CC8-34C21E164957}"/>
    <pc:docChg chg="modSld sldOrd">
      <pc:chgData name="Rybářová Magdalena" userId="S::magdalena.rybarova@mmr.cz::50771d29-0476-46e9-a8b6-ef7af5932d21" providerId="AD" clId="Web-{506039FE-4444-2B51-7CC8-34C21E164957}" dt="2023-10-18T13:27:27.576" v="76" actId="14100"/>
      <pc:docMkLst>
        <pc:docMk/>
      </pc:docMkLst>
      <pc:sldChg chg="addSp delSp modSp ord">
        <pc:chgData name="Rybářová Magdalena" userId="S::magdalena.rybarova@mmr.cz::50771d29-0476-46e9-a8b6-ef7af5932d21" providerId="AD" clId="Web-{506039FE-4444-2B51-7CC8-34C21E164957}" dt="2023-10-18T13:27:27.576" v="76" actId="14100"/>
        <pc:sldMkLst>
          <pc:docMk/>
          <pc:sldMk cId="2950071597" sldId="343"/>
        </pc:sldMkLst>
      </pc:sldChg>
    </pc:docChg>
  </pc:docChgLst>
  <pc:docChgLst>
    <pc:chgData name="Kořínek Jiří" userId="38144f8e-3e0c-4dde-bf5e-a7dd982c2475" providerId="ADAL" clId="{6A87CA4D-FA04-477F-8514-8B401304564B}"/>
    <pc:docChg chg="undo custSel addSld delSld modSld sldOrd">
      <pc:chgData name="Kořínek Jiří" userId="38144f8e-3e0c-4dde-bf5e-a7dd982c2475" providerId="ADAL" clId="{6A87CA4D-FA04-477F-8514-8B401304564B}" dt="2023-11-24T09:20:26.494" v="1089" actId="20578"/>
      <pc:docMkLst>
        <pc:docMk/>
      </pc:docMkLst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0" sldId="256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0" sldId="258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0" sldId="260"/>
        </pc:sldMkLst>
      </pc:sldChg>
      <pc:sldChg chg="addSp delSp modSp add del mod modAnim">
        <pc:chgData name="Kořínek Jiří" userId="38144f8e-3e0c-4dde-bf5e-a7dd982c2475" providerId="ADAL" clId="{6A87CA4D-FA04-477F-8514-8B401304564B}" dt="2023-11-09T12:59:34.502" v="398" actId="2696"/>
        <pc:sldMkLst>
          <pc:docMk/>
          <pc:sldMk cId="0" sldId="265"/>
        </pc:sldMkLst>
      </pc:sldChg>
      <pc:sldChg chg="add">
        <pc:chgData name="Kořínek Jiří" userId="38144f8e-3e0c-4dde-bf5e-a7dd982c2475" providerId="ADAL" clId="{6A87CA4D-FA04-477F-8514-8B401304564B}" dt="2023-11-09T13:25:24.753" v="980"/>
        <pc:sldMkLst>
          <pc:docMk/>
          <pc:sldMk cId="0" sldId="297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042961625" sldId="320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598079362" sldId="321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4028622624" sldId="324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496199003" sldId="326"/>
        </pc:sldMkLst>
      </pc:sldChg>
      <pc:sldChg chg="del">
        <pc:chgData name="Kořínek Jiří" userId="38144f8e-3e0c-4dde-bf5e-a7dd982c2475" providerId="ADAL" clId="{6A87CA4D-FA04-477F-8514-8B401304564B}" dt="2023-11-09T13:25:27.973" v="981" actId="47"/>
        <pc:sldMkLst>
          <pc:docMk/>
          <pc:sldMk cId="1361573461" sldId="328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587824315" sldId="330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3534110015" sldId="331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258502036" sldId="332"/>
        </pc:sldMkLst>
      </pc:sldChg>
      <pc:sldChg chg="modSp mod">
        <pc:chgData name="Kořínek Jiří" userId="38144f8e-3e0c-4dde-bf5e-a7dd982c2475" providerId="ADAL" clId="{6A87CA4D-FA04-477F-8514-8B401304564B}" dt="2023-11-24T09:20:26.494" v="1089" actId="20578"/>
        <pc:sldMkLst>
          <pc:docMk/>
          <pc:sldMk cId="2040641335" sldId="333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3461735112" sldId="334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254774660" sldId="335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984796688" sldId="336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770079973" sldId="337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354320234" sldId="338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524171868" sldId="339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542962752" sldId="340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3535142099" sldId="341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072183211" sldId="342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2950071597" sldId="343"/>
        </pc:sldMkLst>
      </pc:sldChg>
      <pc:sldChg chg="modSp">
        <pc:chgData name="Kořínek Jiří" userId="38144f8e-3e0c-4dde-bf5e-a7dd982c2475" providerId="ADAL" clId="{6A87CA4D-FA04-477F-8514-8B401304564B}" dt="2023-11-09T13:00:09.130" v="418"/>
        <pc:sldMkLst>
          <pc:docMk/>
          <pc:sldMk cId="1844869832" sldId="344"/>
        </pc:sldMkLst>
      </pc:sldChg>
      <pc:sldChg chg="addSp delSp modSp add mod ord addAnim delAnim modAnim">
        <pc:chgData name="Kořínek Jiří" userId="38144f8e-3e0c-4dde-bf5e-a7dd982c2475" providerId="ADAL" clId="{6A87CA4D-FA04-477F-8514-8B401304564B}" dt="2023-11-09T13:02:18.538" v="457" actId="1035"/>
        <pc:sldMkLst>
          <pc:docMk/>
          <pc:sldMk cId="1403669191" sldId="345"/>
        </pc:sldMkLst>
      </pc:sldChg>
      <pc:sldChg chg="delSp modSp add del mod">
        <pc:chgData name="Kořínek Jiří" userId="38144f8e-3e0c-4dde-bf5e-a7dd982c2475" providerId="ADAL" clId="{6A87CA4D-FA04-477F-8514-8B401304564B}" dt="2023-11-09T12:53:37.828" v="372" actId="47"/>
        <pc:sldMkLst>
          <pc:docMk/>
          <pc:sldMk cId="2262804106" sldId="345"/>
        </pc:sldMkLst>
      </pc:sldChg>
      <pc:sldChg chg="addSp delSp modSp add mod ord delAnim modAnim">
        <pc:chgData name="Kořínek Jiří" userId="38144f8e-3e0c-4dde-bf5e-a7dd982c2475" providerId="ADAL" clId="{6A87CA4D-FA04-477F-8514-8B401304564B}" dt="2023-11-13T12:19:20.221" v="1074" actId="20577"/>
        <pc:sldMkLst>
          <pc:docMk/>
          <pc:sldMk cId="4239580774" sldId="346"/>
        </pc:sldMkLst>
      </pc:sldChg>
      <pc:sldMasterChg chg="delSldLayout">
        <pc:chgData name="Kořínek Jiří" userId="38144f8e-3e0c-4dde-bf5e-a7dd982c2475" providerId="ADAL" clId="{6A87CA4D-FA04-477F-8514-8B401304564B}" dt="2023-11-09T12:59:34.502" v="398" actId="2696"/>
        <pc:sldMasterMkLst>
          <pc:docMk/>
          <pc:sldMasterMk cId="0" sldId="2147483681"/>
        </pc:sldMasterMkLst>
        <pc:sldLayoutChg chg="del">
          <pc:chgData name="Kořínek Jiří" userId="38144f8e-3e0c-4dde-bf5e-a7dd982c2475" providerId="ADAL" clId="{6A87CA4D-FA04-477F-8514-8B401304564B}" dt="2023-11-09T12:59:34.502" v="398" actId="2696"/>
          <pc:sldLayoutMkLst>
            <pc:docMk/>
            <pc:sldMasterMk cId="0" sldId="2147483681"/>
            <pc:sldLayoutMk cId="1022225551" sldId="2147483682"/>
          </pc:sldLayoutMkLst>
        </pc:sldLayoutChg>
      </pc:sldMasterChg>
    </pc:docChg>
  </pc:docChgLst>
  <pc:docChgLst>
    <pc:chgData name="Janda Martin - OŘOOPTP" userId="a4b209b5-89d1-41f4-9ca2-fdbef0c40465" providerId="ADAL" clId="{C11F96D1-BF34-4C90-8CA8-607B5C1225D5}"/>
    <pc:docChg chg="undo custSel delSld modSld">
      <pc:chgData name="Janda Martin - OŘOOPTP" userId="a4b209b5-89d1-41f4-9ca2-fdbef0c40465" providerId="ADAL" clId="{C11F96D1-BF34-4C90-8CA8-607B5C1225D5}" dt="2024-09-30T08:41:50.688" v="34" actId="14100"/>
      <pc:docMkLst>
        <pc:docMk/>
      </pc:docMkLst>
      <pc:sldChg chg="modSp mod">
        <pc:chgData name="Janda Martin - OŘOOPTP" userId="a4b209b5-89d1-41f4-9ca2-fdbef0c40465" providerId="ADAL" clId="{C11F96D1-BF34-4C90-8CA8-607B5C1225D5}" dt="2024-09-30T08:36:10.256" v="2" actId="20577"/>
        <pc:sldMkLst>
          <pc:docMk/>
          <pc:sldMk cId="0" sldId="256"/>
        </pc:sldMkLst>
        <pc:spChg chg="mod">
          <ac:chgData name="Janda Martin - OŘOOPTP" userId="a4b209b5-89d1-41f4-9ca2-fdbef0c40465" providerId="ADAL" clId="{C11F96D1-BF34-4C90-8CA8-607B5C1225D5}" dt="2024-09-30T08:36:10.256" v="2" actId="20577"/>
          <ac:spMkLst>
            <pc:docMk/>
            <pc:sldMk cId="0" sldId="256"/>
            <ac:spMk id="415" creationId="{00000000-0000-0000-0000-000000000000}"/>
          </ac:spMkLst>
        </pc:spChg>
        <pc:spChg chg="mod">
          <ac:chgData name="Janda Martin - OŘOOPTP" userId="a4b209b5-89d1-41f4-9ca2-fdbef0c40465" providerId="ADAL" clId="{C11F96D1-BF34-4C90-8CA8-607B5C1225D5}" dt="2024-09-30T08:36:03.140" v="0" actId="20577"/>
          <ac:spMkLst>
            <pc:docMk/>
            <pc:sldMk cId="0" sldId="256"/>
            <ac:spMk id="416" creationId="{00000000-0000-0000-0000-000000000000}"/>
          </ac:spMkLst>
        </pc:spChg>
      </pc:sldChg>
      <pc:sldChg chg="modSp mod">
        <pc:chgData name="Janda Martin - OŘOOPTP" userId="a4b209b5-89d1-41f4-9ca2-fdbef0c40465" providerId="ADAL" clId="{C11F96D1-BF34-4C90-8CA8-607B5C1225D5}" dt="2024-09-30T08:36:26.648" v="5" actId="6549"/>
        <pc:sldMkLst>
          <pc:docMk/>
          <pc:sldMk cId="0" sldId="258"/>
        </pc:sldMkLst>
        <pc:spChg chg="mod">
          <ac:chgData name="Janda Martin - OŘOOPTP" userId="a4b209b5-89d1-41f4-9ca2-fdbef0c40465" providerId="ADAL" clId="{C11F96D1-BF34-4C90-8CA8-607B5C1225D5}" dt="2024-09-30T08:36:18.322" v="3" actId="6549"/>
          <ac:spMkLst>
            <pc:docMk/>
            <pc:sldMk cId="0" sldId="258"/>
            <ac:spMk id="49" creationId="{2FFF6649-4D6F-403F-96D7-092D4E3AE5AD}"/>
          </ac:spMkLst>
        </pc:spChg>
      </pc:sldChg>
      <pc:sldChg chg="modSp mod">
        <pc:chgData name="Janda Martin - OŘOOPTP" userId="a4b209b5-89d1-41f4-9ca2-fdbef0c40465" providerId="ADAL" clId="{C11F96D1-BF34-4C90-8CA8-607B5C1225D5}" dt="2024-09-30T08:41:50.688" v="34" actId="14100"/>
        <pc:sldMkLst>
          <pc:docMk/>
          <pc:sldMk cId="0" sldId="297"/>
        </pc:sldMkLst>
        <pc:spChg chg="mod">
          <ac:chgData name="Janda Martin - OŘOOPTP" userId="a4b209b5-89d1-41f4-9ca2-fdbef0c40465" providerId="ADAL" clId="{C11F96D1-BF34-4C90-8CA8-607B5C1225D5}" dt="2024-09-30T08:41:50.688" v="34" actId="14100"/>
          <ac:spMkLst>
            <pc:docMk/>
            <pc:sldMk cId="0" sldId="297"/>
            <ac:spMk id="1223" creationId="{00000000-0000-0000-0000-000000000000}"/>
          </ac:spMkLst>
        </pc:spChg>
      </pc:sldChg>
      <pc:sldChg chg="modSp mod">
        <pc:chgData name="Janda Martin - OŘOOPTP" userId="a4b209b5-89d1-41f4-9ca2-fdbef0c40465" providerId="ADAL" clId="{C11F96D1-BF34-4C90-8CA8-607B5C1225D5}" dt="2024-09-30T08:38:37.065" v="18" actId="6549"/>
        <pc:sldMkLst>
          <pc:docMk/>
          <pc:sldMk cId="1598079362" sldId="321"/>
        </pc:sldMkLst>
        <pc:spChg chg="mod">
          <ac:chgData name="Janda Martin - OŘOOPTP" userId="a4b209b5-89d1-41f4-9ca2-fdbef0c40465" providerId="ADAL" clId="{C11F96D1-BF34-4C90-8CA8-607B5C1225D5}" dt="2024-09-30T08:38:37.065" v="18" actId="6549"/>
          <ac:spMkLst>
            <pc:docMk/>
            <pc:sldMk cId="1598079362" sldId="321"/>
            <ac:spMk id="465" creationId="{00000000-0000-0000-0000-000000000000}"/>
          </ac:spMkLst>
        </pc:spChg>
      </pc:sldChg>
      <pc:sldChg chg="del">
        <pc:chgData name="Janda Martin - OŘOOPTP" userId="a4b209b5-89d1-41f4-9ca2-fdbef0c40465" providerId="ADAL" clId="{C11F96D1-BF34-4C90-8CA8-607B5C1225D5}" dt="2024-09-30T08:38:58.587" v="23" actId="47"/>
        <pc:sldMkLst>
          <pc:docMk/>
          <pc:sldMk cId="4028622624" sldId="324"/>
        </pc:sldMkLst>
      </pc:sldChg>
      <pc:sldChg chg="del">
        <pc:chgData name="Janda Martin - OŘOOPTP" userId="a4b209b5-89d1-41f4-9ca2-fdbef0c40465" providerId="ADAL" clId="{C11F96D1-BF34-4C90-8CA8-607B5C1225D5}" dt="2024-09-30T08:39:01.009" v="24" actId="47"/>
        <pc:sldMkLst>
          <pc:docMk/>
          <pc:sldMk cId="2587824315" sldId="330"/>
        </pc:sldMkLst>
      </pc:sldChg>
      <pc:sldChg chg="del">
        <pc:chgData name="Janda Martin - OŘOOPTP" userId="a4b209b5-89d1-41f4-9ca2-fdbef0c40465" providerId="ADAL" clId="{C11F96D1-BF34-4C90-8CA8-607B5C1225D5}" dt="2024-09-30T08:39:03.022" v="25" actId="47"/>
        <pc:sldMkLst>
          <pc:docMk/>
          <pc:sldMk cId="2258502036" sldId="332"/>
        </pc:sldMkLst>
      </pc:sldChg>
      <pc:sldChg chg="del">
        <pc:chgData name="Janda Martin - OŘOOPTP" userId="a4b209b5-89d1-41f4-9ca2-fdbef0c40465" providerId="ADAL" clId="{C11F96D1-BF34-4C90-8CA8-607B5C1225D5}" dt="2024-09-30T08:39:04.627" v="26" actId="47"/>
        <pc:sldMkLst>
          <pc:docMk/>
          <pc:sldMk cId="2040641335" sldId="333"/>
        </pc:sldMkLst>
      </pc:sldChg>
      <pc:sldChg chg="del">
        <pc:chgData name="Janda Martin - OŘOOPTP" userId="a4b209b5-89d1-41f4-9ca2-fdbef0c40465" providerId="ADAL" clId="{C11F96D1-BF34-4C90-8CA8-607B5C1225D5}" dt="2024-09-30T08:38:42.065" v="19" actId="47"/>
        <pc:sldMkLst>
          <pc:docMk/>
          <pc:sldMk cId="2254774660" sldId="335"/>
        </pc:sldMkLst>
      </pc:sldChg>
      <pc:sldChg chg="modSp mod">
        <pc:chgData name="Janda Martin - OŘOOPTP" userId="a4b209b5-89d1-41f4-9ca2-fdbef0c40465" providerId="ADAL" clId="{C11F96D1-BF34-4C90-8CA8-607B5C1225D5}" dt="2024-09-30T08:36:44.232" v="8" actId="20577"/>
        <pc:sldMkLst>
          <pc:docMk/>
          <pc:sldMk cId="1984796688" sldId="336"/>
        </pc:sldMkLst>
        <pc:spChg chg="mod">
          <ac:chgData name="Janda Martin - OŘOOPTP" userId="a4b209b5-89d1-41f4-9ca2-fdbef0c40465" providerId="ADAL" clId="{C11F96D1-BF34-4C90-8CA8-607B5C1225D5}" dt="2024-09-30T08:36:44.232" v="8" actId="20577"/>
          <ac:spMkLst>
            <pc:docMk/>
            <pc:sldMk cId="1984796688" sldId="336"/>
            <ac:spMk id="30" creationId="{4D3B358B-BA91-6FD8-CF3C-AB29E19FE7C2}"/>
          </ac:spMkLst>
        </pc:spChg>
        <pc:spChg chg="mod">
          <ac:chgData name="Janda Martin - OŘOOPTP" userId="a4b209b5-89d1-41f4-9ca2-fdbef0c40465" providerId="ADAL" clId="{C11F96D1-BF34-4C90-8CA8-607B5C1225D5}" dt="2024-09-30T08:36:34.534" v="6" actId="6549"/>
          <ac:spMkLst>
            <pc:docMk/>
            <pc:sldMk cId="1984796688" sldId="336"/>
            <ac:spMk id="445" creationId="{00000000-0000-0000-0000-000000000000}"/>
          </ac:spMkLst>
        </pc:spChg>
      </pc:sldChg>
      <pc:sldChg chg="modSp mod">
        <pc:chgData name="Janda Martin - OŘOOPTP" userId="a4b209b5-89d1-41f4-9ca2-fdbef0c40465" providerId="ADAL" clId="{C11F96D1-BF34-4C90-8CA8-607B5C1225D5}" dt="2024-09-30T08:38:47.427" v="20" actId="6549"/>
        <pc:sldMkLst>
          <pc:docMk/>
          <pc:sldMk cId="2524171868" sldId="339"/>
        </pc:sldMkLst>
      </pc:sldChg>
      <pc:sldChg chg="del">
        <pc:chgData name="Janda Martin - OŘOOPTP" userId="a4b209b5-89d1-41f4-9ca2-fdbef0c40465" providerId="ADAL" clId="{C11F96D1-BF34-4C90-8CA8-607B5C1225D5}" dt="2024-09-30T08:38:53.070" v="21" actId="47"/>
        <pc:sldMkLst>
          <pc:docMk/>
          <pc:sldMk cId="1542962752" sldId="340"/>
        </pc:sldMkLst>
      </pc:sldChg>
      <pc:sldChg chg="delSp modSp mod">
        <pc:chgData name="Janda Martin - OŘOOPTP" userId="a4b209b5-89d1-41f4-9ca2-fdbef0c40465" providerId="ADAL" clId="{C11F96D1-BF34-4C90-8CA8-607B5C1225D5}" dt="2024-09-30T08:37:42.162" v="12" actId="6549"/>
        <pc:sldMkLst>
          <pc:docMk/>
          <pc:sldMk cId="3535142099" sldId="341"/>
        </pc:sldMkLst>
        <pc:spChg chg="mod">
          <ac:chgData name="Janda Martin - OŘOOPTP" userId="a4b209b5-89d1-41f4-9ca2-fdbef0c40465" providerId="ADAL" clId="{C11F96D1-BF34-4C90-8CA8-607B5C1225D5}" dt="2024-09-30T08:37:42.162" v="12" actId="6549"/>
          <ac:spMkLst>
            <pc:docMk/>
            <pc:sldMk cId="3535142099" sldId="341"/>
            <ac:spMk id="2" creationId="{4D989E79-5130-A513-DF0A-77407699F3EA}"/>
          </ac:spMkLst>
        </pc:spChg>
      </pc:sldChg>
      <pc:sldChg chg="del">
        <pc:chgData name="Janda Martin - OŘOOPTP" userId="a4b209b5-89d1-41f4-9ca2-fdbef0c40465" providerId="ADAL" clId="{C11F96D1-BF34-4C90-8CA8-607B5C1225D5}" dt="2024-09-30T08:38:06.551" v="14" actId="47"/>
        <pc:sldMkLst>
          <pc:docMk/>
          <pc:sldMk cId="1072183211" sldId="342"/>
        </pc:sldMkLst>
      </pc:sldChg>
      <pc:sldChg chg="del">
        <pc:chgData name="Janda Martin - OŘOOPTP" userId="a4b209b5-89d1-41f4-9ca2-fdbef0c40465" providerId="ADAL" clId="{C11F96D1-BF34-4C90-8CA8-607B5C1225D5}" dt="2024-09-30T08:37:48.544" v="13" actId="47"/>
        <pc:sldMkLst>
          <pc:docMk/>
          <pc:sldMk cId="2950071597" sldId="343"/>
        </pc:sldMkLst>
      </pc:sldChg>
      <pc:sldChg chg="del">
        <pc:chgData name="Janda Martin - OŘOOPTP" userId="a4b209b5-89d1-41f4-9ca2-fdbef0c40465" providerId="ADAL" clId="{C11F96D1-BF34-4C90-8CA8-607B5C1225D5}" dt="2024-09-30T08:38:21.583" v="17" actId="47"/>
        <pc:sldMkLst>
          <pc:docMk/>
          <pc:sldMk cId="1844869832" sldId="344"/>
        </pc:sldMkLst>
      </pc:sldChg>
      <pc:sldChg chg="del">
        <pc:chgData name="Janda Martin - OŘOOPTP" userId="a4b209b5-89d1-41f4-9ca2-fdbef0c40465" providerId="ADAL" clId="{C11F96D1-BF34-4C90-8CA8-607B5C1225D5}" dt="2024-09-30T08:38:15.948" v="16" actId="47"/>
        <pc:sldMkLst>
          <pc:docMk/>
          <pc:sldMk cId="1403669191" sldId="345"/>
        </pc:sldMkLst>
      </pc:sldChg>
      <pc:sldChg chg="del">
        <pc:chgData name="Janda Martin - OŘOOPTP" userId="a4b209b5-89d1-41f4-9ca2-fdbef0c40465" providerId="ADAL" clId="{C11F96D1-BF34-4C90-8CA8-607B5C1225D5}" dt="2024-09-30T08:38:09.877" v="15" actId="47"/>
        <pc:sldMkLst>
          <pc:docMk/>
          <pc:sldMk cId="4239580774" sldId="346"/>
        </pc:sldMkLst>
      </pc:sldChg>
      <pc:sldChg chg="del">
        <pc:chgData name="Janda Martin - OŘOOPTP" userId="a4b209b5-89d1-41f4-9ca2-fdbef0c40465" providerId="ADAL" clId="{C11F96D1-BF34-4C90-8CA8-607B5C1225D5}" dt="2024-09-30T08:38:55.361" v="22" actId="47"/>
        <pc:sldMkLst>
          <pc:docMk/>
          <pc:sldMk cId="3455205020" sldId="347"/>
        </pc:sldMkLst>
      </pc:sldChg>
      <pc:sldChg chg="del">
        <pc:chgData name="Janda Martin - OŘOOPTP" userId="a4b209b5-89d1-41f4-9ca2-fdbef0c40465" providerId="ADAL" clId="{C11F96D1-BF34-4C90-8CA8-607B5C1225D5}" dt="2024-09-30T08:39:12.614" v="27" actId="47"/>
        <pc:sldMkLst>
          <pc:docMk/>
          <pc:sldMk cId="1726750674" sldId="348"/>
        </pc:sldMkLst>
      </pc:sldChg>
    </pc:docChg>
  </pc:docChgLst>
  <pc:docChgLst>
    <pc:chgData name="Rybářová Magdalena" userId="S::magdalena.rybarova@mmr.cz::50771d29-0476-46e9-a8b6-ef7af5932d21" providerId="AD" clId="Web-{9372D12A-5F1B-2C2D-DA6B-BA1C4FAC6D77}"/>
    <pc:docChg chg="addSld modSld">
      <pc:chgData name="Rybářová Magdalena" userId="S::magdalena.rybarova@mmr.cz::50771d29-0476-46e9-a8b6-ef7af5932d21" providerId="AD" clId="Web-{9372D12A-5F1B-2C2D-DA6B-BA1C4FAC6D77}" dt="2024-10-23T12:00:57.400" v="66" actId="14100"/>
      <pc:docMkLst>
        <pc:docMk/>
      </pc:docMkLst>
      <pc:sldChg chg="addSp delSp modSp">
        <pc:chgData name="Rybářová Magdalena" userId="S::magdalena.rybarova@mmr.cz::50771d29-0476-46e9-a8b6-ef7af5932d21" providerId="AD" clId="Web-{9372D12A-5F1B-2C2D-DA6B-BA1C4FAC6D77}" dt="2024-10-23T12:00:57.400" v="66" actId="14100"/>
        <pc:sldMkLst>
          <pc:docMk/>
          <pc:sldMk cId="3535142099" sldId="341"/>
        </pc:sldMkLst>
        <pc:spChg chg="mod">
          <ac:chgData name="Rybářová Magdalena" userId="S::magdalena.rybarova@mmr.cz::50771d29-0476-46e9-a8b6-ef7af5932d21" providerId="AD" clId="Web-{9372D12A-5F1B-2C2D-DA6B-BA1C4FAC6D77}" dt="2024-10-23T12:00:57.400" v="66" actId="14100"/>
          <ac:spMkLst>
            <pc:docMk/>
            <pc:sldMk cId="3535142099" sldId="341"/>
            <ac:spMk id="2" creationId="{4D989E79-5130-A513-DF0A-77407699F3EA}"/>
          </ac:spMkLst>
        </pc:spChg>
        <pc:picChg chg="add mod">
          <ac:chgData name="Rybářová Magdalena" userId="S::magdalena.rybarova@mmr.cz::50771d29-0476-46e9-a8b6-ef7af5932d21" providerId="AD" clId="Web-{9372D12A-5F1B-2C2D-DA6B-BA1C4FAC6D77}" dt="2024-10-23T10:53:12.402" v="45" actId="14100"/>
          <ac:picMkLst>
            <pc:docMk/>
            <pc:sldMk cId="3535142099" sldId="341"/>
            <ac:picMk id="4" creationId="{9537997C-FA66-3E33-E05A-0A9E83A33BA6}"/>
          </ac:picMkLst>
        </pc:picChg>
      </pc:sldChg>
      <pc:sldChg chg="addSp delSp modSp new">
        <pc:chgData name="Rybářová Magdalena" userId="S::magdalena.rybarova@mmr.cz::50771d29-0476-46e9-a8b6-ef7af5932d21" providerId="AD" clId="Web-{9372D12A-5F1B-2C2D-DA6B-BA1C4FAC6D77}" dt="2024-10-23T11:58:42.055" v="64" actId="14100"/>
        <pc:sldMkLst>
          <pc:docMk/>
          <pc:sldMk cId="4060829338" sldId="353"/>
        </pc:sldMkLst>
        <pc:spChg chg="mod">
          <ac:chgData name="Rybářová Magdalena" userId="S::magdalena.rybarova@mmr.cz::50771d29-0476-46e9-a8b6-ef7af5932d21" providerId="AD" clId="Web-{9372D12A-5F1B-2C2D-DA6B-BA1C4FAC6D77}" dt="2024-10-23T10:32:19.676" v="21" actId="14100"/>
          <ac:spMkLst>
            <pc:docMk/>
            <pc:sldMk cId="4060829338" sldId="353"/>
            <ac:spMk id="2" creationId="{0D37A4C7-574D-DFDC-3ADE-B37C7B850496}"/>
          </ac:spMkLst>
        </pc:spChg>
        <pc:spChg chg="mod">
          <ac:chgData name="Rybářová Magdalena" userId="S::magdalena.rybarova@mmr.cz::50771d29-0476-46e9-a8b6-ef7af5932d21" providerId="AD" clId="Web-{9372D12A-5F1B-2C2D-DA6B-BA1C4FAC6D77}" dt="2024-10-23T10:36:17.416" v="28" actId="1076"/>
          <ac:spMkLst>
            <pc:docMk/>
            <pc:sldMk cId="4060829338" sldId="353"/>
            <ac:spMk id="3" creationId="{923339B8-178C-11A9-EE4C-3544D41310CF}"/>
          </ac:spMkLst>
        </pc:spChg>
      </pc:sldChg>
      <pc:sldChg chg="addSp modSp new">
        <pc:chgData name="Rybářová Magdalena" userId="S::magdalena.rybarova@mmr.cz::50771d29-0476-46e9-a8b6-ef7af5932d21" providerId="AD" clId="Web-{9372D12A-5F1B-2C2D-DA6B-BA1C4FAC6D77}" dt="2024-10-23T11:59:03.649" v="65" actId="14100"/>
        <pc:sldMkLst>
          <pc:docMk/>
          <pc:sldMk cId="2617104741" sldId="354"/>
        </pc:sldMkLst>
      </pc:sldChg>
    </pc:docChg>
  </pc:docChgLst>
  <pc:docChgLst>
    <pc:chgData name="Rybářová Magdalena" userId="S::magdalena.rybarova@mmr.cz::50771d29-0476-46e9-a8b6-ef7af5932d21" providerId="AD" clId="Web-{A4417669-66BF-5C20-D841-726311E29596}"/>
    <pc:docChg chg="modSld">
      <pc:chgData name="Rybářová Magdalena" userId="S::magdalena.rybarova@mmr.cz::50771d29-0476-46e9-a8b6-ef7af5932d21" providerId="AD" clId="Web-{A4417669-66BF-5C20-D841-726311E29596}" dt="2023-10-18T12:33:11.595" v="11" actId="20577"/>
      <pc:docMkLst>
        <pc:docMk/>
      </pc:docMkLst>
      <pc:sldChg chg="modSp">
        <pc:chgData name="Rybářová Magdalena" userId="S::magdalena.rybarova@mmr.cz::50771d29-0476-46e9-a8b6-ef7af5932d21" providerId="AD" clId="Web-{A4417669-66BF-5C20-D841-726311E29596}" dt="2023-10-18T12:33:06.501" v="9" actId="20577"/>
        <pc:sldMkLst>
          <pc:docMk/>
          <pc:sldMk cId="3535142099" sldId="341"/>
        </pc:sldMkLst>
      </pc:sldChg>
      <pc:sldChg chg="modSp">
        <pc:chgData name="Rybářová Magdalena" userId="S::magdalena.rybarova@mmr.cz::50771d29-0476-46e9-a8b6-ef7af5932d21" providerId="AD" clId="Web-{A4417669-66BF-5C20-D841-726311E29596}" dt="2023-10-18T12:33:11.595" v="11" actId="20577"/>
        <pc:sldMkLst>
          <pc:docMk/>
          <pc:sldMk cId="1072183211" sldId="342"/>
        </pc:sldMkLst>
      </pc:sldChg>
    </pc:docChg>
  </pc:docChgLst>
  <pc:docChgLst>
    <pc:chgData name="Petržela Jiří" userId="S::jiri.petrzela@mmr.cz::bff97c5d-1e1f-4cd3-8708-b1b0d12d71b7" providerId="AD" clId="Web-{4FEC05B6-A798-3371-2A19-BD8AE327A89D}"/>
    <pc:docChg chg="addSld modSld">
      <pc:chgData name="Petržela Jiří" userId="S::jiri.petrzela@mmr.cz::bff97c5d-1e1f-4cd3-8708-b1b0d12d71b7" providerId="AD" clId="Web-{4FEC05B6-A798-3371-2A19-BD8AE327A89D}" dt="2024-11-20T09:57:59.115" v="187" actId="20577"/>
      <pc:docMkLst>
        <pc:docMk/>
      </pc:docMkLst>
      <pc:sldChg chg="modSp new">
        <pc:chgData name="Petržela Jiří" userId="S::jiri.petrzela@mmr.cz::bff97c5d-1e1f-4cd3-8708-b1b0d12d71b7" providerId="AD" clId="Web-{4FEC05B6-A798-3371-2A19-BD8AE327A89D}" dt="2024-11-20T09:57:59.115" v="187" actId="20577"/>
        <pc:sldMkLst>
          <pc:docMk/>
          <pc:sldMk cId="3383256032" sldId="363"/>
        </pc:sldMkLst>
        <pc:spChg chg="mod">
          <ac:chgData name="Petržela Jiří" userId="S::jiri.petrzela@mmr.cz::bff97c5d-1e1f-4cd3-8708-b1b0d12d71b7" providerId="AD" clId="Web-{4FEC05B6-A798-3371-2A19-BD8AE327A89D}" dt="2024-11-20T09:49:04.252" v="23" actId="20577"/>
          <ac:spMkLst>
            <pc:docMk/>
            <pc:sldMk cId="3383256032" sldId="363"/>
            <ac:spMk id="2" creationId="{CF11368E-4640-39D6-5CE3-596FC3B61B04}"/>
          </ac:spMkLst>
        </pc:spChg>
        <pc:spChg chg="mod">
          <ac:chgData name="Petržela Jiří" userId="S::jiri.petrzela@mmr.cz::bff97c5d-1e1f-4cd3-8708-b1b0d12d71b7" providerId="AD" clId="Web-{4FEC05B6-A798-3371-2A19-BD8AE327A89D}" dt="2024-11-20T09:57:59.115" v="187" actId="20577"/>
          <ac:spMkLst>
            <pc:docMk/>
            <pc:sldMk cId="3383256032" sldId="363"/>
            <ac:spMk id="3" creationId="{84B6432A-9EA8-9F82-F85B-FB92B54ED936}"/>
          </ac:spMkLst>
        </pc:spChg>
      </pc:sldChg>
    </pc:docChg>
  </pc:docChgLst>
  <pc:docChgLst>
    <pc:chgData name="Lukšová Petra" userId="S::petra.luksova@mmr.cz::051bfa48-4152-4118-8f7b-7f7282e55cac" providerId="AD" clId="Web-{2E619CCD-18EF-A5F4-0C4C-73543A20185B}"/>
    <pc:docChg chg="delSld modSld">
      <pc:chgData name="Lukšová Petra" userId="S::petra.luksova@mmr.cz::051bfa48-4152-4118-8f7b-7f7282e55cac" providerId="AD" clId="Web-{2E619CCD-18EF-A5F4-0C4C-73543A20185B}" dt="2023-11-21T09:20:01.928" v="34" actId="20577"/>
      <pc:docMkLst>
        <pc:docMk/>
      </pc:docMkLst>
      <pc:sldChg chg="modSp">
        <pc:chgData name="Lukšová Petra" userId="S::petra.luksova@mmr.cz::051bfa48-4152-4118-8f7b-7f7282e55cac" providerId="AD" clId="Web-{2E619CCD-18EF-A5F4-0C4C-73543A20185B}" dt="2023-11-21T09:20:01.928" v="34" actId="20577"/>
        <pc:sldMkLst>
          <pc:docMk/>
          <pc:sldMk cId="2587824315" sldId="330"/>
        </pc:sldMkLst>
      </pc:sldChg>
      <pc:sldChg chg="del">
        <pc:chgData name="Lukšová Petra" userId="S::petra.luksova@mmr.cz::051bfa48-4152-4118-8f7b-7f7282e55cac" providerId="AD" clId="Web-{2E619CCD-18EF-A5F4-0C4C-73543A20185B}" dt="2023-11-21T09:11:53.010" v="0"/>
        <pc:sldMkLst>
          <pc:docMk/>
          <pc:sldMk cId="3534110015" sldId="331"/>
        </pc:sldMkLst>
      </pc:sldChg>
      <pc:sldChg chg="modSp">
        <pc:chgData name="Lukšová Petra" userId="S::petra.luksova@mmr.cz::051bfa48-4152-4118-8f7b-7f7282e55cac" providerId="AD" clId="Web-{2E619CCD-18EF-A5F4-0C4C-73543A20185B}" dt="2023-11-21T09:14:54.905" v="2" actId="20577"/>
        <pc:sldMkLst>
          <pc:docMk/>
          <pc:sldMk cId="1403669191" sldId="34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31496C3F-F04E-DECC-1C8A-6AAAF47B1A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46A32C9-92A0-10C1-412F-9D84FF32BC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B3874-3D69-437B-846C-3FE158EB65E4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41AA10-C298-0ADE-2CC0-6EB35DB94C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168792E-839F-9D6C-40D3-6537801494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C6C6A-A0B2-40BA-B7C1-39DD20C9D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9879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c863ae5e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c863ae5e8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2796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673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617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9914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0661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3090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gcc8cfa50e2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0" name="Google Shape;1220;gcc8cfa50e2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1570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6931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53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6912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4137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25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>
            <a:off x="7870513" y="3869150"/>
            <a:ext cx="2765700" cy="2765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8108649" y="4107286"/>
            <a:ext cx="2289300" cy="2289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>
            <a:off x="8505753" y="4503562"/>
            <a:ext cx="1495500" cy="1496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-1581150" y="-1580275"/>
            <a:ext cx="2943600" cy="2943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10800000">
            <a:off x="-1327411" y="-1326536"/>
            <a:ext cx="2436300" cy="243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10800000">
            <a:off x="-904778" y="-905027"/>
            <a:ext cx="1591500" cy="1592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rot="10800000">
            <a:off x="6536525" y="-1117475"/>
            <a:ext cx="1829700" cy="1829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>
            <a:off x="6693914" y="-960086"/>
            <a:ext cx="1514700" cy="1514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10800000">
            <a:off x="6957099" y="-697754"/>
            <a:ext cx="989100" cy="9900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746350" y="1570885"/>
            <a:ext cx="5697900" cy="148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750925" y="3178413"/>
            <a:ext cx="5697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B249CEBA-0CB3-4B84-DC42-AE2DDF1E00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-7141375" y="-2522775"/>
            <a:ext cx="10187100" cy="10187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-6781639" y="-2163039"/>
            <a:ext cx="9468000" cy="94680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-6426470" y="-1808958"/>
            <a:ext cx="8754900" cy="876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316500" y="1281288"/>
            <a:ext cx="2580900" cy="25809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1552899" y="1517686"/>
            <a:ext cx="2106300" cy="210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5211000" y="4029175"/>
            <a:ext cx="2580900" cy="2580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5433341" y="4251516"/>
            <a:ext cx="2136300" cy="213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5803528" y="4621636"/>
            <a:ext cx="1395300" cy="1396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7198825" y="-1299600"/>
            <a:ext cx="3057900" cy="3057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462254" y="-1036171"/>
            <a:ext cx="2531100" cy="2531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7900850" y="-597654"/>
            <a:ext cx="1653300" cy="1654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title"/>
          </p:nvPr>
        </p:nvSpPr>
        <p:spPr>
          <a:xfrm>
            <a:off x="4572000" y="19785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subTitle" idx="1"/>
          </p:nvPr>
        </p:nvSpPr>
        <p:spPr>
          <a:xfrm>
            <a:off x="4572000" y="2774450"/>
            <a:ext cx="3858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title" idx="2" hasCustomPrompt="1"/>
          </p:nvPr>
        </p:nvSpPr>
        <p:spPr>
          <a:xfrm>
            <a:off x="1748500" y="2201750"/>
            <a:ext cx="1715100" cy="74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05E0D962-B661-42FC-8BA5-32D741EEC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 rot="4290670">
            <a:off x="-882713" y="-804818"/>
            <a:ext cx="1715125" cy="1715125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/>
          <p:nvPr/>
        </p:nvSpPr>
        <p:spPr>
          <a:xfrm>
            <a:off x="-734910" y="-657060"/>
            <a:ext cx="1419600" cy="141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-488932" y="-411126"/>
            <a:ext cx="927300" cy="927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/>
          <p:nvPr/>
        </p:nvSpPr>
        <p:spPr>
          <a:xfrm rot="5400000">
            <a:off x="8311775" y="4204225"/>
            <a:ext cx="1715100" cy="1715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8459515" y="4351965"/>
            <a:ext cx="1419600" cy="141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8705493" y="4597899"/>
            <a:ext cx="927300" cy="927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subTitle" idx="1"/>
          </p:nvPr>
        </p:nvSpPr>
        <p:spPr>
          <a:xfrm>
            <a:off x="713225" y="1152475"/>
            <a:ext cx="7717800" cy="34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549EAC2-43BC-0F61-2084-2BF792E38C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4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"/>
          <p:cNvSpPr/>
          <p:nvPr/>
        </p:nvSpPr>
        <p:spPr>
          <a:xfrm>
            <a:off x="-803475" y="-804800"/>
            <a:ext cx="1993800" cy="199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5"/>
          <p:cNvSpPr/>
          <p:nvPr/>
        </p:nvSpPr>
        <p:spPr>
          <a:xfrm>
            <a:off x="-631724" y="-633049"/>
            <a:ext cx="1650300" cy="165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5"/>
          <p:cNvSpPr/>
          <p:nvPr/>
        </p:nvSpPr>
        <p:spPr>
          <a:xfrm>
            <a:off x="-345767" y="-347143"/>
            <a:ext cx="1077900" cy="107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5"/>
          <p:cNvSpPr/>
          <p:nvPr/>
        </p:nvSpPr>
        <p:spPr>
          <a:xfrm>
            <a:off x="7953925" y="-804800"/>
            <a:ext cx="1993800" cy="199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5"/>
          <p:cNvSpPr/>
          <p:nvPr/>
        </p:nvSpPr>
        <p:spPr>
          <a:xfrm>
            <a:off x="8125676" y="-633049"/>
            <a:ext cx="1650300" cy="165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5"/>
          <p:cNvSpPr/>
          <p:nvPr/>
        </p:nvSpPr>
        <p:spPr>
          <a:xfrm>
            <a:off x="8411633" y="-347143"/>
            <a:ext cx="1077900" cy="107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1"/>
          </p:nvPr>
        </p:nvSpPr>
        <p:spPr>
          <a:xfrm>
            <a:off x="5591875" y="1926312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subTitle" idx="2"/>
          </p:nvPr>
        </p:nvSpPr>
        <p:spPr>
          <a:xfrm>
            <a:off x="5591875" y="1505088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15"/>
          <p:cNvSpPr txBox="1">
            <a:spLocks noGrp="1"/>
          </p:cNvSpPr>
          <p:nvPr>
            <p:ph type="subTitle" idx="3"/>
          </p:nvPr>
        </p:nvSpPr>
        <p:spPr>
          <a:xfrm>
            <a:off x="1600575" y="1796347"/>
            <a:ext cx="2533200" cy="5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title" idx="4" hasCustomPrompt="1"/>
          </p:nvPr>
        </p:nvSpPr>
        <p:spPr>
          <a:xfrm>
            <a:off x="630900" y="1741750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3" name="Google Shape;163;p15"/>
          <p:cNvSpPr txBox="1">
            <a:spLocks noGrp="1"/>
          </p:cNvSpPr>
          <p:nvPr>
            <p:ph type="title" idx="5" hasCustomPrompt="1"/>
          </p:nvPr>
        </p:nvSpPr>
        <p:spPr>
          <a:xfrm>
            <a:off x="630704" y="3394278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4" name="Google Shape;164;p15"/>
          <p:cNvSpPr txBox="1">
            <a:spLocks noGrp="1"/>
          </p:cNvSpPr>
          <p:nvPr>
            <p:ph type="title" idx="6" hasCustomPrompt="1"/>
          </p:nvPr>
        </p:nvSpPr>
        <p:spPr>
          <a:xfrm>
            <a:off x="4700571" y="1735600"/>
            <a:ext cx="774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5" name="Google Shape;165;p15"/>
          <p:cNvSpPr txBox="1">
            <a:spLocks noGrp="1"/>
          </p:cNvSpPr>
          <p:nvPr>
            <p:ph type="subTitle" idx="7"/>
          </p:nvPr>
        </p:nvSpPr>
        <p:spPr>
          <a:xfrm>
            <a:off x="1600641" y="3584998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8"/>
          </p:nvPr>
        </p:nvSpPr>
        <p:spPr>
          <a:xfrm>
            <a:off x="1600641" y="3163774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subTitle" idx="9"/>
          </p:nvPr>
        </p:nvSpPr>
        <p:spPr>
          <a:xfrm>
            <a:off x="5591875" y="3584998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subTitle" idx="13"/>
          </p:nvPr>
        </p:nvSpPr>
        <p:spPr>
          <a:xfrm>
            <a:off x="5591875" y="3163774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15"/>
          <p:cNvSpPr txBox="1">
            <a:spLocks noGrp="1"/>
          </p:cNvSpPr>
          <p:nvPr>
            <p:ph type="subTitle" idx="14"/>
          </p:nvPr>
        </p:nvSpPr>
        <p:spPr>
          <a:xfrm>
            <a:off x="1600575" y="1461579"/>
            <a:ext cx="2533200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title" idx="15" hasCustomPrompt="1"/>
          </p:nvPr>
        </p:nvSpPr>
        <p:spPr>
          <a:xfrm>
            <a:off x="4700571" y="3394275"/>
            <a:ext cx="774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AA99B0D-EDEE-E285-4FC0-B633C07CF7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2"/>
          <p:cNvSpPr/>
          <p:nvPr/>
        </p:nvSpPr>
        <p:spPr>
          <a:xfrm rot="5400000">
            <a:off x="-2228489" y="327425"/>
            <a:ext cx="4412100" cy="4412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2"/>
          <p:cNvSpPr/>
          <p:nvPr/>
        </p:nvSpPr>
        <p:spPr>
          <a:xfrm rot="5400000">
            <a:off x="-1848100" y="707536"/>
            <a:ext cx="3651600" cy="3651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2"/>
          <p:cNvSpPr/>
          <p:nvPr/>
        </p:nvSpPr>
        <p:spPr>
          <a:xfrm rot="5400000">
            <a:off x="-1216051" y="1338900"/>
            <a:ext cx="2385300" cy="2388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2"/>
          <p:cNvSpPr/>
          <p:nvPr/>
        </p:nvSpPr>
        <p:spPr>
          <a:xfrm rot="5400000">
            <a:off x="6960389" y="327425"/>
            <a:ext cx="4412100" cy="4412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2"/>
          <p:cNvSpPr/>
          <p:nvPr/>
        </p:nvSpPr>
        <p:spPr>
          <a:xfrm rot="5400000">
            <a:off x="7340778" y="707536"/>
            <a:ext cx="3651600" cy="3651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2"/>
          <p:cNvSpPr/>
          <p:nvPr/>
        </p:nvSpPr>
        <p:spPr>
          <a:xfrm rot="5400000">
            <a:off x="7972827" y="1338900"/>
            <a:ext cx="2385300" cy="2388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0_1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3"/>
          <p:cNvSpPr/>
          <p:nvPr/>
        </p:nvSpPr>
        <p:spPr>
          <a:xfrm rot="5400000">
            <a:off x="-2287450" y="2537575"/>
            <a:ext cx="4859400" cy="4859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3"/>
          <p:cNvSpPr/>
          <p:nvPr/>
        </p:nvSpPr>
        <p:spPr>
          <a:xfrm rot="5400000">
            <a:off x="-1868503" y="2956227"/>
            <a:ext cx="4021800" cy="4021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3"/>
          <p:cNvSpPr/>
          <p:nvPr/>
        </p:nvSpPr>
        <p:spPr>
          <a:xfrm rot="5400000">
            <a:off x="-1172362" y="3651612"/>
            <a:ext cx="2627100" cy="2630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33"/>
          <p:cNvSpPr/>
          <p:nvPr/>
        </p:nvSpPr>
        <p:spPr>
          <a:xfrm rot="5400000">
            <a:off x="6572050" y="-2447325"/>
            <a:ext cx="4859400" cy="4859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3"/>
          <p:cNvSpPr/>
          <p:nvPr/>
        </p:nvSpPr>
        <p:spPr>
          <a:xfrm rot="5400000">
            <a:off x="6990997" y="-2028673"/>
            <a:ext cx="4021800" cy="4021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3"/>
          <p:cNvSpPr/>
          <p:nvPr/>
        </p:nvSpPr>
        <p:spPr>
          <a:xfrm rot="5400000">
            <a:off x="7687138" y="-1333288"/>
            <a:ext cx="2627100" cy="2630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1"/>
          <p:cNvSpPr/>
          <p:nvPr/>
        </p:nvSpPr>
        <p:spPr>
          <a:xfrm rot="5400000">
            <a:off x="7037550" y="1547800"/>
            <a:ext cx="2880000" cy="28800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1"/>
          <p:cNvSpPr/>
          <p:nvPr/>
        </p:nvSpPr>
        <p:spPr>
          <a:xfrm rot="5400000">
            <a:off x="7285941" y="1795909"/>
            <a:ext cx="2383500" cy="2383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1"/>
          <p:cNvSpPr/>
          <p:nvPr/>
        </p:nvSpPr>
        <p:spPr>
          <a:xfrm rot="5400000">
            <a:off x="7698677" y="2207947"/>
            <a:ext cx="1556700" cy="155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1"/>
          <p:cNvSpPr/>
          <p:nvPr/>
        </p:nvSpPr>
        <p:spPr>
          <a:xfrm rot="5400000">
            <a:off x="569900" y="4296250"/>
            <a:ext cx="2384400" cy="2384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1"/>
          <p:cNvSpPr/>
          <p:nvPr/>
        </p:nvSpPr>
        <p:spPr>
          <a:xfrm rot="5400000">
            <a:off x="775479" y="4501671"/>
            <a:ext cx="1973400" cy="1973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1"/>
          <p:cNvSpPr/>
          <p:nvPr/>
        </p:nvSpPr>
        <p:spPr>
          <a:xfrm rot="5400000">
            <a:off x="1117074" y="4842937"/>
            <a:ext cx="1289100" cy="1290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1"/>
          <p:cNvSpPr/>
          <p:nvPr/>
        </p:nvSpPr>
        <p:spPr>
          <a:xfrm rot="5400000">
            <a:off x="-745475" y="-1400525"/>
            <a:ext cx="3372600" cy="33726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1"/>
          <p:cNvSpPr/>
          <p:nvPr/>
        </p:nvSpPr>
        <p:spPr>
          <a:xfrm rot="5400000">
            <a:off x="-454621" y="-1109979"/>
            <a:ext cx="2791200" cy="27912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31"/>
          <p:cNvSpPr/>
          <p:nvPr/>
        </p:nvSpPr>
        <p:spPr>
          <a:xfrm rot="5400000">
            <a:off x="28773" y="-627286"/>
            <a:ext cx="1823100" cy="18252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1"/>
          <p:cNvSpPr/>
          <p:nvPr/>
        </p:nvSpPr>
        <p:spPr>
          <a:xfrm>
            <a:off x="775650" y="155125"/>
            <a:ext cx="7655400" cy="4422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1"/>
          <p:cNvSpPr/>
          <p:nvPr/>
        </p:nvSpPr>
        <p:spPr>
          <a:xfrm>
            <a:off x="957375" y="346725"/>
            <a:ext cx="7292100" cy="40485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6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31"/>
          <p:cNvSpPr txBox="1">
            <a:spLocks noGrp="1"/>
          </p:cNvSpPr>
          <p:nvPr>
            <p:ph type="subTitle" idx="1"/>
          </p:nvPr>
        </p:nvSpPr>
        <p:spPr>
          <a:xfrm>
            <a:off x="713100" y="1151850"/>
            <a:ext cx="7717800" cy="14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89" name="Google Shape;389;p31"/>
          <p:cNvSpPr txBox="1">
            <a:spLocks noGrp="1"/>
          </p:cNvSpPr>
          <p:nvPr>
            <p:ph type="subTitle" idx="2"/>
          </p:nvPr>
        </p:nvSpPr>
        <p:spPr>
          <a:xfrm>
            <a:off x="713100" y="3758750"/>
            <a:ext cx="77178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2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832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bg1">
            <a:alpha val="4804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811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8" r:id="rId4"/>
    <p:sldLayoutId id="2147483661" r:id="rId5"/>
    <p:sldLayoutId id="2147483678" r:id="rId6"/>
    <p:sldLayoutId id="2147483679" r:id="rId7"/>
    <p:sldLayoutId id="214748368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optp@mmr.gov.cz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6"/>
          <p:cNvSpPr/>
          <p:nvPr/>
        </p:nvSpPr>
        <p:spPr>
          <a:xfrm rot="10800000">
            <a:off x="592839" y="950216"/>
            <a:ext cx="8014086" cy="3153384"/>
          </a:xfrm>
          <a:prstGeom prst="flowChartTerminator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36"/>
          <p:cNvSpPr/>
          <p:nvPr/>
        </p:nvSpPr>
        <p:spPr>
          <a:xfrm rot="10800000">
            <a:off x="783318" y="1140105"/>
            <a:ext cx="7623882" cy="276102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3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3. zasedání Monitorovacího výboru Operačního programu Technická pomoc</a:t>
            </a:r>
            <a:br>
              <a:rPr lang="cs-CZ" sz="2800">
                <a:latin typeface="+mj-lt"/>
              </a:rPr>
            </a:br>
            <a:r>
              <a:rPr lang="cs-CZ" sz="2800">
                <a:latin typeface="+mj-lt"/>
              </a:rPr>
              <a:t>2021 - 2027</a:t>
            </a:r>
            <a:br>
              <a:rPr lang="cs-CZ" sz="2800">
                <a:latin typeface="+mj-lt"/>
              </a:rPr>
            </a:br>
            <a:endParaRPr lang="cs-CZ" sz="2800">
              <a:latin typeface="+mj-lt"/>
            </a:endParaRPr>
          </a:p>
        </p:txBody>
      </p:sp>
      <p:sp>
        <p:nvSpPr>
          <p:cNvPr id="415" name="Google Shape;415;p36"/>
          <p:cNvSpPr txBox="1">
            <a:spLocks noGrp="1"/>
          </p:cNvSpPr>
          <p:nvPr>
            <p:ph type="subTitle" idx="1"/>
          </p:nvPr>
        </p:nvSpPr>
        <p:spPr>
          <a:xfrm>
            <a:off x="1746350" y="3415114"/>
            <a:ext cx="5697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latin typeface="+mn-lt"/>
              </a:rPr>
              <a:t>Praha 26. 11. 2024</a:t>
            </a:r>
            <a:endParaRPr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D0D65B-8447-4A54-8AA0-8DF285325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148475"/>
            <a:ext cx="7875714" cy="927258"/>
          </a:xfrm>
        </p:spPr>
        <p:txBody>
          <a:bodyPr/>
          <a:lstStyle/>
          <a:p>
            <a:br>
              <a:rPr lang="cs-CZ" sz="3200">
                <a:solidFill>
                  <a:srgbClr val="000099"/>
                </a:solidFill>
                <a:latin typeface="Calibri"/>
                <a:cs typeface="Calibri"/>
              </a:rPr>
            </a:br>
            <a:r>
              <a:rPr lang="cs-CZ" sz="3200">
                <a:solidFill>
                  <a:srgbClr val="000099"/>
                </a:solidFill>
                <a:latin typeface="Calibri"/>
                <a:cs typeface="Calibri"/>
              </a:rPr>
              <a:t>Stav čerpání - FS</a:t>
            </a:r>
            <a:br>
              <a:rPr lang="cs-CZ" sz="3200">
                <a:solidFill>
                  <a:srgbClr val="000099"/>
                </a:solidFill>
                <a:latin typeface="Calibri"/>
                <a:cs typeface="Calibri"/>
              </a:rPr>
            </a:br>
            <a:r>
              <a:rPr lang="cs-CZ" sz="3200">
                <a:solidFill>
                  <a:srgbClr val="000099"/>
                </a:solidFill>
                <a:latin typeface="Calibri"/>
                <a:cs typeface="Calibri"/>
              </a:rPr>
              <a:t> (v mil. Kč, v % k celkové alokaci)</a:t>
            </a:r>
            <a:endParaRPr lang="cs-CZ" sz="3200" b="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860A76-5EB5-0891-65D3-7710A749C6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25" y="1295350"/>
            <a:ext cx="7717800" cy="3266886"/>
          </a:xfrm>
        </p:spPr>
        <p:txBody>
          <a:bodyPr/>
          <a:lstStyle/>
          <a:p>
            <a:endParaRPr lang="cs-CZ"/>
          </a:p>
        </p:txBody>
      </p:sp>
      <p:pic>
        <p:nvPicPr>
          <p:cNvPr id="4" name="Obrázek 3" descr="Obsah obrázku text, snímek obrazovky, diagram, číslo&#10;&#10;Popis se vygeneroval automaticky.">
            <a:extLst>
              <a:ext uri="{FF2B5EF4-FFF2-40B4-BE49-F238E27FC236}">
                <a16:creationId xmlns:a16="http://schemas.microsoft.com/office/drawing/2014/main" id="{580C927E-38AA-4F5B-0BF4-4A5B0E544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1062338"/>
            <a:ext cx="7715251" cy="350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A4F18A-DFA6-4E75-62C4-82DF491C3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n-lt"/>
              </a:rPr>
              <a:t>Přezkum programu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12CFBD7-ED28-1C1A-FE7F-1DA055DC9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Povinnost ŘO dle čl. 18 obecného nařízení provést přezkum programu v polovině období.</a:t>
            </a:r>
          </a:p>
          <a:p>
            <a:pPr marL="127000" indent="0">
              <a:buNone/>
            </a:pPr>
            <a:endParaRPr lang="cs-CZ" sz="1600">
              <a:latin typeface="+mn-lt"/>
            </a:endParaRPr>
          </a:p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Zpráva o výsledcích přezkumu bude předložena Evropské komisi do 31. 3. 2025 společně s návrhem na konečné přidělení částek flexibility. ŘO OPTP nepředpokládá navržení revize programu. </a:t>
            </a:r>
          </a:p>
          <a:p>
            <a:pPr marL="127000" indent="0">
              <a:buNone/>
            </a:pPr>
            <a:endParaRPr lang="cs-CZ" sz="1600">
              <a:latin typeface="+mn-lt"/>
            </a:endParaRPr>
          </a:p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K 26. 7. 2024 byl zpracován Pokrok při dosahování milníků a klimatického závazku a návrh konečného přidělení částky flexibility, který byl schválen MMR-NOK.</a:t>
            </a:r>
          </a:p>
          <a:p>
            <a:pPr marL="127000" indent="0">
              <a:buNone/>
            </a:pPr>
            <a:endParaRPr lang="cs-CZ" sz="1600">
              <a:latin typeface="+mn-lt"/>
            </a:endParaRPr>
          </a:p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MV bude o výsledcích přezkumu informován před předložením Zprávy Evropské komisi.</a:t>
            </a:r>
          </a:p>
          <a:p>
            <a:pPr marL="298450" indent="-171450">
              <a:buFontTx/>
              <a:buChar char="-"/>
            </a:pPr>
            <a:endParaRPr lang="cs-CZ" sz="20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414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610459-7589-FFFD-BF5D-5E37F34EA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200">
                <a:solidFill>
                  <a:schemeClr val="accent5">
                    <a:lumMod val="75000"/>
                  </a:schemeClr>
                </a:solidFill>
                <a:latin typeface="+mn-lt"/>
              </a:rPr>
              <a:t>Pokrok při dosahování milníků – plnění indikátorů výstupu k 30. 6. 2024 a predikce plnění</a:t>
            </a:r>
            <a:r>
              <a:rPr lang="cs-CZ" sz="140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59691B4-2A0E-1862-8598-4642B5BB06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27000" indent="0">
              <a:buNone/>
            </a:pPr>
            <a:endParaRPr lang="cs-CZ"/>
          </a:p>
        </p:txBody>
      </p:sp>
      <p:graphicFrame>
        <p:nvGraphicFramePr>
          <p:cNvPr id="16" name="Tabulka 15">
            <a:extLst>
              <a:ext uri="{FF2B5EF4-FFF2-40B4-BE49-F238E27FC236}">
                <a16:creationId xmlns:a16="http://schemas.microsoft.com/office/drawing/2014/main" id="{1E5A77C3-AFAE-1FBC-833C-CEE327312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468871"/>
              </p:ext>
            </p:extLst>
          </p:nvPr>
        </p:nvGraphicFramePr>
        <p:xfrm>
          <a:off x="1184697" y="1105416"/>
          <a:ext cx="6774605" cy="3518917"/>
        </p:xfrm>
        <a:graphic>
          <a:graphicData uri="http://schemas.openxmlformats.org/drawingml/2006/table">
            <a:tbl>
              <a:tblPr firstRow="1" firstCol="1" bandRow="1"/>
              <a:tblGrid>
                <a:gridCol w="449569">
                  <a:extLst>
                    <a:ext uri="{9D8B030D-6E8A-4147-A177-3AD203B41FA5}">
                      <a16:colId xmlns:a16="http://schemas.microsoft.com/office/drawing/2014/main" val="2611996472"/>
                    </a:ext>
                  </a:extLst>
                </a:gridCol>
                <a:gridCol w="553759">
                  <a:extLst>
                    <a:ext uri="{9D8B030D-6E8A-4147-A177-3AD203B41FA5}">
                      <a16:colId xmlns:a16="http://schemas.microsoft.com/office/drawing/2014/main" val="331577741"/>
                    </a:ext>
                  </a:extLst>
                </a:gridCol>
                <a:gridCol w="837954">
                  <a:extLst>
                    <a:ext uri="{9D8B030D-6E8A-4147-A177-3AD203B41FA5}">
                      <a16:colId xmlns:a16="http://schemas.microsoft.com/office/drawing/2014/main" val="1115511752"/>
                    </a:ext>
                  </a:extLst>
                </a:gridCol>
                <a:gridCol w="628244">
                  <a:extLst>
                    <a:ext uri="{9D8B030D-6E8A-4147-A177-3AD203B41FA5}">
                      <a16:colId xmlns:a16="http://schemas.microsoft.com/office/drawing/2014/main" val="1192735713"/>
                    </a:ext>
                  </a:extLst>
                </a:gridCol>
                <a:gridCol w="394148">
                  <a:extLst>
                    <a:ext uri="{9D8B030D-6E8A-4147-A177-3AD203B41FA5}">
                      <a16:colId xmlns:a16="http://schemas.microsoft.com/office/drawing/2014/main" val="4240882398"/>
                    </a:ext>
                  </a:extLst>
                </a:gridCol>
                <a:gridCol w="515186">
                  <a:extLst>
                    <a:ext uri="{9D8B030D-6E8A-4147-A177-3AD203B41FA5}">
                      <a16:colId xmlns:a16="http://schemas.microsoft.com/office/drawing/2014/main" val="2882932774"/>
                    </a:ext>
                  </a:extLst>
                </a:gridCol>
                <a:gridCol w="515186">
                  <a:extLst>
                    <a:ext uri="{9D8B030D-6E8A-4147-A177-3AD203B41FA5}">
                      <a16:colId xmlns:a16="http://schemas.microsoft.com/office/drawing/2014/main" val="873430846"/>
                    </a:ext>
                  </a:extLst>
                </a:gridCol>
                <a:gridCol w="515186">
                  <a:extLst>
                    <a:ext uri="{9D8B030D-6E8A-4147-A177-3AD203B41FA5}">
                      <a16:colId xmlns:a16="http://schemas.microsoft.com/office/drawing/2014/main" val="1158070890"/>
                    </a:ext>
                  </a:extLst>
                </a:gridCol>
                <a:gridCol w="515186">
                  <a:extLst>
                    <a:ext uri="{9D8B030D-6E8A-4147-A177-3AD203B41FA5}">
                      <a16:colId xmlns:a16="http://schemas.microsoft.com/office/drawing/2014/main" val="1511708181"/>
                    </a:ext>
                  </a:extLst>
                </a:gridCol>
                <a:gridCol w="1776550">
                  <a:extLst>
                    <a:ext uri="{9D8B030D-6E8A-4147-A177-3AD203B41FA5}">
                      <a16:colId xmlns:a16="http://schemas.microsoft.com/office/drawing/2014/main" val="451338760"/>
                    </a:ext>
                  </a:extLst>
                </a:gridCol>
                <a:gridCol w="73637">
                  <a:extLst>
                    <a:ext uri="{9D8B030D-6E8A-4147-A177-3AD203B41FA5}">
                      <a16:colId xmlns:a16="http://schemas.microsoft.com/office/drawing/2014/main" val="326261506"/>
                    </a:ext>
                  </a:extLst>
                </a:gridCol>
              </a:tblGrid>
              <a:tr h="204561">
                <a:tc gridSpan="11">
                  <a:txBody>
                    <a:bodyPr/>
                    <a:lstStyle/>
                    <a:p>
                      <a:pPr fontAlgn="base" hangingPunct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Specifický cíl 1.1 Zajištění koordinace a řízení implementace EU fondů 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921637"/>
                  </a:ext>
                </a:extLst>
              </a:tr>
              <a:tr h="74870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(A)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Kód indikátoru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(B)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Kategorie regionu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Název indikátoru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(D)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Měrná jednotka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(E)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Milník (2024)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(F)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Cílová hodnota (2029)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(G)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Závazek </a:t>
                      </a:r>
                      <a:b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(k 30. 6. 2024)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(H) </a:t>
                      </a: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Dosažená hodnota </a:t>
                      </a:r>
                      <a:b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cs-CZ" sz="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(k 30. 6. 2024)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(I) </a:t>
                      </a:r>
                      <a:r>
                        <a:rPr lang="cs-CZ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Predikovaná dosažená hodnota </a:t>
                      </a:r>
                      <a:br>
                        <a:rPr lang="cs-CZ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cs-CZ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(k 31. 12. 2024)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(J)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Zdůvodnění / Komentář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D85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8828721"/>
                  </a:ext>
                </a:extLst>
              </a:tr>
              <a:tr h="82101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825002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VRR</a:t>
                      </a:r>
                      <a:endParaRPr lang="cs-CZ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pracovních míst financovaných z programu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FTE/rok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cs-CZ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cs-CZ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28,82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9,13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9,13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Datum dosažení cílové hodnoty je u projektů 30.6.2025, 31.3.2026 a 31.12.2026. Jedná se mzdové projekty, které jsou v běhu (ve stavu PP30 a 31).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37" marR="48237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5126098"/>
                  </a:ext>
                </a:extLst>
              </a:tr>
              <a:tr h="82101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825002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pracovních míst financovaných z programu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FTE/rok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171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171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252,79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80,10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80,10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Datum dosažení cílové hodnoty je u projektů 30.6.2025, 31.3.2026 a 31.12.2026. Jedná se mzdové projekty, které jsou v běhu (ve stavu PP30 a 31).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469617"/>
                  </a:ext>
                </a:extLst>
              </a:tr>
              <a:tr h="82101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825002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MRR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pracovních míst financovaných z programu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FTE/rok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209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209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308,89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97,87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97,87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Datum dosažení cílové hodnoty je u projektů 30.6.2025, 31.3.2026 a 31.12.2026. Jedná se mzdové projekty, které jsou v běhu (ve stavu PP30 a 31).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7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cs-CZ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37" marR="48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6838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086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567A76-AAA2-FA92-7416-69D17350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200">
                <a:solidFill>
                  <a:schemeClr val="accent5">
                    <a:lumMod val="75000"/>
                  </a:schemeClr>
                </a:solidFill>
                <a:latin typeface="+mn-lt"/>
              </a:rPr>
              <a:t>Pokrok při dosahování milníků – plnění indikátorů výstupu k 30. 6. 2024 a predikce plnění </a:t>
            </a:r>
            <a:endParaRPr lang="cs-CZ" sz="120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45DC5FF-7E13-9416-EDF8-B0CBCAAEAFC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54609" y="863590"/>
            <a:ext cx="737616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EAC1474C-A262-B765-9CA2-AA45DF679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191215"/>
              </p:ext>
            </p:extLst>
          </p:nvPr>
        </p:nvGraphicFramePr>
        <p:xfrm>
          <a:off x="1188720" y="1562037"/>
          <a:ext cx="6760462" cy="3017901"/>
        </p:xfrm>
        <a:graphic>
          <a:graphicData uri="http://schemas.openxmlformats.org/drawingml/2006/table">
            <a:tbl>
              <a:tblPr firstRow="1" firstCol="1" bandRow="1"/>
              <a:tblGrid>
                <a:gridCol w="453560">
                  <a:extLst>
                    <a:ext uri="{9D8B030D-6E8A-4147-A177-3AD203B41FA5}">
                      <a16:colId xmlns:a16="http://schemas.microsoft.com/office/drawing/2014/main" val="336862823"/>
                    </a:ext>
                  </a:extLst>
                </a:gridCol>
                <a:gridCol w="558676">
                  <a:extLst>
                    <a:ext uri="{9D8B030D-6E8A-4147-A177-3AD203B41FA5}">
                      <a16:colId xmlns:a16="http://schemas.microsoft.com/office/drawing/2014/main" val="408627206"/>
                    </a:ext>
                  </a:extLst>
                </a:gridCol>
                <a:gridCol w="845393">
                  <a:extLst>
                    <a:ext uri="{9D8B030D-6E8A-4147-A177-3AD203B41FA5}">
                      <a16:colId xmlns:a16="http://schemas.microsoft.com/office/drawing/2014/main" val="319498630"/>
                    </a:ext>
                  </a:extLst>
                </a:gridCol>
                <a:gridCol w="684403">
                  <a:extLst>
                    <a:ext uri="{9D8B030D-6E8A-4147-A177-3AD203B41FA5}">
                      <a16:colId xmlns:a16="http://schemas.microsoft.com/office/drawing/2014/main" val="1779644292"/>
                    </a:ext>
                  </a:extLst>
                </a:gridCol>
                <a:gridCol w="347067">
                  <a:extLst>
                    <a:ext uri="{9D8B030D-6E8A-4147-A177-3AD203B41FA5}">
                      <a16:colId xmlns:a16="http://schemas.microsoft.com/office/drawing/2014/main" val="1556410261"/>
                    </a:ext>
                  </a:extLst>
                </a:gridCol>
                <a:gridCol w="519760">
                  <a:extLst>
                    <a:ext uri="{9D8B030D-6E8A-4147-A177-3AD203B41FA5}">
                      <a16:colId xmlns:a16="http://schemas.microsoft.com/office/drawing/2014/main" val="2397882606"/>
                    </a:ext>
                  </a:extLst>
                </a:gridCol>
                <a:gridCol w="519760">
                  <a:extLst>
                    <a:ext uri="{9D8B030D-6E8A-4147-A177-3AD203B41FA5}">
                      <a16:colId xmlns:a16="http://schemas.microsoft.com/office/drawing/2014/main" val="504481536"/>
                    </a:ext>
                  </a:extLst>
                </a:gridCol>
                <a:gridCol w="519760">
                  <a:extLst>
                    <a:ext uri="{9D8B030D-6E8A-4147-A177-3AD203B41FA5}">
                      <a16:colId xmlns:a16="http://schemas.microsoft.com/office/drawing/2014/main" val="1897020624"/>
                    </a:ext>
                  </a:extLst>
                </a:gridCol>
                <a:gridCol w="519760">
                  <a:extLst>
                    <a:ext uri="{9D8B030D-6E8A-4147-A177-3AD203B41FA5}">
                      <a16:colId xmlns:a16="http://schemas.microsoft.com/office/drawing/2014/main" val="2287741786"/>
                    </a:ext>
                  </a:extLst>
                </a:gridCol>
                <a:gridCol w="1792323">
                  <a:extLst>
                    <a:ext uri="{9D8B030D-6E8A-4147-A177-3AD203B41FA5}">
                      <a16:colId xmlns:a16="http://schemas.microsoft.com/office/drawing/2014/main" val="178887286"/>
                    </a:ext>
                  </a:extLst>
                </a:gridCol>
              </a:tblGrid>
              <a:tr h="841479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napsaných a zveřejněných analytických a strategických dokumentů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Dokumenty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0,05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Datum dosažení cílové hodnoty je u projektů v r. 2025 a r. 2026. Jedná se o projekty, které jsou v běhu (ve stavu PP30 a 31).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Předpoklad podání dalších žádostí o dotaci do výzvy 5.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961899"/>
                  </a:ext>
                </a:extLst>
              </a:tr>
              <a:tr h="71848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napsaných a zveřejněných analytických a strategických dokumentů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Dokumenty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7,28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0,43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Datum dosažení cílové hodnoty je u projektů v r. 2025 a r. 2026. Jedná se o projekty, které jsou v běhu (ve stavu PP30 a 31).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406265"/>
                  </a:ext>
                </a:extLst>
              </a:tr>
              <a:tr h="718482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napsaných a zveřejněných analytických a strategických dokumentů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Dokumenty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8,89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0,52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 i="1" dirty="0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Datum dosažení cílové hodnoty je u projektů v r. 2025 a r. 2026. Jedná se o projekty, které jsou v běhu (ve stavu PP30 a 31).</a:t>
                      </a:r>
                      <a:endParaRPr lang="cs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 i="1" dirty="0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22" marR="55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5562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331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687693-4CD7-2102-054D-93A1BC7AE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200">
                <a:solidFill>
                  <a:schemeClr val="accent5">
                    <a:lumMod val="75000"/>
                  </a:schemeClr>
                </a:solidFill>
                <a:latin typeface="+mn-lt"/>
              </a:rPr>
              <a:t>Pokrok při dosahování milníků – plnění indikátorů výstupu k 30. 6. 2024 a predikce plnění </a:t>
            </a:r>
            <a:endParaRPr lang="cs-CZ" sz="120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A0B3483-9550-C87A-629A-762225BB6F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EA2CD5E9-F087-895D-6026-15E60F6C1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569086"/>
              </p:ext>
            </p:extLst>
          </p:nvPr>
        </p:nvGraphicFramePr>
        <p:xfrm>
          <a:off x="1078991" y="1274063"/>
          <a:ext cx="6923763" cy="1666534"/>
        </p:xfrm>
        <a:graphic>
          <a:graphicData uri="http://schemas.openxmlformats.org/drawingml/2006/table">
            <a:tbl>
              <a:tblPr firstRow="1" firstCol="1" bandRow="1"/>
              <a:tblGrid>
                <a:gridCol w="459121">
                  <a:extLst>
                    <a:ext uri="{9D8B030D-6E8A-4147-A177-3AD203B41FA5}">
                      <a16:colId xmlns:a16="http://schemas.microsoft.com/office/drawing/2014/main" val="3219338831"/>
                    </a:ext>
                  </a:extLst>
                </a:gridCol>
                <a:gridCol w="565525">
                  <a:extLst>
                    <a:ext uri="{9D8B030D-6E8A-4147-A177-3AD203B41FA5}">
                      <a16:colId xmlns:a16="http://schemas.microsoft.com/office/drawing/2014/main" val="2578836236"/>
                    </a:ext>
                  </a:extLst>
                </a:gridCol>
                <a:gridCol w="855758">
                  <a:extLst>
                    <a:ext uri="{9D8B030D-6E8A-4147-A177-3AD203B41FA5}">
                      <a16:colId xmlns:a16="http://schemas.microsoft.com/office/drawing/2014/main" val="3017015985"/>
                    </a:ext>
                  </a:extLst>
                </a:gridCol>
                <a:gridCol w="641592">
                  <a:extLst>
                    <a:ext uri="{9D8B030D-6E8A-4147-A177-3AD203B41FA5}">
                      <a16:colId xmlns:a16="http://schemas.microsoft.com/office/drawing/2014/main" val="782111303"/>
                    </a:ext>
                  </a:extLst>
                </a:gridCol>
                <a:gridCol w="402523">
                  <a:extLst>
                    <a:ext uri="{9D8B030D-6E8A-4147-A177-3AD203B41FA5}">
                      <a16:colId xmlns:a16="http://schemas.microsoft.com/office/drawing/2014/main" val="925619405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2915116934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2355951919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120125379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798611598"/>
                    </a:ext>
                  </a:extLst>
                </a:gridCol>
                <a:gridCol w="1814298">
                  <a:extLst>
                    <a:ext uri="{9D8B030D-6E8A-4147-A177-3AD203B41FA5}">
                      <a16:colId xmlns:a16="http://schemas.microsoft.com/office/drawing/2014/main" val="2330904184"/>
                    </a:ext>
                  </a:extLst>
                </a:gridCol>
                <a:gridCol w="80418">
                  <a:extLst>
                    <a:ext uri="{9D8B030D-6E8A-4147-A177-3AD203B41FA5}">
                      <a16:colId xmlns:a16="http://schemas.microsoft.com/office/drawing/2014/main" val="2004696930"/>
                    </a:ext>
                  </a:extLst>
                </a:gridCol>
              </a:tblGrid>
              <a:tr h="189269">
                <a:tc gridSpan="11">
                  <a:txBody>
                    <a:bodyPr/>
                    <a:lstStyle/>
                    <a:p>
                      <a:pPr fontAlgn="base" hangingPunct="0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Specifický cíl 2.1 Podpora regionálních partnerů pro implementaci EU fondů 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576893"/>
                  </a:ext>
                </a:extLst>
              </a:tr>
              <a:tr h="818485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(A)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Kód indikátoru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(B)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Kategorie regionu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Název indikátoru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(D)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Měrná jednotka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(E)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Milník (2024)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(F)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Cílová hodnota (2029)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(G)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Závazek </a:t>
                      </a:r>
                      <a:b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(k 30. 6. 2024)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(H) </a:t>
                      </a: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Dosažená hodnota </a:t>
                      </a:r>
                      <a:b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(k 30. 6. 2024)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(I) </a:t>
                      </a: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Predikovaná dosažená hodnota </a:t>
                      </a:r>
                      <a:b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(k 31. 12. 2024)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(J)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 hangingPunct="0"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Zdůvodnění / Komentář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8D85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84107"/>
                  </a:ext>
                </a:extLst>
              </a:tr>
              <a:tr h="507015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825002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(FS)</a:t>
                      </a:r>
                      <a:endParaRPr lang="cs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 pracovních míst financovaných z programu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FTE/rok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5250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510,27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418,47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4465" algn="ctr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800" b="1" i="1">
                          <a:solidFill>
                            <a:srgbClr val="7C7C7C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 většiny projektů je plánované datum dosažení cílové hodnoty 30.9.2024.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18" marR="55018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8451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1873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02AB2-C506-28AF-9398-A40FB30BA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100" y="566225"/>
            <a:ext cx="7717800" cy="370800"/>
          </a:xfrm>
        </p:spPr>
        <p:txBody>
          <a:bodyPr/>
          <a:lstStyle/>
          <a:p>
            <a:r>
              <a:rPr lang="cs-CZ" sz="1200">
                <a:solidFill>
                  <a:schemeClr val="accent5">
                    <a:lumMod val="75000"/>
                  </a:schemeClr>
                </a:solidFill>
                <a:latin typeface="+mn-lt"/>
              </a:rPr>
              <a:t>Pokrok při dosahování milníků – skutečnost/predikce finančních prostředků v souhrnných žádostech zaúčtovaných v IS VIOLA v EUR (EU podíl) k 30. 6. 2024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E2B662E-0ADF-7A76-EDB1-E81B020C4F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  <a:p>
            <a:pPr marL="127000" indent="0">
              <a:buNone/>
            </a:pPr>
            <a:endParaRPr lang="cs-CZ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B27A9538-143C-A978-4BB4-D2EBD4F01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16903"/>
              </p:ext>
            </p:extLst>
          </p:nvPr>
        </p:nvGraphicFramePr>
        <p:xfrm>
          <a:off x="712789" y="1152475"/>
          <a:ext cx="7718422" cy="3162348"/>
        </p:xfrm>
        <a:graphic>
          <a:graphicData uri="http://schemas.openxmlformats.org/drawingml/2006/table">
            <a:tbl>
              <a:tblPr firstRow="1" firstCol="1"/>
              <a:tblGrid>
                <a:gridCol w="519072">
                  <a:extLst>
                    <a:ext uri="{9D8B030D-6E8A-4147-A177-3AD203B41FA5}">
                      <a16:colId xmlns:a16="http://schemas.microsoft.com/office/drawing/2014/main" val="3306904650"/>
                    </a:ext>
                  </a:extLst>
                </a:gridCol>
                <a:gridCol w="519072">
                  <a:extLst>
                    <a:ext uri="{9D8B030D-6E8A-4147-A177-3AD203B41FA5}">
                      <a16:colId xmlns:a16="http://schemas.microsoft.com/office/drawing/2014/main" val="1059820626"/>
                    </a:ext>
                  </a:extLst>
                </a:gridCol>
                <a:gridCol w="629085">
                  <a:extLst>
                    <a:ext uri="{9D8B030D-6E8A-4147-A177-3AD203B41FA5}">
                      <a16:colId xmlns:a16="http://schemas.microsoft.com/office/drawing/2014/main" val="3177621422"/>
                    </a:ext>
                  </a:extLst>
                </a:gridCol>
                <a:gridCol w="629085">
                  <a:extLst>
                    <a:ext uri="{9D8B030D-6E8A-4147-A177-3AD203B41FA5}">
                      <a16:colId xmlns:a16="http://schemas.microsoft.com/office/drawing/2014/main" val="1666824637"/>
                    </a:ext>
                  </a:extLst>
                </a:gridCol>
                <a:gridCol w="441599">
                  <a:extLst>
                    <a:ext uri="{9D8B030D-6E8A-4147-A177-3AD203B41FA5}">
                      <a16:colId xmlns:a16="http://schemas.microsoft.com/office/drawing/2014/main" val="34475605"/>
                    </a:ext>
                  </a:extLst>
                </a:gridCol>
                <a:gridCol w="478270">
                  <a:extLst>
                    <a:ext uri="{9D8B030D-6E8A-4147-A177-3AD203B41FA5}">
                      <a16:colId xmlns:a16="http://schemas.microsoft.com/office/drawing/2014/main" val="3072891583"/>
                    </a:ext>
                  </a:extLst>
                </a:gridCol>
                <a:gridCol w="514940">
                  <a:extLst>
                    <a:ext uri="{9D8B030D-6E8A-4147-A177-3AD203B41FA5}">
                      <a16:colId xmlns:a16="http://schemas.microsoft.com/office/drawing/2014/main" val="3565558478"/>
                    </a:ext>
                  </a:extLst>
                </a:gridCol>
                <a:gridCol w="514940">
                  <a:extLst>
                    <a:ext uri="{9D8B030D-6E8A-4147-A177-3AD203B41FA5}">
                      <a16:colId xmlns:a16="http://schemas.microsoft.com/office/drawing/2014/main" val="313111928"/>
                    </a:ext>
                  </a:extLst>
                </a:gridCol>
                <a:gridCol w="492215">
                  <a:extLst>
                    <a:ext uri="{9D8B030D-6E8A-4147-A177-3AD203B41FA5}">
                      <a16:colId xmlns:a16="http://schemas.microsoft.com/office/drawing/2014/main" val="3297819252"/>
                    </a:ext>
                  </a:extLst>
                </a:gridCol>
                <a:gridCol w="485500">
                  <a:extLst>
                    <a:ext uri="{9D8B030D-6E8A-4147-A177-3AD203B41FA5}">
                      <a16:colId xmlns:a16="http://schemas.microsoft.com/office/drawing/2014/main" val="318577388"/>
                    </a:ext>
                  </a:extLst>
                </a:gridCol>
                <a:gridCol w="485500">
                  <a:extLst>
                    <a:ext uri="{9D8B030D-6E8A-4147-A177-3AD203B41FA5}">
                      <a16:colId xmlns:a16="http://schemas.microsoft.com/office/drawing/2014/main" val="843271667"/>
                    </a:ext>
                  </a:extLst>
                </a:gridCol>
                <a:gridCol w="485500">
                  <a:extLst>
                    <a:ext uri="{9D8B030D-6E8A-4147-A177-3AD203B41FA5}">
                      <a16:colId xmlns:a16="http://schemas.microsoft.com/office/drawing/2014/main" val="3236889778"/>
                    </a:ext>
                  </a:extLst>
                </a:gridCol>
                <a:gridCol w="485500">
                  <a:extLst>
                    <a:ext uri="{9D8B030D-6E8A-4147-A177-3AD203B41FA5}">
                      <a16:colId xmlns:a16="http://schemas.microsoft.com/office/drawing/2014/main" val="3266920866"/>
                    </a:ext>
                  </a:extLst>
                </a:gridCol>
                <a:gridCol w="519072">
                  <a:extLst>
                    <a:ext uri="{9D8B030D-6E8A-4147-A177-3AD203B41FA5}">
                      <a16:colId xmlns:a16="http://schemas.microsoft.com/office/drawing/2014/main" val="3798519714"/>
                    </a:ext>
                  </a:extLst>
                </a:gridCol>
                <a:gridCol w="519072">
                  <a:extLst>
                    <a:ext uri="{9D8B030D-6E8A-4147-A177-3AD203B41FA5}">
                      <a16:colId xmlns:a16="http://schemas.microsoft.com/office/drawing/2014/main" val="1510367695"/>
                    </a:ext>
                  </a:extLst>
                </a:gridCol>
              </a:tblGrid>
              <a:tr h="66215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Priorita 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Fond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Kategorie regionu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Skutečnost k 30.6. 2024 (EUR)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Predikce na rok 2024 (EUR)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Predikce na rok 2025 (EUR)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16972"/>
                  </a:ext>
                </a:extLst>
              </a:tr>
              <a:tr h="25116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červenec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srpen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září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říjen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listopad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prosinec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I.Q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II.Q 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III.Q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IV.Q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701028"/>
                  </a:ext>
                </a:extLst>
              </a:tr>
              <a:tr h="547988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EFRR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6 920 659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936 432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195 982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863 168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2 445 706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571 902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3 747 163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2 362 726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2 645 616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20 689 352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753001"/>
                  </a:ext>
                </a:extLst>
              </a:tr>
              <a:tr h="182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5 664 945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766 367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160 390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706 408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2 001 542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468 039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3 066 642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1 933 632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2 165 147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16 933 112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6570751"/>
                  </a:ext>
                </a:extLst>
              </a:tr>
              <a:tr h="182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VRR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368 821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87 360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18 283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80 525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228 160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53 353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349 573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220 419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246 810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1 653 303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913105"/>
                  </a:ext>
                </a:extLst>
              </a:tr>
              <a:tr h="1826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FS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3 859 568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216 064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361 834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998 379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2 082 543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109 094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380 089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3 706 832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687 408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416 917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562 457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13 381 186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47461"/>
                  </a:ext>
                </a:extLst>
              </a:tr>
              <a:tr h="365325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EFRR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6 920 659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936 432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195 982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863 168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2 445 706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571 902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3 747 163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2 362 726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2 645 616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20 689 352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857748"/>
                  </a:ext>
                </a:extLst>
              </a:tr>
              <a:tr h="182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5 664 945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766 367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160 390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706 408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2 001 542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468 039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3 066 642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1 933 632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2 165 147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16 933 112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818594"/>
                  </a:ext>
                </a:extLst>
              </a:tr>
              <a:tr h="182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VRR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368 821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87 360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18 283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80 525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228 160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53 353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349 573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220 419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246 810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1 653 303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0533"/>
                  </a:ext>
                </a:extLst>
              </a:tr>
              <a:tr h="182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FS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3 859 568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216 064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361 834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998 379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2 082 543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109 094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380 089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3 706 832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687 408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416 917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562 457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13 381 186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163593"/>
                  </a:ext>
                </a:extLst>
              </a:tr>
              <a:tr h="239744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OP TP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16 813 994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216 064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361 834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2 788 537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2 457 198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1 759 195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5 055 497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4 800 126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7 850 785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4 933 694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5 620 030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7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52 656 954</a:t>
                      </a:r>
                      <a:endParaRPr lang="cs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747" marR="7747" marT="7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28548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0082938-C7BB-57FD-89A6-363510B24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1923792"/>
            <a:ext cx="20550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160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j-lt"/>
              </a:rPr>
              <a:t>Projekty ve výzvě č. 5</a:t>
            </a:r>
            <a:endParaRPr lang="en-US" sz="32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endParaRPr lang="cs-CZ" sz="1600">
              <a:solidFill>
                <a:srgbClr val="000000"/>
              </a:solidFill>
              <a:latin typeface="+mn-lt"/>
            </a:endParaRPr>
          </a:p>
          <a:p>
            <a:pPr marL="298450" indent="-171450" algn="just" rtl="0" fontAlgn="base">
              <a:buFont typeface="Arial" panose="020B0604020202020204" pitchFamily="34" charset="0"/>
              <a:buChar char="•"/>
            </a:pPr>
            <a:endParaRPr lang="cs-CZ" sz="11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>
              <a:buNone/>
            </a:pPr>
            <a:endParaRPr lang="en-US" sz="1100"/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EF033A49-C5E3-6EB5-49B3-869F16266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335798"/>
              </p:ext>
            </p:extLst>
          </p:nvPr>
        </p:nvGraphicFramePr>
        <p:xfrm>
          <a:off x="712975" y="1238249"/>
          <a:ext cx="7639174" cy="3276858"/>
        </p:xfrm>
        <a:graphic>
          <a:graphicData uri="http://schemas.openxmlformats.org/drawingml/2006/table">
            <a:tbl>
              <a:tblPr>
                <a:tableStyleId>{84699088-54E1-4C58-AE11-438341F2C5DE}</a:tableStyleId>
              </a:tblPr>
              <a:tblGrid>
                <a:gridCol w="4817888">
                  <a:extLst>
                    <a:ext uri="{9D8B030D-6E8A-4147-A177-3AD203B41FA5}">
                      <a16:colId xmlns:a16="http://schemas.microsoft.com/office/drawing/2014/main" val="83455135"/>
                    </a:ext>
                  </a:extLst>
                </a:gridCol>
                <a:gridCol w="1895325">
                  <a:extLst>
                    <a:ext uri="{9D8B030D-6E8A-4147-A177-3AD203B41FA5}">
                      <a16:colId xmlns:a16="http://schemas.microsoft.com/office/drawing/2014/main" val="1608791523"/>
                    </a:ext>
                  </a:extLst>
                </a:gridCol>
                <a:gridCol w="925961">
                  <a:extLst>
                    <a:ext uri="{9D8B030D-6E8A-4147-A177-3AD203B41FA5}">
                      <a16:colId xmlns:a16="http://schemas.microsoft.com/office/drawing/2014/main" val="3449666935"/>
                    </a:ext>
                  </a:extLst>
                </a:gridCol>
              </a:tblGrid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Aktualizace analýz a vytěžení EDP procesu pro upgrade Národní RIS3 strategie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Ministerstvo průmyslu a obchodu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>
                          <a:effectLst/>
                        </a:rPr>
                        <a:t>9 742 560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0388767"/>
                  </a:ext>
                </a:extLst>
              </a:tr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Podpora komunitně vedeného místního rozvoje v místních akčních skupinách v České republice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Národní síť Místních akčních skupin České republiky, z.s.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>
                          <a:effectLst/>
                        </a:rPr>
                        <a:t>6 606 852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03972058"/>
                  </a:ext>
                </a:extLst>
              </a:tr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u="none" strike="noStrike" dirty="0">
                          <a:effectLst/>
                        </a:rPr>
                        <a:t>Metodická podpora zapojeni partnerů NNO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Úřad vlády České republiky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>
                          <a:effectLst/>
                        </a:rPr>
                        <a:t>2 450 000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7096882"/>
                  </a:ext>
                </a:extLst>
              </a:tr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Aplikace klimatického prověřování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Český hydrometeorologický ústav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>
                          <a:effectLst/>
                        </a:rPr>
                        <a:t>10 588 657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54215225"/>
                  </a:ext>
                </a:extLst>
              </a:tr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Podpora koordinačních a odborných kapacit pro zapojování nestátních neziskových organizací do implementace EU fondů 2021 až 2027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Glopolis, o.p.s.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>
                          <a:effectLst/>
                        </a:rPr>
                        <a:t>4 527 600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5284949"/>
                  </a:ext>
                </a:extLst>
              </a:tr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Zpracování návrhu evaluačního designu a metodiky pro CP 2 v období 2021-2027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ACADEMIA IREAS, o.p.s.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>
                          <a:effectLst/>
                        </a:rPr>
                        <a:t>5 798 304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82042326"/>
                  </a:ext>
                </a:extLst>
              </a:tr>
              <a:tr h="45470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Hodnocení odlišných způsobů podpory podnikání a jejich vliv na úspěch firem i proměnu regionálního prostředí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u="none" strike="noStrike">
                          <a:effectLst/>
                        </a:rPr>
                        <a:t>Univerzita Karlova</a:t>
                      </a:r>
                      <a:endParaRPr lang="cs-CZ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200" u="none" strike="noStrike" dirty="0">
                          <a:effectLst/>
                        </a:rPr>
                        <a:t>1 314 688</a:t>
                      </a:r>
                      <a:endParaRPr lang="cs-CZ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719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803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11368E-4640-39D6-5CE3-596FC3B61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tx2">
                    <a:lumMod val="76000"/>
                  </a:schemeClr>
                </a:solidFill>
              </a:rPr>
              <a:t>Kontrolní činnost</a:t>
            </a:r>
            <a:br>
              <a:rPr lang="cs-CZ">
                <a:solidFill>
                  <a:schemeClr val="tx2">
                    <a:lumMod val="76000"/>
                  </a:schemeClr>
                </a:solidFill>
              </a:rPr>
            </a:br>
            <a:endParaRPr lang="cs-CZ" b="0">
              <a:solidFill>
                <a:schemeClr val="tx2">
                  <a:lumMod val="76000"/>
                </a:schemeClr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4B6432A-9EA8-9F82-F85B-FB92B54ED9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27000" indent="0">
              <a:buNone/>
            </a:pPr>
            <a:r>
              <a:rPr lang="cs-CZ" sz="1600" b="1">
                <a:latin typeface="+mn-lt"/>
              </a:rPr>
              <a:t>2023</a:t>
            </a:r>
            <a:r>
              <a:rPr lang="cs-CZ" sz="1600">
                <a:latin typeface="+mn-lt"/>
              </a:rPr>
              <a:t>   2. pololetí realizováno 12 kontrol</a:t>
            </a:r>
          </a:p>
          <a:p>
            <a:pPr marL="127000" indent="0">
              <a:buNone/>
            </a:pPr>
            <a:endParaRPr lang="cs-CZ" sz="1600">
              <a:latin typeface="+mn-lt"/>
            </a:endParaRPr>
          </a:p>
          <a:p>
            <a:pPr marL="127000" indent="0">
              <a:buNone/>
            </a:pPr>
            <a:r>
              <a:rPr lang="cs-CZ" sz="1600" b="1">
                <a:latin typeface="+mn-lt"/>
              </a:rPr>
              <a:t>2024</a:t>
            </a:r>
            <a:r>
              <a:rPr lang="cs-CZ" sz="1600">
                <a:latin typeface="+mn-lt"/>
              </a:rPr>
              <a:t>   1. pololetí realizováno 27 kontrol</a:t>
            </a:r>
          </a:p>
          <a:p>
            <a:pPr marL="127000" indent="0">
              <a:buNone/>
            </a:pPr>
            <a:r>
              <a:rPr lang="cs-CZ" sz="1600">
                <a:latin typeface="+mn-lt"/>
              </a:rPr>
              <a:t>              2. pololetí ukončeno 15 kontrol, probíhá 7 kontrol</a:t>
            </a:r>
          </a:p>
          <a:p>
            <a:pPr marL="127000" indent="0">
              <a:buFont typeface="Nunito"/>
              <a:buNone/>
            </a:pPr>
            <a:endParaRPr lang="cs-CZ" sz="1600">
              <a:latin typeface="+mn-lt"/>
            </a:endParaRPr>
          </a:p>
          <a:p>
            <a:pPr marL="127000" indent="0">
              <a:buNone/>
            </a:pPr>
            <a:r>
              <a:rPr lang="cs-CZ" sz="1600">
                <a:latin typeface="+mn-lt"/>
              </a:rPr>
              <a:t>- z výše uvedených kontrol bylo identifikováno jedno zjištění (formální pochybení při vyplňování dat)</a:t>
            </a:r>
          </a:p>
          <a:p>
            <a:pPr marL="1041400" lvl="2" indent="0">
              <a:buFont typeface="Roboto Condensed Light"/>
              <a:buNone/>
            </a:pPr>
            <a:endParaRPr lang="cs-CZ">
              <a:latin typeface="+mn-lt"/>
            </a:endParaRPr>
          </a:p>
          <a:p>
            <a:pPr marL="127000" indent="0">
              <a:buNone/>
            </a:pPr>
            <a:r>
              <a:rPr lang="cs-CZ" sz="1600" b="1">
                <a:latin typeface="+mn-lt"/>
              </a:rPr>
              <a:t>2025</a:t>
            </a:r>
            <a:r>
              <a:rPr lang="cs-CZ" sz="1600">
                <a:latin typeface="+mn-lt"/>
              </a:rPr>
              <a:t>   na 1. pololetí plánováno 22 kontrol </a:t>
            </a:r>
          </a:p>
        </p:txBody>
      </p:sp>
    </p:spTree>
    <p:extLst>
      <p:ext uri="{BB962C8B-B14F-4D97-AF65-F5344CB8AC3E}">
        <p14:creationId xmlns:p14="http://schemas.microsoft.com/office/powerpoint/2010/main" val="3383256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370050"/>
            <a:ext cx="385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br>
              <a:rPr lang="cs-CZ" sz="280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2800"/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03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  <p:sp>
        <p:nvSpPr>
          <p:cNvPr id="4" name="Google Shape;465;p40">
            <a:extLst>
              <a:ext uri="{FF2B5EF4-FFF2-40B4-BE49-F238E27FC236}">
                <a16:creationId xmlns:a16="http://schemas.microsoft.com/office/drawing/2014/main" id="{180A0F53-651E-7FAF-7B69-23B62B8EC707}"/>
              </a:ext>
            </a:extLst>
          </p:cNvPr>
          <p:cNvSpPr txBox="1">
            <a:spLocks/>
          </p:cNvSpPr>
          <p:nvPr/>
        </p:nvSpPr>
        <p:spPr>
          <a:xfrm>
            <a:off x="4572000" y="1978550"/>
            <a:ext cx="38589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48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800">
                <a:latin typeface="+mj-lt"/>
              </a:rPr>
              <a:t>Informace o případném nesouladu operací s Listinou základních práv a Úmluvou OSN</a:t>
            </a:r>
          </a:p>
        </p:txBody>
      </p:sp>
    </p:spTree>
    <p:extLst>
      <p:ext uri="{BB962C8B-B14F-4D97-AF65-F5344CB8AC3E}">
        <p14:creationId xmlns:p14="http://schemas.microsoft.com/office/powerpoint/2010/main" val="1598079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2000">
                <a:solidFill>
                  <a:schemeClr val="tx2">
                    <a:lumMod val="75000"/>
                  </a:schemeClr>
                </a:solidFill>
                <a:latin typeface="+mj-lt"/>
              </a:rPr>
              <a:t>Listina základních práv EU a Úmluva OSN</a:t>
            </a:r>
            <a:endParaRPr lang="en-US" sz="20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Metodický pokyn společných procesů implementace fondů EU v programovém období 2021-2027 ukládá povinnost v návaznosti na plnění horizontálních základních podmínek „Listina základních práv EU“ a „Úmluva OSN o právech osob se zdravotním postižením“:</a:t>
            </a:r>
          </a:p>
          <a:p>
            <a:pPr marL="412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2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předkládat na jednání MV informaci o případném nesouladu operací podpořených z fondů EU v rámci OPTP s Listinou a Úmluvou;</a:t>
            </a:r>
          </a:p>
          <a:p>
            <a:pPr marL="412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uvést podněty a stížnosti na OPTP týkající se porušení Listiny a Úmluvy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to </a:t>
            </a:r>
            <a:r>
              <a:rPr lang="cs-CZ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v případě, že k žádnému nesouladu operací či podnětům a stížnostem nedošlo. 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Předkládáme proto členům MV OPTP informaci, že za období od schválení programu nejsou v OPTP evidovány žádné nesoulady operací, podněty či stížnosti týkající se porušení Listiny a Úmluvy.  </a:t>
            </a:r>
          </a:p>
          <a:p>
            <a:pPr marL="1270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5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/>
          <p:nvPr/>
        </p:nvSpPr>
        <p:spPr>
          <a:xfrm rot="10800000">
            <a:off x="926701" y="1117997"/>
            <a:ext cx="73344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Zahájení</a:t>
            </a:r>
            <a:endParaRPr lang="cs-CZ" sz="140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Aktuální informace o operačním programu</a:t>
            </a: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02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400339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766" y="24880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458387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Informace o případném nesouladu operací s Listinou základních práv a Úmluvou OSN</a:t>
            </a:r>
            <a:endParaRPr lang="cs-CZ" sz="1400">
              <a:latin typeface="+mj-lt"/>
            </a:endParaRP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03</a:t>
            </a:r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 b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Aktualizace výzev OPTP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</a:t>
            </a: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4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3298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j-lt"/>
              </a:rPr>
              <a:t>Aktualizace výzev </a:t>
            </a:r>
            <a:endParaRPr lang="en-US" sz="32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127000" indent="0" algn="just" rtl="0" fontAlgn="base">
              <a:buNone/>
            </a:pPr>
            <a:r>
              <a:rPr lang="cs-CZ" sz="1800" b="0" i="0">
                <a:solidFill>
                  <a:srgbClr val="000000"/>
                </a:solidFill>
                <a:effectLst/>
                <a:latin typeface="+mn-lt"/>
              </a:rPr>
              <a:t>Změna výzev č. 1, 2, 3 a 5 je navržena z důvodu úpravy nejzazšího datumu pro ukončení fyzické realizace projektů v souladu s časovou způsobilostí výdajů jednotlivých projektů, a to z</a:t>
            </a:r>
            <a:r>
              <a:rPr lang="pt-BR" sz="1800" b="0" i="0">
                <a:solidFill>
                  <a:srgbClr val="000000"/>
                </a:solidFill>
                <a:effectLst/>
                <a:latin typeface="+mn-lt"/>
              </a:rPr>
              <a:t> původní</a:t>
            </a:r>
            <a:r>
              <a:rPr lang="cs-CZ" sz="1800" b="0" i="0">
                <a:solidFill>
                  <a:srgbClr val="000000"/>
                </a:solidFill>
                <a:effectLst/>
                <a:latin typeface="+mn-lt"/>
              </a:rPr>
              <a:t>ho</a:t>
            </a:r>
            <a:r>
              <a:rPr lang="pt-BR" sz="1800" b="0" i="0"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lang="cs-CZ" sz="1800" b="0" i="0">
                <a:solidFill>
                  <a:srgbClr val="000000"/>
                </a:solidFill>
                <a:effectLst/>
                <a:latin typeface="+mn-lt"/>
              </a:rPr>
              <a:t>termínu</a:t>
            </a:r>
            <a:r>
              <a:rPr lang="pt-BR" sz="1800" b="0" i="0">
                <a:solidFill>
                  <a:srgbClr val="000000"/>
                </a:solidFill>
                <a:effectLst/>
                <a:latin typeface="+mn-lt"/>
              </a:rPr>
              <a:t> 31. 12. 2030 </a:t>
            </a:r>
            <a:endParaRPr lang="cs-CZ" sz="18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 algn="just" rtl="0" fontAlgn="base">
              <a:buNone/>
            </a:pPr>
            <a:r>
              <a:rPr lang="pt-BR" sz="1800" b="0" i="0">
                <a:solidFill>
                  <a:srgbClr val="000000"/>
                </a:solidFill>
                <a:effectLst/>
                <a:latin typeface="+mn-lt"/>
              </a:rPr>
              <a:t>na </a:t>
            </a:r>
            <a:r>
              <a:rPr lang="pt-BR" sz="1800" b="1" i="0">
                <a:solidFill>
                  <a:srgbClr val="000000"/>
                </a:solidFill>
                <a:effectLst/>
                <a:latin typeface="+mn-lt"/>
              </a:rPr>
              <a:t>31. 12. 2029</a:t>
            </a:r>
            <a:r>
              <a:rPr lang="cs-CZ" sz="1800" b="1" i="0">
                <a:solidFill>
                  <a:srgbClr val="000000"/>
                </a:solidFill>
                <a:effectLst/>
                <a:latin typeface="+mn-lt"/>
              </a:rPr>
              <a:t>.</a:t>
            </a:r>
            <a:r>
              <a:rPr lang="pt-BR" sz="1800" b="0" i="0">
                <a:solidFill>
                  <a:srgbClr val="000000"/>
                </a:solidFill>
                <a:effectLst/>
                <a:latin typeface="+mn-lt"/>
              </a:rPr>
              <a:t> </a:t>
            </a:r>
            <a:endParaRPr lang="cs-CZ" sz="18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 algn="just" rtl="0" fontAlgn="base">
              <a:buNone/>
            </a:pPr>
            <a:endParaRPr lang="cs-CZ" sz="1800">
              <a:solidFill>
                <a:srgbClr val="000000"/>
              </a:solidFill>
              <a:latin typeface="+mn-lt"/>
            </a:endParaRPr>
          </a:p>
          <a:p>
            <a:pPr marL="127000" indent="0" algn="just" rtl="0" fontAlgn="base">
              <a:buNone/>
            </a:pPr>
            <a:r>
              <a:rPr lang="cs-CZ" sz="1800" b="0" i="0">
                <a:solidFill>
                  <a:srgbClr val="000000"/>
                </a:solidFill>
                <a:effectLst/>
                <a:latin typeface="+mn-lt"/>
              </a:rPr>
              <a:t>U výzvy č. 3 dochází ještě ke změně přílohy č. 1- „Rozdělení alokace podpory CLLD v OPTP 2021-2027 na jednotlivé MAS“ z důvodu zajištění povodňové pomoci pro 6 MAS.</a:t>
            </a:r>
          </a:p>
          <a:p>
            <a:pPr marL="127000" indent="0" algn="just" rtl="0" fontAlgn="base">
              <a:buNone/>
            </a:pPr>
            <a:endParaRPr lang="cs-CZ" sz="18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 algn="just" rtl="0" fontAlgn="base">
              <a:buNone/>
            </a:pPr>
            <a:r>
              <a:rPr lang="cs-CZ" sz="1800" b="0" i="0">
                <a:solidFill>
                  <a:srgbClr val="000000"/>
                </a:solidFill>
                <a:effectLst/>
                <a:latin typeface="+mn-lt"/>
              </a:rPr>
              <a:t>Aktualizace výzev bude účinná od 1. 12. 2024.   </a:t>
            </a:r>
          </a:p>
          <a:p>
            <a:pPr marL="127000" indent="0" algn="just" rtl="0" fontAlgn="base">
              <a:buNone/>
            </a:pPr>
            <a:endParaRPr lang="cs-CZ" sz="1800">
              <a:solidFill>
                <a:srgbClr val="000000"/>
              </a:solidFill>
              <a:latin typeface="+mn-lt"/>
            </a:endParaRPr>
          </a:p>
          <a:p>
            <a:pPr marL="127000" indent="0" algn="just" fontAlgn="base">
              <a:buNone/>
            </a:pPr>
            <a:r>
              <a:rPr lang="cs-CZ" sz="1800">
                <a:solidFill>
                  <a:srgbClr val="000000"/>
                </a:solidFill>
                <a:latin typeface="+mn-lt"/>
              </a:rPr>
              <a:t>MV OPTP schvaluje změny výzev 1, 2, 3 a 5 včetně přílohy č.1 u výzvy č. 3</a:t>
            </a:r>
          </a:p>
          <a:p>
            <a:pPr marL="127000" indent="0" algn="just" rtl="0" fontAlgn="base">
              <a:buNone/>
            </a:pPr>
            <a:endParaRPr lang="cs-CZ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03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j-lt"/>
              </a:rPr>
              <a:t>Povodňová pomoc</a:t>
            </a:r>
            <a:endParaRPr lang="en-US" sz="32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NS MAS se na ŘO OPTP obrátilo s dotazem, zda by bylo možné pomoci několika dotčeným MAS v Moravskoslezském a Olomouckém kraji, které byly postiženy povodněmi</a:t>
            </a: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endParaRPr lang="cs-CZ" sz="1600">
              <a:solidFill>
                <a:srgbClr val="000000"/>
              </a:solidFill>
              <a:latin typeface="+mn-lt"/>
            </a:endParaRP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MAS potřebují navýšit prostředky zejména na následující činnosti:</a:t>
            </a: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endParaRPr lang="cs-CZ" sz="1600">
              <a:solidFill>
                <a:srgbClr val="000000"/>
              </a:solidFill>
              <a:latin typeface="+mn-lt"/>
            </a:endParaRPr>
          </a:p>
          <a:p>
            <a:pPr marL="869950" lvl="1" indent="-285750" algn="just" fontAlgn="base">
              <a:buFont typeface="Arial" panose="020B0604020202020204" pitchFamily="34" charset="0"/>
              <a:buChar char="•"/>
            </a:pPr>
            <a:r>
              <a:rPr lang="cs-CZ">
                <a:solidFill>
                  <a:srgbClr val="000000"/>
                </a:solidFill>
                <a:latin typeface="+mn-lt"/>
              </a:rPr>
              <a:t>Sběr projektových záměrů v zasažených oblastech, komunikace s obcemi, firmami, neziskovými organizacemi i jednotlivými občany</a:t>
            </a:r>
          </a:p>
          <a:p>
            <a:pPr marL="869950" lvl="1" indent="-285750" algn="just" fontAlgn="base">
              <a:buFont typeface="Arial" panose="020B0604020202020204" pitchFamily="34" charset="0"/>
              <a:buChar char="•"/>
            </a:pPr>
            <a:endParaRPr lang="cs-CZ">
              <a:solidFill>
                <a:srgbClr val="000000"/>
              </a:solidFill>
              <a:latin typeface="+mn-lt"/>
            </a:endParaRPr>
          </a:p>
          <a:p>
            <a:pPr marL="869950" lvl="1" indent="-285750" algn="just" fontAlgn="base">
              <a:buFont typeface="Arial" panose="020B0604020202020204" pitchFamily="34" charset="0"/>
              <a:buChar char="•"/>
            </a:pPr>
            <a:r>
              <a:rPr lang="cs-CZ">
                <a:solidFill>
                  <a:srgbClr val="000000"/>
                </a:solidFill>
                <a:latin typeface="+mn-lt"/>
              </a:rPr>
              <a:t>Pomoc s administrací zasažených projektů, např. z programů IROP, SP SZP, OP Životní prostředí a řady dalších</a:t>
            </a:r>
          </a:p>
          <a:p>
            <a:pPr marL="869950" lvl="1" indent="-285750" algn="just" fontAlgn="base">
              <a:buFont typeface="Arial" panose="020B0604020202020204" pitchFamily="34" charset="0"/>
              <a:buChar char="•"/>
            </a:pPr>
            <a:endParaRPr lang="cs-CZ">
              <a:solidFill>
                <a:srgbClr val="000000"/>
              </a:solidFill>
              <a:latin typeface="+mn-lt"/>
            </a:endParaRPr>
          </a:p>
          <a:p>
            <a:pPr marL="869950" lvl="1" indent="-285750" algn="just" fontAlgn="base">
              <a:buFont typeface="Arial" panose="020B0604020202020204" pitchFamily="34" charset="0"/>
              <a:buChar char="•"/>
            </a:pPr>
            <a:r>
              <a:rPr lang="cs-CZ">
                <a:solidFill>
                  <a:srgbClr val="000000"/>
                </a:solidFill>
                <a:latin typeface="+mn-lt"/>
              </a:rPr>
              <a:t>Administrace programů reagujících na proběhlou povodeň – ŽIVEL, podpory Úřadu práce ČR apod.</a:t>
            </a:r>
          </a:p>
          <a:p>
            <a:pPr marL="127000" indent="0" algn="just" rtl="0" fontAlgn="base">
              <a:buNone/>
            </a:pPr>
            <a:endParaRPr lang="cs-CZ" sz="11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>
              <a:buNone/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644568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j-lt"/>
              </a:rPr>
              <a:t>Povodňová pomoc – podpořené MAS</a:t>
            </a:r>
            <a:endParaRPr lang="en-US" sz="32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412750" indent="-285750" algn="just" rtl="0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MAS </a:t>
            </a:r>
            <a:r>
              <a:rPr lang="cs-CZ" sz="1600" err="1">
                <a:solidFill>
                  <a:srgbClr val="000000"/>
                </a:solidFill>
                <a:latin typeface="+mn-lt"/>
              </a:rPr>
              <a:t>Vincenze</a:t>
            </a:r>
            <a:r>
              <a:rPr lang="cs-CZ" sz="1600">
                <a:solidFill>
                  <a:srgbClr val="000000"/>
                </a:solidFill>
                <a:latin typeface="+mn-lt"/>
              </a:rPr>
              <a:t> </a:t>
            </a:r>
            <a:r>
              <a:rPr lang="cs-CZ" sz="1600" err="1">
                <a:solidFill>
                  <a:srgbClr val="000000"/>
                </a:solidFill>
                <a:latin typeface="+mn-lt"/>
              </a:rPr>
              <a:t>Priessnitze</a:t>
            </a:r>
            <a:r>
              <a:rPr lang="cs-CZ" sz="1600">
                <a:solidFill>
                  <a:srgbClr val="000000"/>
                </a:solidFill>
                <a:latin typeface="+mn-lt"/>
              </a:rPr>
              <a:t> pro Jesenicko, o.p.s. (Olomoucký kraj)</a:t>
            </a:r>
          </a:p>
          <a:p>
            <a:pPr marL="412750" indent="-285750" algn="just" rtl="0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MAS Horní Pomoraví o.p.s. (Olomoucký kraj)</a:t>
            </a:r>
          </a:p>
          <a:p>
            <a:pPr marL="412750" indent="-285750" algn="just" rtl="0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Rozvoj Krnovska o.p.s. (Moravskoslezský kraj)</a:t>
            </a:r>
          </a:p>
          <a:p>
            <a:pPr marL="412750" indent="-285750" algn="just" rtl="0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MAS Hrubý Jeseník, z.s. (Moravskoslezský kraj)</a:t>
            </a:r>
          </a:p>
          <a:p>
            <a:pPr marL="412750" indent="-285750" algn="just" rtl="0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Místní akční skupina Opavsko z.s. (Moravskoslezský kraj)</a:t>
            </a:r>
          </a:p>
          <a:p>
            <a:pPr marL="412750" indent="-285750" algn="just" rtl="0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Místní akční skupina </a:t>
            </a:r>
            <a:r>
              <a:rPr lang="cs-CZ" sz="1600" err="1">
                <a:solidFill>
                  <a:srgbClr val="000000"/>
                </a:solidFill>
                <a:latin typeface="+mn-lt"/>
              </a:rPr>
              <a:t>Bohumínsko</a:t>
            </a:r>
            <a:r>
              <a:rPr lang="cs-CZ" sz="1600">
                <a:solidFill>
                  <a:srgbClr val="000000"/>
                </a:solidFill>
                <a:latin typeface="+mn-lt"/>
              </a:rPr>
              <a:t>, z.s. (Moravskoslezský kraj)</a:t>
            </a:r>
            <a:endParaRPr lang="cs-CZ" sz="16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>
              <a:buNone/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020785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j-lt"/>
              </a:rPr>
              <a:t>Povodňová pomoc</a:t>
            </a:r>
            <a:endParaRPr lang="en-US" sz="32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v OPTP zbývá cca 108 mil. Kč., které jsou určeny na CLLD a které mají být použity na bonus za </a:t>
            </a:r>
            <a:r>
              <a:rPr lang="cs-CZ" sz="1600" err="1">
                <a:solidFill>
                  <a:srgbClr val="000000"/>
                </a:solidFill>
                <a:latin typeface="+mn-lt"/>
              </a:rPr>
              <a:t>zazávazkování</a:t>
            </a:r>
            <a:r>
              <a:rPr lang="cs-CZ" sz="1600">
                <a:solidFill>
                  <a:srgbClr val="000000"/>
                </a:solidFill>
                <a:latin typeface="+mn-lt"/>
              </a:rPr>
              <a:t> v OP TAK a OP ŽP</a:t>
            </a: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endParaRPr lang="cs-CZ" sz="1600">
              <a:solidFill>
                <a:srgbClr val="000000"/>
              </a:solidFill>
              <a:latin typeface="+mn-lt"/>
            </a:endParaRP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alokace každé z vybraných 6 MAS bude navýšena o </a:t>
            </a:r>
            <a:r>
              <a:rPr lang="cs-CZ" sz="1600" b="1">
                <a:solidFill>
                  <a:srgbClr val="000000"/>
                </a:solidFill>
                <a:latin typeface="+mn-lt"/>
              </a:rPr>
              <a:t>750 tis. Kč, celkem tedy 4,5 mil. Kč</a:t>
            </a: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endParaRPr lang="cs-CZ" sz="1600" b="1">
              <a:solidFill>
                <a:srgbClr val="000000"/>
              </a:solidFill>
              <a:latin typeface="+mn-lt"/>
            </a:endParaRP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r>
              <a:rPr lang="cs-CZ" sz="1600">
                <a:solidFill>
                  <a:srgbClr val="000000"/>
                </a:solidFill>
                <a:latin typeface="+mn-lt"/>
              </a:rPr>
              <a:t>nejsou žádné další podmínky, MAS mohou čerpat okamžitě</a:t>
            </a:r>
          </a:p>
          <a:p>
            <a:pPr marL="412750" indent="-285750" algn="just" rtl="0" fontAlgn="base">
              <a:buFont typeface="Arial" panose="020B0604020202020204" pitchFamily="34" charset="0"/>
              <a:buChar char="•"/>
            </a:pPr>
            <a:endParaRPr lang="cs-CZ" sz="1600" b="1">
              <a:solidFill>
                <a:srgbClr val="000000"/>
              </a:solidFill>
              <a:latin typeface="+mn-lt"/>
            </a:endParaRPr>
          </a:p>
          <a:p>
            <a:pPr marL="298450" indent="-171450" algn="just" rtl="0" fontAlgn="base">
              <a:buFont typeface="Arial" panose="020B0604020202020204" pitchFamily="34" charset="0"/>
              <a:buChar char="•"/>
            </a:pPr>
            <a:endParaRPr lang="cs-CZ" sz="1100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>
              <a:buNone/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1409912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Schválení Ročního komunikačního plánu na rok 2025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05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461735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+mj-lt"/>
              </a:rPr>
              <a:t>Prezentace průběžné evaluace OPTP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06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865421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+mj-lt"/>
              </a:rPr>
              <a:t>Vyhodnocení plnění evaluačního plánu OPTP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07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6883440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Vyhodnocení plnění evaluačního plánu</a:t>
            </a:r>
            <a:endParaRPr lang="en-US" sz="20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298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Klíčovým bodem EP je Průběžná evaluace naplňování cílů OPTP21+ </a:t>
            </a:r>
          </a:p>
          <a:p>
            <a:pPr marL="298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Dodavatelem byla vybrána společnost </a:t>
            </a:r>
            <a:r>
              <a:rPr lang="en-US" dirty="0" err="1">
                <a:latin typeface="+mn-lt"/>
              </a:rPr>
              <a:t>Naviga</a:t>
            </a:r>
            <a:r>
              <a:rPr lang="en-US" dirty="0">
                <a:latin typeface="+mn-lt"/>
              </a:rPr>
              <a:t> Advisory and Evaluation </a:t>
            </a:r>
            <a:r>
              <a:rPr lang="en-US" dirty="0" err="1">
                <a:latin typeface="+mn-lt"/>
              </a:rPr>
              <a:t>s.r.o.</a:t>
            </a:r>
            <a:endParaRPr lang="cs-CZ" dirty="0">
              <a:latin typeface="+mn-lt"/>
            </a:endParaRPr>
          </a:p>
          <a:p>
            <a:pPr marL="755650" lvl="1" indent="-1714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cs-CZ" sz="1200" dirty="0">
                <a:latin typeface="+mn-lt"/>
              </a:rPr>
              <a:t>Evaluace bude probíhat periodicky po celé programové období (7 etap) </a:t>
            </a:r>
          </a:p>
          <a:p>
            <a:pPr marL="755650" lvl="1" indent="-1714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cs-CZ" sz="1200" dirty="0">
                <a:latin typeface="+mn-lt"/>
              </a:rPr>
              <a:t>Postup evaluačních prací bude každý rok replikován (meziroční srovnání)</a:t>
            </a:r>
          </a:p>
          <a:p>
            <a:pPr marL="298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Smlouva s dodavatelem byla podepsána 15. 1. 2024</a:t>
            </a:r>
          </a:p>
          <a:p>
            <a:pPr marL="755650" lvl="1" indent="-1714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cs-CZ" sz="1200" dirty="0">
                <a:latin typeface="+mn-lt"/>
              </a:rPr>
              <a:t>Celková vysoutěžená cena zakázky je 6 mil. Kč bez DPH</a:t>
            </a:r>
          </a:p>
          <a:p>
            <a:pPr marL="298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ŘO ukončil 1. etapu Průběžné evaluace naplňování cílů OPTP21+ (akceptace zprávy 15. 10. 2024)</a:t>
            </a:r>
          </a:p>
          <a:p>
            <a:pPr marL="298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>
                <a:latin typeface="+mn-lt"/>
              </a:rPr>
              <a:t>S partnery budou dále diskutována doporučení a definovány úkoly.</a:t>
            </a:r>
          </a:p>
          <a:p>
            <a:pPr marL="755650" lvl="1" indent="-171450">
              <a:buFont typeface="Wingdings" panose="05000000000000000000" pitchFamily="2" charset="2"/>
              <a:buChar char="Ø"/>
            </a:pPr>
            <a:endParaRPr lang="cs-CZ" sz="1200" dirty="0">
              <a:latin typeface="+mn-lt"/>
            </a:endParaRPr>
          </a:p>
          <a:p>
            <a:pPr marL="298450" indent="-171450">
              <a:buFont typeface="Arial" panose="020B0604020202020204" pitchFamily="34" charset="0"/>
              <a:buChar char="•"/>
            </a:pPr>
            <a:endParaRPr lang="cs-CZ" dirty="0">
              <a:latin typeface="+mn-lt"/>
            </a:endParaRPr>
          </a:p>
          <a:p>
            <a:pPr marL="298450" indent="-1714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7587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 b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Prezentace ITI Pražská metropolitní oblast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08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50795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Aktualizace výzev OPTP</a:t>
            </a:r>
            <a:endParaRPr sz="1400"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cs-CZ"/>
              <a:t>4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Schválení Ročního komunikačního plánu na rok 2025</a:t>
            </a:r>
            <a:endParaRPr lang="cs-CZ" sz="1400">
              <a:latin typeface="+mj-lt"/>
            </a:endParaRP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05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305818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556" y="2395259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517599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Prezentace průběžné evaluace OPTP</a:t>
            </a: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06</a:t>
            </a:r>
            <a:endParaRPr lang="en"/>
          </a:p>
        </p:txBody>
      </p:sp>
      <p:sp>
        <p:nvSpPr>
          <p:cNvPr id="51" name="Google Shape;437;p38">
            <a:extLst>
              <a:ext uri="{FF2B5EF4-FFF2-40B4-BE49-F238E27FC236}">
                <a16:creationId xmlns:a16="http://schemas.microsoft.com/office/drawing/2014/main" id="{E9E398BA-B307-A345-D171-3F358EE119C8}"/>
              </a:ext>
            </a:extLst>
          </p:cNvPr>
          <p:cNvSpPr/>
          <p:nvPr/>
        </p:nvSpPr>
        <p:spPr>
          <a:xfrm rot="10800000">
            <a:off x="2727199" y="3242963"/>
            <a:ext cx="55339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442;p38">
            <a:extLst>
              <a:ext uri="{FF2B5EF4-FFF2-40B4-BE49-F238E27FC236}">
                <a16:creationId xmlns:a16="http://schemas.microsoft.com/office/drawing/2014/main" id="{C4D999E6-3051-B4E7-FA14-F12E7C473280}"/>
              </a:ext>
            </a:extLst>
          </p:cNvPr>
          <p:cNvSpPr/>
          <p:nvPr/>
        </p:nvSpPr>
        <p:spPr>
          <a:xfrm>
            <a:off x="2431472" y="3038451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443;p38">
            <a:extLst>
              <a:ext uri="{FF2B5EF4-FFF2-40B4-BE49-F238E27FC236}">
                <a16:creationId xmlns:a16="http://schemas.microsoft.com/office/drawing/2014/main" id="{3901993D-BE21-51BB-737B-8DAF9F2DA960}"/>
              </a:ext>
            </a:extLst>
          </p:cNvPr>
          <p:cNvSpPr/>
          <p:nvPr/>
        </p:nvSpPr>
        <p:spPr>
          <a:xfrm>
            <a:off x="2509487" y="3122771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445;p38">
            <a:extLst>
              <a:ext uri="{FF2B5EF4-FFF2-40B4-BE49-F238E27FC236}">
                <a16:creationId xmlns:a16="http://schemas.microsoft.com/office/drawing/2014/main" id="{CD474487-22A7-6D2E-41C0-EFD4EA78C631}"/>
              </a:ext>
            </a:extLst>
          </p:cNvPr>
          <p:cNvSpPr txBox="1">
            <a:spLocks/>
          </p:cNvSpPr>
          <p:nvPr/>
        </p:nvSpPr>
        <p:spPr>
          <a:xfrm>
            <a:off x="3500809" y="3260267"/>
            <a:ext cx="4841364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Zpráva o plnění evaluačního plánu OPTP</a:t>
            </a:r>
          </a:p>
        </p:txBody>
      </p:sp>
      <p:sp>
        <p:nvSpPr>
          <p:cNvPr id="55" name="Google Shape;455;p38">
            <a:extLst>
              <a:ext uri="{FF2B5EF4-FFF2-40B4-BE49-F238E27FC236}">
                <a16:creationId xmlns:a16="http://schemas.microsoft.com/office/drawing/2014/main" id="{A75E85D1-12CE-D2A2-C924-20306F6176FE}"/>
              </a:ext>
            </a:extLst>
          </p:cNvPr>
          <p:cNvSpPr txBox="1">
            <a:spLocks/>
          </p:cNvSpPr>
          <p:nvPr/>
        </p:nvSpPr>
        <p:spPr>
          <a:xfrm>
            <a:off x="2431397" y="3198263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07</a:t>
            </a: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847966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Různé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09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044106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+mj-lt"/>
              </a:rPr>
              <a:t>Shrnutí hlavních závěrů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10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7583523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2000">
                <a:solidFill>
                  <a:schemeClr val="tx2">
                    <a:lumMod val="75000"/>
                  </a:schemeClr>
                </a:solidFill>
                <a:latin typeface="+mj-lt"/>
              </a:rPr>
              <a:t>Hlavní závěry 3. MV OPTP 2021 - 2027</a:t>
            </a:r>
            <a:endParaRPr lang="en-US" sz="20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algn="just">
              <a:spcAft>
                <a:spcPts val="1000"/>
              </a:spcAft>
            </a:pPr>
            <a:r>
              <a:rPr lang="cs-CZ" sz="160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vzal na vědomí informace o stavu realizace OPTP 2021+.</a:t>
            </a:r>
          </a:p>
          <a:p>
            <a:pPr algn="just">
              <a:spcAft>
                <a:spcPts val="1000"/>
              </a:spcAft>
            </a:pPr>
            <a:r>
              <a:rPr lang="cs-CZ" sz="160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vzal na vědomí informaci, že v OPTP nebyly evidovány žádné nesoulady operací, podněty či stížnosti týkající se porušení Listiny základních práv EU a Úmluvy OSN o právech osob se zdravotním postižením.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MV OPTP schválil změny ve výzvách  1, 2, 3 a 5 včetně přílohy č. 1 u výzvy č. 3.</a:t>
            </a:r>
          </a:p>
          <a:p>
            <a:pPr algn="just">
              <a:spcAft>
                <a:spcPts val="1000"/>
              </a:spcAft>
            </a:pPr>
            <a:r>
              <a:rPr lang="cs-CZ" sz="160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schválil Roční komunikační plán na rok 2025.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MV OPTP vzal na vědomí závěry a doporučení vzešlé z 1. etapy Průběžné evaluace OPTP 2021-2027.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MV OPTP vzal na vědomí Vyhodnocení plnění Evaluačního plánu OPTP21+ za rok 2024.</a:t>
            </a:r>
          </a:p>
          <a:p>
            <a:pPr marL="1270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225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77"/>
          <p:cNvSpPr txBox="1">
            <a:spLocks noGrp="1"/>
          </p:cNvSpPr>
          <p:nvPr>
            <p:ph type="title"/>
          </p:nvPr>
        </p:nvSpPr>
        <p:spPr>
          <a:xfrm>
            <a:off x="713213" y="539500"/>
            <a:ext cx="77178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800">
                <a:solidFill>
                  <a:schemeClr val="tx2">
                    <a:lumMod val="75000"/>
                  </a:schemeClr>
                </a:solidFill>
              </a:rPr>
              <a:t>Děkujeme za pozornost</a:t>
            </a:r>
          </a:p>
        </p:txBody>
      </p:sp>
      <p:sp>
        <p:nvSpPr>
          <p:cNvPr id="1223" name="Google Shape;1223;p77"/>
          <p:cNvSpPr txBox="1">
            <a:spLocks noGrp="1"/>
          </p:cNvSpPr>
          <p:nvPr>
            <p:ph type="subTitle" idx="1"/>
          </p:nvPr>
        </p:nvSpPr>
        <p:spPr>
          <a:xfrm>
            <a:off x="713100" y="2255437"/>
            <a:ext cx="7717800" cy="18774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Ministerstvo pro místní rozvoj ČR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Odbor Řídicího orgánu Operačního programu Technická pomoc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Staroměstské náměstí 6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110 15 Praha 1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Pracoviště: Letenská 3, 118 00 Praha 1 - Malá Strana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optp@mmr.gov.cz</a:t>
            </a:r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/>
          <p:nvPr/>
        </p:nvSpPr>
        <p:spPr>
          <a:xfrm rot="10800000">
            <a:off x="926701" y="1117997"/>
            <a:ext cx="73344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Prezentace ITI Pražská metropolitní oblast</a:t>
            </a:r>
            <a:endParaRPr sz="1400"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cs-CZ"/>
              <a:t>8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Různé</a:t>
            </a:r>
            <a:endParaRPr lang="cs-CZ" sz="1400">
              <a:latin typeface="+mj-lt"/>
            </a:endParaRP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09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305818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556" y="2395259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517599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Shrnutí hlavních závěrů</a:t>
            </a: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10</a:t>
            </a:r>
            <a:endParaRPr lang="en"/>
          </a:p>
        </p:txBody>
      </p:sp>
      <p:sp>
        <p:nvSpPr>
          <p:cNvPr id="54" name="Google Shape;445;p38">
            <a:extLst>
              <a:ext uri="{FF2B5EF4-FFF2-40B4-BE49-F238E27FC236}">
                <a16:creationId xmlns:a16="http://schemas.microsoft.com/office/drawing/2014/main" id="{CD474487-22A7-6D2E-41C0-EFD4EA78C631}"/>
              </a:ext>
            </a:extLst>
          </p:cNvPr>
          <p:cNvSpPr txBox="1">
            <a:spLocks/>
          </p:cNvSpPr>
          <p:nvPr/>
        </p:nvSpPr>
        <p:spPr>
          <a:xfrm>
            <a:off x="3500809" y="3260267"/>
            <a:ext cx="4841364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endParaRPr lang="cs-CZ" sz="1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963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Zahájení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01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Zahájení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xfrm>
            <a:off x="1288997" y="1088856"/>
            <a:ext cx="6566005" cy="24837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Úvodní slovo zástupce ŘO OPTP / Předsedy MV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Úvodní slovo zástupce EK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Projednání programu</a:t>
            </a:r>
          </a:p>
        </p:txBody>
      </p:sp>
    </p:spTree>
    <p:extLst>
      <p:ext uri="{BB962C8B-B14F-4D97-AF65-F5344CB8AC3E}">
        <p14:creationId xmlns:p14="http://schemas.microsoft.com/office/powerpoint/2010/main" val="496199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815389"/>
            <a:ext cx="3858900" cy="12150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 sz="2800">
                <a:latin typeface="+mj-lt"/>
              </a:rPr>
              <a:t>Aktuální informace o operačním programu</a:t>
            </a:r>
            <a:br>
              <a:rPr lang="cs-CZ" sz="2800">
                <a:latin typeface="+mj-lt"/>
              </a:rPr>
            </a:br>
            <a:br>
              <a:rPr lang="cs-CZ" sz="4800">
                <a:latin typeface="+mj-lt"/>
              </a:rPr>
            </a:br>
            <a:br>
              <a:rPr lang="cs-CZ" sz="480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02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042961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77" y="240705"/>
            <a:ext cx="7711908" cy="803423"/>
          </a:xfrm>
        </p:spPr>
        <p:txBody>
          <a:bodyPr/>
          <a:lstStyle/>
          <a:p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Finanční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prostředky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v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právních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aktech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b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</a:b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dle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příjemců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4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(v mil. </a:t>
            </a:r>
            <a:r>
              <a:rPr lang="en-US" sz="24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Kč</a:t>
            </a:r>
            <a:r>
              <a:rPr lang="en-US" sz="24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en-US" sz="24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příspěvek</a:t>
            </a:r>
            <a:r>
              <a:rPr lang="en-US" sz="24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EU)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127000" indent="0">
              <a:buNone/>
            </a:pPr>
            <a:endParaRPr lang="en-US"/>
          </a:p>
        </p:txBody>
      </p:sp>
      <p:pic>
        <p:nvPicPr>
          <p:cNvPr id="4" name="Obrázek 3" descr="Obsah obrázku text, diagram, snímek obrazovky, kruh&#10;&#10;Popis se vygeneroval automaticky.">
            <a:extLst>
              <a:ext uri="{FF2B5EF4-FFF2-40B4-BE49-F238E27FC236}">
                <a16:creationId xmlns:a16="http://schemas.microsoft.com/office/drawing/2014/main" id="{9537997C-FA66-3E33-E05A-0A9E83A33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31" y="1151149"/>
            <a:ext cx="7953867" cy="36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142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37A4C7-574D-DFDC-3ADE-B37C7B850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262588"/>
            <a:ext cx="7717800" cy="889273"/>
          </a:xfrm>
        </p:spPr>
        <p:txBody>
          <a:bodyPr/>
          <a:lstStyle/>
          <a:p>
            <a:r>
              <a:rPr lang="cs-CZ" sz="3200">
                <a:solidFill>
                  <a:srgbClr val="000099"/>
                </a:solidFill>
                <a:latin typeface="Calibri"/>
                <a:cs typeface="Calibri"/>
              </a:rPr>
              <a:t>Stav čerpání - EFRR</a:t>
            </a:r>
            <a:br>
              <a:rPr lang="cs-CZ" sz="3200">
                <a:solidFill>
                  <a:srgbClr val="000099"/>
                </a:solidFill>
                <a:latin typeface="Calibri"/>
                <a:cs typeface="Calibri"/>
              </a:rPr>
            </a:br>
            <a:r>
              <a:rPr lang="cs-CZ" sz="3200">
                <a:solidFill>
                  <a:srgbClr val="000099"/>
                </a:solidFill>
                <a:latin typeface="Calibri"/>
                <a:cs typeface="Calibri"/>
              </a:rPr>
              <a:t> (v mil. Kč, v % k celkové alokaci)</a:t>
            </a:r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23339B8-178C-11A9-EE4C-3544D4131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323" y="1383723"/>
            <a:ext cx="7684001" cy="3342085"/>
          </a:xfrm>
        </p:spPr>
        <p:txBody>
          <a:bodyPr/>
          <a:lstStyle/>
          <a:p>
            <a:endParaRPr lang="cs-CZ"/>
          </a:p>
        </p:txBody>
      </p:sp>
      <p:pic>
        <p:nvPicPr>
          <p:cNvPr id="5" name="Obrázek 4" descr="Obsah obrázku text, snímek obrazovky, displej, číslo&#10;&#10;Popis se vygeneroval automaticky.">
            <a:extLst>
              <a:ext uri="{FF2B5EF4-FFF2-40B4-BE49-F238E27FC236}">
                <a16:creationId xmlns:a16="http://schemas.microsoft.com/office/drawing/2014/main" id="{5B1C8AD2-E911-666A-509A-C32317FA5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21" y="1382962"/>
            <a:ext cx="7685173" cy="334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29338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Model Canvas by Slidesgo">
  <a:themeElements>
    <a:clrScheme name="Simple Light">
      <a:dk1>
        <a:srgbClr val="595F6B"/>
      </a:dk1>
      <a:lt1>
        <a:srgbClr val="FFFFFF"/>
      </a:lt1>
      <a:dk2>
        <a:srgbClr val="EBECF0"/>
      </a:dk2>
      <a:lt2>
        <a:srgbClr val="1658F1"/>
      </a:lt2>
      <a:accent1>
        <a:srgbClr val="36DBE0"/>
      </a:accent1>
      <a:accent2>
        <a:srgbClr val="595F6B"/>
      </a:accent2>
      <a:accent3>
        <a:srgbClr val="FFFFFF"/>
      </a:accent3>
      <a:accent4>
        <a:srgbClr val="EBECF0"/>
      </a:accent4>
      <a:accent5>
        <a:srgbClr val="1658F1"/>
      </a:accent5>
      <a:accent6>
        <a:srgbClr val="36DBE0"/>
      </a:accent6>
      <a:hlink>
        <a:srgbClr val="595F6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18" ma:contentTypeDescription="Vytvoří nový dokument" ma:contentTypeScope="" ma:versionID="41171bf319529a3c64731c056d9820fd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3a4fea7eac9c05218195916432a2c751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6" nillable="true" ma:displayName="Stav odsouhlasení" ma:internalName="Stav_x0020_odsouhlasen_x00ed_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8c28b4d-3715-40bb-8ff8-b51a9945d32b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d7c3b205-3d44-413b-9182-14c00dd29cd3" xsi:nil="true"/>
    <TaxCatchAll xmlns="485ab4be-1c84-4ffe-a376-8eb6bbbe07bd" xsi:nil="true"/>
    <lcf76f155ced4ddcb4097134ff3c332f xmlns="d7c3b205-3d44-413b-9182-14c00dd29cd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AB56C5-AA2F-4B32-A9CB-9ADC6EC3E743}">
  <ds:schemaRefs>
    <ds:schemaRef ds:uri="485ab4be-1c84-4ffe-a376-8eb6bbbe07bd"/>
    <ds:schemaRef ds:uri="d7c3b205-3d44-413b-9182-14c00dd29c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111825B-A82D-4356-85B9-54C32E4AEE16}">
  <ds:schemaRefs>
    <ds:schemaRef ds:uri="485ab4be-1c84-4ffe-a376-8eb6bbbe07bd"/>
    <ds:schemaRef ds:uri="d7c3b205-3d44-413b-9182-14c00dd29c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C23C359-A27D-4D0C-B168-7E43C15315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2145</Words>
  <Application>Microsoft Office PowerPoint</Application>
  <PresentationFormat>Předvádění na obrazovce (16:9)</PresentationFormat>
  <Paragraphs>484</Paragraphs>
  <Slides>33</Slides>
  <Notes>16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42" baseType="lpstr">
      <vt:lpstr>Work Sans SemiBold</vt:lpstr>
      <vt:lpstr>Wingdings</vt:lpstr>
      <vt:lpstr>Nunito</vt:lpstr>
      <vt:lpstr>Arial</vt:lpstr>
      <vt:lpstr>Work Sans</vt:lpstr>
      <vt:lpstr>Century Gothic</vt:lpstr>
      <vt:lpstr>Roboto Condensed Light</vt:lpstr>
      <vt:lpstr>Calibri</vt:lpstr>
      <vt:lpstr>Business Model Canvas by Slidesgo</vt:lpstr>
      <vt:lpstr>3. zasedání Monitorovacího výboru Operačního programu Technická pomoc 2021 - 2027 </vt:lpstr>
      <vt:lpstr>Program</vt:lpstr>
      <vt:lpstr>Program</vt:lpstr>
      <vt:lpstr>Program</vt:lpstr>
      <vt:lpstr>Zahájení</vt:lpstr>
      <vt:lpstr>Zahájení</vt:lpstr>
      <vt:lpstr>Aktuální informace o operačním programu   </vt:lpstr>
      <vt:lpstr>Finanční prostředky v právních aktech  dle příjemců (v mil. Kč, příspěvek EU)</vt:lpstr>
      <vt:lpstr>Stav čerpání - EFRR  (v mil. Kč, v % k celkové alokaci)</vt:lpstr>
      <vt:lpstr> Stav čerpání - FS  (v mil. Kč, v % k celkové alokaci) </vt:lpstr>
      <vt:lpstr>Přezkum programu</vt:lpstr>
      <vt:lpstr>Pokrok při dosahování milníků – plnění indikátorů výstupu k 30. 6. 2024 a predikce plnění </vt:lpstr>
      <vt:lpstr>Pokrok při dosahování milníků – plnění indikátorů výstupu k 30. 6. 2024 a predikce plnění </vt:lpstr>
      <vt:lpstr>Pokrok při dosahování milníků – plnění indikátorů výstupu k 30. 6. 2024 a predikce plnění </vt:lpstr>
      <vt:lpstr>Pokrok při dosahování milníků – skutečnost/predikce finančních prostředků v souhrnných žádostech zaúčtovaných v IS VIOLA v EUR (EU podíl) k 30. 6. 2024</vt:lpstr>
      <vt:lpstr>Projekty ve výzvě č. 5</vt:lpstr>
      <vt:lpstr>Kontrolní činnost </vt:lpstr>
      <vt:lpstr> </vt:lpstr>
      <vt:lpstr>Listina základních práv EU a Úmluva OSN</vt:lpstr>
      <vt:lpstr>Aktualizace výzev OPTP</vt:lpstr>
      <vt:lpstr>Aktualizace výzev </vt:lpstr>
      <vt:lpstr>Povodňová pomoc</vt:lpstr>
      <vt:lpstr>Povodňová pomoc – podpořené MAS</vt:lpstr>
      <vt:lpstr>Povodňová pomoc</vt:lpstr>
      <vt:lpstr>Schválení Ročního komunikačního plánu na rok 2025</vt:lpstr>
      <vt:lpstr>Prezentace průběžné evaluace OPTP</vt:lpstr>
      <vt:lpstr>Vyhodnocení plnění evaluačního plánu OPTP</vt:lpstr>
      <vt:lpstr>Vyhodnocení plnění evaluačního plánu</vt:lpstr>
      <vt:lpstr>Prezentace ITI Pražská metropolitní oblast</vt:lpstr>
      <vt:lpstr>Různé</vt:lpstr>
      <vt:lpstr>Shrnutí hlavních závěrů</vt:lpstr>
      <vt:lpstr>Hlavní závěry 3. MV OPTP 2021 - 2027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 v OPTP 2021-2027</dc:title>
  <cp:lastModifiedBy>Lukšová Petra</cp:lastModifiedBy>
  <cp:revision>1</cp:revision>
  <dcterms:modified xsi:type="dcterms:W3CDTF">2024-11-25T14:49:08Z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  <property fmtid="{D5CDD505-2E9C-101B-9397-08002B2CF9AE}" pid="3" name="MediaServiceImageTags">
    <vt:lpwstr/>
  </property>
</Properties>
</file>