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40"/>
  </p:notesMasterIdLst>
  <p:handoutMasterIdLst>
    <p:handoutMasterId r:id="rId41"/>
  </p:handoutMasterIdLst>
  <p:sldIdLst>
    <p:sldId id="262" r:id="rId5"/>
    <p:sldId id="533" r:id="rId6"/>
    <p:sldId id="534" r:id="rId7"/>
    <p:sldId id="497" r:id="rId8"/>
    <p:sldId id="504" r:id="rId9"/>
    <p:sldId id="505" r:id="rId10"/>
    <p:sldId id="501" r:id="rId11"/>
    <p:sldId id="503" r:id="rId12"/>
    <p:sldId id="531" r:id="rId13"/>
    <p:sldId id="525" r:id="rId14"/>
    <p:sldId id="532" r:id="rId15"/>
    <p:sldId id="498" r:id="rId16"/>
    <p:sldId id="535" r:id="rId17"/>
    <p:sldId id="527" r:id="rId18"/>
    <p:sldId id="502" r:id="rId19"/>
    <p:sldId id="506" r:id="rId20"/>
    <p:sldId id="516" r:id="rId21"/>
    <p:sldId id="518" r:id="rId22"/>
    <p:sldId id="514" r:id="rId23"/>
    <p:sldId id="513" r:id="rId24"/>
    <p:sldId id="519" r:id="rId25"/>
    <p:sldId id="515" r:id="rId26"/>
    <p:sldId id="272" r:id="rId27"/>
    <p:sldId id="520" r:id="rId28"/>
    <p:sldId id="507" r:id="rId29"/>
    <p:sldId id="522" r:id="rId30"/>
    <p:sldId id="511" r:id="rId31"/>
    <p:sldId id="521" r:id="rId32"/>
    <p:sldId id="510" r:id="rId33"/>
    <p:sldId id="524" r:id="rId34"/>
    <p:sldId id="523" r:id="rId35"/>
    <p:sldId id="528" r:id="rId36"/>
    <p:sldId id="509" r:id="rId37"/>
    <p:sldId id="529" r:id="rId38"/>
    <p:sldId id="481" r:id="rId39"/>
  </p:sldIdLst>
  <p:sldSz cx="12192000" cy="6858000"/>
  <p:notesSz cx="6797675" cy="9926638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ešporová Petra (MHMP, FON)" initials="NP(F" lastIdx="1" clrIdx="0">
    <p:extLst>
      <p:ext uri="{19B8F6BF-5375-455C-9EA6-DF929625EA0E}">
        <p15:presenceInfo xmlns:p15="http://schemas.microsoft.com/office/powerpoint/2012/main" userId="S::m000xz004323@mag.mepnet.cz::b2187d28-27bc-4158-a98e-d215b67ab3b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F37AE52-A445-43CA-AEB3-11715B8F48B9}" v="16" dt="2024-11-21T13:40:35.36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Střední styl 2 – zvýraznění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 varScale="1">
        <p:scale>
          <a:sx n="66" d="100"/>
          <a:sy n="66" d="100"/>
        </p:scale>
        <p:origin x="0" y="0"/>
      </p:cViewPr>
      <p:guideLst/>
    </p:cSldViewPr>
  </p:slide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commentAuthors" Target="commentAuthors.xml"/><Relationship Id="rId47" Type="http://schemas.microsoft.com/office/2016/11/relationships/changesInfo" Target="changesInfos/changesInfo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presProps" Target="presProps.xml"/><Relationship Id="rId48" Type="http://schemas.microsoft.com/office/2015/10/relationships/revisionInfo" Target="revisionInfo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tableStyles" Target="tableStyles.xml"/><Relationship Id="rId20" Type="http://schemas.openxmlformats.org/officeDocument/2006/relationships/slide" Target="slides/slide16.xml"/><Relationship Id="rId41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etra Nešporová" userId="b2187d28-27bc-4158-a98e-d215b67ab3b5" providerId="ADAL" clId="{41A8E0F8-32AE-4DAC-9941-76A3091E96DE}"/>
    <pc:docChg chg="undo custSel addSld delSld modSld">
      <pc:chgData name="Petra Nešporová" userId="b2187d28-27bc-4158-a98e-d215b67ab3b5" providerId="ADAL" clId="{41A8E0F8-32AE-4DAC-9941-76A3091E96DE}" dt="2024-11-12T13:00:37.740" v="754" actId="13926"/>
      <pc:docMkLst>
        <pc:docMk/>
      </pc:docMkLst>
      <pc:sldChg chg="modSp mod">
        <pc:chgData name="Petra Nešporová" userId="b2187d28-27bc-4158-a98e-d215b67ab3b5" providerId="ADAL" clId="{41A8E0F8-32AE-4DAC-9941-76A3091E96DE}" dt="2024-11-12T12:28:30.944" v="0" actId="13926"/>
        <pc:sldMkLst>
          <pc:docMk/>
          <pc:sldMk cId="3138971971" sldId="262"/>
        </pc:sldMkLst>
        <pc:spChg chg="mod">
          <ac:chgData name="Petra Nešporová" userId="b2187d28-27bc-4158-a98e-d215b67ab3b5" providerId="ADAL" clId="{41A8E0F8-32AE-4DAC-9941-76A3091E96DE}" dt="2024-11-12T12:28:30.944" v="0" actId="13926"/>
          <ac:spMkLst>
            <pc:docMk/>
            <pc:sldMk cId="3138971971" sldId="262"/>
            <ac:spMk id="2" creationId="{39DBD0B9-F773-4BAB-B060-8844FEB7C74F}"/>
          </ac:spMkLst>
        </pc:spChg>
      </pc:sldChg>
      <pc:sldChg chg="modNotesTx">
        <pc:chgData name="Petra Nešporová" userId="b2187d28-27bc-4158-a98e-d215b67ab3b5" providerId="ADAL" clId="{41A8E0F8-32AE-4DAC-9941-76A3091E96DE}" dt="2024-11-12T12:34:25.914" v="358"/>
        <pc:sldMkLst>
          <pc:docMk/>
          <pc:sldMk cId="1623621988" sldId="498"/>
        </pc:sldMkLst>
      </pc:sldChg>
      <pc:sldChg chg="addSp delSp mod modNotesTx">
        <pc:chgData name="Petra Nešporová" userId="b2187d28-27bc-4158-a98e-d215b67ab3b5" providerId="ADAL" clId="{41A8E0F8-32AE-4DAC-9941-76A3091E96DE}" dt="2024-11-12T12:35:38.811" v="363" actId="478"/>
        <pc:sldMkLst>
          <pc:docMk/>
          <pc:sldMk cId="4089880866" sldId="502"/>
        </pc:sldMkLst>
        <pc:graphicFrameChg chg="add del">
          <ac:chgData name="Petra Nešporová" userId="b2187d28-27bc-4158-a98e-d215b67ab3b5" providerId="ADAL" clId="{41A8E0F8-32AE-4DAC-9941-76A3091E96DE}" dt="2024-11-12T12:35:38.811" v="363" actId="478"/>
          <ac:graphicFrameMkLst>
            <pc:docMk/>
            <pc:sldMk cId="4089880866" sldId="502"/>
            <ac:graphicFrameMk id="12" creationId="{5F65DB2C-8E27-4F31-9B8F-5FB600067700}"/>
          </ac:graphicFrameMkLst>
        </pc:graphicFrameChg>
      </pc:sldChg>
      <pc:sldChg chg="modNotesTx">
        <pc:chgData name="Petra Nešporová" userId="b2187d28-27bc-4158-a98e-d215b67ab3b5" providerId="ADAL" clId="{41A8E0F8-32AE-4DAC-9941-76A3091E96DE}" dt="2024-11-12T12:30:18.530" v="105" actId="20577"/>
        <pc:sldMkLst>
          <pc:docMk/>
          <pc:sldMk cId="423230341" sldId="505"/>
        </pc:sldMkLst>
      </pc:sldChg>
      <pc:sldChg chg="modSp mod">
        <pc:chgData name="Petra Nešporová" userId="b2187d28-27bc-4158-a98e-d215b67ab3b5" providerId="ADAL" clId="{41A8E0F8-32AE-4DAC-9941-76A3091E96DE}" dt="2024-11-12T12:30:43.153" v="106" actId="13926"/>
        <pc:sldMkLst>
          <pc:docMk/>
          <pc:sldMk cId="3866494480" sldId="525"/>
        </pc:sldMkLst>
        <pc:spChg chg="mod">
          <ac:chgData name="Petra Nešporová" userId="b2187d28-27bc-4158-a98e-d215b67ab3b5" providerId="ADAL" clId="{41A8E0F8-32AE-4DAC-9941-76A3091E96DE}" dt="2024-11-12T12:30:43.153" v="106" actId="13926"/>
          <ac:spMkLst>
            <pc:docMk/>
            <pc:sldMk cId="3866494480" sldId="525"/>
            <ac:spMk id="12" creationId="{0AFF194D-5C58-4CAB-96F5-82816CD536F9}"/>
          </ac:spMkLst>
        </pc:spChg>
      </pc:sldChg>
      <pc:sldChg chg="delSp modSp add del mod modNotesTx">
        <pc:chgData name="Petra Nešporová" userId="b2187d28-27bc-4158-a98e-d215b67ab3b5" providerId="ADAL" clId="{41A8E0F8-32AE-4DAC-9941-76A3091E96DE}" dt="2024-11-12T13:00:37.740" v="754" actId="13926"/>
        <pc:sldMkLst>
          <pc:docMk/>
          <pc:sldMk cId="3913936619" sldId="526"/>
        </pc:sldMkLst>
        <pc:spChg chg="mod">
          <ac:chgData name="Petra Nešporová" userId="b2187d28-27bc-4158-a98e-d215b67ab3b5" providerId="ADAL" clId="{41A8E0F8-32AE-4DAC-9941-76A3091E96DE}" dt="2024-11-12T13:00:37.740" v="754" actId="13926"/>
          <ac:spMkLst>
            <pc:docMk/>
            <pc:sldMk cId="3913936619" sldId="526"/>
            <ac:spMk id="3" creationId="{00000000-0000-0000-0000-000000000000}"/>
          </ac:spMkLst>
        </pc:spChg>
      </pc:sldChg>
    </pc:docChg>
  </pc:docChgLst>
  <pc:docChgLst>
    <pc:chgData clId="Web-{C125090E-72C8-2715-3E2E-38D7CC19025C}"/>
    <pc:docChg chg="modSld">
      <pc:chgData name="" userId="" providerId="" clId="Web-{C125090E-72C8-2715-3E2E-38D7CC19025C}" dt="2024-08-29T09:09:51.306" v="0" actId="20577"/>
      <pc:docMkLst>
        <pc:docMk/>
      </pc:docMkLst>
      <pc:sldChg chg="modSp">
        <pc:chgData name="" userId="" providerId="" clId="Web-{C125090E-72C8-2715-3E2E-38D7CC19025C}" dt="2024-08-29T09:09:51.306" v="0" actId="20577"/>
        <pc:sldMkLst>
          <pc:docMk/>
          <pc:sldMk cId="3138971971" sldId="262"/>
        </pc:sldMkLst>
        <pc:spChg chg="mod">
          <ac:chgData name="" userId="" providerId="" clId="Web-{C125090E-72C8-2715-3E2E-38D7CC19025C}" dt="2024-08-29T09:09:51.306" v="0" actId="20577"/>
          <ac:spMkLst>
            <pc:docMk/>
            <pc:sldMk cId="3138971971" sldId="262"/>
            <ac:spMk id="2" creationId="{39DBD0B9-F773-4BAB-B060-8844FEB7C74F}"/>
          </ac:spMkLst>
        </pc:spChg>
      </pc:sldChg>
    </pc:docChg>
  </pc:docChgLst>
  <pc:docChgLst>
    <pc:chgData name="Nešporová Petra (MHMP, FON)" userId="b2187d28-27bc-4158-a98e-d215b67ab3b5" providerId="ADAL" clId="{B9F8C0FE-BE71-4AA8-98D7-E494D3EE1C37}"/>
    <pc:docChg chg="undo custSel modSld">
      <pc:chgData name="Nešporová Petra (MHMP, FON)" userId="b2187d28-27bc-4158-a98e-d215b67ab3b5" providerId="ADAL" clId="{B9F8C0FE-BE71-4AA8-98D7-E494D3EE1C37}" dt="2024-09-03T08:02:17.302" v="193" actId="1076"/>
      <pc:docMkLst>
        <pc:docMk/>
      </pc:docMkLst>
      <pc:sldChg chg="addSp modSp mod">
        <pc:chgData name="Nešporová Petra (MHMP, FON)" userId="b2187d28-27bc-4158-a98e-d215b67ab3b5" providerId="ADAL" clId="{B9F8C0FE-BE71-4AA8-98D7-E494D3EE1C37}" dt="2024-09-03T08:02:17.302" v="193" actId="1076"/>
        <pc:sldMkLst>
          <pc:docMk/>
          <pc:sldMk cId="208488222" sldId="481"/>
        </pc:sldMkLst>
      </pc:sldChg>
      <pc:sldChg chg="modSp mod">
        <pc:chgData name="Nešporová Petra (MHMP, FON)" userId="b2187d28-27bc-4158-a98e-d215b67ab3b5" providerId="ADAL" clId="{B9F8C0FE-BE71-4AA8-98D7-E494D3EE1C37}" dt="2024-09-03T07:39:00.353" v="8" actId="6549"/>
        <pc:sldMkLst>
          <pc:docMk/>
          <pc:sldMk cId="3344020044" sldId="491"/>
        </pc:sldMkLst>
      </pc:sldChg>
      <pc:sldChg chg="addSp delSp modSp mod">
        <pc:chgData name="Nešporová Petra (MHMP, FON)" userId="b2187d28-27bc-4158-a98e-d215b67ab3b5" providerId="ADAL" clId="{B9F8C0FE-BE71-4AA8-98D7-E494D3EE1C37}" dt="2024-09-03T08:01:16.066" v="187" actId="27636"/>
        <pc:sldMkLst>
          <pc:docMk/>
          <pc:sldMk cId="1102702926" sldId="496"/>
        </pc:sldMkLst>
      </pc:sldChg>
      <pc:sldChg chg="addSp delSp mod">
        <pc:chgData name="Nešporová Petra (MHMP, FON)" userId="b2187d28-27bc-4158-a98e-d215b67ab3b5" providerId="ADAL" clId="{B9F8C0FE-BE71-4AA8-98D7-E494D3EE1C37}" dt="2024-09-03T07:51:35.075" v="112" actId="478"/>
        <pc:sldMkLst>
          <pc:docMk/>
          <pc:sldMk cId="1881096298" sldId="497"/>
        </pc:sldMkLst>
        <pc:cxnChg chg="add del">
          <ac:chgData name="Nešporová Petra (MHMP, FON)" userId="b2187d28-27bc-4158-a98e-d215b67ab3b5" providerId="ADAL" clId="{B9F8C0FE-BE71-4AA8-98D7-E494D3EE1C37}" dt="2024-09-03T07:51:35.075" v="112" actId="478"/>
          <ac:cxnSpMkLst>
            <pc:docMk/>
            <pc:sldMk cId="1881096298" sldId="497"/>
            <ac:cxnSpMk id="4" creationId="{98B33D2D-5B74-47EA-B153-8D258938CFA5}"/>
          </ac:cxnSpMkLst>
        </pc:cxnChg>
      </pc:sldChg>
      <pc:sldChg chg="addSp delSp modSp mod">
        <pc:chgData name="Nešporová Petra (MHMP, FON)" userId="b2187d28-27bc-4158-a98e-d215b67ab3b5" providerId="ADAL" clId="{B9F8C0FE-BE71-4AA8-98D7-E494D3EE1C37}" dt="2024-09-03T07:53:56.472" v="131" actId="21"/>
        <pc:sldMkLst>
          <pc:docMk/>
          <pc:sldMk cId="1803251169" sldId="499"/>
        </pc:sldMkLst>
      </pc:sldChg>
      <pc:sldChg chg="addSp delSp modSp mod">
        <pc:chgData name="Nešporová Petra (MHMP, FON)" userId="b2187d28-27bc-4158-a98e-d215b67ab3b5" providerId="ADAL" clId="{B9F8C0FE-BE71-4AA8-98D7-E494D3EE1C37}" dt="2024-09-03T07:52:38.645" v="122" actId="27636"/>
        <pc:sldMkLst>
          <pc:docMk/>
          <pc:sldMk cId="1604998270" sldId="500"/>
        </pc:sldMkLst>
      </pc:sldChg>
      <pc:sldChg chg="addSp delSp modSp mod">
        <pc:chgData name="Nešporová Petra (MHMP, FON)" userId="b2187d28-27bc-4158-a98e-d215b67ab3b5" providerId="ADAL" clId="{B9F8C0FE-BE71-4AA8-98D7-E494D3EE1C37}" dt="2024-09-03T07:53:06.431" v="126" actId="21"/>
        <pc:sldMkLst>
          <pc:docMk/>
          <pc:sldMk cId="1416190916" sldId="501"/>
        </pc:sldMkLst>
        <pc:spChg chg="add mod">
          <ac:chgData name="Nešporová Petra (MHMP, FON)" userId="b2187d28-27bc-4158-a98e-d215b67ab3b5" providerId="ADAL" clId="{B9F8C0FE-BE71-4AA8-98D7-E494D3EE1C37}" dt="2024-09-03T07:52:59.900" v="124"/>
          <ac:spMkLst>
            <pc:docMk/>
            <pc:sldMk cId="1416190916" sldId="501"/>
            <ac:spMk id="9" creationId="{17527DB1-F060-4605-8BF6-3B22C856B227}"/>
          </ac:spMkLst>
        </pc:spChg>
      </pc:sldChg>
      <pc:sldChg chg="addSp delSp modSp mod">
        <pc:chgData name="Nešporová Petra (MHMP, FON)" userId="b2187d28-27bc-4158-a98e-d215b67ab3b5" providerId="ADAL" clId="{B9F8C0FE-BE71-4AA8-98D7-E494D3EE1C37}" dt="2024-09-03T07:59:59.311" v="162" actId="14100"/>
        <pc:sldMkLst>
          <pc:docMk/>
          <pc:sldMk cId="4089880866" sldId="502"/>
        </pc:sldMkLst>
        <pc:spChg chg="mod">
          <ac:chgData name="Nešporová Petra (MHMP, FON)" userId="b2187d28-27bc-4158-a98e-d215b67ab3b5" providerId="ADAL" clId="{B9F8C0FE-BE71-4AA8-98D7-E494D3EE1C37}" dt="2024-09-03T07:59:59.311" v="162" actId="14100"/>
          <ac:spMkLst>
            <pc:docMk/>
            <pc:sldMk cId="4089880866" sldId="502"/>
            <ac:spMk id="3" creationId="{00000000-0000-0000-0000-000000000000}"/>
          </ac:spMkLst>
        </pc:spChg>
        <pc:spChg chg="add mod">
          <ac:chgData name="Nešporová Petra (MHMP, FON)" userId="b2187d28-27bc-4158-a98e-d215b67ab3b5" providerId="ADAL" clId="{B9F8C0FE-BE71-4AA8-98D7-E494D3EE1C37}" dt="2024-09-03T07:57:42.066" v="147" actId="20577"/>
          <ac:spMkLst>
            <pc:docMk/>
            <pc:sldMk cId="4089880866" sldId="502"/>
            <ac:spMk id="9" creationId="{BE638908-056E-4412-8060-8D7068DDE46E}"/>
          </ac:spMkLst>
        </pc:spChg>
      </pc:sldChg>
      <pc:sldChg chg="addSp delSp modSp mod">
        <pc:chgData name="Nešporová Petra (MHMP, FON)" userId="b2187d28-27bc-4158-a98e-d215b67ab3b5" providerId="ADAL" clId="{B9F8C0FE-BE71-4AA8-98D7-E494D3EE1C37}" dt="2024-09-03T07:59:34.657" v="158" actId="27636"/>
        <pc:sldMkLst>
          <pc:docMk/>
          <pc:sldMk cId="226437265" sldId="511"/>
        </pc:sldMkLst>
      </pc:sldChg>
    </pc:docChg>
  </pc:docChgLst>
  <pc:docChgLst>
    <pc:chgData name="Tobrmanová Martina (MHMP, FON)" userId="S::m000xz003271@mag.mepnet.cz::7b0e18a8-116c-484c-aba0-709a621e41d6" providerId="AD" clId="Web-{C125090E-72C8-2715-3E2E-38D7CC19025C}"/>
    <pc:docChg chg="modSld">
      <pc:chgData name="Tobrmanová Martina (MHMP, FON)" userId="S::m000xz003271@mag.mepnet.cz::7b0e18a8-116c-484c-aba0-709a621e41d6" providerId="AD" clId="Web-{C125090E-72C8-2715-3E2E-38D7CC19025C}" dt="2024-08-29T09:54:16.618" v="384" actId="20577"/>
      <pc:docMkLst>
        <pc:docMk/>
      </pc:docMkLst>
      <pc:sldChg chg="modSp">
        <pc:chgData name="Tobrmanová Martina (MHMP, FON)" userId="S::m000xz003271@mag.mepnet.cz::7b0e18a8-116c-484c-aba0-709a621e41d6" providerId="AD" clId="Web-{C125090E-72C8-2715-3E2E-38D7CC19025C}" dt="2024-08-29T09:10:50.591" v="5" actId="20577"/>
        <pc:sldMkLst>
          <pc:docMk/>
          <pc:sldMk cId="3138971971" sldId="262"/>
        </pc:sldMkLst>
        <pc:spChg chg="mod">
          <ac:chgData name="Tobrmanová Martina (MHMP, FON)" userId="S::m000xz003271@mag.mepnet.cz::7b0e18a8-116c-484c-aba0-709a621e41d6" providerId="AD" clId="Web-{C125090E-72C8-2715-3E2E-38D7CC19025C}" dt="2024-08-29T09:10:50.591" v="5" actId="20577"/>
          <ac:spMkLst>
            <pc:docMk/>
            <pc:sldMk cId="3138971971" sldId="262"/>
            <ac:spMk id="2" creationId="{39DBD0B9-F773-4BAB-B060-8844FEB7C74F}"/>
          </ac:spMkLst>
        </pc:spChg>
      </pc:sldChg>
      <pc:sldChg chg="modSp">
        <pc:chgData name="Tobrmanová Martina (MHMP, FON)" userId="S::m000xz003271@mag.mepnet.cz::7b0e18a8-116c-484c-aba0-709a621e41d6" providerId="AD" clId="Web-{C125090E-72C8-2715-3E2E-38D7CC19025C}" dt="2024-08-29T09:54:16.618" v="384" actId="20577"/>
        <pc:sldMkLst>
          <pc:docMk/>
          <pc:sldMk cId="208488222" sldId="481"/>
        </pc:sldMkLst>
      </pc:sldChg>
      <pc:sldChg chg="modSp">
        <pc:chgData name="Tobrmanová Martina (MHMP, FON)" userId="S::m000xz003271@mag.mepnet.cz::7b0e18a8-116c-484c-aba0-709a621e41d6" providerId="AD" clId="Web-{C125090E-72C8-2715-3E2E-38D7CC19025C}" dt="2024-08-29T09:11:11.436" v="9" actId="20577"/>
        <pc:sldMkLst>
          <pc:docMk/>
          <pc:sldMk cId="3344020044" sldId="491"/>
        </pc:sldMkLst>
      </pc:sldChg>
      <pc:sldChg chg="modSp">
        <pc:chgData name="Tobrmanová Martina (MHMP, FON)" userId="S::m000xz003271@mag.mepnet.cz::7b0e18a8-116c-484c-aba0-709a621e41d6" providerId="AD" clId="Web-{C125090E-72C8-2715-3E2E-38D7CC19025C}" dt="2024-08-29T09:50:11.196" v="282" actId="20577"/>
        <pc:sldMkLst>
          <pc:docMk/>
          <pc:sldMk cId="1102702926" sldId="496"/>
        </pc:sldMkLst>
      </pc:sldChg>
      <pc:sldChg chg="modSp">
        <pc:chgData name="Tobrmanová Martina (MHMP, FON)" userId="S::m000xz003271@mag.mepnet.cz::7b0e18a8-116c-484c-aba0-709a621e41d6" providerId="AD" clId="Web-{C125090E-72C8-2715-3E2E-38D7CC19025C}" dt="2024-08-29T09:16:40.598" v="23" actId="20577"/>
        <pc:sldMkLst>
          <pc:docMk/>
          <pc:sldMk cId="1604998270" sldId="500"/>
        </pc:sldMkLst>
      </pc:sldChg>
      <pc:sldChg chg="delSp modSp">
        <pc:chgData name="Tobrmanová Martina (MHMP, FON)" userId="S::m000xz003271@mag.mepnet.cz::7b0e18a8-116c-484c-aba0-709a621e41d6" providerId="AD" clId="Web-{C125090E-72C8-2715-3E2E-38D7CC19025C}" dt="2024-08-29T09:46:04.586" v="250"/>
        <pc:sldMkLst>
          <pc:docMk/>
          <pc:sldMk cId="1085563217" sldId="510"/>
        </pc:sldMkLst>
      </pc:sldChg>
      <pc:sldChg chg="addSp delSp modSp">
        <pc:chgData name="Tobrmanová Martina (MHMP, FON)" userId="S::m000xz003271@mag.mepnet.cz::7b0e18a8-116c-484c-aba0-709a621e41d6" providerId="AD" clId="Web-{C125090E-72C8-2715-3E2E-38D7CC19025C}" dt="2024-08-29T09:44:49.691" v="219"/>
        <pc:sldMkLst>
          <pc:docMk/>
          <pc:sldMk cId="226437265" sldId="511"/>
        </pc:sldMkLst>
      </pc:sldChg>
    </pc:docChg>
  </pc:docChgLst>
  <pc:docChgLst>
    <pc:chgData name="Tobrmanová Martina (MHMP, FON)" userId="S::m000xz003271@mag.mepnet.cz::7b0e18a8-116c-484c-aba0-709a621e41d6" providerId="AD" clId="Web-{DF984CD8-03F3-E503-EFE5-41816E87A486}"/>
    <pc:docChg chg="modSld">
      <pc:chgData name="Tobrmanová Martina (MHMP, FON)" userId="S::m000xz003271@mag.mepnet.cz::7b0e18a8-116c-484c-aba0-709a621e41d6" providerId="AD" clId="Web-{DF984CD8-03F3-E503-EFE5-41816E87A486}" dt="2024-08-29T09:55:10.297" v="1" actId="20577"/>
      <pc:docMkLst>
        <pc:docMk/>
      </pc:docMkLst>
      <pc:sldChg chg="modSp">
        <pc:chgData name="Tobrmanová Martina (MHMP, FON)" userId="S::m000xz003271@mag.mepnet.cz::7b0e18a8-116c-484c-aba0-709a621e41d6" providerId="AD" clId="Web-{DF984CD8-03F3-E503-EFE5-41816E87A486}" dt="2024-08-29T09:55:10.297" v="1" actId="20577"/>
        <pc:sldMkLst>
          <pc:docMk/>
          <pc:sldMk cId="1102702926" sldId="496"/>
        </pc:sldMkLst>
      </pc:sldChg>
    </pc:docChg>
  </pc:docChgLst>
  <pc:docChgLst>
    <pc:chgData name="Nešporová Petra (MHMP, FON)" userId="S::m000xz004323@mag.mepnet.cz::b2187d28-27bc-4158-a98e-d215b67ab3b5" providerId="AD" clId="Web-{D7B810E9-FCAD-1DFF-024E-F0F71816FEE9}"/>
    <pc:docChg chg="modSld">
      <pc:chgData name="Nešporová Petra (MHMP, FON)" userId="S::m000xz004323@mag.mepnet.cz::b2187d28-27bc-4158-a98e-d215b67ab3b5" providerId="AD" clId="Web-{D7B810E9-FCAD-1DFF-024E-F0F71816FEE9}" dt="2024-11-19T08:00:13.508" v="1" actId="1076"/>
      <pc:docMkLst>
        <pc:docMk/>
      </pc:docMkLst>
      <pc:sldChg chg="modSp">
        <pc:chgData name="Nešporová Petra (MHMP, FON)" userId="S::m000xz004323@mag.mepnet.cz::b2187d28-27bc-4158-a98e-d215b67ab3b5" providerId="AD" clId="Web-{D7B810E9-FCAD-1DFF-024E-F0F71816FEE9}" dt="2024-11-19T08:00:13.508" v="1" actId="1076"/>
        <pc:sldMkLst>
          <pc:docMk/>
          <pc:sldMk cId="1623621988" sldId="498"/>
        </pc:sldMkLst>
        <pc:picChg chg="mod">
          <ac:chgData name="Nešporová Petra (MHMP, FON)" userId="S::m000xz004323@mag.mepnet.cz::b2187d28-27bc-4158-a98e-d215b67ab3b5" providerId="AD" clId="Web-{D7B810E9-FCAD-1DFF-024E-F0F71816FEE9}" dt="2024-11-19T08:00:13.508" v="1" actId="1076"/>
          <ac:picMkLst>
            <pc:docMk/>
            <pc:sldMk cId="1623621988" sldId="498"/>
            <ac:picMk id="4" creationId="{00000000-0000-0000-0000-000000000000}"/>
          </ac:picMkLst>
        </pc:picChg>
      </pc:sldChg>
    </pc:docChg>
  </pc:docChgLst>
  <pc:docChgLst>
    <pc:chgData name="vaclav.zemek@gmail.com" userId="S::urn:spo:guest#vaclav.zemek@gmail.com::" providerId="AD" clId="Web-{DD3B6887-6BC3-1EFB-38B7-EC384DF90D47}"/>
    <pc:docChg chg="addSld delSld modSld sldOrd">
      <pc:chgData name="vaclav.zemek@gmail.com" userId="S::urn:spo:guest#vaclav.zemek@gmail.com::" providerId="AD" clId="Web-{DD3B6887-6BC3-1EFB-38B7-EC384DF90D47}" dt="2024-11-19T06:53:33.400" v="408"/>
      <pc:docMkLst>
        <pc:docMk/>
      </pc:docMkLst>
      <pc:sldChg chg="addSp delSp">
        <pc:chgData name="vaclav.zemek@gmail.com" userId="S::urn:spo:guest#vaclav.zemek@gmail.com::" providerId="AD" clId="Web-{DD3B6887-6BC3-1EFB-38B7-EC384DF90D47}" dt="2024-11-18T20:49:27.816" v="77"/>
        <pc:sldMkLst>
          <pc:docMk/>
          <pc:sldMk cId="1580992130" sldId="272"/>
        </pc:sldMkLst>
        <pc:picChg chg="add">
          <ac:chgData name="vaclav.zemek@gmail.com" userId="S::urn:spo:guest#vaclav.zemek@gmail.com::" providerId="AD" clId="Web-{DD3B6887-6BC3-1EFB-38B7-EC384DF90D47}" dt="2024-11-18T20:49:27.769" v="76"/>
          <ac:picMkLst>
            <pc:docMk/>
            <pc:sldMk cId="1580992130" sldId="272"/>
            <ac:picMk id="4" creationId="{B62678D6-8930-BDD8-1758-B127E50B922E}"/>
          </ac:picMkLst>
        </pc:picChg>
        <pc:picChg chg="add">
          <ac:chgData name="vaclav.zemek@gmail.com" userId="S::urn:spo:guest#vaclav.zemek@gmail.com::" providerId="AD" clId="Web-{DD3B6887-6BC3-1EFB-38B7-EC384DF90D47}" dt="2024-11-18T20:49:27.816" v="77"/>
          <ac:picMkLst>
            <pc:docMk/>
            <pc:sldMk cId="1580992130" sldId="272"/>
            <ac:picMk id="7" creationId="{943CF38D-CC8A-0225-9E7E-073D720E140B}"/>
          </ac:picMkLst>
        </pc:picChg>
        <pc:picChg chg="del">
          <ac:chgData name="vaclav.zemek@gmail.com" userId="S::urn:spo:guest#vaclav.zemek@gmail.com::" providerId="AD" clId="Web-{DD3B6887-6BC3-1EFB-38B7-EC384DF90D47}" dt="2024-11-18T20:49:26.222" v="75"/>
          <ac:picMkLst>
            <pc:docMk/>
            <pc:sldMk cId="1580992130" sldId="272"/>
            <ac:picMk id="45" creationId="{AB1C2FB3-B2AD-48DF-A993-FCB2261D6CF3}"/>
          </ac:picMkLst>
        </pc:picChg>
        <pc:picChg chg="del">
          <ac:chgData name="vaclav.zemek@gmail.com" userId="S::urn:spo:guest#vaclav.zemek@gmail.com::" providerId="AD" clId="Web-{DD3B6887-6BC3-1EFB-38B7-EC384DF90D47}" dt="2024-11-18T20:49:25.128" v="74"/>
          <ac:picMkLst>
            <pc:docMk/>
            <pc:sldMk cId="1580992130" sldId="272"/>
            <ac:picMk id="46" creationId="{D8C5104C-8355-447F-9329-D1DB339CA95F}"/>
          </ac:picMkLst>
        </pc:picChg>
      </pc:sldChg>
      <pc:sldChg chg="addSp delSp modSp">
        <pc:chgData name="vaclav.zemek@gmail.com" userId="S::urn:spo:guest#vaclav.zemek@gmail.com::" providerId="AD" clId="Web-{DD3B6887-6BC3-1EFB-38B7-EC384DF90D47}" dt="2024-11-18T20:51:21.136" v="122" actId="20577"/>
        <pc:sldMkLst>
          <pc:docMk/>
          <pc:sldMk cId="1881096298" sldId="497"/>
        </pc:sldMkLst>
        <pc:spChg chg="mod">
          <ac:chgData name="vaclav.zemek@gmail.com" userId="S::urn:spo:guest#vaclav.zemek@gmail.com::" providerId="AD" clId="Web-{DD3B6887-6BC3-1EFB-38B7-EC384DF90D47}" dt="2024-11-18T20:51:21.136" v="122" actId="20577"/>
          <ac:spMkLst>
            <pc:docMk/>
            <pc:sldMk cId="1881096298" sldId="497"/>
            <ac:spMk id="3" creationId="{00000000-0000-0000-0000-000000000000}"/>
          </ac:spMkLst>
        </pc:spChg>
        <pc:picChg chg="add mod">
          <ac:chgData name="vaclav.zemek@gmail.com" userId="S::urn:spo:guest#vaclav.zemek@gmail.com::" providerId="AD" clId="Web-{DD3B6887-6BC3-1EFB-38B7-EC384DF90D47}" dt="2024-11-18T20:46:27.475" v="7" actId="1076"/>
          <ac:picMkLst>
            <pc:docMk/>
            <pc:sldMk cId="1881096298" sldId="497"/>
            <ac:picMk id="5" creationId="{805CD084-73E8-3470-2B40-BBC188A08FF1}"/>
          </ac:picMkLst>
        </pc:picChg>
        <pc:picChg chg="mod">
          <ac:chgData name="vaclav.zemek@gmail.com" userId="S::urn:spo:guest#vaclav.zemek@gmail.com::" providerId="AD" clId="Web-{DD3B6887-6BC3-1EFB-38B7-EC384DF90D47}" dt="2024-11-18T20:46:30.475" v="8" actId="1076"/>
          <ac:picMkLst>
            <pc:docMk/>
            <pc:sldMk cId="1881096298" sldId="497"/>
            <ac:picMk id="10" creationId="{14B59BC5-11C0-4D27-A519-F3413153802B}"/>
          </ac:picMkLst>
        </pc:picChg>
        <pc:picChg chg="del">
          <ac:chgData name="vaclav.zemek@gmail.com" userId="S::urn:spo:guest#vaclav.zemek@gmail.com::" providerId="AD" clId="Web-{DD3B6887-6BC3-1EFB-38B7-EC384DF90D47}" dt="2024-11-18T20:46:24.850" v="6"/>
          <ac:picMkLst>
            <pc:docMk/>
            <pc:sldMk cId="1881096298" sldId="497"/>
            <ac:picMk id="11" creationId="{502440A9-8F80-4D2E-9142-D0DCA10EAFBD}"/>
          </ac:picMkLst>
        </pc:picChg>
      </pc:sldChg>
      <pc:sldChg chg="addSp delSp modSp">
        <pc:chgData name="vaclav.zemek@gmail.com" userId="S::urn:spo:guest#vaclav.zemek@gmail.com::" providerId="AD" clId="Web-{DD3B6887-6BC3-1EFB-38B7-EC384DF90D47}" dt="2024-11-18T21:13:44.306" v="169" actId="20577"/>
        <pc:sldMkLst>
          <pc:docMk/>
          <pc:sldMk cId="1623621988" sldId="498"/>
        </pc:sldMkLst>
        <pc:spChg chg="mod">
          <ac:chgData name="vaclav.zemek@gmail.com" userId="S::urn:spo:guest#vaclav.zemek@gmail.com::" providerId="AD" clId="Web-{DD3B6887-6BC3-1EFB-38B7-EC384DF90D47}" dt="2024-11-18T21:13:44.306" v="169" actId="20577"/>
          <ac:spMkLst>
            <pc:docMk/>
            <pc:sldMk cId="1623621988" sldId="498"/>
            <ac:spMk id="2" creationId="{00000000-0000-0000-0000-000000000000}"/>
          </ac:spMkLst>
        </pc:spChg>
        <pc:picChg chg="add">
          <ac:chgData name="vaclav.zemek@gmail.com" userId="S::urn:spo:guest#vaclav.zemek@gmail.com::" providerId="AD" clId="Web-{DD3B6887-6BC3-1EFB-38B7-EC384DF90D47}" dt="2024-11-18T20:47:15.291" v="32"/>
          <ac:picMkLst>
            <pc:docMk/>
            <pc:sldMk cId="1623621988" sldId="498"/>
            <ac:picMk id="7" creationId="{1A5E432D-C66B-D09A-7F1A-A8A935D8439F}"/>
          </ac:picMkLst>
        </pc:picChg>
        <pc:picChg chg="add">
          <ac:chgData name="vaclav.zemek@gmail.com" userId="S::urn:spo:guest#vaclav.zemek@gmail.com::" providerId="AD" clId="Web-{DD3B6887-6BC3-1EFB-38B7-EC384DF90D47}" dt="2024-11-18T20:47:15.338" v="33"/>
          <ac:picMkLst>
            <pc:docMk/>
            <pc:sldMk cId="1623621988" sldId="498"/>
            <ac:picMk id="10" creationId="{0D442056-E7A0-010F-9F69-01A9C82EE272}"/>
          </ac:picMkLst>
        </pc:picChg>
        <pc:picChg chg="del">
          <ac:chgData name="vaclav.zemek@gmail.com" userId="S::urn:spo:guest#vaclav.zemek@gmail.com::" providerId="AD" clId="Web-{DD3B6887-6BC3-1EFB-38B7-EC384DF90D47}" dt="2024-11-18T20:47:13.885" v="31"/>
          <ac:picMkLst>
            <pc:docMk/>
            <pc:sldMk cId="1623621988" sldId="498"/>
            <ac:picMk id="12" creationId="{878775C0-88ED-4016-9C34-83D36C6A024F}"/>
          </ac:picMkLst>
        </pc:picChg>
        <pc:picChg chg="del">
          <ac:chgData name="vaclav.zemek@gmail.com" userId="S::urn:spo:guest#vaclav.zemek@gmail.com::" providerId="AD" clId="Web-{DD3B6887-6BC3-1EFB-38B7-EC384DF90D47}" dt="2024-11-18T20:47:11.791" v="30"/>
          <ac:picMkLst>
            <pc:docMk/>
            <pc:sldMk cId="1623621988" sldId="498"/>
            <ac:picMk id="13" creationId="{2BA8EDBF-726E-4879-AA7F-8DBEEB0EF9B6}"/>
          </ac:picMkLst>
        </pc:picChg>
      </pc:sldChg>
      <pc:sldChg chg="addSp delSp modSp">
        <pc:chgData name="vaclav.zemek@gmail.com" userId="S::urn:spo:guest#vaclav.zemek@gmail.com::" providerId="AD" clId="Web-{DD3B6887-6BC3-1EFB-38B7-EC384DF90D47}" dt="2024-11-18T20:52:47.017" v="125" actId="20577"/>
        <pc:sldMkLst>
          <pc:docMk/>
          <pc:sldMk cId="1416190916" sldId="501"/>
        </pc:sldMkLst>
        <pc:spChg chg="mod">
          <ac:chgData name="vaclav.zemek@gmail.com" userId="S::urn:spo:guest#vaclav.zemek@gmail.com::" providerId="AD" clId="Web-{DD3B6887-6BC3-1EFB-38B7-EC384DF90D47}" dt="2024-11-18T20:52:47.017" v="125" actId="20577"/>
          <ac:spMkLst>
            <pc:docMk/>
            <pc:sldMk cId="1416190916" sldId="501"/>
            <ac:spMk id="9" creationId="{17527DB1-F060-4605-8BF6-3B22C856B227}"/>
          </ac:spMkLst>
        </pc:spChg>
        <pc:picChg chg="mod modCrop">
          <ac:chgData name="vaclav.zemek@gmail.com" userId="S::urn:spo:guest#vaclav.zemek@gmail.com::" providerId="AD" clId="Web-{DD3B6887-6BC3-1EFB-38B7-EC384DF90D47}" dt="2024-11-18T20:52:23.562" v="124"/>
          <ac:picMkLst>
            <pc:docMk/>
            <pc:sldMk cId="1416190916" sldId="501"/>
            <ac:picMk id="4" creationId="{639D4A40-3762-4481-A3A1-16623396A6B0}"/>
          </ac:picMkLst>
        </pc:picChg>
        <pc:picChg chg="add">
          <ac:chgData name="vaclav.zemek@gmail.com" userId="S::urn:spo:guest#vaclav.zemek@gmail.com::" providerId="AD" clId="Web-{DD3B6887-6BC3-1EFB-38B7-EC384DF90D47}" dt="2024-11-18T20:46:47.148" v="19"/>
          <ac:picMkLst>
            <pc:docMk/>
            <pc:sldMk cId="1416190916" sldId="501"/>
            <ac:picMk id="5" creationId="{0C6C538C-98D2-DA3E-6358-C9FFE81FF4D7}"/>
          </ac:picMkLst>
        </pc:picChg>
        <pc:picChg chg="del">
          <ac:chgData name="vaclav.zemek@gmail.com" userId="S::urn:spo:guest#vaclav.zemek@gmail.com::" providerId="AD" clId="Web-{DD3B6887-6BC3-1EFB-38B7-EC384DF90D47}" dt="2024-11-18T20:46:46.976" v="18"/>
          <ac:picMkLst>
            <pc:docMk/>
            <pc:sldMk cId="1416190916" sldId="501"/>
            <ac:picMk id="10" creationId="{0EED1B11-E9CD-483A-91D4-78B2CBA64622}"/>
          </ac:picMkLst>
        </pc:picChg>
        <pc:picChg chg="del">
          <ac:chgData name="vaclav.zemek@gmail.com" userId="S::urn:spo:guest#vaclav.zemek@gmail.com::" providerId="AD" clId="Web-{DD3B6887-6BC3-1EFB-38B7-EC384DF90D47}" dt="2024-11-18T20:46:44.351" v="17"/>
          <ac:picMkLst>
            <pc:docMk/>
            <pc:sldMk cId="1416190916" sldId="501"/>
            <ac:picMk id="11" creationId="{A06F838C-96FC-4052-8418-1F96742E454A}"/>
          </ac:picMkLst>
        </pc:picChg>
        <pc:picChg chg="add">
          <ac:chgData name="vaclav.zemek@gmail.com" userId="S::urn:spo:guest#vaclav.zemek@gmail.com::" providerId="AD" clId="Web-{DD3B6887-6BC3-1EFB-38B7-EC384DF90D47}" dt="2024-11-18T20:46:47.195" v="20"/>
          <ac:picMkLst>
            <pc:docMk/>
            <pc:sldMk cId="1416190916" sldId="501"/>
            <ac:picMk id="13" creationId="{ECE28EF9-3AC4-2DCF-6E5B-0945531B81BE}"/>
          </ac:picMkLst>
        </pc:picChg>
      </pc:sldChg>
      <pc:sldChg chg="addSp delSp">
        <pc:chgData name="vaclav.zemek@gmail.com" userId="S::urn:spo:guest#vaclav.zemek@gmail.com::" providerId="AD" clId="Web-{DD3B6887-6BC3-1EFB-38B7-EC384DF90D47}" dt="2024-11-18T20:48:46.891" v="49"/>
        <pc:sldMkLst>
          <pc:docMk/>
          <pc:sldMk cId="4089880866" sldId="502"/>
        </pc:sldMkLst>
        <pc:picChg chg="add">
          <ac:chgData name="vaclav.zemek@gmail.com" userId="S::urn:spo:guest#vaclav.zemek@gmail.com::" providerId="AD" clId="Web-{DD3B6887-6BC3-1EFB-38B7-EC384DF90D47}" dt="2024-11-18T20:48:46.828" v="48"/>
          <ac:picMkLst>
            <pc:docMk/>
            <pc:sldMk cId="4089880866" sldId="502"/>
            <ac:picMk id="5" creationId="{B6C6205B-0A88-CC26-7696-4297FD166B09}"/>
          </ac:picMkLst>
        </pc:picChg>
        <pc:picChg chg="add">
          <ac:chgData name="vaclav.zemek@gmail.com" userId="S::urn:spo:guest#vaclav.zemek@gmail.com::" providerId="AD" clId="Web-{DD3B6887-6BC3-1EFB-38B7-EC384DF90D47}" dt="2024-11-18T20:48:46.891" v="49"/>
          <ac:picMkLst>
            <pc:docMk/>
            <pc:sldMk cId="4089880866" sldId="502"/>
            <ac:picMk id="7" creationId="{2E52B357-F98C-FDE4-C74C-BF3F34B5C6A3}"/>
          </ac:picMkLst>
        </pc:picChg>
        <pc:picChg chg="del">
          <ac:chgData name="vaclav.zemek@gmail.com" userId="S::urn:spo:guest#vaclav.zemek@gmail.com::" providerId="AD" clId="Web-{DD3B6887-6BC3-1EFB-38B7-EC384DF90D47}" dt="2024-11-18T20:48:44.234" v="47"/>
          <ac:picMkLst>
            <pc:docMk/>
            <pc:sldMk cId="4089880866" sldId="502"/>
            <ac:picMk id="10" creationId="{17B02377-83E2-4737-9FB1-A18E8540A2AB}"/>
          </ac:picMkLst>
        </pc:picChg>
        <pc:picChg chg="del">
          <ac:chgData name="vaclav.zemek@gmail.com" userId="S::urn:spo:guest#vaclav.zemek@gmail.com::" providerId="AD" clId="Web-{DD3B6887-6BC3-1EFB-38B7-EC384DF90D47}" dt="2024-11-18T20:48:42.906" v="46"/>
          <ac:picMkLst>
            <pc:docMk/>
            <pc:sldMk cId="4089880866" sldId="502"/>
            <ac:picMk id="11" creationId="{BAEDCD3E-07D2-4A62-AE01-CA5526DB819E}"/>
          </ac:picMkLst>
        </pc:picChg>
      </pc:sldChg>
      <pc:sldChg chg="addSp delSp modSp">
        <pc:chgData name="vaclav.zemek@gmail.com" userId="S::urn:spo:guest#vaclav.zemek@gmail.com::" providerId="AD" clId="Web-{DD3B6887-6BC3-1EFB-38B7-EC384DF90D47}" dt="2024-11-18T20:53:14.690" v="128" actId="20577"/>
        <pc:sldMkLst>
          <pc:docMk/>
          <pc:sldMk cId="4178079506" sldId="503"/>
        </pc:sldMkLst>
        <pc:spChg chg="mod">
          <ac:chgData name="vaclav.zemek@gmail.com" userId="S::urn:spo:guest#vaclav.zemek@gmail.com::" providerId="AD" clId="Web-{DD3B6887-6BC3-1EFB-38B7-EC384DF90D47}" dt="2024-11-18T20:53:14.690" v="128" actId="20577"/>
          <ac:spMkLst>
            <pc:docMk/>
            <pc:sldMk cId="4178079506" sldId="503"/>
            <ac:spMk id="9" creationId="{17527DB1-F060-4605-8BF6-3B22C856B227}"/>
          </ac:spMkLst>
        </pc:spChg>
        <pc:picChg chg="add">
          <ac:chgData name="vaclav.zemek@gmail.com" userId="S::urn:spo:guest#vaclav.zemek@gmail.com::" providerId="AD" clId="Web-{DD3B6887-6BC3-1EFB-38B7-EC384DF90D47}" dt="2024-11-18T20:46:53.305" v="23"/>
          <ac:picMkLst>
            <pc:docMk/>
            <pc:sldMk cId="4178079506" sldId="503"/>
            <ac:picMk id="3" creationId="{68A36F40-5B3A-D786-20BD-C414A29C68A4}"/>
          </ac:picMkLst>
        </pc:picChg>
        <pc:picChg chg="add">
          <ac:chgData name="vaclav.zemek@gmail.com" userId="S::urn:spo:guest#vaclav.zemek@gmail.com::" providerId="AD" clId="Web-{DD3B6887-6BC3-1EFB-38B7-EC384DF90D47}" dt="2024-11-18T20:46:53.336" v="24"/>
          <ac:picMkLst>
            <pc:docMk/>
            <pc:sldMk cId="4178079506" sldId="503"/>
            <ac:picMk id="5" creationId="{5C46BF37-E839-4452-8395-B47F05D371B1}"/>
          </ac:picMkLst>
        </pc:picChg>
        <pc:picChg chg="del">
          <ac:chgData name="vaclav.zemek@gmail.com" userId="S::urn:spo:guest#vaclav.zemek@gmail.com::" providerId="AD" clId="Web-{DD3B6887-6BC3-1EFB-38B7-EC384DF90D47}" dt="2024-11-18T20:46:52.930" v="22"/>
          <ac:picMkLst>
            <pc:docMk/>
            <pc:sldMk cId="4178079506" sldId="503"/>
            <ac:picMk id="10" creationId="{0EED1B11-E9CD-483A-91D4-78B2CBA64622}"/>
          </ac:picMkLst>
        </pc:picChg>
        <pc:picChg chg="del">
          <ac:chgData name="vaclav.zemek@gmail.com" userId="S::urn:spo:guest#vaclav.zemek@gmail.com::" providerId="AD" clId="Web-{DD3B6887-6BC3-1EFB-38B7-EC384DF90D47}" dt="2024-11-18T20:46:51.086" v="21"/>
          <ac:picMkLst>
            <pc:docMk/>
            <pc:sldMk cId="4178079506" sldId="503"/>
            <ac:picMk id="11" creationId="{A06F838C-96FC-4052-8418-1F96742E454A}"/>
          </ac:picMkLst>
        </pc:picChg>
        <pc:picChg chg="mod">
          <ac:chgData name="vaclav.zemek@gmail.com" userId="S::urn:spo:guest#vaclav.zemek@gmail.com::" providerId="AD" clId="Web-{DD3B6887-6BC3-1EFB-38B7-EC384DF90D47}" dt="2024-11-18T20:52:55.345" v="127" actId="1076"/>
          <ac:picMkLst>
            <pc:docMk/>
            <pc:sldMk cId="4178079506" sldId="503"/>
            <ac:picMk id="17" creationId="{89E6AFA2-84B6-430F-A3DB-8B192A8F1EE2}"/>
          </ac:picMkLst>
        </pc:picChg>
      </pc:sldChg>
      <pc:sldChg chg="addSp delSp">
        <pc:chgData name="vaclav.zemek@gmail.com" userId="S::urn:spo:guest#vaclav.zemek@gmail.com::" providerId="AD" clId="Web-{DD3B6887-6BC3-1EFB-38B7-EC384DF90D47}" dt="2024-11-18T20:46:36.710" v="12"/>
        <pc:sldMkLst>
          <pc:docMk/>
          <pc:sldMk cId="349884827" sldId="504"/>
        </pc:sldMkLst>
        <pc:picChg chg="add">
          <ac:chgData name="vaclav.zemek@gmail.com" userId="S::urn:spo:guest#vaclav.zemek@gmail.com::" providerId="AD" clId="Web-{DD3B6887-6BC3-1EFB-38B7-EC384DF90D47}" dt="2024-11-18T20:46:36.663" v="11"/>
          <ac:picMkLst>
            <pc:docMk/>
            <pc:sldMk cId="349884827" sldId="504"/>
            <ac:picMk id="3" creationId="{5FFD2A20-88C1-03D6-7C00-4DB9AA1EB977}"/>
          </ac:picMkLst>
        </pc:picChg>
        <pc:picChg chg="add">
          <ac:chgData name="vaclav.zemek@gmail.com" userId="S::urn:spo:guest#vaclav.zemek@gmail.com::" providerId="AD" clId="Web-{DD3B6887-6BC3-1EFB-38B7-EC384DF90D47}" dt="2024-11-18T20:46:36.710" v="12"/>
          <ac:picMkLst>
            <pc:docMk/>
            <pc:sldMk cId="349884827" sldId="504"/>
            <ac:picMk id="5" creationId="{77F8BAD3-6D95-601C-63D9-621536BF5550}"/>
          </ac:picMkLst>
        </pc:picChg>
        <pc:picChg chg="del">
          <ac:chgData name="vaclav.zemek@gmail.com" userId="S::urn:spo:guest#vaclav.zemek@gmail.com::" providerId="AD" clId="Web-{DD3B6887-6BC3-1EFB-38B7-EC384DF90D47}" dt="2024-11-18T20:46:36.194" v="10"/>
          <ac:picMkLst>
            <pc:docMk/>
            <pc:sldMk cId="349884827" sldId="504"/>
            <ac:picMk id="45" creationId="{AB1C2FB3-B2AD-48DF-A993-FCB2261D6CF3}"/>
          </ac:picMkLst>
        </pc:picChg>
        <pc:picChg chg="del">
          <ac:chgData name="vaclav.zemek@gmail.com" userId="S::urn:spo:guest#vaclav.zemek@gmail.com::" providerId="AD" clId="Web-{DD3B6887-6BC3-1EFB-38B7-EC384DF90D47}" dt="2024-11-18T20:46:34.366" v="9"/>
          <ac:picMkLst>
            <pc:docMk/>
            <pc:sldMk cId="349884827" sldId="504"/>
            <ac:picMk id="46" creationId="{D8C5104C-8355-447F-9329-D1DB339CA95F}"/>
          </ac:picMkLst>
        </pc:picChg>
      </pc:sldChg>
      <pc:sldChg chg="addSp delSp">
        <pc:chgData name="vaclav.zemek@gmail.com" userId="S::urn:spo:guest#vaclav.zemek@gmail.com::" providerId="AD" clId="Web-{DD3B6887-6BC3-1EFB-38B7-EC384DF90D47}" dt="2024-11-18T20:46:41.554" v="16"/>
        <pc:sldMkLst>
          <pc:docMk/>
          <pc:sldMk cId="423230341" sldId="505"/>
        </pc:sldMkLst>
        <pc:picChg chg="add">
          <ac:chgData name="vaclav.zemek@gmail.com" userId="S::urn:spo:guest#vaclav.zemek@gmail.com::" providerId="AD" clId="Web-{DD3B6887-6BC3-1EFB-38B7-EC384DF90D47}" dt="2024-11-18T20:46:41.507" v="15"/>
          <ac:picMkLst>
            <pc:docMk/>
            <pc:sldMk cId="423230341" sldId="505"/>
            <ac:picMk id="3" creationId="{44D91D85-C298-E3BF-F61F-DE7B255D075B}"/>
          </ac:picMkLst>
        </pc:picChg>
        <pc:picChg chg="add">
          <ac:chgData name="vaclav.zemek@gmail.com" userId="S::urn:spo:guest#vaclav.zemek@gmail.com::" providerId="AD" clId="Web-{DD3B6887-6BC3-1EFB-38B7-EC384DF90D47}" dt="2024-11-18T20:46:41.554" v="16"/>
          <ac:picMkLst>
            <pc:docMk/>
            <pc:sldMk cId="423230341" sldId="505"/>
            <ac:picMk id="5" creationId="{C039751C-053D-4FFD-29F5-F1C24FF78292}"/>
          </ac:picMkLst>
        </pc:picChg>
        <pc:picChg chg="del">
          <ac:chgData name="vaclav.zemek@gmail.com" userId="S::urn:spo:guest#vaclav.zemek@gmail.com::" providerId="AD" clId="Web-{DD3B6887-6BC3-1EFB-38B7-EC384DF90D47}" dt="2024-11-18T20:46:40.632" v="14"/>
          <ac:picMkLst>
            <pc:docMk/>
            <pc:sldMk cId="423230341" sldId="505"/>
            <ac:picMk id="45" creationId="{AB1C2FB3-B2AD-48DF-A993-FCB2261D6CF3}"/>
          </ac:picMkLst>
        </pc:picChg>
        <pc:picChg chg="del">
          <ac:chgData name="vaclav.zemek@gmail.com" userId="S::urn:spo:guest#vaclav.zemek@gmail.com::" providerId="AD" clId="Web-{DD3B6887-6BC3-1EFB-38B7-EC384DF90D47}" dt="2024-11-18T20:46:39.835" v="13"/>
          <ac:picMkLst>
            <pc:docMk/>
            <pc:sldMk cId="423230341" sldId="505"/>
            <ac:picMk id="46" creationId="{D8C5104C-8355-447F-9329-D1DB339CA95F}"/>
          </ac:picMkLst>
        </pc:picChg>
      </pc:sldChg>
      <pc:sldChg chg="addSp delSp">
        <pc:chgData name="vaclav.zemek@gmail.com" userId="S::urn:spo:guest#vaclav.zemek@gmail.com::" providerId="AD" clId="Web-{DD3B6887-6BC3-1EFB-38B7-EC384DF90D47}" dt="2024-11-18T20:48:52.954" v="53"/>
        <pc:sldMkLst>
          <pc:docMk/>
          <pc:sldMk cId="1241814089" sldId="506"/>
        </pc:sldMkLst>
        <pc:picChg chg="add">
          <ac:chgData name="vaclav.zemek@gmail.com" userId="S::urn:spo:guest#vaclav.zemek@gmail.com::" providerId="AD" clId="Web-{DD3B6887-6BC3-1EFB-38B7-EC384DF90D47}" dt="2024-11-18T20:48:52.907" v="52"/>
          <ac:picMkLst>
            <pc:docMk/>
            <pc:sldMk cId="1241814089" sldId="506"/>
            <ac:picMk id="5" creationId="{93660480-8780-4D10-CB45-7199AEA80839}"/>
          </ac:picMkLst>
        </pc:picChg>
        <pc:picChg chg="add">
          <ac:chgData name="vaclav.zemek@gmail.com" userId="S::urn:spo:guest#vaclav.zemek@gmail.com::" providerId="AD" clId="Web-{DD3B6887-6BC3-1EFB-38B7-EC384DF90D47}" dt="2024-11-18T20:48:52.954" v="53"/>
          <ac:picMkLst>
            <pc:docMk/>
            <pc:sldMk cId="1241814089" sldId="506"/>
            <ac:picMk id="7" creationId="{680520DF-5CA6-EBC6-9FA6-AACC73B10709}"/>
          </ac:picMkLst>
        </pc:picChg>
        <pc:picChg chg="del">
          <ac:chgData name="vaclav.zemek@gmail.com" userId="S::urn:spo:guest#vaclav.zemek@gmail.com::" providerId="AD" clId="Web-{DD3B6887-6BC3-1EFB-38B7-EC384DF90D47}" dt="2024-11-18T20:48:52.204" v="51"/>
          <ac:picMkLst>
            <pc:docMk/>
            <pc:sldMk cId="1241814089" sldId="506"/>
            <ac:picMk id="10" creationId="{17B02377-83E2-4737-9FB1-A18E8540A2AB}"/>
          </ac:picMkLst>
        </pc:picChg>
        <pc:picChg chg="del">
          <ac:chgData name="vaclav.zemek@gmail.com" userId="S::urn:spo:guest#vaclav.zemek@gmail.com::" providerId="AD" clId="Web-{DD3B6887-6BC3-1EFB-38B7-EC384DF90D47}" dt="2024-11-18T20:48:50.829" v="50"/>
          <ac:picMkLst>
            <pc:docMk/>
            <pc:sldMk cId="1241814089" sldId="506"/>
            <ac:picMk id="11" creationId="{BAEDCD3E-07D2-4A62-AE01-CA5526DB819E}"/>
          </ac:picMkLst>
        </pc:picChg>
      </pc:sldChg>
      <pc:sldChg chg="addSp delSp">
        <pc:chgData name="vaclav.zemek@gmail.com" userId="S::urn:spo:guest#vaclav.zemek@gmail.com::" providerId="AD" clId="Web-{DD3B6887-6BC3-1EFB-38B7-EC384DF90D47}" dt="2024-11-18T20:49:56.489" v="85"/>
        <pc:sldMkLst>
          <pc:docMk/>
          <pc:sldMk cId="1468245651" sldId="507"/>
        </pc:sldMkLst>
        <pc:picChg chg="add">
          <ac:chgData name="vaclav.zemek@gmail.com" userId="S::urn:spo:guest#vaclav.zemek@gmail.com::" providerId="AD" clId="Web-{DD3B6887-6BC3-1EFB-38B7-EC384DF90D47}" dt="2024-11-18T20:49:56.443" v="84"/>
          <ac:picMkLst>
            <pc:docMk/>
            <pc:sldMk cId="1468245651" sldId="507"/>
            <ac:picMk id="7" creationId="{58ADF233-F4A0-E44F-B0D9-9A0A74169E10}"/>
          </ac:picMkLst>
        </pc:picChg>
        <pc:picChg chg="add">
          <ac:chgData name="vaclav.zemek@gmail.com" userId="S::urn:spo:guest#vaclav.zemek@gmail.com::" providerId="AD" clId="Web-{DD3B6887-6BC3-1EFB-38B7-EC384DF90D47}" dt="2024-11-18T20:49:56.489" v="85"/>
          <ac:picMkLst>
            <pc:docMk/>
            <pc:sldMk cId="1468245651" sldId="507"/>
            <ac:picMk id="9" creationId="{03ED9817-80C3-779A-9F4A-DEAAB1C8F8D8}"/>
          </ac:picMkLst>
        </pc:picChg>
        <pc:picChg chg="del">
          <ac:chgData name="vaclav.zemek@gmail.com" userId="S::urn:spo:guest#vaclav.zemek@gmail.com::" providerId="AD" clId="Web-{DD3B6887-6BC3-1EFB-38B7-EC384DF90D47}" dt="2024-11-18T20:49:56.333" v="83"/>
          <ac:picMkLst>
            <pc:docMk/>
            <pc:sldMk cId="1468245651" sldId="507"/>
            <ac:picMk id="10" creationId="{14B59BC5-11C0-4D27-A519-F3413153802B}"/>
          </ac:picMkLst>
        </pc:picChg>
        <pc:picChg chg="del">
          <ac:chgData name="vaclav.zemek@gmail.com" userId="S::urn:spo:guest#vaclav.zemek@gmail.com::" providerId="AD" clId="Web-{DD3B6887-6BC3-1EFB-38B7-EC384DF90D47}" dt="2024-11-18T20:49:54.161" v="82"/>
          <ac:picMkLst>
            <pc:docMk/>
            <pc:sldMk cId="1468245651" sldId="507"/>
            <ac:picMk id="11" creationId="{502440A9-8F80-4D2E-9142-D0DCA10EAFBD}"/>
          </ac:picMkLst>
        </pc:picChg>
      </pc:sldChg>
      <pc:sldChg chg="addSp delSp modSp">
        <pc:chgData name="vaclav.zemek@gmail.com" userId="S::urn:spo:guest#vaclav.zemek@gmail.com::" providerId="AD" clId="Web-{DD3B6887-6BC3-1EFB-38B7-EC384DF90D47}" dt="2024-11-18T22:03:29.823" v="377" actId="20577"/>
        <pc:sldMkLst>
          <pc:docMk/>
          <pc:sldMk cId="3642235194" sldId="509"/>
        </pc:sldMkLst>
        <pc:spChg chg="mod">
          <ac:chgData name="vaclav.zemek@gmail.com" userId="S::urn:spo:guest#vaclav.zemek@gmail.com::" providerId="AD" clId="Web-{DD3B6887-6BC3-1EFB-38B7-EC384DF90D47}" dt="2024-11-18T22:03:29.823" v="377" actId="20577"/>
          <ac:spMkLst>
            <pc:docMk/>
            <pc:sldMk cId="3642235194" sldId="509"/>
            <ac:spMk id="3" creationId="{00000000-0000-0000-0000-000000000000}"/>
          </ac:spMkLst>
        </pc:spChg>
        <pc:picChg chg="add">
          <ac:chgData name="vaclav.zemek@gmail.com" userId="S::urn:spo:guest#vaclav.zemek@gmail.com::" providerId="AD" clId="Web-{DD3B6887-6BC3-1EFB-38B7-EC384DF90D47}" dt="2024-11-18T20:50:44.586" v="116"/>
          <ac:picMkLst>
            <pc:docMk/>
            <pc:sldMk cId="3642235194" sldId="509"/>
            <ac:picMk id="7" creationId="{401269CE-A8A9-3767-1867-BF74D3780282}"/>
          </ac:picMkLst>
        </pc:picChg>
        <pc:picChg chg="add">
          <ac:chgData name="vaclav.zemek@gmail.com" userId="S::urn:spo:guest#vaclav.zemek@gmail.com::" providerId="AD" clId="Web-{DD3B6887-6BC3-1EFB-38B7-EC384DF90D47}" dt="2024-11-18T20:50:44.633" v="117"/>
          <ac:picMkLst>
            <pc:docMk/>
            <pc:sldMk cId="3642235194" sldId="509"/>
            <ac:picMk id="9" creationId="{70311340-F681-E00F-901E-7809D705C6AA}"/>
          </ac:picMkLst>
        </pc:picChg>
        <pc:picChg chg="del">
          <ac:chgData name="vaclav.zemek@gmail.com" userId="S::urn:spo:guest#vaclav.zemek@gmail.com::" providerId="AD" clId="Web-{DD3B6887-6BC3-1EFB-38B7-EC384DF90D47}" dt="2024-11-18T20:50:43.821" v="115"/>
          <ac:picMkLst>
            <pc:docMk/>
            <pc:sldMk cId="3642235194" sldId="509"/>
            <ac:picMk id="10" creationId="{14B59BC5-11C0-4D27-A519-F3413153802B}"/>
          </ac:picMkLst>
        </pc:picChg>
        <pc:picChg chg="del">
          <ac:chgData name="vaclav.zemek@gmail.com" userId="S::urn:spo:guest#vaclav.zemek@gmail.com::" providerId="AD" clId="Web-{DD3B6887-6BC3-1EFB-38B7-EC384DF90D47}" dt="2024-11-18T20:50:43.274" v="114"/>
          <ac:picMkLst>
            <pc:docMk/>
            <pc:sldMk cId="3642235194" sldId="509"/>
            <ac:picMk id="11" creationId="{502440A9-8F80-4D2E-9142-D0DCA10EAFBD}"/>
          </ac:picMkLst>
        </pc:picChg>
      </pc:sldChg>
      <pc:sldChg chg="addSp delSp">
        <pc:chgData name="vaclav.zemek@gmail.com" userId="S::urn:spo:guest#vaclav.zemek@gmail.com::" providerId="AD" clId="Web-{DD3B6887-6BC3-1EFB-38B7-EC384DF90D47}" dt="2024-11-18T20:50:16.756" v="101"/>
        <pc:sldMkLst>
          <pc:docMk/>
          <pc:sldMk cId="3024359333" sldId="510"/>
        </pc:sldMkLst>
        <pc:picChg chg="add">
          <ac:chgData name="vaclav.zemek@gmail.com" userId="S::urn:spo:guest#vaclav.zemek@gmail.com::" providerId="AD" clId="Web-{DD3B6887-6BC3-1EFB-38B7-EC384DF90D47}" dt="2024-11-18T20:50:16.725" v="100"/>
          <ac:picMkLst>
            <pc:docMk/>
            <pc:sldMk cId="3024359333" sldId="510"/>
            <ac:picMk id="7" creationId="{F081A158-A8BA-1A35-B15B-DC2D24A2C504}"/>
          </ac:picMkLst>
        </pc:picChg>
        <pc:picChg chg="add">
          <ac:chgData name="vaclav.zemek@gmail.com" userId="S::urn:spo:guest#vaclav.zemek@gmail.com::" providerId="AD" clId="Web-{DD3B6887-6BC3-1EFB-38B7-EC384DF90D47}" dt="2024-11-18T20:50:16.756" v="101"/>
          <ac:picMkLst>
            <pc:docMk/>
            <pc:sldMk cId="3024359333" sldId="510"/>
            <ac:picMk id="9" creationId="{80EE4799-86C3-8F86-DE98-1F11FF26D985}"/>
          </ac:picMkLst>
        </pc:picChg>
        <pc:picChg chg="del">
          <ac:chgData name="vaclav.zemek@gmail.com" userId="S::urn:spo:guest#vaclav.zemek@gmail.com::" providerId="AD" clId="Web-{DD3B6887-6BC3-1EFB-38B7-EC384DF90D47}" dt="2024-11-18T20:50:16.647" v="99"/>
          <ac:picMkLst>
            <pc:docMk/>
            <pc:sldMk cId="3024359333" sldId="510"/>
            <ac:picMk id="10" creationId="{14B59BC5-11C0-4D27-A519-F3413153802B}"/>
          </ac:picMkLst>
        </pc:picChg>
        <pc:picChg chg="del">
          <ac:chgData name="vaclav.zemek@gmail.com" userId="S::urn:spo:guest#vaclav.zemek@gmail.com::" providerId="AD" clId="Web-{DD3B6887-6BC3-1EFB-38B7-EC384DF90D47}" dt="2024-11-18T20:50:14.913" v="98"/>
          <ac:picMkLst>
            <pc:docMk/>
            <pc:sldMk cId="3024359333" sldId="510"/>
            <ac:picMk id="11" creationId="{502440A9-8F80-4D2E-9142-D0DCA10EAFBD}"/>
          </ac:picMkLst>
        </pc:picChg>
      </pc:sldChg>
      <pc:sldChg chg="addSp delSp modSp">
        <pc:chgData name="vaclav.zemek@gmail.com" userId="S::urn:spo:guest#vaclav.zemek@gmail.com::" providerId="AD" clId="Web-{DD3B6887-6BC3-1EFB-38B7-EC384DF90D47}" dt="2024-11-18T22:00:53.849" v="346" actId="20577"/>
        <pc:sldMkLst>
          <pc:docMk/>
          <pc:sldMk cId="2903848692" sldId="511"/>
        </pc:sldMkLst>
        <pc:spChg chg="mod">
          <ac:chgData name="vaclav.zemek@gmail.com" userId="S::urn:spo:guest#vaclav.zemek@gmail.com::" providerId="AD" clId="Web-{DD3B6887-6BC3-1EFB-38B7-EC384DF90D47}" dt="2024-11-18T22:00:53.849" v="346" actId="20577"/>
          <ac:spMkLst>
            <pc:docMk/>
            <pc:sldMk cId="2903848692" sldId="511"/>
            <ac:spMk id="3" creationId="{00000000-0000-0000-0000-000000000000}"/>
          </ac:spMkLst>
        </pc:spChg>
        <pc:picChg chg="add">
          <ac:chgData name="vaclav.zemek@gmail.com" userId="S::urn:spo:guest#vaclav.zemek@gmail.com::" providerId="AD" clId="Web-{DD3B6887-6BC3-1EFB-38B7-EC384DF90D47}" dt="2024-11-18T20:50:07.568" v="92"/>
          <ac:picMkLst>
            <pc:docMk/>
            <pc:sldMk cId="2903848692" sldId="511"/>
            <ac:picMk id="7" creationId="{442C2D8C-7DCD-7E1E-6691-EE5D5A8D189E}"/>
          </ac:picMkLst>
        </pc:picChg>
        <pc:picChg chg="add">
          <ac:chgData name="vaclav.zemek@gmail.com" userId="S::urn:spo:guest#vaclav.zemek@gmail.com::" providerId="AD" clId="Web-{DD3B6887-6BC3-1EFB-38B7-EC384DF90D47}" dt="2024-11-18T20:50:07.615" v="93"/>
          <ac:picMkLst>
            <pc:docMk/>
            <pc:sldMk cId="2903848692" sldId="511"/>
            <ac:picMk id="9" creationId="{F557D20F-DDA2-B660-8B86-478FDA3EA09C}"/>
          </ac:picMkLst>
        </pc:picChg>
        <pc:picChg chg="del">
          <ac:chgData name="vaclav.zemek@gmail.com" userId="S::urn:spo:guest#vaclav.zemek@gmail.com::" providerId="AD" clId="Web-{DD3B6887-6BC3-1EFB-38B7-EC384DF90D47}" dt="2024-11-18T20:50:07.256" v="91"/>
          <ac:picMkLst>
            <pc:docMk/>
            <pc:sldMk cId="2903848692" sldId="511"/>
            <ac:picMk id="10" creationId="{14B59BC5-11C0-4D27-A519-F3413153802B}"/>
          </ac:picMkLst>
        </pc:picChg>
        <pc:picChg chg="del">
          <ac:chgData name="vaclav.zemek@gmail.com" userId="S::urn:spo:guest#vaclav.zemek@gmail.com::" providerId="AD" clId="Web-{DD3B6887-6BC3-1EFB-38B7-EC384DF90D47}" dt="2024-11-18T20:50:06.474" v="90"/>
          <ac:picMkLst>
            <pc:docMk/>
            <pc:sldMk cId="2903848692" sldId="511"/>
            <ac:picMk id="11" creationId="{502440A9-8F80-4D2E-9142-D0DCA10EAFBD}"/>
          </ac:picMkLst>
        </pc:picChg>
      </pc:sldChg>
      <pc:sldChg chg="addSp delSp">
        <pc:chgData name="vaclav.zemek@gmail.com" userId="S::urn:spo:guest#vaclav.zemek@gmail.com::" providerId="AD" clId="Web-{DD3B6887-6BC3-1EFB-38B7-EC384DF90D47}" dt="2024-11-18T20:49:14.940" v="69"/>
        <pc:sldMkLst>
          <pc:docMk/>
          <pc:sldMk cId="4215323048" sldId="513"/>
        </pc:sldMkLst>
        <pc:picChg chg="add">
          <ac:chgData name="vaclav.zemek@gmail.com" userId="S::urn:spo:guest#vaclav.zemek@gmail.com::" providerId="AD" clId="Web-{DD3B6887-6BC3-1EFB-38B7-EC384DF90D47}" dt="2024-11-18T20:49:14.893" v="68"/>
          <ac:picMkLst>
            <pc:docMk/>
            <pc:sldMk cId="4215323048" sldId="513"/>
            <ac:picMk id="7" creationId="{C761111D-19DD-667B-ABB3-91732B1AFE1B}"/>
          </ac:picMkLst>
        </pc:picChg>
        <pc:picChg chg="add">
          <ac:chgData name="vaclav.zemek@gmail.com" userId="S::urn:spo:guest#vaclav.zemek@gmail.com::" providerId="AD" clId="Web-{DD3B6887-6BC3-1EFB-38B7-EC384DF90D47}" dt="2024-11-18T20:49:14.940" v="69"/>
          <ac:picMkLst>
            <pc:docMk/>
            <pc:sldMk cId="4215323048" sldId="513"/>
            <ac:picMk id="9" creationId="{DD305ECA-45F9-AFDC-7D34-3234F04D1B9F}"/>
          </ac:picMkLst>
        </pc:picChg>
        <pc:picChg chg="del">
          <ac:chgData name="vaclav.zemek@gmail.com" userId="S::urn:spo:guest#vaclav.zemek@gmail.com::" providerId="AD" clId="Web-{DD3B6887-6BC3-1EFB-38B7-EC384DF90D47}" dt="2024-11-18T20:49:13.877" v="67"/>
          <ac:picMkLst>
            <pc:docMk/>
            <pc:sldMk cId="4215323048" sldId="513"/>
            <ac:picMk id="10" creationId="{14B59BC5-11C0-4D27-A519-F3413153802B}"/>
          </ac:picMkLst>
        </pc:picChg>
        <pc:picChg chg="del">
          <ac:chgData name="vaclav.zemek@gmail.com" userId="S::urn:spo:guest#vaclav.zemek@gmail.com::" providerId="AD" clId="Web-{DD3B6887-6BC3-1EFB-38B7-EC384DF90D47}" dt="2024-11-18T20:49:13.205" v="66"/>
          <ac:picMkLst>
            <pc:docMk/>
            <pc:sldMk cId="4215323048" sldId="513"/>
            <ac:picMk id="11" creationId="{502440A9-8F80-4D2E-9142-D0DCA10EAFBD}"/>
          </ac:picMkLst>
        </pc:picChg>
      </pc:sldChg>
      <pc:sldChg chg="addSp delSp modSp">
        <pc:chgData name="vaclav.zemek@gmail.com" userId="S::urn:spo:guest#vaclav.zemek@gmail.com::" providerId="AD" clId="Web-{DD3B6887-6BC3-1EFB-38B7-EC384DF90D47}" dt="2024-11-18T21:29:24.917" v="210" actId="1076"/>
        <pc:sldMkLst>
          <pc:docMk/>
          <pc:sldMk cId="1536800412" sldId="514"/>
        </pc:sldMkLst>
        <pc:picChg chg="add">
          <ac:chgData name="vaclav.zemek@gmail.com" userId="S::urn:spo:guest#vaclav.zemek@gmail.com::" providerId="AD" clId="Web-{DD3B6887-6BC3-1EFB-38B7-EC384DF90D47}" dt="2024-11-18T20:49:09.814" v="64"/>
          <ac:picMkLst>
            <pc:docMk/>
            <pc:sldMk cId="1536800412" sldId="514"/>
            <ac:picMk id="5" creationId="{611BBB4A-F2B3-6503-CA82-63A250DFF28C}"/>
          </ac:picMkLst>
        </pc:picChg>
        <pc:picChg chg="add">
          <ac:chgData name="vaclav.zemek@gmail.com" userId="S::urn:spo:guest#vaclav.zemek@gmail.com::" providerId="AD" clId="Web-{DD3B6887-6BC3-1EFB-38B7-EC384DF90D47}" dt="2024-11-18T20:49:09.846" v="65"/>
          <ac:picMkLst>
            <pc:docMk/>
            <pc:sldMk cId="1536800412" sldId="514"/>
            <ac:picMk id="8" creationId="{08EC03DC-3608-74A2-9E91-F02636748BDA}"/>
          </ac:picMkLst>
        </pc:picChg>
        <pc:picChg chg="mod">
          <ac:chgData name="vaclav.zemek@gmail.com" userId="S::urn:spo:guest#vaclav.zemek@gmail.com::" providerId="AD" clId="Web-{DD3B6887-6BC3-1EFB-38B7-EC384DF90D47}" dt="2024-11-18T21:29:24.917" v="210" actId="1076"/>
          <ac:picMkLst>
            <pc:docMk/>
            <pc:sldMk cId="1536800412" sldId="514"/>
            <ac:picMk id="9" creationId="{5AB13196-037B-4393-B4A2-F2A037D511B1}"/>
          </ac:picMkLst>
        </pc:picChg>
        <pc:picChg chg="del">
          <ac:chgData name="vaclav.zemek@gmail.com" userId="S::urn:spo:guest#vaclav.zemek@gmail.com::" providerId="AD" clId="Web-{DD3B6887-6BC3-1EFB-38B7-EC384DF90D47}" dt="2024-11-18T20:49:08.939" v="63"/>
          <ac:picMkLst>
            <pc:docMk/>
            <pc:sldMk cId="1536800412" sldId="514"/>
            <ac:picMk id="10" creationId="{14B59BC5-11C0-4D27-A519-F3413153802B}"/>
          </ac:picMkLst>
        </pc:picChg>
        <pc:picChg chg="del">
          <ac:chgData name="vaclav.zemek@gmail.com" userId="S::urn:spo:guest#vaclav.zemek@gmail.com::" providerId="AD" clId="Web-{DD3B6887-6BC3-1EFB-38B7-EC384DF90D47}" dt="2024-11-18T20:49:07.330" v="62"/>
          <ac:picMkLst>
            <pc:docMk/>
            <pc:sldMk cId="1536800412" sldId="514"/>
            <ac:picMk id="11" creationId="{502440A9-8F80-4D2E-9142-D0DCA10EAFBD}"/>
          </ac:picMkLst>
        </pc:picChg>
        <pc:picChg chg="mod modCrop">
          <ac:chgData name="vaclav.zemek@gmail.com" userId="S::urn:spo:guest#vaclav.zemek@gmail.com::" providerId="AD" clId="Web-{DD3B6887-6BC3-1EFB-38B7-EC384DF90D47}" dt="2024-11-18T21:29:16.229" v="207" actId="1076"/>
          <ac:picMkLst>
            <pc:docMk/>
            <pc:sldMk cId="1536800412" sldId="514"/>
            <ac:picMk id="21" creationId="{1CB647B2-5D5F-4F32-AA17-12DBB7A3A5D3}"/>
          </ac:picMkLst>
        </pc:picChg>
        <pc:picChg chg="mod modCrop">
          <ac:chgData name="vaclav.zemek@gmail.com" userId="S::urn:spo:guest#vaclav.zemek@gmail.com::" providerId="AD" clId="Web-{DD3B6887-6BC3-1EFB-38B7-EC384DF90D47}" dt="2024-11-18T21:29:23.120" v="209" actId="1076"/>
          <ac:picMkLst>
            <pc:docMk/>
            <pc:sldMk cId="1536800412" sldId="514"/>
            <ac:picMk id="1026" creationId="{09BE56CA-FD59-4C68-95CE-A2290784E1D3}"/>
          </ac:picMkLst>
        </pc:picChg>
      </pc:sldChg>
      <pc:sldChg chg="addSp delSp">
        <pc:chgData name="vaclav.zemek@gmail.com" userId="S::urn:spo:guest#vaclav.zemek@gmail.com::" providerId="AD" clId="Web-{DD3B6887-6BC3-1EFB-38B7-EC384DF90D47}" dt="2024-11-18T20:49:20.315" v="73"/>
        <pc:sldMkLst>
          <pc:docMk/>
          <pc:sldMk cId="2653202623" sldId="515"/>
        </pc:sldMkLst>
        <pc:picChg chg="add">
          <ac:chgData name="vaclav.zemek@gmail.com" userId="S::urn:spo:guest#vaclav.zemek@gmail.com::" providerId="AD" clId="Web-{DD3B6887-6BC3-1EFB-38B7-EC384DF90D47}" dt="2024-11-18T20:49:20.284" v="72"/>
          <ac:picMkLst>
            <pc:docMk/>
            <pc:sldMk cId="2653202623" sldId="515"/>
            <ac:picMk id="5" creationId="{D35F28ED-B2A9-E693-7392-8D16948B6857}"/>
          </ac:picMkLst>
        </pc:picChg>
        <pc:picChg chg="add">
          <ac:chgData name="vaclav.zemek@gmail.com" userId="S::urn:spo:guest#vaclav.zemek@gmail.com::" providerId="AD" clId="Web-{DD3B6887-6BC3-1EFB-38B7-EC384DF90D47}" dt="2024-11-18T20:49:20.315" v="73"/>
          <ac:picMkLst>
            <pc:docMk/>
            <pc:sldMk cId="2653202623" sldId="515"/>
            <ac:picMk id="7" creationId="{BD3ED1D2-0D21-0DF3-EFB5-503941A2DC23}"/>
          </ac:picMkLst>
        </pc:picChg>
        <pc:picChg chg="del">
          <ac:chgData name="vaclav.zemek@gmail.com" userId="S::urn:spo:guest#vaclav.zemek@gmail.com::" providerId="AD" clId="Web-{DD3B6887-6BC3-1EFB-38B7-EC384DF90D47}" dt="2024-11-18T20:49:19.299" v="71"/>
          <ac:picMkLst>
            <pc:docMk/>
            <pc:sldMk cId="2653202623" sldId="515"/>
            <ac:picMk id="10" creationId="{17B02377-83E2-4737-9FB1-A18E8540A2AB}"/>
          </ac:picMkLst>
        </pc:picChg>
        <pc:picChg chg="del">
          <ac:chgData name="vaclav.zemek@gmail.com" userId="S::urn:spo:guest#vaclav.zemek@gmail.com::" providerId="AD" clId="Web-{DD3B6887-6BC3-1EFB-38B7-EC384DF90D47}" dt="2024-11-18T20:49:18.659" v="70"/>
          <ac:picMkLst>
            <pc:docMk/>
            <pc:sldMk cId="2653202623" sldId="515"/>
            <ac:picMk id="11" creationId="{BAEDCD3E-07D2-4A62-AE01-CA5526DB819E}"/>
          </ac:picMkLst>
        </pc:picChg>
      </pc:sldChg>
      <pc:sldChg chg="addSp delSp modSp">
        <pc:chgData name="vaclav.zemek@gmail.com" userId="S::urn:spo:guest#vaclav.zemek@gmail.com::" providerId="AD" clId="Web-{DD3B6887-6BC3-1EFB-38B7-EC384DF90D47}" dt="2024-11-18T21:30:05.030" v="216" actId="1076"/>
        <pc:sldMkLst>
          <pc:docMk/>
          <pc:sldMk cId="2770837130" sldId="516"/>
        </pc:sldMkLst>
        <pc:spChg chg="del">
          <ac:chgData name="vaclav.zemek@gmail.com" userId="S::urn:spo:guest#vaclav.zemek@gmail.com::" providerId="AD" clId="Web-{DD3B6887-6BC3-1EFB-38B7-EC384DF90D47}" dt="2024-11-18T21:16:44.193" v="178"/>
          <ac:spMkLst>
            <pc:docMk/>
            <pc:sldMk cId="2770837130" sldId="516"/>
            <ac:spMk id="2" creationId="{041E5CE9-6127-4C4C-A422-49FB36312BF6}"/>
          </ac:spMkLst>
        </pc:spChg>
        <pc:spChg chg="del mod">
          <ac:chgData name="vaclav.zemek@gmail.com" userId="S::urn:spo:guest#vaclav.zemek@gmail.com::" providerId="AD" clId="Web-{DD3B6887-6BC3-1EFB-38B7-EC384DF90D47}" dt="2024-11-18T21:28:19.069" v="195"/>
          <ac:spMkLst>
            <pc:docMk/>
            <pc:sldMk cId="2770837130" sldId="516"/>
            <ac:spMk id="3" creationId="{00000000-0000-0000-0000-000000000000}"/>
          </ac:spMkLst>
        </pc:spChg>
        <pc:spChg chg="add del mod">
          <ac:chgData name="vaclav.zemek@gmail.com" userId="S::urn:spo:guest#vaclav.zemek@gmail.com::" providerId="AD" clId="Web-{DD3B6887-6BC3-1EFB-38B7-EC384DF90D47}" dt="2024-11-18T21:28:22.741" v="196"/>
          <ac:spMkLst>
            <pc:docMk/>
            <pc:sldMk cId="2770837130" sldId="516"/>
            <ac:spMk id="15" creationId="{6D1BC189-5342-3542-60D3-4CF1FF6A8461}"/>
          </ac:spMkLst>
        </pc:spChg>
        <pc:picChg chg="add">
          <ac:chgData name="vaclav.zemek@gmail.com" userId="S::urn:spo:guest#vaclav.zemek@gmail.com::" providerId="AD" clId="Web-{DD3B6887-6BC3-1EFB-38B7-EC384DF90D47}" dt="2024-11-18T20:48:59.095" v="56"/>
          <ac:picMkLst>
            <pc:docMk/>
            <pc:sldMk cId="2770837130" sldId="516"/>
            <ac:picMk id="5" creationId="{10E0549E-E0CD-AAE3-750E-E1844BE7D369}"/>
          </ac:picMkLst>
        </pc:picChg>
        <pc:picChg chg="add">
          <ac:chgData name="vaclav.zemek@gmail.com" userId="S::urn:spo:guest#vaclav.zemek@gmail.com::" providerId="AD" clId="Web-{DD3B6887-6BC3-1EFB-38B7-EC384DF90D47}" dt="2024-11-18T20:48:59.142" v="57"/>
          <ac:picMkLst>
            <pc:docMk/>
            <pc:sldMk cId="2770837130" sldId="516"/>
            <ac:picMk id="7" creationId="{02BC9B83-D333-6923-AE5F-EC7E88B31578}"/>
          </ac:picMkLst>
        </pc:picChg>
        <pc:picChg chg="add mod">
          <ac:chgData name="vaclav.zemek@gmail.com" userId="S::urn:spo:guest#vaclav.zemek@gmail.com::" providerId="AD" clId="Web-{DD3B6887-6BC3-1EFB-38B7-EC384DF90D47}" dt="2024-11-18T21:30:05.030" v="216" actId="1076"/>
          <ac:picMkLst>
            <pc:docMk/>
            <pc:sldMk cId="2770837130" sldId="516"/>
            <ac:picMk id="9" creationId="{CE0103DC-BA98-5486-6A90-1909D4AFBD6D}"/>
          </ac:picMkLst>
        </pc:picChg>
        <pc:picChg chg="del">
          <ac:chgData name="vaclav.zemek@gmail.com" userId="S::urn:spo:guest#vaclav.zemek@gmail.com::" providerId="AD" clId="Web-{DD3B6887-6BC3-1EFB-38B7-EC384DF90D47}" dt="2024-11-18T20:48:58.064" v="55"/>
          <ac:picMkLst>
            <pc:docMk/>
            <pc:sldMk cId="2770837130" sldId="516"/>
            <ac:picMk id="10" creationId="{17B02377-83E2-4737-9FB1-A18E8540A2AB}"/>
          </ac:picMkLst>
        </pc:picChg>
        <pc:picChg chg="del">
          <ac:chgData name="vaclav.zemek@gmail.com" userId="S::urn:spo:guest#vaclav.zemek@gmail.com::" providerId="AD" clId="Web-{DD3B6887-6BC3-1EFB-38B7-EC384DF90D47}" dt="2024-11-18T20:48:56.892" v="54"/>
          <ac:picMkLst>
            <pc:docMk/>
            <pc:sldMk cId="2770837130" sldId="516"/>
            <ac:picMk id="11" creationId="{BAEDCD3E-07D2-4A62-AE01-CA5526DB819E}"/>
          </ac:picMkLst>
        </pc:picChg>
        <pc:picChg chg="add mod">
          <ac:chgData name="vaclav.zemek@gmail.com" userId="S::urn:spo:guest#vaclav.zemek@gmail.com::" providerId="AD" clId="Web-{DD3B6887-6BC3-1EFB-38B7-EC384DF90D47}" dt="2024-11-18T21:28:14.522" v="194" actId="1076"/>
          <ac:picMkLst>
            <pc:docMk/>
            <pc:sldMk cId="2770837130" sldId="516"/>
            <ac:picMk id="12" creationId="{3559EB7B-E6D0-B288-9A39-F569E9272E6C}"/>
          </ac:picMkLst>
        </pc:picChg>
        <pc:picChg chg="add">
          <ac:chgData name="vaclav.zemek@gmail.com" userId="S::urn:spo:guest#vaclav.zemek@gmail.com::" providerId="AD" clId="Web-{DD3B6887-6BC3-1EFB-38B7-EC384DF90D47}" dt="2024-11-18T21:27:13.815" v="190"/>
          <ac:picMkLst>
            <pc:docMk/>
            <pc:sldMk cId="2770837130" sldId="516"/>
            <ac:picMk id="13" creationId="{19CF8FE8-0DD4-0EEA-44F5-1C7A648123F5}"/>
          </ac:picMkLst>
        </pc:picChg>
      </pc:sldChg>
      <pc:sldChg chg="addSp delSp modSp">
        <pc:chgData name="vaclav.zemek@gmail.com" userId="S::urn:spo:guest#vaclav.zemek@gmail.com::" providerId="AD" clId="Web-{DD3B6887-6BC3-1EFB-38B7-EC384DF90D47}" dt="2024-11-18T21:28:35.945" v="198" actId="20577"/>
        <pc:sldMkLst>
          <pc:docMk/>
          <pc:sldMk cId="635632138" sldId="518"/>
        </pc:sldMkLst>
        <pc:spChg chg="mod">
          <ac:chgData name="vaclav.zemek@gmail.com" userId="S::urn:spo:guest#vaclav.zemek@gmail.com::" providerId="AD" clId="Web-{DD3B6887-6BC3-1EFB-38B7-EC384DF90D47}" dt="2024-11-18T21:28:35.945" v="198" actId="20577"/>
          <ac:spMkLst>
            <pc:docMk/>
            <pc:sldMk cId="635632138" sldId="518"/>
            <ac:spMk id="3" creationId="{00000000-0000-0000-0000-000000000000}"/>
          </ac:spMkLst>
        </pc:spChg>
        <pc:picChg chg="add">
          <ac:chgData name="vaclav.zemek@gmail.com" userId="S::urn:spo:guest#vaclav.zemek@gmail.com::" providerId="AD" clId="Web-{DD3B6887-6BC3-1EFB-38B7-EC384DF90D47}" dt="2024-11-18T20:49:04.798" v="60"/>
          <ac:picMkLst>
            <pc:docMk/>
            <pc:sldMk cId="635632138" sldId="518"/>
            <ac:picMk id="7" creationId="{BF95E8F1-910F-A21C-4B60-A31A053CE2B9}"/>
          </ac:picMkLst>
        </pc:picChg>
        <pc:picChg chg="add">
          <ac:chgData name="vaclav.zemek@gmail.com" userId="S::urn:spo:guest#vaclav.zemek@gmail.com::" providerId="AD" clId="Web-{DD3B6887-6BC3-1EFB-38B7-EC384DF90D47}" dt="2024-11-18T20:49:04.845" v="61"/>
          <ac:picMkLst>
            <pc:docMk/>
            <pc:sldMk cId="635632138" sldId="518"/>
            <ac:picMk id="9" creationId="{15925491-E667-F34F-1EDA-67072DFFC0FC}"/>
          </ac:picMkLst>
        </pc:picChg>
        <pc:picChg chg="del">
          <ac:chgData name="vaclav.zemek@gmail.com" userId="S::urn:spo:guest#vaclav.zemek@gmail.com::" providerId="AD" clId="Web-{DD3B6887-6BC3-1EFB-38B7-EC384DF90D47}" dt="2024-11-18T20:49:03.439" v="59"/>
          <ac:picMkLst>
            <pc:docMk/>
            <pc:sldMk cId="635632138" sldId="518"/>
            <ac:picMk id="10" creationId="{14B59BC5-11C0-4D27-A519-F3413153802B}"/>
          </ac:picMkLst>
        </pc:picChg>
        <pc:picChg chg="del">
          <ac:chgData name="vaclav.zemek@gmail.com" userId="S::urn:spo:guest#vaclav.zemek@gmail.com::" providerId="AD" clId="Web-{DD3B6887-6BC3-1EFB-38B7-EC384DF90D47}" dt="2024-11-18T20:49:02.783" v="58"/>
          <ac:picMkLst>
            <pc:docMk/>
            <pc:sldMk cId="635632138" sldId="518"/>
            <ac:picMk id="11" creationId="{502440A9-8F80-4D2E-9142-D0DCA10EAFBD}"/>
          </ac:picMkLst>
        </pc:picChg>
      </pc:sldChg>
      <pc:sldChg chg="modSp">
        <pc:chgData name="vaclav.zemek@gmail.com" userId="S::urn:spo:guest#vaclav.zemek@gmail.com::" providerId="AD" clId="Web-{DD3B6887-6BC3-1EFB-38B7-EC384DF90D47}" dt="2024-11-18T21:29:49.450" v="214" actId="1076"/>
        <pc:sldMkLst>
          <pc:docMk/>
          <pc:sldMk cId="2065123697" sldId="519"/>
        </pc:sldMkLst>
        <pc:picChg chg="mod">
          <ac:chgData name="vaclav.zemek@gmail.com" userId="S::urn:spo:guest#vaclav.zemek@gmail.com::" providerId="AD" clId="Web-{DD3B6887-6BC3-1EFB-38B7-EC384DF90D47}" dt="2024-11-18T21:29:43.153" v="211" actId="14100"/>
          <ac:picMkLst>
            <pc:docMk/>
            <pc:sldMk cId="2065123697" sldId="519"/>
            <ac:picMk id="8" creationId="{31496E78-4848-4B42-8E5A-3BCA3B2049C2}"/>
          </ac:picMkLst>
        </pc:picChg>
        <pc:picChg chg="mod">
          <ac:chgData name="vaclav.zemek@gmail.com" userId="S::urn:spo:guest#vaclav.zemek@gmail.com::" providerId="AD" clId="Web-{DD3B6887-6BC3-1EFB-38B7-EC384DF90D47}" dt="2024-11-18T21:29:49.450" v="214" actId="1076"/>
          <ac:picMkLst>
            <pc:docMk/>
            <pc:sldMk cId="2065123697" sldId="519"/>
            <ac:picMk id="14" creationId="{5D05BBA0-B572-40C7-9A98-12A024BCE5E2}"/>
          </ac:picMkLst>
        </pc:picChg>
      </pc:sldChg>
      <pc:sldChg chg="addSp delSp modSp">
        <pc:chgData name="vaclav.zemek@gmail.com" userId="S::urn:spo:guest#vaclav.zemek@gmail.com::" providerId="AD" clId="Web-{DD3B6887-6BC3-1EFB-38B7-EC384DF90D47}" dt="2024-11-18T21:58:16.077" v="341"/>
        <pc:sldMkLst>
          <pc:docMk/>
          <pc:sldMk cId="3471205366" sldId="520"/>
        </pc:sldMkLst>
        <pc:spChg chg="del">
          <ac:chgData name="vaclav.zemek@gmail.com" userId="S::urn:spo:guest#vaclav.zemek@gmail.com::" providerId="AD" clId="Web-{DD3B6887-6BC3-1EFB-38B7-EC384DF90D47}" dt="2024-11-18T21:58:08.046" v="340"/>
          <ac:spMkLst>
            <pc:docMk/>
            <pc:sldMk cId="3471205366" sldId="520"/>
            <ac:spMk id="2" creationId="{041E5CE9-6127-4C4C-A422-49FB36312BF6}"/>
          </ac:spMkLst>
        </pc:spChg>
        <pc:spChg chg="del mod">
          <ac:chgData name="vaclav.zemek@gmail.com" userId="S::urn:spo:guest#vaclav.zemek@gmail.com::" providerId="AD" clId="Web-{DD3B6887-6BC3-1EFB-38B7-EC384DF90D47}" dt="2024-11-18T21:58:05.608" v="339"/>
          <ac:spMkLst>
            <pc:docMk/>
            <pc:sldMk cId="3471205366" sldId="520"/>
            <ac:spMk id="3" creationId="{00000000-0000-0000-0000-000000000000}"/>
          </ac:spMkLst>
        </pc:spChg>
        <pc:spChg chg="add mod">
          <ac:chgData name="vaclav.zemek@gmail.com" userId="S::urn:spo:guest#vaclav.zemek@gmail.com::" providerId="AD" clId="Web-{DD3B6887-6BC3-1EFB-38B7-EC384DF90D47}" dt="2024-11-18T21:52:52.909" v="283" actId="1076"/>
          <ac:spMkLst>
            <pc:docMk/>
            <pc:sldMk cId="3471205366" sldId="520"/>
            <ac:spMk id="6" creationId="{61D9A861-1E50-2036-8834-15F76B1EC934}"/>
          </ac:spMkLst>
        </pc:spChg>
        <pc:spChg chg="add mod">
          <ac:chgData name="vaclav.zemek@gmail.com" userId="S::urn:spo:guest#vaclav.zemek@gmail.com::" providerId="AD" clId="Web-{DD3B6887-6BC3-1EFB-38B7-EC384DF90D47}" dt="2024-11-18T21:57:26.091" v="331" actId="1076"/>
          <ac:spMkLst>
            <pc:docMk/>
            <pc:sldMk cId="3471205366" sldId="520"/>
            <ac:spMk id="10" creationId="{45724852-694A-E675-E3BA-ED3B2DEFE128}"/>
          </ac:spMkLst>
        </pc:spChg>
        <pc:spChg chg="add mod">
          <ac:chgData name="vaclav.zemek@gmail.com" userId="S::urn:spo:guest#vaclav.zemek@gmail.com::" providerId="AD" clId="Web-{DD3B6887-6BC3-1EFB-38B7-EC384DF90D47}" dt="2024-11-18T21:57:54.358" v="338" actId="20577"/>
          <ac:spMkLst>
            <pc:docMk/>
            <pc:sldMk cId="3471205366" sldId="520"/>
            <ac:spMk id="13" creationId="{4AA334B2-248D-923B-1197-42686DE74F6D}"/>
          </ac:spMkLst>
        </pc:spChg>
        <pc:spChg chg="add mod">
          <ac:chgData name="vaclav.zemek@gmail.com" userId="S::urn:spo:guest#vaclav.zemek@gmail.com::" providerId="AD" clId="Web-{DD3B6887-6BC3-1EFB-38B7-EC384DF90D47}" dt="2024-11-18T21:33:03.854" v="239"/>
          <ac:spMkLst>
            <pc:docMk/>
            <pc:sldMk cId="3471205366" sldId="520"/>
            <ac:spMk id="15" creationId="{3880E8F4-9822-FCA1-C43D-FC8ED39A2DCA}"/>
          </ac:spMkLst>
        </pc:spChg>
        <pc:spChg chg="add mod">
          <ac:chgData name="vaclav.zemek@gmail.com" userId="S::urn:spo:guest#vaclav.zemek@gmail.com::" providerId="AD" clId="Web-{DD3B6887-6BC3-1EFB-38B7-EC384DF90D47}" dt="2024-11-18T21:34:21.469" v="254" actId="1076"/>
          <ac:spMkLst>
            <pc:docMk/>
            <pc:sldMk cId="3471205366" sldId="520"/>
            <ac:spMk id="17" creationId="{C848E6CF-AF6D-6D50-AB97-9C0623A87281}"/>
          </ac:spMkLst>
        </pc:spChg>
        <pc:spChg chg="add mod">
          <ac:chgData name="vaclav.zemek@gmail.com" userId="S::urn:spo:guest#vaclav.zemek@gmail.com::" providerId="AD" clId="Web-{DD3B6887-6BC3-1EFB-38B7-EC384DF90D47}" dt="2024-11-18T21:35:53.257" v="262" actId="1076"/>
          <ac:spMkLst>
            <pc:docMk/>
            <pc:sldMk cId="3471205366" sldId="520"/>
            <ac:spMk id="19" creationId="{15C60ED5-B781-D1DD-A82E-2BFDC0D3E234}"/>
          </ac:spMkLst>
        </pc:spChg>
        <pc:spChg chg="add mod">
          <ac:chgData name="vaclav.zemek@gmail.com" userId="S::urn:spo:guest#vaclav.zemek@gmail.com::" providerId="AD" clId="Web-{DD3B6887-6BC3-1EFB-38B7-EC384DF90D47}" dt="2024-11-18T21:36:55.121" v="268" actId="1076"/>
          <ac:spMkLst>
            <pc:docMk/>
            <pc:sldMk cId="3471205366" sldId="520"/>
            <ac:spMk id="21" creationId="{AA4F0D21-B356-D411-41CA-FAB371C82DBD}"/>
          </ac:spMkLst>
        </pc:spChg>
        <pc:spChg chg="add mod">
          <ac:chgData name="vaclav.zemek@gmail.com" userId="S::urn:spo:guest#vaclav.zemek@gmail.com::" providerId="AD" clId="Web-{DD3B6887-6BC3-1EFB-38B7-EC384DF90D47}" dt="2024-11-18T21:57:41.732" v="335" actId="1076"/>
          <ac:spMkLst>
            <pc:docMk/>
            <pc:sldMk cId="3471205366" sldId="520"/>
            <ac:spMk id="23" creationId="{450DF013-F1DE-8419-8666-AFBDD16E7715}"/>
          </ac:spMkLst>
        </pc:spChg>
        <pc:spChg chg="add mod">
          <ac:chgData name="vaclav.zemek@gmail.com" userId="S::urn:spo:guest#vaclav.zemek@gmail.com::" providerId="AD" clId="Web-{DD3B6887-6BC3-1EFB-38B7-EC384DF90D47}" dt="2024-11-18T21:57:29.701" v="332" actId="1076"/>
          <ac:spMkLst>
            <pc:docMk/>
            <pc:sldMk cId="3471205366" sldId="520"/>
            <ac:spMk id="25" creationId="{13008A2E-7D6D-B5B3-89E9-293EBCAB1745}"/>
          </ac:spMkLst>
        </pc:spChg>
        <pc:spChg chg="add del mod">
          <ac:chgData name="vaclav.zemek@gmail.com" userId="S::urn:spo:guest#vaclav.zemek@gmail.com::" providerId="AD" clId="Web-{DD3B6887-6BC3-1EFB-38B7-EC384DF90D47}" dt="2024-11-18T21:58:16.077" v="341"/>
          <ac:spMkLst>
            <pc:docMk/>
            <pc:sldMk cId="3471205366" sldId="520"/>
            <ac:spMk id="27" creationId="{40B47622-AA2A-F3D0-2E9F-4B91AE024925}"/>
          </ac:spMkLst>
        </pc:spChg>
        <pc:picChg chg="add mod">
          <ac:chgData name="vaclav.zemek@gmail.com" userId="S::urn:spo:guest#vaclav.zemek@gmail.com::" providerId="AD" clId="Web-{DD3B6887-6BC3-1EFB-38B7-EC384DF90D47}" dt="2024-11-18T21:51:39.531" v="275" actId="1076"/>
          <ac:picMkLst>
            <pc:docMk/>
            <pc:sldMk cId="3471205366" sldId="520"/>
            <ac:picMk id="4" creationId="{A8E6160F-B16B-036C-51E3-35D355110748}"/>
          </ac:picMkLst>
        </pc:picChg>
        <pc:picChg chg="add">
          <ac:chgData name="vaclav.zemek@gmail.com" userId="S::urn:spo:guest#vaclav.zemek@gmail.com::" providerId="AD" clId="Web-{DD3B6887-6BC3-1EFB-38B7-EC384DF90D47}" dt="2024-11-18T20:49:51.302" v="80"/>
          <ac:picMkLst>
            <pc:docMk/>
            <pc:sldMk cId="3471205366" sldId="520"/>
            <ac:picMk id="5" creationId="{27802414-74E4-BACD-351F-219D2B3E3A5D}"/>
          </ac:picMkLst>
        </pc:picChg>
        <pc:picChg chg="add">
          <ac:chgData name="vaclav.zemek@gmail.com" userId="S::urn:spo:guest#vaclav.zemek@gmail.com::" providerId="AD" clId="Web-{DD3B6887-6BC3-1EFB-38B7-EC384DF90D47}" dt="2024-11-18T20:49:51.348" v="81"/>
          <ac:picMkLst>
            <pc:docMk/>
            <pc:sldMk cId="3471205366" sldId="520"/>
            <ac:picMk id="7" creationId="{8B448EF2-DC9B-E759-DCCE-1FEAC925381E}"/>
          </ac:picMkLst>
        </pc:picChg>
        <pc:picChg chg="add mod">
          <ac:chgData name="vaclav.zemek@gmail.com" userId="S::urn:spo:guest#vaclav.zemek@gmail.com::" providerId="AD" clId="Web-{DD3B6887-6BC3-1EFB-38B7-EC384DF90D47}" dt="2024-11-18T21:53:11.332" v="290" actId="1076"/>
          <ac:picMkLst>
            <pc:docMk/>
            <pc:sldMk cId="3471205366" sldId="520"/>
            <ac:picMk id="9" creationId="{4853E742-5D56-9CF4-F9C4-E0230494D2F5}"/>
          </ac:picMkLst>
        </pc:picChg>
        <pc:picChg chg="del">
          <ac:chgData name="vaclav.zemek@gmail.com" userId="S::urn:spo:guest#vaclav.zemek@gmail.com::" providerId="AD" clId="Web-{DD3B6887-6BC3-1EFB-38B7-EC384DF90D47}" dt="2024-11-18T20:49:49.739" v="79"/>
          <ac:picMkLst>
            <pc:docMk/>
            <pc:sldMk cId="3471205366" sldId="520"/>
            <ac:picMk id="10" creationId="{17B02377-83E2-4737-9FB1-A18E8540A2AB}"/>
          </ac:picMkLst>
        </pc:picChg>
        <pc:picChg chg="add mod">
          <ac:chgData name="vaclav.zemek@gmail.com" userId="S::urn:spo:guest#vaclav.zemek@gmail.com::" providerId="AD" clId="Web-{DD3B6887-6BC3-1EFB-38B7-EC384DF90D47}" dt="2024-11-18T21:54:25.959" v="298" actId="1076"/>
          <ac:picMkLst>
            <pc:docMk/>
            <pc:sldMk cId="3471205366" sldId="520"/>
            <ac:picMk id="11" creationId="{B2504E94-6458-99CF-232C-03FF0429FBBA}"/>
          </ac:picMkLst>
        </pc:picChg>
        <pc:picChg chg="del">
          <ac:chgData name="vaclav.zemek@gmail.com" userId="S::urn:spo:guest#vaclav.zemek@gmail.com::" providerId="AD" clId="Web-{DD3B6887-6BC3-1EFB-38B7-EC384DF90D47}" dt="2024-11-18T20:49:45.067" v="78"/>
          <ac:picMkLst>
            <pc:docMk/>
            <pc:sldMk cId="3471205366" sldId="520"/>
            <ac:picMk id="11" creationId="{BAEDCD3E-07D2-4A62-AE01-CA5526DB819E}"/>
          </ac:picMkLst>
        </pc:picChg>
        <pc:picChg chg="add">
          <ac:chgData name="vaclav.zemek@gmail.com" userId="S::urn:spo:guest#vaclav.zemek@gmail.com::" providerId="AD" clId="Web-{DD3B6887-6BC3-1EFB-38B7-EC384DF90D47}" dt="2024-11-18T21:30:12.952" v="217"/>
          <ac:picMkLst>
            <pc:docMk/>
            <pc:sldMk cId="3471205366" sldId="520"/>
            <ac:picMk id="12" creationId="{25D1CF83-E178-26CA-0761-9F823D7F6BB1}"/>
          </ac:picMkLst>
        </pc:picChg>
        <pc:picChg chg="add mod">
          <ac:chgData name="vaclav.zemek@gmail.com" userId="S::urn:spo:guest#vaclav.zemek@gmail.com::" providerId="AD" clId="Web-{DD3B6887-6BC3-1EFB-38B7-EC384DF90D47}" dt="2024-11-18T21:32:44.603" v="231" actId="1076"/>
          <ac:picMkLst>
            <pc:docMk/>
            <pc:sldMk cId="3471205366" sldId="520"/>
            <ac:picMk id="14" creationId="{9DC6C069-29E1-E3E0-58B0-EBFECD0F3EE5}"/>
          </ac:picMkLst>
        </pc:picChg>
        <pc:picChg chg="add mod">
          <ac:chgData name="vaclav.zemek@gmail.com" userId="S::urn:spo:guest#vaclav.zemek@gmail.com::" providerId="AD" clId="Web-{DD3B6887-6BC3-1EFB-38B7-EC384DF90D47}" dt="2024-11-18T21:34:00.968" v="244" actId="1076"/>
          <ac:picMkLst>
            <pc:docMk/>
            <pc:sldMk cId="3471205366" sldId="520"/>
            <ac:picMk id="16" creationId="{F9E717ED-2C37-B416-F318-FF640FC774C2}"/>
          </ac:picMkLst>
        </pc:picChg>
        <pc:picChg chg="add mod">
          <ac:chgData name="vaclav.zemek@gmail.com" userId="S::urn:spo:guest#vaclav.zemek@gmail.com::" providerId="AD" clId="Web-{DD3B6887-6BC3-1EFB-38B7-EC384DF90D47}" dt="2024-11-18T21:35:53.241" v="261" actId="1076"/>
          <ac:picMkLst>
            <pc:docMk/>
            <pc:sldMk cId="3471205366" sldId="520"/>
            <ac:picMk id="18" creationId="{D2B45E4D-3F53-DCF9-4CBE-A2172AD0510C}"/>
          </ac:picMkLst>
        </pc:picChg>
        <pc:picChg chg="add mod">
          <ac:chgData name="vaclav.zemek@gmail.com" userId="S::urn:spo:guest#vaclav.zemek@gmail.com::" providerId="AD" clId="Web-{DD3B6887-6BC3-1EFB-38B7-EC384DF90D47}" dt="2024-11-18T21:36:55.105" v="267" actId="1076"/>
          <ac:picMkLst>
            <pc:docMk/>
            <pc:sldMk cId="3471205366" sldId="520"/>
            <ac:picMk id="20" creationId="{CD42F249-B175-6143-14D6-FC17CC2A449D}"/>
          </ac:picMkLst>
        </pc:picChg>
        <pc:picChg chg="add mod">
          <ac:chgData name="vaclav.zemek@gmail.com" userId="S::urn:spo:guest#vaclav.zemek@gmail.com::" providerId="AD" clId="Web-{DD3B6887-6BC3-1EFB-38B7-EC384DF90D47}" dt="2024-11-18T21:37:56.203" v="271" actId="1076"/>
          <ac:picMkLst>
            <pc:docMk/>
            <pc:sldMk cId="3471205366" sldId="520"/>
            <ac:picMk id="22" creationId="{48EECBB0-9112-8125-5124-4AB537716196}"/>
          </ac:picMkLst>
        </pc:picChg>
        <pc:picChg chg="add mod">
          <ac:chgData name="vaclav.zemek@gmail.com" userId="S::urn:spo:guest#vaclav.zemek@gmail.com::" providerId="AD" clId="Web-{DD3B6887-6BC3-1EFB-38B7-EC384DF90D47}" dt="2024-11-18T21:56:48.402" v="313" actId="1076"/>
          <ac:picMkLst>
            <pc:docMk/>
            <pc:sldMk cId="3471205366" sldId="520"/>
            <ac:picMk id="24" creationId="{A83865B0-1706-AD3F-D7B6-F7A1457273F2}"/>
          </ac:picMkLst>
        </pc:picChg>
      </pc:sldChg>
      <pc:sldChg chg="addSp delSp">
        <pc:chgData name="vaclav.zemek@gmail.com" userId="S::urn:spo:guest#vaclav.zemek@gmail.com::" providerId="AD" clId="Web-{DD3B6887-6BC3-1EFB-38B7-EC384DF90D47}" dt="2024-11-18T20:50:11.834" v="97"/>
        <pc:sldMkLst>
          <pc:docMk/>
          <pc:sldMk cId="955559779" sldId="521"/>
        </pc:sldMkLst>
        <pc:picChg chg="add">
          <ac:chgData name="vaclav.zemek@gmail.com" userId="S::urn:spo:guest#vaclav.zemek@gmail.com::" providerId="AD" clId="Web-{DD3B6887-6BC3-1EFB-38B7-EC384DF90D47}" dt="2024-11-18T20:50:11.788" v="96"/>
          <ac:picMkLst>
            <pc:docMk/>
            <pc:sldMk cId="955559779" sldId="521"/>
            <ac:picMk id="5" creationId="{C76BD60D-3267-161A-7CB4-24BBA9BA923D}"/>
          </ac:picMkLst>
        </pc:picChg>
        <pc:picChg chg="add">
          <ac:chgData name="vaclav.zemek@gmail.com" userId="S::urn:spo:guest#vaclav.zemek@gmail.com::" providerId="AD" clId="Web-{DD3B6887-6BC3-1EFB-38B7-EC384DF90D47}" dt="2024-11-18T20:50:11.834" v="97"/>
          <ac:picMkLst>
            <pc:docMk/>
            <pc:sldMk cId="955559779" sldId="521"/>
            <ac:picMk id="8" creationId="{01093D73-F5C3-F1E0-A73E-8590AE6820BC}"/>
          </ac:picMkLst>
        </pc:picChg>
        <pc:picChg chg="del">
          <ac:chgData name="vaclav.zemek@gmail.com" userId="S::urn:spo:guest#vaclav.zemek@gmail.com::" providerId="AD" clId="Web-{DD3B6887-6BC3-1EFB-38B7-EC384DF90D47}" dt="2024-11-18T20:50:11.475" v="95"/>
          <ac:picMkLst>
            <pc:docMk/>
            <pc:sldMk cId="955559779" sldId="521"/>
            <ac:picMk id="10" creationId="{14B59BC5-11C0-4D27-A519-F3413153802B}"/>
          </ac:picMkLst>
        </pc:picChg>
        <pc:picChg chg="del">
          <ac:chgData name="vaclav.zemek@gmail.com" userId="S::urn:spo:guest#vaclav.zemek@gmail.com::" providerId="AD" clId="Web-{DD3B6887-6BC3-1EFB-38B7-EC384DF90D47}" dt="2024-11-18T20:50:09.975" v="94"/>
          <ac:picMkLst>
            <pc:docMk/>
            <pc:sldMk cId="955559779" sldId="521"/>
            <ac:picMk id="11" creationId="{502440A9-8F80-4D2E-9142-D0DCA10EAFBD}"/>
          </ac:picMkLst>
        </pc:picChg>
      </pc:sldChg>
      <pc:sldChg chg="addSp delSp modSp">
        <pc:chgData name="vaclav.zemek@gmail.com" userId="S::urn:spo:guest#vaclav.zemek@gmail.com::" providerId="AD" clId="Web-{DD3B6887-6BC3-1EFB-38B7-EC384DF90D47}" dt="2024-11-18T21:58:44.641" v="344" actId="1076"/>
        <pc:sldMkLst>
          <pc:docMk/>
          <pc:sldMk cId="4018503296" sldId="522"/>
        </pc:sldMkLst>
        <pc:picChg chg="add">
          <ac:chgData name="vaclav.zemek@gmail.com" userId="S::urn:spo:guest#vaclav.zemek@gmail.com::" providerId="AD" clId="Web-{DD3B6887-6BC3-1EFB-38B7-EC384DF90D47}" dt="2024-11-18T20:50:02.459" v="88"/>
          <ac:picMkLst>
            <pc:docMk/>
            <pc:sldMk cId="4018503296" sldId="522"/>
            <ac:picMk id="5" creationId="{0AFAD11F-47D4-C24C-D98F-E49E320C9E45}"/>
          </ac:picMkLst>
        </pc:picChg>
        <pc:picChg chg="add">
          <ac:chgData name="vaclav.zemek@gmail.com" userId="S::urn:spo:guest#vaclav.zemek@gmail.com::" providerId="AD" clId="Web-{DD3B6887-6BC3-1EFB-38B7-EC384DF90D47}" dt="2024-11-18T20:50:02.490" v="89"/>
          <ac:picMkLst>
            <pc:docMk/>
            <pc:sldMk cId="4018503296" sldId="522"/>
            <ac:picMk id="8" creationId="{F80787E7-15EA-665A-507E-D6A84477FC3D}"/>
          </ac:picMkLst>
        </pc:picChg>
        <pc:picChg chg="del">
          <ac:chgData name="vaclav.zemek@gmail.com" userId="S::urn:spo:guest#vaclav.zemek@gmail.com::" providerId="AD" clId="Web-{DD3B6887-6BC3-1EFB-38B7-EC384DF90D47}" dt="2024-11-18T20:50:02.380" v="87"/>
          <ac:picMkLst>
            <pc:docMk/>
            <pc:sldMk cId="4018503296" sldId="522"/>
            <ac:picMk id="10" creationId="{14B59BC5-11C0-4D27-A519-F3413153802B}"/>
          </ac:picMkLst>
        </pc:picChg>
        <pc:picChg chg="del">
          <ac:chgData name="vaclav.zemek@gmail.com" userId="S::urn:spo:guest#vaclav.zemek@gmail.com::" providerId="AD" clId="Web-{DD3B6887-6BC3-1EFB-38B7-EC384DF90D47}" dt="2024-11-18T20:50:00.302" v="86"/>
          <ac:picMkLst>
            <pc:docMk/>
            <pc:sldMk cId="4018503296" sldId="522"/>
            <ac:picMk id="11" creationId="{502440A9-8F80-4D2E-9142-D0DCA10EAFBD}"/>
          </ac:picMkLst>
        </pc:picChg>
        <pc:picChg chg="mod">
          <ac:chgData name="vaclav.zemek@gmail.com" userId="S::urn:spo:guest#vaclav.zemek@gmail.com::" providerId="AD" clId="Web-{DD3B6887-6BC3-1EFB-38B7-EC384DF90D47}" dt="2024-11-18T21:58:44.641" v="344" actId="1076"/>
          <ac:picMkLst>
            <pc:docMk/>
            <pc:sldMk cId="4018503296" sldId="522"/>
            <ac:picMk id="14" creationId="{DC09B7D2-2760-4F3A-A8D8-608FC08A4464}"/>
          </ac:picMkLst>
        </pc:picChg>
        <pc:picChg chg="mod modCrop">
          <ac:chgData name="vaclav.zemek@gmail.com" userId="S::urn:spo:guest#vaclav.zemek@gmail.com::" providerId="AD" clId="Web-{DD3B6887-6BC3-1EFB-38B7-EC384DF90D47}" dt="2024-11-18T21:58:42.094" v="343"/>
          <ac:picMkLst>
            <pc:docMk/>
            <pc:sldMk cId="4018503296" sldId="522"/>
            <ac:picMk id="1026" creationId="{4F794683-C949-4C4A-A13B-D75633BE22F4}"/>
          </ac:picMkLst>
        </pc:picChg>
      </pc:sldChg>
      <pc:sldChg chg="addSp delSp modSp">
        <pc:chgData name="vaclav.zemek@gmail.com" userId="S::urn:spo:guest#vaclav.zemek@gmail.com::" providerId="AD" clId="Web-{DD3B6887-6BC3-1EFB-38B7-EC384DF90D47}" dt="2024-11-18T22:02:18.868" v="364" actId="20577"/>
        <pc:sldMkLst>
          <pc:docMk/>
          <pc:sldMk cId="1336975232" sldId="523"/>
        </pc:sldMkLst>
        <pc:spChg chg="mod">
          <ac:chgData name="vaclav.zemek@gmail.com" userId="S::urn:spo:guest#vaclav.zemek@gmail.com::" providerId="AD" clId="Web-{DD3B6887-6BC3-1EFB-38B7-EC384DF90D47}" dt="2024-11-18T22:02:18.868" v="364" actId="20577"/>
          <ac:spMkLst>
            <pc:docMk/>
            <pc:sldMk cId="1336975232" sldId="523"/>
            <ac:spMk id="3" creationId="{00000000-0000-0000-0000-000000000000}"/>
          </ac:spMkLst>
        </pc:spChg>
        <pc:picChg chg="add">
          <ac:chgData name="vaclav.zemek@gmail.com" userId="S::urn:spo:guest#vaclav.zemek@gmail.com::" providerId="AD" clId="Web-{DD3B6887-6BC3-1EFB-38B7-EC384DF90D47}" dt="2024-11-18T20:50:28.273" v="108"/>
          <ac:picMkLst>
            <pc:docMk/>
            <pc:sldMk cId="1336975232" sldId="523"/>
            <ac:picMk id="7" creationId="{1CB66B93-77BA-3500-E697-88295204AEA4}"/>
          </ac:picMkLst>
        </pc:picChg>
        <pc:picChg chg="add">
          <ac:chgData name="vaclav.zemek@gmail.com" userId="S::urn:spo:guest#vaclav.zemek@gmail.com::" providerId="AD" clId="Web-{DD3B6887-6BC3-1EFB-38B7-EC384DF90D47}" dt="2024-11-18T20:50:28.320" v="109"/>
          <ac:picMkLst>
            <pc:docMk/>
            <pc:sldMk cId="1336975232" sldId="523"/>
            <ac:picMk id="9" creationId="{96DA480D-FA5B-10EB-9593-98EB96696BBE}"/>
          </ac:picMkLst>
        </pc:picChg>
        <pc:picChg chg="del">
          <ac:chgData name="vaclav.zemek@gmail.com" userId="S::urn:spo:guest#vaclav.zemek@gmail.com::" providerId="AD" clId="Web-{DD3B6887-6BC3-1EFB-38B7-EC384DF90D47}" dt="2024-11-18T20:50:27.882" v="107"/>
          <ac:picMkLst>
            <pc:docMk/>
            <pc:sldMk cId="1336975232" sldId="523"/>
            <ac:picMk id="10" creationId="{14B59BC5-11C0-4D27-A519-F3413153802B}"/>
          </ac:picMkLst>
        </pc:picChg>
        <pc:picChg chg="del">
          <ac:chgData name="vaclav.zemek@gmail.com" userId="S::urn:spo:guest#vaclav.zemek@gmail.com::" providerId="AD" clId="Web-{DD3B6887-6BC3-1EFB-38B7-EC384DF90D47}" dt="2024-11-18T20:50:26.945" v="106"/>
          <ac:picMkLst>
            <pc:docMk/>
            <pc:sldMk cId="1336975232" sldId="523"/>
            <ac:picMk id="11" creationId="{502440A9-8F80-4D2E-9142-D0DCA10EAFBD}"/>
          </ac:picMkLst>
        </pc:picChg>
      </pc:sldChg>
      <pc:sldChg chg="addSp delSp modSp">
        <pc:chgData name="vaclav.zemek@gmail.com" userId="S::urn:spo:guest#vaclav.zemek@gmail.com::" providerId="AD" clId="Web-{DD3B6887-6BC3-1EFB-38B7-EC384DF90D47}" dt="2024-11-18T22:02:10.258" v="362" actId="1076"/>
        <pc:sldMkLst>
          <pc:docMk/>
          <pc:sldMk cId="4225019021" sldId="524"/>
        </pc:sldMkLst>
        <pc:picChg chg="add">
          <ac:chgData name="vaclav.zemek@gmail.com" userId="S::urn:spo:guest#vaclav.zemek@gmail.com::" providerId="AD" clId="Web-{DD3B6887-6BC3-1EFB-38B7-EC384DF90D47}" dt="2024-11-18T20:50:23.522" v="104"/>
          <ac:picMkLst>
            <pc:docMk/>
            <pc:sldMk cId="4225019021" sldId="524"/>
            <ac:picMk id="5" creationId="{1D21A970-B745-F7E2-F10A-F6125AA1C398}"/>
          </ac:picMkLst>
        </pc:picChg>
        <pc:picChg chg="mod modCrop">
          <ac:chgData name="vaclav.zemek@gmail.com" userId="S::urn:spo:guest#vaclav.zemek@gmail.com::" providerId="AD" clId="Web-{DD3B6887-6BC3-1EFB-38B7-EC384DF90D47}" dt="2024-11-18T22:02:10.258" v="362" actId="1076"/>
          <ac:picMkLst>
            <pc:docMk/>
            <pc:sldMk cId="4225019021" sldId="524"/>
            <ac:picMk id="7" creationId="{EF0D54DB-E37C-41E0-882A-7E854DD5E80D}"/>
          </ac:picMkLst>
        </pc:picChg>
        <pc:picChg chg="mod modCrop">
          <ac:chgData name="vaclav.zemek@gmail.com" userId="S::urn:spo:guest#vaclav.zemek@gmail.com::" providerId="AD" clId="Web-{DD3B6887-6BC3-1EFB-38B7-EC384DF90D47}" dt="2024-11-18T22:02:07.930" v="361" actId="1076"/>
          <ac:picMkLst>
            <pc:docMk/>
            <pc:sldMk cId="4225019021" sldId="524"/>
            <ac:picMk id="9" creationId="{FC6AA661-5C17-4490-B77C-4BD348C485DC}"/>
          </ac:picMkLst>
        </pc:picChg>
        <pc:picChg chg="del">
          <ac:chgData name="vaclav.zemek@gmail.com" userId="S::urn:spo:guest#vaclav.zemek@gmail.com::" providerId="AD" clId="Web-{DD3B6887-6BC3-1EFB-38B7-EC384DF90D47}" dt="2024-11-18T20:50:23.022" v="103"/>
          <ac:picMkLst>
            <pc:docMk/>
            <pc:sldMk cId="4225019021" sldId="524"/>
            <ac:picMk id="10" creationId="{14B59BC5-11C0-4D27-A519-F3413153802B}"/>
          </ac:picMkLst>
        </pc:picChg>
        <pc:picChg chg="del">
          <ac:chgData name="vaclav.zemek@gmail.com" userId="S::urn:spo:guest#vaclav.zemek@gmail.com::" providerId="AD" clId="Web-{DD3B6887-6BC3-1EFB-38B7-EC384DF90D47}" dt="2024-11-18T20:50:20.679" v="102"/>
          <ac:picMkLst>
            <pc:docMk/>
            <pc:sldMk cId="4225019021" sldId="524"/>
            <ac:picMk id="11" creationId="{502440A9-8F80-4D2E-9142-D0DCA10EAFBD}"/>
          </ac:picMkLst>
        </pc:picChg>
        <pc:picChg chg="add">
          <ac:chgData name="vaclav.zemek@gmail.com" userId="S::urn:spo:guest#vaclav.zemek@gmail.com::" providerId="AD" clId="Web-{DD3B6887-6BC3-1EFB-38B7-EC384DF90D47}" dt="2024-11-18T20:50:23.554" v="105"/>
          <ac:picMkLst>
            <pc:docMk/>
            <pc:sldMk cId="4225019021" sldId="524"/>
            <ac:picMk id="12" creationId="{134539EA-E6A5-A40C-F1E3-47C08C5E2719}"/>
          </ac:picMkLst>
        </pc:picChg>
      </pc:sldChg>
      <pc:sldChg chg="addSp delSp modSp">
        <pc:chgData name="vaclav.zemek@gmail.com" userId="S::urn:spo:guest#vaclav.zemek@gmail.com::" providerId="AD" clId="Web-{DD3B6887-6BC3-1EFB-38B7-EC384DF90D47}" dt="2024-11-18T21:05:00.567" v="151"/>
        <pc:sldMkLst>
          <pc:docMk/>
          <pc:sldMk cId="3866494480" sldId="525"/>
        </pc:sldMkLst>
        <pc:spChg chg="mod">
          <ac:chgData name="vaclav.zemek@gmail.com" userId="S::urn:spo:guest#vaclav.zemek@gmail.com::" providerId="AD" clId="Web-{DD3B6887-6BC3-1EFB-38B7-EC384DF90D47}" dt="2024-11-18T20:47:08.759" v="29" actId="20577"/>
          <ac:spMkLst>
            <pc:docMk/>
            <pc:sldMk cId="3866494480" sldId="525"/>
            <ac:spMk id="9" creationId="{17527DB1-F060-4605-8BF6-3B22C856B227}"/>
          </ac:spMkLst>
        </pc:spChg>
        <pc:spChg chg="del mod">
          <ac:chgData name="vaclav.zemek@gmail.com" userId="S::urn:spo:guest#vaclav.zemek@gmail.com::" providerId="AD" clId="Web-{DD3B6887-6BC3-1EFB-38B7-EC384DF90D47}" dt="2024-11-18T20:59:57.765" v="144"/>
          <ac:spMkLst>
            <pc:docMk/>
            <pc:sldMk cId="3866494480" sldId="525"/>
            <ac:spMk id="12" creationId="{0AFF194D-5C58-4CAB-96F5-82816CD536F9}"/>
          </ac:spMkLst>
        </pc:spChg>
        <pc:spChg chg="add del mod">
          <ac:chgData name="vaclav.zemek@gmail.com" userId="S::urn:spo:guest#vaclav.zemek@gmail.com::" providerId="AD" clId="Web-{DD3B6887-6BC3-1EFB-38B7-EC384DF90D47}" dt="2024-11-18T21:04:41.659" v="146"/>
          <ac:spMkLst>
            <pc:docMk/>
            <pc:sldMk cId="3866494480" sldId="525"/>
            <ac:spMk id="13" creationId="{BAA80A6D-31DA-2B4B-87FB-A3A318558A77}"/>
          </ac:spMkLst>
        </pc:spChg>
        <pc:picChg chg="add">
          <ac:chgData name="vaclav.zemek@gmail.com" userId="S::urn:spo:guest#vaclav.zemek@gmail.com::" providerId="AD" clId="Web-{DD3B6887-6BC3-1EFB-38B7-EC384DF90D47}" dt="2024-11-18T20:46:59.493" v="27"/>
          <ac:picMkLst>
            <pc:docMk/>
            <pc:sldMk cId="3866494480" sldId="525"/>
            <ac:picMk id="3" creationId="{5FD6B963-2F15-2D6A-BC7B-131613381F25}"/>
          </ac:picMkLst>
        </pc:picChg>
        <pc:picChg chg="add">
          <ac:chgData name="vaclav.zemek@gmail.com" userId="S::urn:spo:guest#vaclav.zemek@gmail.com::" providerId="AD" clId="Web-{DD3B6887-6BC3-1EFB-38B7-EC384DF90D47}" dt="2024-11-18T20:46:59.540" v="28"/>
          <ac:picMkLst>
            <pc:docMk/>
            <pc:sldMk cId="3866494480" sldId="525"/>
            <ac:picMk id="5" creationId="{BC2BA0EC-0E00-B660-8EE3-EB76B84707AA}"/>
          </ac:picMkLst>
        </pc:picChg>
        <pc:picChg chg="del">
          <ac:chgData name="vaclav.zemek@gmail.com" userId="S::urn:spo:guest#vaclav.zemek@gmail.com::" providerId="AD" clId="Web-{DD3B6887-6BC3-1EFB-38B7-EC384DF90D47}" dt="2024-11-18T20:46:59.149" v="26"/>
          <ac:picMkLst>
            <pc:docMk/>
            <pc:sldMk cId="3866494480" sldId="525"/>
            <ac:picMk id="10" creationId="{0EED1B11-E9CD-483A-91D4-78B2CBA64622}"/>
          </ac:picMkLst>
        </pc:picChg>
        <pc:picChg chg="del">
          <ac:chgData name="vaclav.zemek@gmail.com" userId="S::urn:spo:guest#vaclav.zemek@gmail.com::" providerId="AD" clId="Web-{DD3B6887-6BC3-1EFB-38B7-EC384DF90D47}" dt="2024-11-18T20:46:57.055" v="25"/>
          <ac:picMkLst>
            <pc:docMk/>
            <pc:sldMk cId="3866494480" sldId="525"/>
            <ac:picMk id="11" creationId="{A06F838C-96FC-4052-8418-1F96742E454A}"/>
          </ac:picMkLst>
        </pc:picChg>
        <pc:picChg chg="add del">
          <ac:chgData name="vaclav.zemek@gmail.com" userId="S::urn:spo:guest#vaclav.zemek@gmail.com::" providerId="AD" clId="Web-{DD3B6887-6BC3-1EFB-38B7-EC384DF90D47}" dt="2024-11-18T21:05:00.567" v="151"/>
          <ac:picMkLst>
            <pc:docMk/>
            <pc:sldMk cId="3866494480" sldId="525"/>
            <ac:picMk id="15" creationId="{A2ED69A4-8BC6-E0C4-F5DF-E7FE75775995}"/>
          </ac:picMkLst>
        </pc:picChg>
        <pc:picChg chg="add mod ord">
          <ac:chgData name="vaclav.zemek@gmail.com" userId="S::urn:spo:guest#vaclav.zemek@gmail.com::" providerId="AD" clId="Web-{DD3B6887-6BC3-1EFB-38B7-EC384DF90D47}" dt="2024-11-18T21:04:58.301" v="150" actId="1076"/>
          <ac:picMkLst>
            <pc:docMk/>
            <pc:sldMk cId="3866494480" sldId="525"/>
            <ac:picMk id="16" creationId="{3845FEF8-9A01-A215-A8CA-37460D786F70}"/>
          </ac:picMkLst>
        </pc:picChg>
        <pc:cxnChg chg="del">
          <ac:chgData name="vaclav.zemek@gmail.com" userId="S::urn:spo:guest#vaclav.zemek@gmail.com::" providerId="AD" clId="Web-{DD3B6887-6BC3-1EFB-38B7-EC384DF90D47}" dt="2024-11-18T20:59:55.530" v="143"/>
          <ac:cxnSpMkLst>
            <pc:docMk/>
            <pc:sldMk cId="3866494480" sldId="525"/>
            <ac:cxnSpMk id="8" creationId="{98B33D2D-5B74-47EA-B153-8D258938CFA5}"/>
          </ac:cxnSpMkLst>
        </pc:cxnChg>
      </pc:sldChg>
      <pc:sldChg chg="addSp delSp modSp">
        <pc:chgData name="vaclav.zemek@gmail.com" userId="S::urn:spo:guest#vaclav.zemek@gmail.com::" providerId="AD" clId="Web-{DD3B6887-6BC3-1EFB-38B7-EC384DF90D47}" dt="2024-11-18T21:13:59.354" v="171" actId="1076"/>
        <pc:sldMkLst>
          <pc:docMk/>
          <pc:sldMk cId="3913936619" sldId="526"/>
        </pc:sldMkLst>
        <pc:spChg chg="mod">
          <ac:chgData name="vaclav.zemek@gmail.com" userId="S::urn:spo:guest#vaclav.zemek@gmail.com::" providerId="AD" clId="Web-{DD3B6887-6BC3-1EFB-38B7-EC384DF90D47}" dt="2024-11-18T21:13:59.354" v="171" actId="1076"/>
          <ac:spMkLst>
            <pc:docMk/>
            <pc:sldMk cId="3913936619" sldId="526"/>
            <ac:spMk id="3" creationId="{00000000-0000-0000-0000-000000000000}"/>
          </ac:spMkLst>
        </pc:spChg>
        <pc:picChg chg="add del">
          <ac:chgData name="vaclav.zemek@gmail.com" userId="S::urn:spo:guest#vaclav.zemek@gmail.com::" providerId="AD" clId="Web-{DD3B6887-6BC3-1EFB-38B7-EC384DF90D47}" dt="2024-11-18T20:47:29.823" v="38"/>
          <ac:picMkLst>
            <pc:docMk/>
            <pc:sldMk cId="3913936619" sldId="526"/>
            <ac:picMk id="5" creationId="{CA5FD4E4-0906-8707-EA03-BA155DEFD7D2}"/>
          </ac:picMkLst>
        </pc:picChg>
        <pc:picChg chg="add del">
          <ac:chgData name="vaclav.zemek@gmail.com" userId="S::urn:spo:guest#vaclav.zemek@gmail.com::" providerId="AD" clId="Web-{DD3B6887-6BC3-1EFB-38B7-EC384DF90D47}" dt="2024-11-18T20:47:29.823" v="37"/>
          <ac:picMkLst>
            <pc:docMk/>
            <pc:sldMk cId="3913936619" sldId="526"/>
            <ac:picMk id="7" creationId="{2821DD34-E000-70CF-D154-579C6766EA3F}"/>
          </ac:picMkLst>
        </pc:picChg>
        <pc:picChg chg="del">
          <ac:chgData name="vaclav.zemek@gmail.com" userId="S::urn:spo:guest#vaclav.zemek@gmail.com::" providerId="AD" clId="Web-{DD3B6887-6BC3-1EFB-38B7-EC384DF90D47}" dt="2024-11-18T20:47:31.776" v="39"/>
          <ac:picMkLst>
            <pc:docMk/>
            <pc:sldMk cId="3913936619" sldId="526"/>
            <ac:picMk id="10" creationId="{17B02377-83E2-4737-9FB1-A18E8540A2AB}"/>
          </ac:picMkLst>
        </pc:picChg>
        <pc:picChg chg="del">
          <ac:chgData name="vaclav.zemek@gmail.com" userId="S::urn:spo:guest#vaclav.zemek@gmail.com::" providerId="AD" clId="Web-{DD3B6887-6BC3-1EFB-38B7-EC384DF90D47}" dt="2024-11-18T20:47:26.135" v="34"/>
          <ac:picMkLst>
            <pc:docMk/>
            <pc:sldMk cId="3913936619" sldId="526"/>
            <ac:picMk id="11" creationId="{BAEDCD3E-07D2-4A62-AE01-CA5526DB819E}"/>
          </ac:picMkLst>
        </pc:picChg>
        <pc:picChg chg="add">
          <ac:chgData name="vaclav.zemek@gmail.com" userId="S::urn:spo:guest#vaclav.zemek@gmail.com::" providerId="AD" clId="Web-{DD3B6887-6BC3-1EFB-38B7-EC384DF90D47}" dt="2024-11-18T20:47:32.198" v="40"/>
          <ac:picMkLst>
            <pc:docMk/>
            <pc:sldMk cId="3913936619" sldId="526"/>
            <ac:picMk id="13" creationId="{F881AC24-D171-5995-1174-2F30970E1E5A}"/>
          </ac:picMkLst>
        </pc:picChg>
        <pc:picChg chg="add">
          <ac:chgData name="vaclav.zemek@gmail.com" userId="S::urn:spo:guest#vaclav.zemek@gmail.com::" providerId="AD" clId="Web-{DD3B6887-6BC3-1EFB-38B7-EC384DF90D47}" dt="2024-11-18T20:47:32.230" v="41"/>
          <ac:picMkLst>
            <pc:docMk/>
            <pc:sldMk cId="3913936619" sldId="526"/>
            <ac:picMk id="15" creationId="{8AF8B306-42E0-6451-D4B1-73B6B79DFC79}"/>
          </ac:picMkLst>
        </pc:picChg>
      </pc:sldChg>
      <pc:sldChg chg="addSp delSp">
        <pc:chgData name="vaclav.zemek@gmail.com" userId="S::urn:spo:guest#vaclav.zemek@gmail.com::" providerId="AD" clId="Web-{DD3B6887-6BC3-1EFB-38B7-EC384DF90D47}" dt="2024-11-18T20:47:42.668" v="45"/>
        <pc:sldMkLst>
          <pc:docMk/>
          <pc:sldMk cId="2324318495" sldId="527"/>
        </pc:sldMkLst>
        <pc:picChg chg="add">
          <ac:chgData name="vaclav.zemek@gmail.com" userId="S::urn:spo:guest#vaclav.zemek@gmail.com::" providerId="AD" clId="Web-{DD3B6887-6BC3-1EFB-38B7-EC384DF90D47}" dt="2024-11-18T20:47:42.621" v="44"/>
          <ac:picMkLst>
            <pc:docMk/>
            <pc:sldMk cId="2324318495" sldId="527"/>
            <ac:picMk id="6" creationId="{3459FB9D-E2F2-C8A9-69BC-D9561DC6A456}"/>
          </ac:picMkLst>
        </pc:picChg>
        <pc:picChg chg="del">
          <ac:chgData name="vaclav.zemek@gmail.com" userId="S::urn:spo:guest#vaclav.zemek@gmail.com::" providerId="AD" clId="Web-{DD3B6887-6BC3-1EFB-38B7-EC384DF90D47}" dt="2024-11-18T20:47:40.418" v="42"/>
          <ac:picMkLst>
            <pc:docMk/>
            <pc:sldMk cId="2324318495" sldId="527"/>
            <ac:picMk id="10" creationId="{17B02377-83E2-4737-9FB1-A18E8540A2AB}"/>
          </ac:picMkLst>
        </pc:picChg>
        <pc:picChg chg="del">
          <ac:chgData name="vaclav.zemek@gmail.com" userId="S::urn:spo:guest#vaclav.zemek@gmail.com::" providerId="AD" clId="Web-{DD3B6887-6BC3-1EFB-38B7-EC384DF90D47}" dt="2024-11-18T20:47:42.168" v="43"/>
          <ac:picMkLst>
            <pc:docMk/>
            <pc:sldMk cId="2324318495" sldId="527"/>
            <ac:picMk id="11" creationId="{BAEDCD3E-07D2-4A62-AE01-CA5526DB819E}"/>
          </ac:picMkLst>
        </pc:picChg>
        <pc:picChg chg="add">
          <ac:chgData name="vaclav.zemek@gmail.com" userId="S::urn:spo:guest#vaclav.zemek@gmail.com::" providerId="AD" clId="Web-{DD3B6887-6BC3-1EFB-38B7-EC384DF90D47}" dt="2024-11-18T20:47:42.668" v="45"/>
          <ac:picMkLst>
            <pc:docMk/>
            <pc:sldMk cId="2324318495" sldId="527"/>
            <ac:picMk id="12" creationId="{07508DC3-F461-C49C-BAC4-88C76D4B268C}"/>
          </ac:picMkLst>
        </pc:picChg>
      </pc:sldChg>
      <pc:sldChg chg="addSp delSp modSp">
        <pc:chgData name="vaclav.zemek@gmail.com" userId="S::urn:spo:guest#vaclav.zemek@gmail.com::" providerId="AD" clId="Web-{DD3B6887-6BC3-1EFB-38B7-EC384DF90D47}" dt="2024-11-18T22:03:09.713" v="374" actId="14100"/>
        <pc:sldMkLst>
          <pc:docMk/>
          <pc:sldMk cId="4032424745" sldId="528"/>
        </pc:sldMkLst>
        <pc:picChg chg="add">
          <ac:chgData name="vaclav.zemek@gmail.com" userId="S::urn:spo:guest#vaclav.zemek@gmail.com::" providerId="AD" clId="Web-{DD3B6887-6BC3-1EFB-38B7-EC384DF90D47}" dt="2024-11-18T20:50:33.759" v="112"/>
          <ac:picMkLst>
            <pc:docMk/>
            <pc:sldMk cId="4032424745" sldId="528"/>
            <ac:picMk id="5" creationId="{D8F26564-87FD-E2E0-8E36-07BA12306D08}"/>
          </ac:picMkLst>
        </pc:picChg>
        <pc:picChg chg="add">
          <ac:chgData name="vaclav.zemek@gmail.com" userId="S::urn:spo:guest#vaclav.zemek@gmail.com::" providerId="AD" clId="Web-{DD3B6887-6BC3-1EFB-38B7-EC384DF90D47}" dt="2024-11-18T20:50:33.805" v="113"/>
          <ac:picMkLst>
            <pc:docMk/>
            <pc:sldMk cId="4032424745" sldId="528"/>
            <ac:picMk id="8" creationId="{F0EC079C-E2AC-1007-63E7-91D0B1FF0ACA}"/>
          </ac:picMkLst>
        </pc:picChg>
        <pc:picChg chg="del">
          <ac:chgData name="vaclav.zemek@gmail.com" userId="S::urn:spo:guest#vaclav.zemek@gmail.com::" providerId="AD" clId="Web-{DD3B6887-6BC3-1EFB-38B7-EC384DF90D47}" dt="2024-11-18T20:50:32.679" v="111"/>
          <ac:picMkLst>
            <pc:docMk/>
            <pc:sldMk cId="4032424745" sldId="528"/>
            <ac:picMk id="10" creationId="{14B59BC5-11C0-4D27-A519-F3413153802B}"/>
          </ac:picMkLst>
        </pc:picChg>
        <pc:picChg chg="del">
          <ac:chgData name="vaclav.zemek@gmail.com" userId="S::urn:spo:guest#vaclav.zemek@gmail.com::" providerId="AD" clId="Web-{DD3B6887-6BC3-1EFB-38B7-EC384DF90D47}" dt="2024-11-18T20:50:31.554" v="110"/>
          <ac:picMkLst>
            <pc:docMk/>
            <pc:sldMk cId="4032424745" sldId="528"/>
            <ac:picMk id="11" creationId="{502440A9-8F80-4D2E-9142-D0DCA10EAFBD}"/>
          </ac:picMkLst>
        </pc:picChg>
        <pc:picChg chg="mod modCrop">
          <ac:chgData name="vaclav.zemek@gmail.com" userId="S::urn:spo:guest#vaclav.zemek@gmail.com::" providerId="AD" clId="Web-{DD3B6887-6BC3-1EFB-38B7-EC384DF90D47}" dt="2024-11-18T22:02:58.728" v="371" actId="14100"/>
          <ac:picMkLst>
            <pc:docMk/>
            <pc:sldMk cId="4032424745" sldId="528"/>
            <ac:picMk id="2050" creationId="{6B3F86E5-270F-4D18-A402-63EA8D2A8C54}"/>
          </ac:picMkLst>
        </pc:picChg>
        <pc:picChg chg="mod modCrop">
          <ac:chgData name="vaclav.zemek@gmail.com" userId="S::urn:spo:guest#vaclav.zemek@gmail.com::" providerId="AD" clId="Web-{DD3B6887-6BC3-1EFB-38B7-EC384DF90D47}" dt="2024-11-18T22:03:09.713" v="374" actId="14100"/>
          <ac:picMkLst>
            <pc:docMk/>
            <pc:sldMk cId="4032424745" sldId="528"/>
            <ac:picMk id="2052" creationId="{B1CE23C4-951A-429E-9B0F-9FBBF2D0C487}"/>
          </ac:picMkLst>
        </pc:picChg>
      </pc:sldChg>
      <pc:sldChg chg="addSp delSp modSp">
        <pc:chgData name="vaclav.zemek@gmail.com" userId="S::urn:spo:guest#vaclav.zemek@gmail.com::" providerId="AD" clId="Web-{DD3B6887-6BC3-1EFB-38B7-EC384DF90D47}" dt="2024-11-19T06:51:10.566" v="407" actId="1076"/>
        <pc:sldMkLst>
          <pc:docMk/>
          <pc:sldMk cId="3815056848" sldId="529"/>
        </pc:sldMkLst>
        <pc:spChg chg="del mod">
          <ac:chgData name="vaclav.zemek@gmail.com" userId="S::urn:spo:guest#vaclav.zemek@gmail.com::" providerId="AD" clId="Web-{DD3B6887-6BC3-1EFB-38B7-EC384DF90D47}" dt="2024-11-19T06:50:13.049" v="393"/>
          <ac:spMkLst>
            <pc:docMk/>
            <pc:sldMk cId="3815056848" sldId="529"/>
            <ac:spMk id="3" creationId="{00000000-0000-0000-0000-000000000000}"/>
          </ac:spMkLst>
        </pc:spChg>
        <pc:picChg chg="add mod ord modCrop">
          <ac:chgData name="vaclav.zemek@gmail.com" userId="S::urn:spo:guest#vaclav.zemek@gmail.com::" providerId="AD" clId="Web-{DD3B6887-6BC3-1EFB-38B7-EC384DF90D47}" dt="2024-11-19T06:51:05.519" v="405" actId="1076"/>
          <ac:picMkLst>
            <pc:docMk/>
            <pc:sldMk cId="3815056848" sldId="529"/>
            <ac:picMk id="5" creationId="{5401A686-789C-4FC9-5FD8-C827BC4D05B2}"/>
          </ac:picMkLst>
        </pc:picChg>
        <pc:picChg chg="mod modCrop">
          <ac:chgData name="vaclav.zemek@gmail.com" userId="S::urn:spo:guest#vaclav.zemek@gmail.com::" providerId="AD" clId="Web-{DD3B6887-6BC3-1EFB-38B7-EC384DF90D47}" dt="2024-11-19T06:51:10.566" v="407" actId="1076"/>
          <ac:picMkLst>
            <pc:docMk/>
            <pc:sldMk cId="3815056848" sldId="529"/>
            <ac:picMk id="7" creationId="{6491BFA1-179B-4088-8BAC-E4C357C82046}"/>
          </ac:picMkLst>
        </pc:picChg>
        <pc:picChg chg="add">
          <ac:chgData name="vaclav.zemek@gmail.com" userId="S::urn:spo:guest#vaclav.zemek@gmail.com::" providerId="AD" clId="Web-{DD3B6887-6BC3-1EFB-38B7-EC384DF90D47}" dt="2024-11-18T22:04:04.153" v="388"/>
          <ac:picMkLst>
            <pc:docMk/>
            <pc:sldMk cId="3815056848" sldId="529"/>
            <ac:picMk id="8" creationId="{FA480C14-A2E3-200E-0BB7-B5CDBF70EF50}"/>
          </ac:picMkLst>
        </pc:picChg>
        <pc:picChg chg="mod modCrop">
          <ac:chgData name="vaclav.zemek@gmail.com" userId="S::urn:spo:guest#vaclav.zemek@gmail.com::" providerId="AD" clId="Web-{DD3B6887-6BC3-1EFB-38B7-EC384DF90D47}" dt="2024-11-19T06:50:40.940" v="400" actId="1076"/>
          <ac:picMkLst>
            <pc:docMk/>
            <pc:sldMk cId="3815056848" sldId="529"/>
            <ac:picMk id="9" creationId="{ABC9F467-8AEA-459C-A474-4BE3EE6B2450}"/>
          </ac:picMkLst>
        </pc:picChg>
        <pc:picChg chg="del">
          <ac:chgData name="vaclav.zemek@gmail.com" userId="S::urn:spo:guest#vaclav.zemek@gmail.com::" providerId="AD" clId="Web-{DD3B6887-6BC3-1EFB-38B7-EC384DF90D47}" dt="2024-11-18T22:04:03.934" v="387"/>
          <ac:picMkLst>
            <pc:docMk/>
            <pc:sldMk cId="3815056848" sldId="529"/>
            <ac:picMk id="10" creationId="{14B59BC5-11C0-4D27-A519-F3413153802B}"/>
          </ac:picMkLst>
        </pc:picChg>
        <pc:picChg chg="del">
          <ac:chgData name="vaclav.zemek@gmail.com" userId="S::urn:spo:guest#vaclav.zemek@gmail.com::" providerId="AD" clId="Web-{DD3B6887-6BC3-1EFB-38B7-EC384DF90D47}" dt="2024-11-18T22:04:03.918" v="386"/>
          <ac:picMkLst>
            <pc:docMk/>
            <pc:sldMk cId="3815056848" sldId="529"/>
            <ac:picMk id="11" creationId="{502440A9-8F80-4D2E-9142-D0DCA10EAFBD}"/>
          </ac:picMkLst>
        </pc:picChg>
        <pc:picChg chg="add">
          <ac:chgData name="vaclav.zemek@gmail.com" userId="S::urn:spo:guest#vaclav.zemek@gmail.com::" providerId="AD" clId="Web-{DD3B6887-6BC3-1EFB-38B7-EC384DF90D47}" dt="2024-11-18T22:04:04.184" v="389"/>
          <ac:picMkLst>
            <pc:docMk/>
            <pc:sldMk cId="3815056848" sldId="529"/>
            <ac:picMk id="13" creationId="{1DC063F8-641C-EC56-C3F0-020DAFB49E90}"/>
          </ac:picMkLst>
        </pc:picChg>
      </pc:sldChg>
      <pc:sldChg chg="new del">
        <pc:chgData name="vaclav.zemek@gmail.com" userId="S::urn:spo:guest#vaclav.zemek@gmail.com::" providerId="AD" clId="Web-{DD3B6887-6BC3-1EFB-38B7-EC384DF90D47}" dt="2024-11-18T20:59:04.683" v="130"/>
        <pc:sldMkLst>
          <pc:docMk/>
          <pc:sldMk cId="2374529230" sldId="530"/>
        </pc:sldMkLst>
      </pc:sldChg>
      <pc:sldChg chg="add del replId">
        <pc:chgData name="vaclav.zemek@gmail.com" userId="S::urn:spo:guest#vaclav.zemek@gmail.com::" providerId="AD" clId="Web-{DD3B6887-6BC3-1EFB-38B7-EC384DF90D47}" dt="2024-11-18T21:05:07.286" v="153"/>
        <pc:sldMkLst>
          <pc:docMk/>
          <pc:sldMk cId="3144361745" sldId="530"/>
        </pc:sldMkLst>
      </pc:sldChg>
      <pc:sldChg chg="addSp delSp modSp add ord replId">
        <pc:chgData name="vaclav.zemek@gmail.com" userId="S::urn:spo:guest#vaclav.zemek@gmail.com::" providerId="AD" clId="Web-{DD3B6887-6BC3-1EFB-38B7-EC384DF90D47}" dt="2024-11-18T20:59:50.561" v="140"/>
        <pc:sldMkLst>
          <pc:docMk/>
          <pc:sldMk cId="464907742" sldId="531"/>
        </pc:sldMkLst>
        <pc:spChg chg="add del mod">
          <ac:chgData name="vaclav.zemek@gmail.com" userId="S::urn:spo:guest#vaclav.zemek@gmail.com::" providerId="AD" clId="Web-{DD3B6887-6BC3-1EFB-38B7-EC384DF90D47}" dt="2024-11-18T20:59:19.794" v="134"/>
          <ac:spMkLst>
            <pc:docMk/>
            <pc:sldMk cId="464907742" sldId="531"/>
            <ac:spMk id="4" creationId="{2F89DA65-9A65-5CCE-5CB2-0C7908B6CE29}"/>
          </ac:spMkLst>
        </pc:spChg>
        <pc:spChg chg="del">
          <ac:chgData name="vaclav.zemek@gmail.com" userId="S::urn:spo:guest#vaclav.zemek@gmail.com::" providerId="AD" clId="Web-{DD3B6887-6BC3-1EFB-38B7-EC384DF90D47}" dt="2024-11-18T20:59:14.074" v="133"/>
          <ac:spMkLst>
            <pc:docMk/>
            <pc:sldMk cId="464907742" sldId="531"/>
            <ac:spMk id="12" creationId="{0AFF194D-5C58-4CAB-96F5-82816CD536F9}"/>
          </ac:spMkLst>
        </pc:spChg>
        <pc:picChg chg="add mod ord">
          <ac:chgData name="vaclav.zemek@gmail.com" userId="S::urn:spo:guest#vaclav.zemek@gmail.com::" providerId="AD" clId="Web-{DD3B6887-6BC3-1EFB-38B7-EC384DF90D47}" dt="2024-11-18T20:59:38.607" v="138" actId="14100"/>
          <ac:picMkLst>
            <pc:docMk/>
            <pc:sldMk cId="464907742" sldId="531"/>
            <ac:picMk id="6" creationId="{F3CADE19-E44C-9B4E-743D-4FF2D93686B1}"/>
          </ac:picMkLst>
        </pc:picChg>
        <pc:cxnChg chg="del">
          <ac:chgData name="vaclav.zemek@gmail.com" userId="S::urn:spo:guest#vaclav.zemek@gmail.com::" providerId="AD" clId="Web-{DD3B6887-6BC3-1EFB-38B7-EC384DF90D47}" dt="2024-11-18T20:59:41.576" v="139"/>
          <ac:cxnSpMkLst>
            <pc:docMk/>
            <pc:sldMk cId="464907742" sldId="531"/>
            <ac:cxnSpMk id="8" creationId="{98B33D2D-5B74-47EA-B153-8D258938CFA5}"/>
          </ac:cxnSpMkLst>
        </pc:cxnChg>
      </pc:sldChg>
      <pc:sldChg chg="addSp delSp modSp add ord replId">
        <pc:chgData name="vaclav.zemek@gmail.com" userId="S::urn:spo:guest#vaclav.zemek@gmail.com::" providerId="AD" clId="Web-{DD3B6887-6BC3-1EFB-38B7-EC384DF90D47}" dt="2024-11-19T06:53:33.400" v="408"/>
        <pc:sldMkLst>
          <pc:docMk/>
          <pc:sldMk cId="3951172143" sldId="532"/>
        </pc:sldMkLst>
        <pc:spChg chg="add del mod">
          <ac:chgData name="vaclav.zemek@gmail.com" userId="S::urn:spo:guest#vaclav.zemek@gmail.com::" providerId="AD" clId="Web-{DD3B6887-6BC3-1EFB-38B7-EC384DF90D47}" dt="2024-11-19T06:53:33.400" v="408"/>
          <ac:spMkLst>
            <pc:docMk/>
            <pc:sldMk cId="3951172143" sldId="532"/>
            <ac:spMk id="8" creationId="{E707C35A-CCD5-E59F-A2F1-F7AA0E379160}"/>
          </ac:spMkLst>
        </pc:spChg>
        <pc:picChg chg="add del mod">
          <ac:chgData name="vaclav.zemek@gmail.com" userId="S::urn:spo:guest#vaclav.zemek@gmail.com::" providerId="AD" clId="Web-{DD3B6887-6BC3-1EFB-38B7-EC384DF90D47}" dt="2024-11-18T21:05:49.492" v="166" actId="1076"/>
          <ac:picMkLst>
            <pc:docMk/>
            <pc:sldMk cId="3951172143" sldId="532"/>
            <ac:picMk id="2" creationId="{85703E27-B44A-38EA-83C3-CB9615D8AB12}"/>
          </ac:picMkLst>
        </pc:picChg>
        <pc:picChg chg="del">
          <ac:chgData name="vaclav.zemek@gmail.com" userId="S::urn:spo:guest#vaclav.zemek@gmail.com::" providerId="AD" clId="Web-{DD3B6887-6BC3-1EFB-38B7-EC384DF90D47}" dt="2024-11-18T21:05:46.148" v="165"/>
          <ac:picMkLst>
            <pc:docMk/>
            <pc:sldMk cId="3951172143" sldId="532"/>
            <ac:picMk id="6" creationId="{F3CADE19-E44C-9B4E-743D-4FF2D93686B1}"/>
          </ac:picMkLst>
        </pc:picChg>
      </pc:sldChg>
    </pc:docChg>
  </pc:docChgLst>
  <pc:docChgLst>
    <pc:chgData name="Nešporová Petra (MHMP, FON)" userId="b2187d28-27bc-4158-a98e-d215b67ab3b5" providerId="ADAL" clId="{6DA3898B-0064-49AC-B955-70073357700E}"/>
    <pc:docChg chg="undo redo custSel addSld delSld modSld sldOrd">
      <pc:chgData name="Nešporová Petra (MHMP, FON)" userId="b2187d28-27bc-4158-a98e-d215b67ab3b5" providerId="ADAL" clId="{6DA3898B-0064-49AC-B955-70073357700E}" dt="2024-11-19T16:57:51.614" v="3740" actId="20577"/>
      <pc:docMkLst>
        <pc:docMk/>
      </pc:docMkLst>
      <pc:sldChg chg="modSp mod modNotesTx">
        <pc:chgData name="Nešporová Petra (MHMP, FON)" userId="b2187d28-27bc-4158-a98e-d215b67ab3b5" providerId="ADAL" clId="{6DA3898B-0064-49AC-B955-70073357700E}" dt="2024-11-19T16:03:42.843" v="3467" actId="2711"/>
        <pc:sldMkLst>
          <pc:docMk/>
          <pc:sldMk cId="1580992130" sldId="272"/>
        </pc:sldMkLst>
        <pc:spChg chg="mod">
          <ac:chgData name="Nešporová Petra (MHMP, FON)" userId="b2187d28-27bc-4158-a98e-d215b67ab3b5" providerId="ADAL" clId="{6DA3898B-0064-49AC-B955-70073357700E}" dt="2024-11-19T16:03:32.710" v="3465" actId="1076"/>
          <ac:spMkLst>
            <pc:docMk/>
            <pc:sldMk cId="1580992130" sldId="272"/>
            <ac:spMk id="2" creationId="{00000000-0000-0000-0000-000000000000}"/>
          </ac:spMkLst>
        </pc:spChg>
        <pc:spChg chg="mod">
          <ac:chgData name="Nešporová Petra (MHMP, FON)" userId="b2187d28-27bc-4158-a98e-d215b67ab3b5" providerId="ADAL" clId="{6DA3898B-0064-49AC-B955-70073357700E}" dt="2024-11-19T16:03:42.843" v="3467" actId="2711"/>
          <ac:spMkLst>
            <pc:docMk/>
            <pc:sldMk cId="1580992130" sldId="272"/>
            <ac:spMk id="49" creationId="{0E67CDE7-C86F-456B-AEFB-2AFD0FC50E7E}"/>
          </ac:spMkLst>
        </pc:spChg>
      </pc:sldChg>
      <pc:sldChg chg="addSp delSp modSp mod">
        <pc:chgData name="Nešporová Petra (MHMP, FON)" userId="b2187d28-27bc-4158-a98e-d215b67ab3b5" providerId="ADAL" clId="{6DA3898B-0064-49AC-B955-70073357700E}" dt="2024-11-12T22:18:20.660" v="2642" actId="113"/>
        <pc:sldMkLst>
          <pc:docMk/>
          <pc:sldMk cId="208488222" sldId="481"/>
        </pc:sldMkLst>
        <pc:spChg chg="mod">
          <ac:chgData name="Nešporová Petra (MHMP, FON)" userId="b2187d28-27bc-4158-a98e-d215b67ab3b5" providerId="ADAL" clId="{6DA3898B-0064-49AC-B955-70073357700E}" dt="2024-11-12T22:18:20.660" v="2642" actId="113"/>
          <ac:spMkLst>
            <pc:docMk/>
            <pc:sldMk cId="208488222" sldId="481"/>
            <ac:spMk id="5" creationId="{4C595CB6-F48C-42FF-9071-049103005599}"/>
          </ac:spMkLst>
        </pc:spChg>
        <pc:picChg chg="mod">
          <ac:chgData name="Nešporová Petra (MHMP, FON)" userId="b2187d28-27bc-4158-a98e-d215b67ab3b5" providerId="ADAL" clId="{6DA3898B-0064-49AC-B955-70073357700E}" dt="2024-11-12T22:03:53.171" v="2503" actId="14100"/>
          <ac:picMkLst>
            <pc:docMk/>
            <pc:sldMk cId="208488222" sldId="481"/>
            <ac:picMk id="10" creationId="{BB5ECCE0-EB1D-4CAD-B8F9-49FD007950FD}"/>
          </ac:picMkLst>
        </pc:picChg>
      </pc:sldChg>
      <pc:sldChg chg="modSp mod modNotesTx">
        <pc:chgData name="Nešporová Petra (MHMP, FON)" userId="b2187d28-27bc-4158-a98e-d215b67ab3b5" providerId="ADAL" clId="{6DA3898B-0064-49AC-B955-70073357700E}" dt="2024-11-19T16:14:48.600" v="3531"/>
        <pc:sldMkLst>
          <pc:docMk/>
          <pc:sldMk cId="1881096298" sldId="497"/>
        </pc:sldMkLst>
        <pc:spChg chg="mod">
          <ac:chgData name="Nešporová Petra (MHMP, FON)" userId="b2187d28-27bc-4158-a98e-d215b67ab3b5" providerId="ADAL" clId="{6DA3898B-0064-49AC-B955-70073357700E}" dt="2024-11-19T16:08:02.685" v="3500" actId="2711"/>
          <ac:spMkLst>
            <pc:docMk/>
            <pc:sldMk cId="1881096298" sldId="497"/>
            <ac:spMk id="3" creationId="{00000000-0000-0000-0000-000000000000}"/>
          </ac:spMkLst>
        </pc:spChg>
      </pc:sldChg>
      <pc:sldChg chg="modSp mod">
        <pc:chgData name="Nešporová Petra (MHMP, FON)" userId="b2187d28-27bc-4158-a98e-d215b67ab3b5" providerId="ADAL" clId="{6DA3898B-0064-49AC-B955-70073357700E}" dt="2024-11-19T16:06:55.456" v="3485" actId="6549"/>
        <pc:sldMkLst>
          <pc:docMk/>
          <pc:sldMk cId="1623621988" sldId="498"/>
        </pc:sldMkLst>
        <pc:spChg chg="mod">
          <ac:chgData name="Nešporová Petra (MHMP, FON)" userId="b2187d28-27bc-4158-a98e-d215b67ab3b5" providerId="ADAL" clId="{6DA3898B-0064-49AC-B955-70073357700E}" dt="2024-11-19T16:06:55.456" v="3485" actId="6549"/>
          <ac:spMkLst>
            <pc:docMk/>
            <pc:sldMk cId="1623621988" sldId="498"/>
            <ac:spMk id="2" creationId="{00000000-0000-0000-0000-000000000000}"/>
          </ac:spMkLst>
        </pc:spChg>
      </pc:sldChg>
      <pc:sldChg chg="modSp mod">
        <pc:chgData name="Nešporová Petra (MHMP, FON)" userId="b2187d28-27bc-4158-a98e-d215b67ab3b5" providerId="ADAL" clId="{6DA3898B-0064-49AC-B955-70073357700E}" dt="2024-11-19T16:07:45.650" v="3499" actId="20577"/>
        <pc:sldMkLst>
          <pc:docMk/>
          <pc:sldMk cId="1416190916" sldId="501"/>
        </pc:sldMkLst>
        <pc:spChg chg="mod">
          <ac:chgData name="Nešporová Petra (MHMP, FON)" userId="b2187d28-27bc-4158-a98e-d215b67ab3b5" providerId="ADAL" clId="{6DA3898B-0064-49AC-B955-70073357700E}" dt="2024-11-19T16:07:45.650" v="3499" actId="20577"/>
          <ac:spMkLst>
            <pc:docMk/>
            <pc:sldMk cId="1416190916" sldId="501"/>
            <ac:spMk id="3" creationId="{00000000-0000-0000-0000-000000000000}"/>
          </ac:spMkLst>
        </pc:spChg>
      </pc:sldChg>
      <pc:sldChg chg="modSp mod delCm modNotesTx">
        <pc:chgData name="Nešporová Petra (MHMP, FON)" userId="b2187d28-27bc-4158-a98e-d215b67ab3b5" providerId="ADAL" clId="{6DA3898B-0064-49AC-B955-70073357700E}" dt="2024-11-19T16:57:51.614" v="3740" actId="20577"/>
        <pc:sldMkLst>
          <pc:docMk/>
          <pc:sldMk cId="4089880866" sldId="502"/>
        </pc:sldMkLst>
        <pc:spChg chg="mod">
          <ac:chgData name="Nešporová Petra (MHMP, FON)" userId="b2187d28-27bc-4158-a98e-d215b67ab3b5" providerId="ADAL" clId="{6DA3898B-0064-49AC-B955-70073357700E}" dt="2024-11-19T16:32:46.090" v="3718" actId="20577"/>
          <ac:spMkLst>
            <pc:docMk/>
            <pc:sldMk cId="4089880866" sldId="502"/>
            <ac:spMk id="3" creationId="{00000000-0000-0000-0000-000000000000}"/>
          </ac:spMkLst>
        </pc:spChg>
        <pc:graphicFrameChg chg="mod modGraphic">
          <ac:chgData name="Nešporová Petra (MHMP, FON)" userId="b2187d28-27bc-4158-a98e-d215b67ab3b5" providerId="ADAL" clId="{6DA3898B-0064-49AC-B955-70073357700E}" dt="2024-11-19T16:33:15.040" v="3727" actId="20577"/>
          <ac:graphicFrameMkLst>
            <pc:docMk/>
            <pc:sldMk cId="4089880866" sldId="502"/>
            <ac:graphicFrameMk id="12" creationId="{5F65DB2C-8E27-4F31-9B8F-5FB600067700}"/>
          </ac:graphicFrameMkLst>
        </pc:graphicFrameChg>
      </pc:sldChg>
      <pc:sldChg chg="ord">
        <pc:chgData name="Nešporová Petra (MHMP, FON)" userId="b2187d28-27bc-4158-a98e-d215b67ab3b5" providerId="ADAL" clId="{6DA3898B-0064-49AC-B955-70073357700E}" dt="2024-11-07T10:17:14.065" v="1747"/>
        <pc:sldMkLst>
          <pc:docMk/>
          <pc:sldMk cId="4178079506" sldId="503"/>
        </pc:sldMkLst>
      </pc:sldChg>
      <pc:sldChg chg="modNotesTx">
        <pc:chgData name="Nešporová Petra (MHMP, FON)" userId="b2187d28-27bc-4158-a98e-d215b67ab3b5" providerId="ADAL" clId="{6DA3898B-0064-49AC-B955-70073357700E}" dt="2024-11-19T16:15:12.407" v="3541" actId="113"/>
        <pc:sldMkLst>
          <pc:docMk/>
          <pc:sldMk cId="349884827" sldId="504"/>
        </pc:sldMkLst>
      </pc:sldChg>
      <pc:sldChg chg="modSp mod modNotesTx">
        <pc:chgData name="Nešporová Petra (MHMP, FON)" userId="b2187d28-27bc-4158-a98e-d215b67ab3b5" providerId="ADAL" clId="{6DA3898B-0064-49AC-B955-70073357700E}" dt="2024-11-07T10:18:44.996" v="1832" actId="113"/>
        <pc:sldMkLst>
          <pc:docMk/>
          <pc:sldMk cId="1241814089" sldId="506"/>
        </pc:sldMkLst>
        <pc:spChg chg="mod">
          <ac:chgData name="Nešporová Petra (MHMP, FON)" userId="b2187d28-27bc-4158-a98e-d215b67ab3b5" providerId="ADAL" clId="{6DA3898B-0064-49AC-B955-70073357700E}" dt="2024-10-17T17:54:55.251" v="724" actId="20577"/>
          <ac:spMkLst>
            <pc:docMk/>
            <pc:sldMk cId="1241814089" sldId="506"/>
            <ac:spMk id="3" creationId="{00000000-0000-0000-0000-000000000000}"/>
          </ac:spMkLst>
        </pc:spChg>
      </pc:sldChg>
      <pc:sldChg chg="modSp mod">
        <pc:chgData name="Nešporová Petra (MHMP, FON)" userId="b2187d28-27bc-4158-a98e-d215b67ab3b5" providerId="ADAL" clId="{6DA3898B-0064-49AC-B955-70073357700E}" dt="2024-11-03T17:33:25.818" v="1641" actId="20577"/>
        <pc:sldMkLst>
          <pc:docMk/>
          <pc:sldMk cId="1468245651" sldId="507"/>
        </pc:sldMkLst>
        <pc:spChg chg="mod">
          <ac:chgData name="Nešporová Petra (MHMP, FON)" userId="b2187d28-27bc-4158-a98e-d215b67ab3b5" providerId="ADAL" clId="{6DA3898B-0064-49AC-B955-70073357700E}" dt="2024-11-03T17:33:25.818" v="1641" actId="20577"/>
          <ac:spMkLst>
            <pc:docMk/>
            <pc:sldMk cId="1468245651" sldId="507"/>
            <ac:spMk id="3" creationId="{00000000-0000-0000-0000-000000000000}"/>
          </ac:spMkLst>
        </pc:spChg>
      </pc:sldChg>
      <pc:sldChg chg="addSp delSp modSp del mod">
        <pc:chgData name="Nešporová Petra (MHMP, FON)" userId="b2187d28-27bc-4158-a98e-d215b67ab3b5" providerId="ADAL" clId="{6DA3898B-0064-49AC-B955-70073357700E}" dt="2024-10-17T17:31:04.738" v="201" actId="2696"/>
        <pc:sldMkLst>
          <pc:docMk/>
          <pc:sldMk cId="1004119404" sldId="508"/>
        </pc:sldMkLst>
      </pc:sldChg>
      <pc:sldChg chg="modSp mod ord">
        <pc:chgData name="Nešporová Petra (MHMP, FON)" userId="b2187d28-27bc-4158-a98e-d215b67ab3b5" providerId="ADAL" clId="{6DA3898B-0064-49AC-B955-70073357700E}" dt="2024-11-12T22:28:39.553" v="2763" actId="13926"/>
        <pc:sldMkLst>
          <pc:docMk/>
          <pc:sldMk cId="3642235194" sldId="509"/>
        </pc:sldMkLst>
        <pc:spChg chg="mod">
          <ac:chgData name="Nešporová Petra (MHMP, FON)" userId="b2187d28-27bc-4158-a98e-d215b67ab3b5" providerId="ADAL" clId="{6DA3898B-0064-49AC-B955-70073357700E}" dt="2024-11-12T22:28:39.553" v="2763" actId="13926"/>
          <ac:spMkLst>
            <pc:docMk/>
            <pc:sldMk cId="3642235194" sldId="509"/>
            <ac:spMk id="3" creationId="{00000000-0000-0000-0000-000000000000}"/>
          </ac:spMkLst>
        </pc:spChg>
      </pc:sldChg>
      <pc:sldChg chg="modSp mod modNotesTx">
        <pc:chgData name="Nešporová Petra (MHMP, FON)" userId="b2187d28-27bc-4158-a98e-d215b67ab3b5" providerId="ADAL" clId="{6DA3898B-0064-49AC-B955-70073357700E}" dt="2024-11-03T17:27:20.645" v="1612" actId="113"/>
        <pc:sldMkLst>
          <pc:docMk/>
          <pc:sldMk cId="3024359333" sldId="510"/>
        </pc:sldMkLst>
        <pc:spChg chg="mod">
          <ac:chgData name="Nešporová Petra (MHMP, FON)" userId="b2187d28-27bc-4158-a98e-d215b67ab3b5" providerId="ADAL" clId="{6DA3898B-0064-49AC-B955-70073357700E}" dt="2024-11-03T17:19:17.120" v="1606" actId="20577"/>
          <ac:spMkLst>
            <pc:docMk/>
            <pc:sldMk cId="3024359333" sldId="510"/>
            <ac:spMk id="3" creationId="{00000000-0000-0000-0000-000000000000}"/>
          </ac:spMkLst>
        </pc:spChg>
      </pc:sldChg>
      <pc:sldChg chg="addSp delSp modSp mod ord chgLayout">
        <pc:chgData name="Nešporová Petra (MHMP, FON)" userId="b2187d28-27bc-4158-a98e-d215b67ab3b5" providerId="ADAL" clId="{6DA3898B-0064-49AC-B955-70073357700E}" dt="2024-11-03T17:16:08.566" v="1561" actId="20577"/>
        <pc:sldMkLst>
          <pc:docMk/>
          <pc:sldMk cId="2903848692" sldId="511"/>
        </pc:sldMkLst>
        <pc:spChg chg="mod ord">
          <ac:chgData name="Nešporová Petra (MHMP, FON)" userId="b2187d28-27bc-4158-a98e-d215b67ab3b5" providerId="ADAL" clId="{6DA3898B-0064-49AC-B955-70073357700E}" dt="2024-11-03T16:52:31.383" v="1129" actId="700"/>
          <ac:spMkLst>
            <pc:docMk/>
            <pc:sldMk cId="2903848692" sldId="511"/>
            <ac:spMk id="2" creationId="{00000000-0000-0000-0000-000000000000}"/>
          </ac:spMkLst>
        </pc:spChg>
        <pc:spChg chg="add del mod">
          <ac:chgData name="Nešporová Petra (MHMP, FON)" userId="b2187d28-27bc-4158-a98e-d215b67ab3b5" providerId="ADAL" clId="{6DA3898B-0064-49AC-B955-70073357700E}" dt="2024-11-03T17:16:08.566" v="1561" actId="20577"/>
          <ac:spMkLst>
            <pc:docMk/>
            <pc:sldMk cId="2903848692" sldId="511"/>
            <ac:spMk id="3" creationId="{00000000-0000-0000-0000-000000000000}"/>
          </ac:spMkLst>
        </pc:spChg>
      </pc:sldChg>
      <pc:sldChg chg="del">
        <pc:chgData name="Nešporová Petra (MHMP, FON)" userId="b2187d28-27bc-4158-a98e-d215b67ab3b5" providerId="ADAL" clId="{6DA3898B-0064-49AC-B955-70073357700E}" dt="2024-10-17T17:20:40.272" v="0" actId="2696"/>
        <pc:sldMkLst>
          <pc:docMk/>
          <pc:sldMk cId="663570472" sldId="512"/>
        </pc:sldMkLst>
      </pc:sldChg>
      <pc:sldChg chg="modSp mod ord modNotesTx">
        <pc:chgData name="Nešporová Petra (MHMP, FON)" userId="b2187d28-27bc-4158-a98e-d215b67ab3b5" providerId="ADAL" clId="{6DA3898B-0064-49AC-B955-70073357700E}" dt="2024-11-19T15:31:43.782" v="3462" actId="6549"/>
        <pc:sldMkLst>
          <pc:docMk/>
          <pc:sldMk cId="4215323048" sldId="513"/>
        </pc:sldMkLst>
        <pc:spChg chg="mod">
          <ac:chgData name="Nešporová Petra (MHMP, FON)" userId="b2187d28-27bc-4158-a98e-d215b67ab3b5" providerId="ADAL" clId="{6DA3898B-0064-49AC-B955-70073357700E}" dt="2024-10-17T17:25:20.226" v="191" actId="20577"/>
          <ac:spMkLst>
            <pc:docMk/>
            <pc:sldMk cId="4215323048" sldId="513"/>
            <ac:spMk id="2" creationId="{00000000-0000-0000-0000-000000000000}"/>
          </ac:spMkLst>
        </pc:spChg>
        <pc:spChg chg="mod">
          <ac:chgData name="Nešporová Petra (MHMP, FON)" userId="b2187d28-27bc-4158-a98e-d215b67ab3b5" providerId="ADAL" clId="{6DA3898B-0064-49AC-B955-70073357700E}" dt="2024-11-03T17:00:44.007" v="1264" actId="6549"/>
          <ac:spMkLst>
            <pc:docMk/>
            <pc:sldMk cId="4215323048" sldId="513"/>
            <ac:spMk id="3" creationId="{00000000-0000-0000-0000-000000000000}"/>
          </ac:spMkLst>
        </pc:spChg>
      </pc:sldChg>
      <pc:sldChg chg="addSp delSp modSp add mod modNotesTx">
        <pc:chgData name="Nešporová Petra (MHMP, FON)" userId="b2187d28-27bc-4158-a98e-d215b67ab3b5" providerId="ADAL" clId="{6DA3898B-0064-49AC-B955-70073357700E}" dt="2024-11-07T10:19:28.508" v="1835" actId="1076"/>
        <pc:sldMkLst>
          <pc:docMk/>
          <pc:sldMk cId="1536800412" sldId="514"/>
        </pc:sldMkLst>
        <pc:spChg chg="mod">
          <ac:chgData name="Nešporová Petra (MHMP, FON)" userId="b2187d28-27bc-4158-a98e-d215b67ab3b5" providerId="ADAL" clId="{6DA3898B-0064-49AC-B955-70073357700E}" dt="2024-10-17T17:31:00.669" v="200"/>
          <ac:spMkLst>
            <pc:docMk/>
            <pc:sldMk cId="1536800412" sldId="514"/>
            <ac:spMk id="2" creationId="{00000000-0000-0000-0000-000000000000}"/>
          </ac:spMkLst>
        </pc:spChg>
        <pc:picChg chg="add mod ord">
          <ac:chgData name="Nešporová Petra (MHMP, FON)" userId="b2187d28-27bc-4158-a98e-d215b67ab3b5" providerId="ADAL" clId="{6DA3898B-0064-49AC-B955-70073357700E}" dt="2024-11-07T10:19:28.508" v="1835" actId="1076"/>
          <ac:picMkLst>
            <pc:docMk/>
            <pc:sldMk cId="1536800412" sldId="514"/>
            <ac:picMk id="9" creationId="{5AB13196-037B-4393-B4A2-F2A037D511B1}"/>
          </ac:picMkLst>
        </pc:picChg>
        <pc:picChg chg="add mod">
          <ac:chgData name="Nešporová Petra (MHMP, FON)" userId="b2187d28-27bc-4158-a98e-d215b67ab3b5" providerId="ADAL" clId="{6DA3898B-0064-49AC-B955-70073357700E}" dt="2024-10-17T18:12:03.715" v="837" actId="1076"/>
          <ac:picMkLst>
            <pc:docMk/>
            <pc:sldMk cId="1536800412" sldId="514"/>
            <ac:picMk id="21" creationId="{1CB647B2-5D5F-4F32-AA17-12DBB7A3A5D3}"/>
          </ac:picMkLst>
        </pc:picChg>
        <pc:picChg chg="add mod">
          <ac:chgData name="Nešporová Petra (MHMP, FON)" userId="b2187d28-27bc-4158-a98e-d215b67ab3b5" providerId="ADAL" clId="{6DA3898B-0064-49AC-B955-70073357700E}" dt="2024-11-07T10:19:22.329" v="1834" actId="732"/>
          <ac:picMkLst>
            <pc:docMk/>
            <pc:sldMk cId="1536800412" sldId="514"/>
            <ac:picMk id="1026" creationId="{09BE56CA-FD59-4C68-95CE-A2290784E1D3}"/>
          </ac:picMkLst>
        </pc:picChg>
      </pc:sldChg>
      <pc:sldChg chg="modSp add mod">
        <pc:chgData name="Nešporová Petra (MHMP, FON)" userId="b2187d28-27bc-4158-a98e-d215b67ab3b5" providerId="ADAL" clId="{6DA3898B-0064-49AC-B955-70073357700E}" dt="2024-10-17T17:55:15.434" v="735" actId="20577"/>
        <pc:sldMkLst>
          <pc:docMk/>
          <pc:sldMk cId="2653202623" sldId="515"/>
        </pc:sldMkLst>
        <pc:spChg chg="mod">
          <ac:chgData name="Nešporová Petra (MHMP, FON)" userId="b2187d28-27bc-4158-a98e-d215b67ab3b5" providerId="ADAL" clId="{6DA3898B-0064-49AC-B955-70073357700E}" dt="2024-10-17T17:55:15.434" v="735" actId="20577"/>
          <ac:spMkLst>
            <pc:docMk/>
            <pc:sldMk cId="2653202623" sldId="515"/>
            <ac:spMk id="3" creationId="{00000000-0000-0000-0000-000000000000}"/>
          </ac:spMkLst>
        </pc:spChg>
      </pc:sldChg>
      <pc:sldChg chg="addSp delSp modSp add mod chgLayout">
        <pc:chgData name="Nešporová Petra (MHMP, FON)" userId="b2187d28-27bc-4158-a98e-d215b67ab3b5" providerId="ADAL" clId="{6DA3898B-0064-49AC-B955-70073357700E}" dt="2024-10-17T18:15:57.045" v="871" actId="20577"/>
        <pc:sldMkLst>
          <pc:docMk/>
          <pc:sldMk cId="2770837130" sldId="516"/>
        </pc:sldMkLst>
        <pc:spChg chg="add mod ord">
          <ac:chgData name="Nešporová Petra (MHMP, FON)" userId="b2187d28-27bc-4158-a98e-d215b67ab3b5" providerId="ADAL" clId="{6DA3898B-0064-49AC-B955-70073357700E}" dt="2024-10-17T17:56:49.966" v="750" actId="20577"/>
          <ac:spMkLst>
            <pc:docMk/>
            <pc:sldMk cId="2770837130" sldId="516"/>
            <ac:spMk id="2" creationId="{041E5CE9-6127-4C4C-A422-49FB36312BF6}"/>
          </ac:spMkLst>
        </pc:spChg>
        <pc:spChg chg="mod ord">
          <ac:chgData name="Nešporová Petra (MHMP, FON)" userId="b2187d28-27bc-4158-a98e-d215b67ab3b5" providerId="ADAL" clId="{6DA3898B-0064-49AC-B955-70073357700E}" dt="2024-10-17T18:15:57.045" v="871" actId="20577"/>
          <ac:spMkLst>
            <pc:docMk/>
            <pc:sldMk cId="2770837130" sldId="516"/>
            <ac:spMk id="3" creationId="{00000000-0000-0000-0000-000000000000}"/>
          </ac:spMkLst>
        </pc:spChg>
      </pc:sldChg>
      <pc:sldChg chg="new del">
        <pc:chgData name="Nešporová Petra (MHMP, FON)" userId="b2187d28-27bc-4158-a98e-d215b67ab3b5" providerId="ADAL" clId="{6DA3898B-0064-49AC-B955-70073357700E}" dt="2024-10-17T17:56:28.642" v="740" actId="680"/>
        <pc:sldMkLst>
          <pc:docMk/>
          <pc:sldMk cId="1286721837" sldId="517"/>
        </pc:sldMkLst>
      </pc:sldChg>
      <pc:sldChg chg="delSp add del mod">
        <pc:chgData name="Nešporová Petra (MHMP, FON)" userId="b2187d28-27bc-4158-a98e-d215b67ab3b5" providerId="ADAL" clId="{6DA3898B-0064-49AC-B955-70073357700E}" dt="2024-10-17T18:13:15.592" v="862" actId="47"/>
        <pc:sldMkLst>
          <pc:docMk/>
          <pc:sldMk cId="3785806978" sldId="517"/>
        </pc:sldMkLst>
      </pc:sldChg>
      <pc:sldChg chg="delSp modSp add mod modNotesTx">
        <pc:chgData name="Nešporová Petra (MHMP, FON)" userId="b2187d28-27bc-4158-a98e-d215b67ab3b5" providerId="ADAL" clId="{6DA3898B-0064-49AC-B955-70073357700E}" dt="2024-11-19T16:04:08.057" v="3470" actId="1035"/>
        <pc:sldMkLst>
          <pc:docMk/>
          <pc:sldMk cId="635632138" sldId="518"/>
        </pc:sldMkLst>
        <pc:spChg chg="mod">
          <ac:chgData name="Nešporová Petra (MHMP, FON)" userId="b2187d28-27bc-4158-a98e-d215b67ab3b5" providerId="ADAL" clId="{6DA3898B-0064-49AC-B955-70073357700E}" dt="2024-11-19T16:04:08.057" v="3470" actId="1035"/>
          <ac:spMkLst>
            <pc:docMk/>
            <pc:sldMk cId="635632138" sldId="518"/>
            <ac:spMk id="3" creationId="{00000000-0000-0000-0000-000000000000}"/>
          </ac:spMkLst>
        </pc:spChg>
      </pc:sldChg>
      <pc:sldChg chg="addSp delSp modSp add mod delAnim modAnim modNotesTx">
        <pc:chgData name="Nešporová Petra (MHMP, FON)" userId="b2187d28-27bc-4158-a98e-d215b67ab3b5" providerId="ADAL" clId="{6DA3898B-0064-49AC-B955-70073357700E}" dt="2024-11-12T22:01:51.209" v="2496"/>
        <pc:sldMkLst>
          <pc:docMk/>
          <pc:sldMk cId="2065123697" sldId="519"/>
        </pc:sldMkLst>
        <pc:picChg chg="add mod">
          <ac:chgData name="Nešporová Petra (MHMP, FON)" userId="b2187d28-27bc-4158-a98e-d215b67ab3b5" providerId="ADAL" clId="{6DA3898B-0064-49AC-B955-70073357700E}" dt="2024-11-12T21:59:03.305" v="2484" actId="1076"/>
          <ac:picMkLst>
            <pc:docMk/>
            <pc:sldMk cId="2065123697" sldId="519"/>
            <ac:picMk id="8" creationId="{31496E78-4848-4B42-8E5A-3BCA3B2049C2}"/>
          </ac:picMkLst>
        </pc:picChg>
        <pc:picChg chg="add mod">
          <ac:chgData name="Nešporová Petra (MHMP, FON)" userId="b2187d28-27bc-4158-a98e-d215b67ab3b5" providerId="ADAL" clId="{6DA3898B-0064-49AC-B955-70073357700E}" dt="2024-11-12T22:00:01.040" v="2489" actId="14100"/>
          <ac:picMkLst>
            <pc:docMk/>
            <pc:sldMk cId="2065123697" sldId="519"/>
            <ac:picMk id="12" creationId="{21FAC43B-D1D2-4735-BDE2-1FC84D03AB4A}"/>
          </ac:picMkLst>
        </pc:picChg>
        <pc:picChg chg="add mod">
          <ac:chgData name="Nešporová Petra (MHMP, FON)" userId="b2187d28-27bc-4158-a98e-d215b67ab3b5" providerId="ADAL" clId="{6DA3898B-0064-49AC-B955-70073357700E}" dt="2024-11-12T22:01:46.212" v="2495" actId="1076"/>
          <ac:picMkLst>
            <pc:docMk/>
            <pc:sldMk cId="2065123697" sldId="519"/>
            <ac:picMk id="14" creationId="{5D05BBA0-B572-40C7-9A98-12A024BCE5E2}"/>
          </ac:picMkLst>
        </pc:picChg>
      </pc:sldChg>
      <pc:sldChg chg="modSp add mod">
        <pc:chgData name="Nešporová Petra (MHMP, FON)" userId="b2187d28-27bc-4158-a98e-d215b67ab3b5" providerId="ADAL" clId="{6DA3898B-0064-49AC-B955-70073357700E}" dt="2024-11-12T22:34:48.270" v="2776"/>
        <pc:sldMkLst>
          <pc:docMk/>
          <pc:sldMk cId="3471205366" sldId="520"/>
        </pc:sldMkLst>
        <pc:spChg chg="mod">
          <ac:chgData name="Nešporová Petra (MHMP, FON)" userId="b2187d28-27bc-4158-a98e-d215b67ab3b5" providerId="ADAL" clId="{6DA3898B-0064-49AC-B955-70073357700E}" dt="2024-11-12T22:34:48.270" v="2776"/>
          <ac:spMkLst>
            <pc:docMk/>
            <pc:sldMk cId="3471205366" sldId="520"/>
            <ac:spMk id="3" creationId="{00000000-0000-0000-0000-000000000000}"/>
          </ac:spMkLst>
        </pc:spChg>
      </pc:sldChg>
      <pc:sldChg chg="delSp modSp add mod">
        <pc:chgData name="Nešporová Petra (MHMP, FON)" userId="b2187d28-27bc-4158-a98e-d215b67ab3b5" providerId="ADAL" clId="{6DA3898B-0064-49AC-B955-70073357700E}" dt="2024-11-03T17:11:26.691" v="1486" actId="1076"/>
        <pc:sldMkLst>
          <pc:docMk/>
          <pc:sldMk cId="955559779" sldId="521"/>
        </pc:sldMkLst>
        <pc:picChg chg="mod">
          <ac:chgData name="Nešporová Petra (MHMP, FON)" userId="b2187d28-27bc-4158-a98e-d215b67ab3b5" providerId="ADAL" clId="{6DA3898B-0064-49AC-B955-70073357700E}" dt="2024-11-03T16:54:16.389" v="1162" actId="1076"/>
          <ac:picMkLst>
            <pc:docMk/>
            <pc:sldMk cId="955559779" sldId="521"/>
            <ac:picMk id="15" creationId="{48421EE9-F8D9-42E4-AA47-9F5611B0CEFB}"/>
          </ac:picMkLst>
        </pc:picChg>
        <pc:picChg chg="mod">
          <ac:chgData name="Nešporová Petra (MHMP, FON)" userId="b2187d28-27bc-4158-a98e-d215b67ab3b5" providerId="ADAL" clId="{6DA3898B-0064-49AC-B955-70073357700E}" dt="2024-11-03T17:11:26.691" v="1486" actId="1076"/>
          <ac:picMkLst>
            <pc:docMk/>
            <pc:sldMk cId="955559779" sldId="521"/>
            <ac:picMk id="19" creationId="{4FA654E8-58B5-486F-B208-583737E49301}"/>
          </ac:picMkLst>
        </pc:picChg>
      </pc:sldChg>
      <pc:sldChg chg="add del">
        <pc:chgData name="Nešporová Petra (MHMP, FON)" userId="b2187d28-27bc-4158-a98e-d215b67ab3b5" providerId="ADAL" clId="{6DA3898B-0064-49AC-B955-70073357700E}" dt="2024-11-03T16:52:45.513" v="1130"/>
        <pc:sldMkLst>
          <pc:docMk/>
          <pc:sldMk cId="2543951264" sldId="521"/>
        </pc:sldMkLst>
      </pc:sldChg>
      <pc:sldChg chg="addSp delSp modSp add mod modNotesTx">
        <pc:chgData name="Nešporová Petra (MHMP, FON)" userId="b2187d28-27bc-4158-a98e-d215b67ab3b5" providerId="ADAL" clId="{6DA3898B-0064-49AC-B955-70073357700E}" dt="2024-11-07T10:27:53.914" v="1856" actId="1076"/>
        <pc:sldMkLst>
          <pc:docMk/>
          <pc:sldMk cId="4018503296" sldId="522"/>
        </pc:sldMkLst>
        <pc:spChg chg="add mod">
          <ac:chgData name="Nešporová Petra (MHMP, FON)" userId="b2187d28-27bc-4158-a98e-d215b67ab3b5" providerId="ADAL" clId="{6DA3898B-0064-49AC-B955-70073357700E}" dt="2024-11-07T10:27:17.681" v="1848"/>
          <ac:spMkLst>
            <pc:docMk/>
            <pc:sldMk cId="4018503296" sldId="522"/>
            <ac:spMk id="12" creationId="{42866620-F1D7-4693-A9F2-93272234E976}"/>
          </ac:spMkLst>
        </pc:spChg>
        <pc:picChg chg="add mod modCrop">
          <ac:chgData name="Nešporová Petra (MHMP, FON)" userId="b2187d28-27bc-4158-a98e-d215b67ab3b5" providerId="ADAL" clId="{6DA3898B-0064-49AC-B955-70073357700E}" dt="2024-11-07T10:27:53.914" v="1856" actId="1076"/>
          <ac:picMkLst>
            <pc:docMk/>
            <pc:sldMk cId="4018503296" sldId="522"/>
            <ac:picMk id="14" creationId="{DC09B7D2-2760-4F3A-A8D8-608FC08A4464}"/>
          </ac:picMkLst>
        </pc:picChg>
        <pc:picChg chg="add mod">
          <ac:chgData name="Nešporová Petra (MHMP, FON)" userId="b2187d28-27bc-4158-a98e-d215b67ab3b5" providerId="ADAL" clId="{6DA3898B-0064-49AC-B955-70073357700E}" dt="2024-11-07T10:27:45.986" v="1854" actId="14100"/>
          <ac:picMkLst>
            <pc:docMk/>
            <pc:sldMk cId="4018503296" sldId="522"/>
            <ac:picMk id="1026" creationId="{4F794683-C949-4C4A-A13B-D75633BE22F4}"/>
          </ac:picMkLst>
        </pc:picChg>
      </pc:sldChg>
      <pc:sldChg chg="modSp add mod modNotesTx">
        <pc:chgData name="Nešporová Petra (MHMP, FON)" userId="b2187d28-27bc-4158-a98e-d215b67ab3b5" providerId="ADAL" clId="{6DA3898B-0064-49AC-B955-70073357700E}" dt="2024-11-12T22:09:00.799" v="2602" actId="20577"/>
        <pc:sldMkLst>
          <pc:docMk/>
          <pc:sldMk cId="1336975232" sldId="523"/>
        </pc:sldMkLst>
        <pc:spChg chg="mod">
          <ac:chgData name="Nešporová Petra (MHMP, FON)" userId="b2187d28-27bc-4158-a98e-d215b67ab3b5" providerId="ADAL" clId="{6DA3898B-0064-49AC-B955-70073357700E}" dt="2024-11-12T22:05:35.805" v="2532"/>
          <ac:spMkLst>
            <pc:docMk/>
            <pc:sldMk cId="1336975232" sldId="523"/>
            <ac:spMk id="2" creationId="{00000000-0000-0000-0000-000000000000}"/>
          </ac:spMkLst>
        </pc:spChg>
        <pc:spChg chg="mod">
          <ac:chgData name="Nešporová Petra (MHMP, FON)" userId="b2187d28-27bc-4158-a98e-d215b67ab3b5" providerId="ADAL" clId="{6DA3898B-0064-49AC-B955-70073357700E}" dt="2024-11-12T22:09:00.799" v="2602" actId="20577"/>
          <ac:spMkLst>
            <pc:docMk/>
            <pc:sldMk cId="1336975232" sldId="523"/>
            <ac:spMk id="3" creationId="{00000000-0000-0000-0000-000000000000}"/>
          </ac:spMkLst>
        </pc:spChg>
      </pc:sldChg>
      <pc:sldChg chg="addSp delSp modSp add mod">
        <pc:chgData name="Nešporová Petra (MHMP, FON)" userId="b2187d28-27bc-4158-a98e-d215b67ab3b5" providerId="ADAL" clId="{6DA3898B-0064-49AC-B955-70073357700E}" dt="2024-11-12T22:02:28.822" v="2500" actId="1076"/>
        <pc:sldMkLst>
          <pc:docMk/>
          <pc:sldMk cId="4225019021" sldId="524"/>
        </pc:sldMkLst>
        <pc:picChg chg="add mod">
          <ac:chgData name="Nešporová Petra (MHMP, FON)" userId="b2187d28-27bc-4158-a98e-d215b67ab3b5" providerId="ADAL" clId="{6DA3898B-0064-49AC-B955-70073357700E}" dt="2024-11-12T22:02:28.822" v="2500" actId="1076"/>
          <ac:picMkLst>
            <pc:docMk/>
            <pc:sldMk cId="4225019021" sldId="524"/>
            <ac:picMk id="7" creationId="{EF0D54DB-E37C-41E0-882A-7E854DD5E80D}"/>
          </ac:picMkLst>
        </pc:picChg>
        <pc:picChg chg="add mod">
          <ac:chgData name="Nešporová Petra (MHMP, FON)" userId="b2187d28-27bc-4158-a98e-d215b67ab3b5" providerId="ADAL" clId="{6DA3898B-0064-49AC-B955-70073357700E}" dt="2024-11-12T22:02:23.906" v="2499" actId="1076"/>
          <ac:picMkLst>
            <pc:docMk/>
            <pc:sldMk cId="4225019021" sldId="524"/>
            <ac:picMk id="9" creationId="{FC6AA661-5C17-4490-B77C-4BD348C485DC}"/>
          </ac:picMkLst>
        </pc:picChg>
      </pc:sldChg>
      <pc:sldChg chg="addSp delSp modSp add mod chgLayout">
        <pc:chgData name="Nešporová Petra (MHMP, FON)" userId="b2187d28-27bc-4158-a98e-d215b67ab3b5" providerId="ADAL" clId="{6DA3898B-0064-49AC-B955-70073357700E}" dt="2024-11-07T10:17:05.738" v="1745" actId="15"/>
        <pc:sldMkLst>
          <pc:docMk/>
          <pc:sldMk cId="3866494480" sldId="525"/>
        </pc:sldMkLst>
        <pc:spChg chg="add mod">
          <ac:chgData name="Nešporová Petra (MHMP, FON)" userId="b2187d28-27bc-4158-a98e-d215b67ab3b5" providerId="ADAL" clId="{6DA3898B-0064-49AC-B955-70073357700E}" dt="2024-11-07T10:17:05.738" v="1745" actId="15"/>
          <ac:spMkLst>
            <pc:docMk/>
            <pc:sldMk cId="3866494480" sldId="525"/>
            <ac:spMk id="12" creationId="{0AFF194D-5C58-4CAB-96F5-82816CD536F9}"/>
          </ac:spMkLst>
        </pc:spChg>
      </pc:sldChg>
      <pc:sldChg chg="new del">
        <pc:chgData name="Nešporová Petra (MHMP, FON)" userId="b2187d28-27bc-4158-a98e-d215b67ab3b5" providerId="ADAL" clId="{6DA3898B-0064-49AC-B955-70073357700E}" dt="2024-11-07T10:14:21.940" v="1647" actId="680"/>
        <pc:sldMkLst>
          <pc:docMk/>
          <pc:sldMk cId="3721901898" sldId="526"/>
        </pc:sldMkLst>
      </pc:sldChg>
      <pc:sldChg chg="modSp mod delCm modNotesTx">
        <pc:chgData name="Nešporová Petra (MHMP, FON)" userId="b2187d28-27bc-4158-a98e-d215b67ab3b5" providerId="ADAL" clId="{6DA3898B-0064-49AC-B955-70073357700E}" dt="2024-11-19T16:06:08.747" v="3483" actId="113"/>
        <pc:sldMkLst>
          <pc:docMk/>
          <pc:sldMk cId="3913936619" sldId="526"/>
        </pc:sldMkLst>
        <pc:spChg chg="mod">
          <ac:chgData name="Nešporová Petra (MHMP, FON)" userId="b2187d28-27bc-4158-a98e-d215b67ab3b5" providerId="ADAL" clId="{6DA3898B-0064-49AC-B955-70073357700E}" dt="2024-11-19T16:06:08.747" v="3483" actId="113"/>
          <ac:spMkLst>
            <pc:docMk/>
            <pc:sldMk cId="3913936619" sldId="526"/>
            <ac:spMk id="3" creationId="{00000000-0000-0000-0000-000000000000}"/>
          </ac:spMkLst>
        </pc:spChg>
      </pc:sldChg>
      <pc:sldChg chg="addSp modSp add mod modNotesTx">
        <pc:chgData name="Nešporová Petra (MHMP, FON)" userId="b2187d28-27bc-4158-a98e-d215b67ab3b5" providerId="ADAL" clId="{6DA3898B-0064-49AC-B955-70073357700E}" dt="2024-11-19T16:06:01.630" v="3482" actId="113"/>
        <pc:sldMkLst>
          <pc:docMk/>
          <pc:sldMk cId="2324318495" sldId="527"/>
        </pc:sldMkLst>
        <pc:spChg chg="mod">
          <ac:chgData name="Nešporová Petra (MHMP, FON)" userId="b2187d28-27bc-4158-a98e-d215b67ab3b5" providerId="ADAL" clId="{6DA3898B-0064-49AC-B955-70073357700E}" dt="2024-11-19T16:06:01.630" v="3482" actId="113"/>
          <ac:spMkLst>
            <pc:docMk/>
            <pc:sldMk cId="2324318495" sldId="527"/>
            <ac:spMk id="3" creationId="{00000000-0000-0000-0000-000000000000}"/>
          </ac:spMkLst>
        </pc:spChg>
        <pc:picChg chg="add mod modCrop">
          <ac:chgData name="Nešporová Petra (MHMP, FON)" userId="b2187d28-27bc-4158-a98e-d215b67ab3b5" providerId="ADAL" clId="{6DA3898B-0064-49AC-B955-70073357700E}" dt="2024-11-12T21:54:08.345" v="2466" actId="732"/>
          <ac:picMkLst>
            <pc:docMk/>
            <pc:sldMk cId="2324318495" sldId="527"/>
            <ac:picMk id="5" creationId="{7E5C02C3-5101-4321-BB11-4418B065AB09}"/>
          </ac:picMkLst>
        </pc:picChg>
      </pc:sldChg>
      <pc:sldChg chg="addSp delSp modSp add mod modAnim">
        <pc:chgData name="Nešporová Petra (MHMP, FON)" userId="b2187d28-27bc-4158-a98e-d215b67ab3b5" providerId="ADAL" clId="{6DA3898B-0064-49AC-B955-70073357700E}" dt="2024-11-12T22:20:37.587" v="2657"/>
        <pc:sldMkLst>
          <pc:docMk/>
          <pc:sldMk cId="4032424745" sldId="528"/>
        </pc:sldMkLst>
        <pc:spChg chg="mod">
          <ac:chgData name="Nešporová Petra (MHMP, FON)" userId="b2187d28-27bc-4158-a98e-d215b67ab3b5" providerId="ADAL" clId="{6DA3898B-0064-49AC-B955-70073357700E}" dt="2024-11-12T22:05:41.158" v="2533"/>
          <ac:spMkLst>
            <pc:docMk/>
            <pc:sldMk cId="4032424745" sldId="528"/>
            <ac:spMk id="2" creationId="{00000000-0000-0000-0000-000000000000}"/>
          </ac:spMkLst>
        </pc:spChg>
        <pc:picChg chg="add mod">
          <ac:chgData name="Nešporová Petra (MHMP, FON)" userId="b2187d28-27bc-4158-a98e-d215b67ab3b5" providerId="ADAL" clId="{6DA3898B-0064-49AC-B955-70073357700E}" dt="2024-11-12T22:19:41.495" v="2645" actId="1076"/>
          <ac:picMkLst>
            <pc:docMk/>
            <pc:sldMk cId="4032424745" sldId="528"/>
            <ac:picMk id="2050" creationId="{6B3F86E5-270F-4D18-A402-63EA8D2A8C54}"/>
          </ac:picMkLst>
        </pc:picChg>
        <pc:picChg chg="add mod">
          <ac:chgData name="Nešporová Petra (MHMP, FON)" userId="b2187d28-27bc-4158-a98e-d215b67ab3b5" providerId="ADAL" clId="{6DA3898B-0064-49AC-B955-70073357700E}" dt="2024-11-12T22:20:28.660" v="2653" actId="1076"/>
          <ac:picMkLst>
            <pc:docMk/>
            <pc:sldMk cId="4032424745" sldId="528"/>
            <ac:picMk id="2052" creationId="{B1CE23C4-951A-429E-9B0F-9FBBF2D0C487}"/>
          </ac:picMkLst>
        </pc:picChg>
      </pc:sldChg>
      <pc:sldChg chg="addSp modSp add mod modAnim">
        <pc:chgData name="Nešporová Petra (MHMP, FON)" userId="b2187d28-27bc-4158-a98e-d215b67ab3b5" providerId="ADAL" clId="{6DA3898B-0064-49AC-B955-70073357700E}" dt="2024-11-12T22:32:33.549" v="2774"/>
        <pc:sldMkLst>
          <pc:docMk/>
          <pc:sldMk cId="3815056848" sldId="529"/>
        </pc:sldMkLst>
        <pc:spChg chg="mod">
          <ac:chgData name="Nešporová Petra (MHMP, FON)" userId="b2187d28-27bc-4158-a98e-d215b67ab3b5" providerId="ADAL" clId="{6DA3898B-0064-49AC-B955-70073357700E}" dt="2024-11-12T22:26:45.716" v="2735" actId="13926"/>
          <ac:spMkLst>
            <pc:docMk/>
            <pc:sldMk cId="3815056848" sldId="529"/>
            <ac:spMk id="3" creationId="{00000000-0000-0000-0000-000000000000}"/>
          </ac:spMkLst>
        </pc:spChg>
        <pc:picChg chg="add mod">
          <ac:chgData name="Nešporová Petra (MHMP, FON)" userId="b2187d28-27bc-4158-a98e-d215b67ab3b5" providerId="ADAL" clId="{6DA3898B-0064-49AC-B955-70073357700E}" dt="2024-11-12T22:32:23.080" v="2772" actId="1076"/>
          <ac:picMkLst>
            <pc:docMk/>
            <pc:sldMk cId="3815056848" sldId="529"/>
            <ac:picMk id="7" creationId="{6491BFA1-179B-4088-8BAC-E4C357C82046}"/>
          </ac:picMkLst>
        </pc:picChg>
        <pc:picChg chg="add mod">
          <ac:chgData name="Nešporová Petra (MHMP, FON)" userId="b2187d28-27bc-4158-a98e-d215b67ab3b5" providerId="ADAL" clId="{6DA3898B-0064-49AC-B955-70073357700E}" dt="2024-11-12T22:32:21.660" v="2771" actId="14100"/>
          <ac:picMkLst>
            <pc:docMk/>
            <pc:sldMk cId="3815056848" sldId="529"/>
            <ac:picMk id="9" creationId="{ABC9F467-8AEA-459C-A474-4BE3EE6B2450}"/>
          </ac:picMkLst>
        </pc:picChg>
      </pc:sldChg>
      <pc:sldChg chg="modSp mod modNotesTx">
        <pc:chgData name="Nešporová Petra (MHMP, FON)" userId="b2187d28-27bc-4158-a98e-d215b67ab3b5" providerId="ADAL" clId="{6DA3898B-0064-49AC-B955-70073357700E}" dt="2024-11-19T16:09:27.991" v="3523" actId="2711"/>
        <pc:sldMkLst>
          <pc:docMk/>
          <pc:sldMk cId="22030000" sldId="533"/>
        </pc:sldMkLst>
        <pc:spChg chg="mod">
          <ac:chgData name="Nešporová Petra (MHMP, FON)" userId="b2187d28-27bc-4158-a98e-d215b67ab3b5" providerId="ADAL" clId="{6DA3898B-0064-49AC-B955-70073357700E}" dt="2024-11-19T16:09:27.991" v="3523" actId="2711"/>
          <ac:spMkLst>
            <pc:docMk/>
            <pc:sldMk cId="22030000" sldId="533"/>
            <ac:spMk id="3" creationId="{00000000-0000-0000-0000-000000000000}"/>
          </ac:spMkLst>
        </pc:spChg>
      </pc:sldChg>
      <pc:sldChg chg="modSp add mod">
        <pc:chgData name="Nešporová Petra (MHMP, FON)" userId="b2187d28-27bc-4158-a98e-d215b67ab3b5" providerId="ADAL" clId="{6DA3898B-0064-49AC-B955-70073357700E}" dt="2024-11-19T16:10:03.936" v="3528" actId="20577"/>
        <pc:sldMkLst>
          <pc:docMk/>
          <pc:sldMk cId="374598917" sldId="534"/>
        </pc:sldMkLst>
        <pc:spChg chg="mod">
          <ac:chgData name="Nešporová Petra (MHMP, FON)" userId="b2187d28-27bc-4158-a98e-d215b67ab3b5" providerId="ADAL" clId="{6DA3898B-0064-49AC-B955-70073357700E}" dt="2024-11-19T15:18:03.351" v="3039" actId="20577"/>
          <ac:spMkLst>
            <pc:docMk/>
            <pc:sldMk cId="374598917" sldId="534"/>
            <ac:spMk id="2" creationId="{00000000-0000-0000-0000-000000000000}"/>
          </ac:spMkLst>
        </pc:spChg>
        <pc:spChg chg="mod">
          <ac:chgData name="Nešporová Petra (MHMP, FON)" userId="b2187d28-27bc-4158-a98e-d215b67ab3b5" providerId="ADAL" clId="{6DA3898B-0064-49AC-B955-70073357700E}" dt="2024-11-19T16:10:03.936" v="3528" actId="20577"/>
          <ac:spMkLst>
            <pc:docMk/>
            <pc:sldMk cId="374598917" sldId="534"/>
            <ac:spMk id="3" creationId="{00000000-0000-0000-0000-000000000000}"/>
          </ac:spMkLst>
        </pc:spChg>
      </pc:sldChg>
    </pc:docChg>
  </pc:docChgLst>
  <pc:docChgLst>
    <pc:chgData name="Nešporová Petra (MHMP, FON)" userId="S::m000xz004323@mag.mepnet.cz::b2187d28-27bc-4158-a98e-d215b67ab3b5" providerId="AD" clId="Web-{8D86AC30-8B36-458B-5880-33FD4A584784}"/>
    <pc:docChg chg="modSld">
      <pc:chgData name="Nešporová Petra (MHMP, FON)" userId="S::m000xz004323@mag.mepnet.cz::b2187d28-27bc-4158-a98e-d215b67ab3b5" providerId="AD" clId="Web-{8D86AC30-8B36-458B-5880-33FD4A584784}" dt="2024-11-06T12:47:08.580" v="1"/>
      <pc:docMkLst>
        <pc:docMk/>
      </pc:docMkLst>
      <pc:sldChg chg="modNotes">
        <pc:chgData name="Nešporová Petra (MHMP, FON)" userId="S::m000xz004323@mag.mepnet.cz::b2187d28-27bc-4158-a98e-d215b67ab3b5" providerId="AD" clId="Web-{8D86AC30-8B36-458B-5880-33FD4A584784}" dt="2024-11-06T12:47:08.580" v="1"/>
        <pc:sldMkLst>
          <pc:docMk/>
          <pc:sldMk cId="4089880866" sldId="502"/>
        </pc:sldMkLst>
      </pc:sldChg>
    </pc:docChg>
  </pc:docChgLst>
  <pc:docChgLst>
    <pc:chgData name="Nešporová Petra (MHMP, FON)" userId="b2187d28-27bc-4158-a98e-d215b67ab3b5" providerId="ADAL" clId="{1F37AE52-A445-43CA-AEB3-11715B8F48B9}"/>
    <pc:docChg chg="undo custSel addSld delSld modSld">
      <pc:chgData name="Nešporová Petra (MHMP, FON)" userId="b2187d28-27bc-4158-a98e-d215b67ab3b5" providerId="ADAL" clId="{1F37AE52-A445-43CA-AEB3-11715B8F48B9}" dt="2024-11-21T13:40:35.361" v="15" actId="20577"/>
      <pc:docMkLst>
        <pc:docMk/>
      </pc:docMkLst>
      <pc:sldChg chg="add modNotesTx">
        <pc:chgData name="Nešporová Petra (MHMP, FON)" userId="b2187d28-27bc-4158-a98e-d215b67ab3b5" providerId="ADAL" clId="{1F37AE52-A445-43CA-AEB3-11715B8F48B9}" dt="2024-11-21T13:40:30.316" v="14" actId="20577"/>
        <pc:sldMkLst>
          <pc:docMk/>
          <pc:sldMk cId="1623621988" sldId="498"/>
        </pc:sldMkLst>
      </pc:sldChg>
      <pc:sldChg chg="add">
        <pc:chgData name="Nešporová Petra (MHMP, FON)" userId="b2187d28-27bc-4158-a98e-d215b67ab3b5" providerId="ADAL" clId="{1F37AE52-A445-43CA-AEB3-11715B8F48B9}" dt="2024-11-21T13:39:41.267" v="10"/>
        <pc:sldMkLst>
          <pc:docMk/>
          <pc:sldMk cId="423230341" sldId="505"/>
        </pc:sldMkLst>
      </pc:sldChg>
      <pc:sldChg chg="addSp delSp modSp add del mod">
        <pc:chgData name="Nešporová Petra (MHMP, FON)" userId="b2187d28-27bc-4158-a98e-d215b67ab3b5" providerId="ADAL" clId="{1F37AE52-A445-43CA-AEB3-11715B8F48B9}" dt="2024-11-21T13:40:06.888" v="12" actId="47"/>
        <pc:sldMkLst>
          <pc:docMk/>
          <pc:sldMk cId="3913936619" sldId="526"/>
        </pc:sldMkLst>
        <pc:spChg chg="add del">
          <ac:chgData name="Nešporová Petra (MHMP, FON)" userId="b2187d28-27bc-4158-a98e-d215b67ab3b5" providerId="ADAL" clId="{1F37AE52-A445-43CA-AEB3-11715B8F48B9}" dt="2024-11-21T13:38:58.787" v="9" actId="21"/>
          <ac:spMkLst>
            <pc:docMk/>
            <pc:sldMk cId="3913936619" sldId="526"/>
            <ac:spMk id="3" creationId="{00000000-0000-0000-0000-000000000000}"/>
          </ac:spMkLst>
        </pc:spChg>
        <pc:spChg chg="add del mod">
          <ac:chgData name="Nešporová Petra (MHMP, FON)" userId="b2187d28-27bc-4158-a98e-d215b67ab3b5" providerId="ADAL" clId="{1F37AE52-A445-43CA-AEB3-11715B8F48B9}" dt="2024-11-21T13:38:58.787" v="9" actId="21"/>
          <ac:spMkLst>
            <pc:docMk/>
            <pc:sldMk cId="3913936619" sldId="526"/>
            <ac:spMk id="5" creationId="{7C3D743B-3209-4766-ACAC-7E46B061B382}"/>
          </ac:spMkLst>
        </pc:spChg>
      </pc:sldChg>
      <pc:sldChg chg="add del modNotesTx">
        <pc:chgData name="Nešporová Petra (MHMP, FON)" userId="b2187d28-27bc-4158-a98e-d215b67ab3b5" providerId="ADAL" clId="{1F37AE52-A445-43CA-AEB3-11715B8F48B9}" dt="2024-11-21T13:38:56.875" v="7"/>
        <pc:sldMkLst>
          <pc:docMk/>
          <pc:sldMk cId="972312507" sldId="535"/>
        </pc:sldMkLst>
      </pc:sldChg>
      <pc:sldChg chg="add modNotesTx">
        <pc:chgData name="Nešporová Petra (MHMP, FON)" userId="b2187d28-27bc-4158-a98e-d215b67ab3b5" providerId="ADAL" clId="{1F37AE52-A445-43CA-AEB3-11715B8F48B9}" dt="2024-11-21T13:40:35.361" v="15" actId="20577"/>
        <pc:sldMkLst>
          <pc:docMk/>
          <pc:sldMk cId="3801343670" sldId="535"/>
        </pc:sldMkLst>
      </pc:sldChg>
    </pc:docChg>
  </pc:docChgLst>
  <pc:docChgLst>
    <pc:chgData name="Nešporová Petra (MHMP, FON)" userId="b2187d28-27bc-4158-a98e-d215b67ab3b5" providerId="ADAL" clId="{A453C122-E67C-4A9C-9D1A-1910093F785C}"/>
    <pc:docChg chg="delSld modSld">
      <pc:chgData name="Nešporová Petra (MHMP, FON)" userId="b2187d28-27bc-4158-a98e-d215b67ab3b5" providerId="ADAL" clId="{A453C122-E67C-4A9C-9D1A-1910093F785C}" dt="2024-11-20T12:54:11.507" v="21" actId="6549"/>
      <pc:docMkLst>
        <pc:docMk/>
      </pc:docMkLst>
      <pc:sldChg chg="modNotesTx">
        <pc:chgData name="Nešporová Petra (MHMP, FON)" userId="b2187d28-27bc-4158-a98e-d215b67ab3b5" providerId="ADAL" clId="{A453C122-E67C-4A9C-9D1A-1910093F785C}" dt="2024-11-20T12:53:25.495" v="14" actId="20577"/>
        <pc:sldMkLst>
          <pc:docMk/>
          <pc:sldMk cId="1580992130" sldId="272"/>
        </pc:sldMkLst>
      </pc:sldChg>
      <pc:sldChg chg="modNotesTx">
        <pc:chgData name="Nešporová Petra (MHMP, FON)" userId="b2187d28-27bc-4158-a98e-d215b67ab3b5" providerId="ADAL" clId="{A453C122-E67C-4A9C-9D1A-1910093F785C}" dt="2024-11-20T12:52:27.715" v="0" actId="20577"/>
        <pc:sldMkLst>
          <pc:docMk/>
          <pc:sldMk cId="1881096298" sldId="497"/>
        </pc:sldMkLst>
      </pc:sldChg>
      <pc:sldChg chg="del modNotesTx">
        <pc:chgData name="Nešporová Petra (MHMP, FON)" userId="b2187d28-27bc-4158-a98e-d215b67ab3b5" providerId="ADAL" clId="{A453C122-E67C-4A9C-9D1A-1910093F785C}" dt="2024-11-20T12:52:48.433" v="6" actId="47"/>
        <pc:sldMkLst>
          <pc:docMk/>
          <pc:sldMk cId="1623621988" sldId="498"/>
        </pc:sldMkLst>
      </pc:sldChg>
      <pc:sldChg chg="modNotesTx">
        <pc:chgData name="Nešporová Petra (MHMP, FON)" userId="b2187d28-27bc-4158-a98e-d215b67ab3b5" providerId="ADAL" clId="{A453C122-E67C-4A9C-9D1A-1910093F785C}" dt="2024-11-20T12:52:36.644" v="3" actId="20577"/>
        <pc:sldMkLst>
          <pc:docMk/>
          <pc:sldMk cId="1416190916" sldId="501"/>
        </pc:sldMkLst>
      </pc:sldChg>
      <pc:sldChg chg="modNotesTx">
        <pc:chgData name="Nešporová Petra (MHMP, FON)" userId="b2187d28-27bc-4158-a98e-d215b67ab3b5" providerId="ADAL" clId="{A453C122-E67C-4A9C-9D1A-1910093F785C}" dt="2024-11-20T12:52:54.275" v="7" actId="20577"/>
        <pc:sldMkLst>
          <pc:docMk/>
          <pc:sldMk cId="4089880866" sldId="502"/>
        </pc:sldMkLst>
      </pc:sldChg>
      <pc:sldChg chg="modNotesTx">
        <pc:chgData name="Nešporová Petra (MHMP, FON)" userId="b2187d28-27bc-4158-a98e-d215b67ab3b5" providerId="ADAL" clId="{A453C122-E67C-4A9C-9D1A-1910093F785C}" dt="2024-11-20T12:54:11.507" v="21" actId="6549"/>
        <pc:sldMkLst>
          <pc:docMk/>
          <pc:sldMk cId="349884827" sldId="504"/>
        </pc:sldMkLst>
      </pc:sldChg>
      <pc:sldChg chg="del">
        <pc:chgData name="Nešporová Petra (MHMP, FON)" userId="b2187d28-27bc-4158-a98e-d215b67ab3b5" providerId="ADAL" clId="{A453C122-E67C-4A9C-9D1A-1910093F785C}" dt="2024-11-20T12:52:33.701" v="2" actId="47"/>
        <pc:sldMkLst>
          <pc:docMk/>
          <pc:sldMk cId="423230341" sldId="505"/>
        </pc:sldMkLst>
      </pc:sldChg>
      <pc:sldChg chg="modNotesTx">
        <pc:chgData name="Nešporová Petra (MHMP, FON)" userId="b2187d28-27bc-4158-a98e-d215b67ab3b5" providerId="ADAL" clId="{A453C122-E67C-4A9C-9D1A-1910093F785C}" dt="2024-11-20T12:52:57.937" v="8" actId="20577"/>
        <pc:sldMkLst>
          <pc:docMk/>
          <pc:sldMk cId="1241814089" sldId="506"/>
        </pc:sldMkLst>
      </pc:sldChg>
      <pc:sldChg chg="modNotesTx">
        <pc:chgData name="Nešporová Petra (MHMP, FON)" userId="b2187d28-27bc-4158-a98e-d215b67ab3b5" providerId="ADAL" clId="{A453C122-E67C-4A9C-9D1A-1910093F785C}" dt="2024-11-20T12:53:33.748" v="15" actId="20577"/>
        <pc:sldMkLst>
          <pc:docMk/>
          <pc:sldMk cId="1468245651" sldId="507"/>
        </pc:sldMkLst>
      </pc:sldChg>
      <pc:sldChg chg="modNotesTx">
        <pc:chgData name="Nešporová Petra (MHMP, FON)" userId="b2187d28-27bc-4158-a98e-d215b67ab3b5" providerId="ADAL" clId="{A453C122-E67C-4A9C-9D1A-1910093F785C}" dt="2024-11-20T12:53:40.045" v="17" actId="20577"/>
        <pc:sldMkLst>
          <pc:docMk/>
          <pc:sldMk cId="3024359333" sldId="510"/>
        </pc:sldMkLst>
      </pc:sldChg>
      <pc:sldChg chg="modNotesTx">
        <pc:chgData name="Nešporová Petra (MHMP, FON)" userId="b2187d28-27bc-4158-a98e-d215b67ab3b5" providerId="ADAL" clId="{A453C122-E67C-4A9C-9D1A-1910093F785C}" dt="2024-11-20T12:53:12.704" v="12" actId="20577"/>
        <pc:sldMkLst>
          <pc:docMk/>
          <pc:sldMk cId="4215323048" sldId="513"/>
        </pc:sldMkLst>
      </pc:sldChg>
      <pc:sldChg chg="modNotesTx">
        <pc:chgData name="Nešporová Petra (MHMP, FON)" userId="b2187d28-27bc-4158-a98e-d215b67ab3b5" providerId="ADAL" clId="{A453C122-E67C-4A9C-9D1A-1910093F785C}" dt="2024-11-20T12:53:06.994" v="10" actId="20577"/>
        <pc:sldMkLst>
          <pc:docMk/>
          <pc:sldMk cId="1536800412" sldId="514"/>
        </pc:sldMkLst>
      </pc:sldChg>
      <pc:sldChg chg="modNotesTx">
        <pc:chgData name="Nešporová Petra (MHMP, FON)" userId="b2187d28-27bc-4158-a98e-d215b67ab3b5" providerId="ADAL" clId="{A453C122-E67C-4A9C-9D1A-1910093F785C}" dt="2024-11-20T12:53:05.120" v="9" actId="20577"/>
        <pc:sldMkLst>
          <pc:docMk/>
          <pc:sldMk cId="635632138" sldId="518"/>
        </pc:sldMkLst>
      </pc:sldChg>
      <pc:sldChg chg="modNotesTx">
        <pc:chgData name="Nešporová Petra (MHMP, FON)" userId="b2187d28-27bc-4158-a98e-d215b67ab3b5" providerId="ADAL" clId="{A453C122-E67C-4A9C-9D1A-1910093F785C}" dt="2024-11-20T12:53:16.272" v="13" actId="20577"/>
        <pc:sldMkLst>
          <pc:docMk/>
          <pc:sldMk cId="2065123697" sldId="519"/>
        </pc:sldMkLst>
      </pc:sldChg>
      <pc:sldChg chg="modNotesTx">
        <pc:chgData name="Nešporová Petra (MHMP, FON)" userId="b2187d28-27bc-4158-a98e-d215b67ab3b5" providerId="ADAL" clId="{A453C122-E67C-4A9C-9D1A-1910093F785C}" dt="2024-11-20T12:53:35.854" v="16" actId="20577"/>
        <pc:sldMkLst>
          <pc:docMk/>
          <pc:sldMk cId="4018503296" sldId="522"/>
        </pc:sldMkLst>
      </pc:sldChg>
      <pc:sldChg chg="modNotesTx">
        <pc:chgData name="Nešporová Petra (MHMP, FON)" userId="b2187d28-27bc-4158-a98e-d215b67ab3b5" providerId="ADAL" clId="{A453C122-E67C-4A9C-9D1A-1910093F785C}" dt="2024-11-20T12:53:45.689" v="18" actId="20577"/>
        <pc:sldMkLst>
          <pc:docMk/>
          <pc:sldMk cId="1336975232" sldId="523"/>
        </pc:sldMkLst>
      </pc:sldChg>
      <pc:sldChg chg="modNotesTx">
        <pc:chgData name="Nešporová Petra (MHMP, FON)" userId="b2187d28-27bc-4158-a98e-d215b67ab3b5" providerId="ADAL" clId="{A453C122-E67C-4A9C-9D1A-1910093F785C}" dt="2024-11-20T12:52:45.519" v="5" actId="20577"/>
        <pc:sldMkLst>
          <pc:docMk/>
          <pc:sldMk cId="3913936619" sldId="526"/>
        </pc:sldMkLst>
      </pc:sldChg>
      <pc:sldChg chg="modNotesTx">
        <pc:chgData name="Nešporová Petra (MHMP, FON)" userId="b2187d28-27bc-4158-a98e-d215b67ab3b5" providerId="ADAL" clId="{A453C122-E67C-4A9C-9D1A-1910093F785C}" dt="2024-11-20T12:53:48.113" v="19" actId="20577"/>
        <pc:sldMkLst>
          <pc:docMk/>
          <pc:sldMk cId="4032424745" sldId="528"/>
        </pc:sldMkLst>
      </pc:sldChg>
    </pc:docChg>
  </pc:docChgLst>
  <pc:docChgLst>
    <pc:chgData name="Nešporová Petra (MHMP, FON)" userId="S::m000xz004323@mag.mepnet.cz::b2187d28-27bc-4158-a98e-d215b67ab3b5" providerId="AD" clId="Web-{54931E7D-F0CF-7600-1576-208DF935EC52}"/>
    <pc:docChg chg="modSld">
      <pc:chgData name="Nešporová Petra (MHMP, FON)" userId="S::m000xz004323@mag.mepnet.cz::b2187d28-27bc-4158-a98e-d215b67ab3b5" providerId="AD" clId="Web-{54931E7D-F0CF-7600-1576-208DF935EC52}" dt="2024-11-11T10:05:57.240" v="5" actId="20577"/>
      <pc:docMkLst>
        <pc:docMk/>
      </pc:docMkLst>
      <pc:sldChg chg="modSp">
        <pc:chgData name="Nešporová Petra (MHMP, FON)" userId="S::m000xz004323@mag.mepnet.cz::b2187d28-27bc-4158-a98e-d215b67ab3b5" providerId="AD" clId="Web-{54931E7D-F0CF-7600-1576-208DF935EC52}" dt="2024-11-11T10:05:57.240" v="5" actId="20577"/>
        <pc:sldMkLst>
          <pc:docMk/>
          <pc:sldMk cId="208488222" sldId="481"/>
        </pc:sldMkLst>
        <pc:spChg chg="mod">
          <ac:chgData name="Nešporová Petra (MHMP, FON)" userId="S::m000xz004323@mag.mepnet.cz::b2187d28-27bc-4158-a98e-d215b67ab3b5" providerId="AD" clId="Web-{54931E7D-F0CF-7600-1576-208DF935EC52}" dt="2024-11-11T10:05:57.240" v="5" actId="20577"/>
          <ac:spMkLst>
            <pc:docMk/>
            <pc:sldMk cId="208488222" sldId="481"/>
            <ac:spMk id="5" creationId="{4C595CB6-F48C-42FF-9071-049103005599}"/>
          </ac:spMkLst>
        </pc:spChg>
      </pc:sldChg>
    </pc:docChg>
  </pc:docChgLst>
  <pc:docChgLst>
    <pc:chgData name="Petra Nešporová" userId="b2187d28-27bc-4158-a98e-d215b67ab3b5" providerId="ADAL" clId="{6DA3898B-0064-49AC-B955-70073357700E}"/>
    <pc:docChg chg="undo custSel modSld sldOrd">
      <pc:chgData name="Petra Nešporová" userId="b2187d28-27bc-4158-a98e-d215b67ab3b5" providerId="ADAL" clId="{6DA3898B-0064-49AC-B955-70073357700E}" dt="2024-11-13T20:47:11.779" v="387" actId="13926"/>
      <pc:docMkLst>
        <pc:docMk/>
      </pc:docMkLst>
      <pc:sldChg chg="modSp mod">
        <pc:chgData name="Petra Nešporová" userId="b2187d28-27bc-4158-a98e-d215b67ab3b5" providerId="ADAL" clId="{6DA3898B-0064-49AC-B955-70073357700E}" dt="2024-11-13T20:45:14.037" v="373" actId="20577"/>
        <pc:sldMkLst>
          <pc:docMk/>
          <pc:sldMk cId="3138971971" sldId="262"/>
        </pc:sldMkLst>
        <pc:spChg chg="mod">
          <ac:chgData name="Petra Nešporová" userId="b2187d28-27bc-4158-a98e-d215b67ab3b5" providerId="ADAL" clId="{6DA3898B-0064-49AC-B955-70073357700E}" dt="2024-11-13T20:45:14.037" v="373" actId="20577"/>
          <ac:spMkLst>
            <pc:docMk/>
            <pc:sldMk cId="3138971971" sldId="262"/>
            <ac:spMk id="2" creationId="{39DBD0B9-F773-4BAB-B060-8844FEB7C74F}"/>
          </ac:spMkLst>
        </pc:spChg>
      </pc:sldChg>
      <pc:sldChg chg="ord modNotesTx">
        <pc:chgData name="Petra Nešporová" userId="b2187d28-27bc-4158-a98e-d215b67ab3b5" providerId="ADAL" clId="{6DA3898B-0064-49AC-B955-70073357700E}" dt="2024-11-13T20:29:43.237" v="26" actId="207"/>
        <pc:sldMkLst>
          <pc:docMk/>
          <pc:sldMk cId="1580992130" sldId="272"/>
        </pc:sldMkLst>
      </pc:sldChg>
      <pc:sldChg chg="modSp mod">
        <pc:chgData name="Petra Nešporová" userId="b2187d28-27bc-4158-a98e-d215b67ab3b5" providerId="ADAL" clId="{6DA3898B-0064-49AC-B955-70073357700E}" dt="2024-11-13T20:44:55.901" v="372" actId="1076"/>
        <pc:sldMkLst>
          <pc:docMk/>
          <pc:sldMk cId="1416190916" sldId="501"/>
        </pc:sldMkLst>
        <pc:spChg chg="mod">
          <ac:chgData name="Petra Nešporová" userId="b2187d28-27bc-4158-a98e-d215b67ab3b5" providerId="ADAL" clId="{6DA3898B-0064-49AC-B955-70073357700E}" dt="2024-11-13T20:44:53.156" v="371" actId="20577"/>
          <ac:spMkLst>
            <pc:docMk/>
            <pc:sldMk cId="1416190916" sldId="501"/>
            <ac:spMk id="3" creationId="{00000000-0000-0000-0000-000000000000}"/>
          </ac:spMkLst>
        </pc:spChg>
        <pc:picChg chg="mod">
          <ac:chgData name="Petra Nešporová" userId="b2187d28-27bc-4158-a98e-d215b67ab3b5" providerId="ADAL" clId="{6DA3898B-0064-49AC-B955-70073357700E}" dt="2024-11-13T20:44:55.901" v="372" actId="1076"/>
          <ac:picMkLst>
            <pc:docMk/>
            <pc:sldMk cId="1416190916" sldId="501"/>
            <ac:picMk id="6" creationId="{619FFC1F-7B06-4C74-8FAA-C3B208D3EA59}"/>
          </ac:picMkLst>
        </pc:picChg>
      </pc:sldChg>
      <pc:sldChg chg="modSp mod">
        <pc:chgData name="Petra Nešporová" userId="b2187d28-27bc-4158-a98e-d215b67ab3b5" providerId="ADAL" clId="{6DA3898B-0064-49AC-B955-70073357700E}" dt="2024-11-13T20:47:11.779" v="387" actId="13926"/>
        <pc:sldMkLst>
          <pc:docMk/>
          <pc:sldMk cId="4089880866" sldId="502"/>
        </pc:sldMkLst>
        <pc:graphicFrameChg chg="modGraphic">
          <ac:chgData name="Petra Nešporová" userId="b2187d28-27bc-4158-a98e-d215b67ab3b5" providerId="ADAL" clId="{6DA3898B-0064-49AC-B955-70073357700E}" dt="2024-11-13T20:47:11.779" v="387" actId="13926"/>
          <ac:graphicFrameMkLst>
            <pc:docMk/>
            <pc:sldMk cId="4089880866" sldId="502"/>
            <ac:graphicFrameMk id="12" creationId="{5F65DB2C-8E27-4F31-9B8F-5FB600067700}"/>
          </ac:graphicFrameMkLst>
        </pc:graphicFrameChg>
      </pc:sldChg>
      <pc:sldChg chg="modSp mod modNotesTx">
        <pc:chgData name="Petra Nešporová" userId="b2187d28-27bc-4158-a98e-d215b67ab3b5" providerId="ADAL" clId="{6DA3898B-0064-49AC-B955-70073357700E}" dt="2024-11-13T20:34:41.038" v="189" actId="20577"/>
        <pc:sldMkLst>
          <pc:docMk/>
          <pc:sldMk cId="1468245651" sldId="507"/>
        </pc:sldMkLst>
        <pc:spChg chg="mod">
          <ac:chgData name="Petra Nešporová" userId="b2187d28-27bc-4158-a98e-d215b67ab3b5" providerId="ADAL" clId="{6DA3898B-0064-49AC-B955-70073357700E}" dt="2024-11-13T20:32:44.593" v="165" actId="313"/>
          <ac:spMkLst>
            <pc:docMk/>
            <pc:sldMk cId="1468245651" sldId="507"/>
            <ac:spMk id="3" creationId="{00000000-0000-0000-0000-000000000000}"/>
          </ac:spMkLst>
        </pc:spChg>
      </pc:sldChg>
      <pc:sldChg chg="modSp mod">
        <pc:chgData name="Petra Nešporová" userId="b2187d28-27bc-4158-a98e-d215b67ab3b5" providerId="ADAL" clId="{6DA3898B-0064-49AC-B955-70073357700E}" dt="2024-11-13T20:28:35.259" v="23" actId="20577"/>
        <pc:sldMkLst>
          <pc:docMk/>
          <pc:sldMk cId="3024359333" sldId="510"/>
        </pc:sldMkLst>
        <pc:spChg chg="mod">
          <ac:chgData name="Petra Nešporová" userId="b2187d28-27bc-4158-a98e-d215b67ab3b5" providerId="ADAL" clId="{6DA3898B-0064-49AC-B955-70073357700E}" dt="2024-11-13T20:28:35.259" v="23" actId="20577"/>
          <ac:spMkLst>
            <pc:docMk/>
            <pc:sldMk cId="3024359333" sldId="510"/>
            <ac:spMk id="3" creationId="{00000000-0000-0000-0000-000000000000}"/>
          </ac:spMkLst>
        </pc:spChg>
      </pc:sldChg>
      <pc:sldChg chg="modSp mod">
        <pc:chgData name="Petra Nešporová" userId="b2187d28-27bc-4158-a98e-d215b67ab3b5" providerId="ADAL" clId="{6DA3898B-0064-49AC-B955-70073357700E}" dt="2024-11-13T20:32:10.813" v="105" actId="13926"/>
        <pc:sldMkLst>
          <pc:docMk/>
          <pc:sldMk cId="2903848692" sldId="511"/>
        </pc:sldMkLst>
        <pc:spChg chg="mod">
          <ac:chgData name="Petra Nešporová" userId="b2187d28-27bc-4158-a98e-d215b67ab3b5" providerId="ADAL" clId="{6DA3898B-0064-49AC-B955-70073357700E}" dt="2024-11-13T20:32:10.813" v="105" actId="13926"/>
          <ac:spMkLst>
            <pc:docMk/>
            <pc:sldMk cId="2903848692" sldId="511"/>
            <ac:spMk id="3" creationId="{00000000-0000-0000-0000-000000000000}"/>
          </ac:spMkLst>
        </pc:spChg>
      </pc:sldChg>
      <pc:sldChg chg="modSp mod">
        <pc:chgData name="Petra Nešporová" userId="b2187d28-27bc-4158-a98e-d215b67ab3b5" providerId="ADAL" clId="{6DA3898B-0064-49AC-B955-70073357700E}" dt="2024-11-13T20:43:59.509" v="298" actId="6549"/>
        <pc:sldMkLst>
          <pc:docMk/>
          <pc:sldMk cId="2770837130" sldId="516"/>
        </pc:sldMkLst>
        <pc:spChg chg="mod">
          <ac:chgData name="Petra Nešporová" userId="b2187d28-27bc-4158-a98e-d215b67ab3b5" providerId="ADAL" clId="{6DA3898B-0064-49AC-B955-70073357700E}" dt="2024-11-13T20:43:59.509" v="298" actId="6549"/>
          <ac:spMkLst>
            <pc:docMk/>
            <pc:sldMk cId="2770837130" sldId="516"/>
            <ac:spMk id="3" creationId="{00000000-0000-0000-0000-000000000000}"/>
          </ac:spMkLst>
        </pc:spChg>
      </pc:sldChg>
      <pc:sldChg chg="modSp mod">
        <pc:chgData name="Petra Nešporová" userId="b2187d28-27bc-4158-a98e-d215b67ab3b5" providerId="ADAL" clId="{6DA3898B-0064-49AC-B955-70073357700E}" dt="2024-11-13T20:43:37.357" v="296" actId="27636"/>
        <pc:sldMkLst>
          <pc:docMk/>
          <pc:sldMk cId="3471205366" sldId="520"/>
        </pc:sldMkLst>
        <pc:spChg chg="mod">
          <ac:chgData name="Petra Nešporová" userId="b2187d28-27bc-4158-a98e-d215b67ab3b5" providerId="ADAL" clId="{6DA3898B-0064-49AC-B955-70073357700E}" dt="2024-11-13T20:43:37.357" v="296" actId="27636"/>
          <ac:spMkLst>
            <pc:docMk/>
            <pc:sldMk cId="3471205366" sldId="520"/>
            <ac:spMk id="3" creationId="{00000000-0000-0000-0000-000000000000}"/>
          </ac:spMkLst>
        </pc:spChg>
      </pc:sldChg>
      <pc:sldChg chg="modSp">
        <pc:chgData name="Petra Nešporová" userId="b2187d28-27bc-4158-a98e-d215b67ab3b5" providerId="ADAL" clId="{6DA3898B-0064-49AC-B955-70073357700E}" dt="2024-11-13T20:38:30.055" v="235"/>
        <pc:sldMkLst>
          <pc:docMk/>
          <pc:sldMk cId="1336975232" sldId="523"/>
        </pc:sldMkLst>
        <pc:spChg chg="mod">
          <ac:chgData name="Petra Nešporová" userId="b2187d28-27bc-4158-a98e-d215b67ab3b5" providerId="ADAL" clId="{6DA3898B-0064-49AC-B955-70073357700E}" dt="2024-11-13T20:38:30.055" v="235"/>
          <ac:spMkLst>
            <pc:docMk/>
            <pc:sldMk cId="1336975232" sldId="523"/>
            <ac:spMk id="2" creationId="{00000000-0000-0000-0000-000000000000}"/>
          </ac:spMkLst>
        </pc:spChg>
      </pc:sldChg>
      <pc:sldChg chg="modSp mod">
        <pc:chgData name="Petra Nešporová" userId="b2187d28-27bc-4158-a98e-d215b67ab3b5" providerId="ADAL" clId="{6DA3898B-0064-49AC-B955-70073357700E}" dt="2024-11-13T20:46:46.943" v="386" actId="1076"/>
        <pc:sldMkLst>
          <pc:docMk/>
          <pc:sldMk cId="2324318495" sldId="527"/>
        </pc:sldMkLst>
        <pc:picChg chg="mod modCrop">
          <ac:chgData name="Petra Nešporová" userId="b2187d28-27bc-4158-a98e-d215b67ab3b5" providerId="ADAL" clId="{6DA3898B-0064-49AC-B955-70073357700E}" dt="2024-11-13T20:46:46.943" v="386" actId="1076"/>
          <ac:picMkLst>
            <pc:docMk/>
            <pc:sldMk cId="2324318495" sldId="527"/>
            <ac:picMk id="5" creationId="{7E5C02C3-5101-4321-BB11-4418B065AB09}"/>
          </ac:picMkLst>
        </pc:picChg>
      </pc:sldChg>
      <pc:sldChg chg="modSp">
        <pc:chgData name="Petra Nešporová" userId="b2187d28-27bc-4158-a98e-d215b67ab3b5" providerId="ADAL" clId="{6DA3898B-0064-49AC-B955-70073357700E}" dt="2024-11-13T20:38:24.333" v="234"/>
        <pc:sldMkLst>
          <pc:docMk/>
          <pc:sldMk cId="4032424745" sldId="528"/>
        </pc:sldMkLst>
        <pc:spChg chg="mod">
          <ac:chgData name="Petra Nešporová" userId="b2187d28-27bc-4158-a98e-d215b67ab3b5" providerId="ADAL" clId="{6DA3898B-0064-49AC-B955-70073357700E}" dt="2024-11-13T20:38:24.333" v="234"/>
          <ac:spMkLst>
            <pc:docMk/>
            <pc:sldMk cId="4032424745" sldId="528"/>
            <ac:spMk id="2" creationId="{00000000-0000-0000-0000-000000000000}"/>
          </ac:spMkLst>
        </pc:spChg>
      </pc:sldChg>
    </pc:docChg>
  </pc:docChgLst>
  <pc:docChgLst>
    <pc:chgData name="Hapková Kleinwächterová Kristina (MHMP, FON)" userId="S::m000xz009843@mag.mepnet.cz::fa649fca-a5da-42e8-bc07-c7f569f8f290" providerId="AD" clId="Web-{F023CEA4-6A35-3B7E-C5CC-98412864140C}"/>
    <pc:docChg chg="delSld modSld">
      <pc:chgData name="Hapková Kleinwächterová Kristina (MHMP, FON)" userId="S::m000xz009843@mag.mepnet.cz::fa649fca-a5da-42e8-bc07-c7f569f8f290" providerId="AD" clId="Web-{F023CEA4-6A35-3B7E-C5CC-98412864140C}" dt="2024-02-27T07:54:43.706" v="793" actId="20577"/>
      <pc:docMkLst>
        <pc:docMk/>
      </pc:docMkLst>
      <pc:sldChg chg="modSp">
        <pc:chgData name="Hapková Kleinwächterová Kristina (MHMP, FON)" userId="S::m000xz009843@mag.mepnet.cz::fa649fca-a5da-42e8-bc07-c7f569f8f290" providerId="AD" clId="Web-{F023CEA4-6A35-3B7E-C5CC-98412864140C}" dt="2024-02-21T08:55:00.591" v="41" actId="20577"/>
        <pc:sldMkLst>
          <pc:docMk/>
          <pc:sldMk cId="3138971971" sldId="262"/>
        </pc:sldMkLst>
      </pc:sldChg>
      <pc:sldChg chg="modSp">
        <pc:chgData name="Hapková Kleinwächterová Kristina (MHMP, FON)" userId="S::m000xz009843@mag.mepnet.cz::fa649fca-a5da-42e8-bc07-c7f569f8f290" providerId="AD" clId="Web-{F023CEA4-6A35-3B7E-C5CC-98412864140C}" dt="2024-02-21T09:52:42.282" v="718" actId="20577"/>
        <pc:sldMkLst>
          <pc:docMk/>
          <pc:sldMk cId="208488222" sldId="481"/>
        </pc:sldMkLst>
      </pc:sldChg>
      <pc:sldChg chg="del">
        <pc:chgData name="Hapková Kleinwächterová Kristina (MHMP, FON)" userId="S::m000xz009843@mag.mepnet.cz::fa649fca-a5da-42e8-bc07-c7f569f8f290" providerId="AD" clId="Web-{F023CEA4-6A35-3B7E-C5CC-98412864140C}" dt="2024-02-21T09:28:42.092" v="365"/>
        <pc:sldMkLst>
          <pc:docMk/>
          <pc:sldMk cId="1236595000" sldId="492"/>
        </pc:sldMkLst>
      </pc:sldChg>
      <pc:sldChg chg="modSp">
        <pc:chgData name="Hapková Kleinwächterová Kristina (MHMP, FON)" userId="S::m000xz009843@mag.mepnet.cz::fa649fca-a5da-42e8-bc07-c7f569f8f290" providerId="AD" clId="Web-{F023CEA4-6A35-3B7E-C5CC-98412864140C}" dt="2024-02-27T07:54:43.706" v="793" actId="20577"/>
        <pc:sldMkLst>
          <pc:docMk/>
          <pc:sldMk cId="1102702926" sldId="496"/>
        </pc:sldMkLst>
      </pc:sldChg>
      <pc:sldChg chg="modSp">
        <pc:chgData name="Hapková Kleinwächterová Kristina (MHMP, FON)" userId="S::m000xz009843@mag.mepnet.cz::fa649fca-a5da-42e8-bc07-c7f569f8f290" providerId="AD" clId="Web-{F023CEA4-6A35-3B7E-C5CC-98412864140C}" dt="2024-02-21T09:02:21.060" v="136" actId="20577"/>
        <pc:sldMkLst>
          <pc:docMk/>
          <pc:sldMk cId="1803251169" sldId="499"/>
        </pc:sldMkLst>
      </pc:sldChg>
      <pc:sldChg chg="modSp">
        <pc:chgData name="Hapková Kleinwächterová Kristina (MHMP, FON)" userId="S::m000xz009843@mag.mepnet.cz::fa649fca-a5da-42e8-bc07-c7f569f8f290" providerId="AD" clId="Web-{F023CEA4-6A35-3B7E-C5CC-98412864140C}" dt="2024-02-21T09:01:14.057" v="121" actId="1076"/>
        <pc:sldMkLst>
          <pc:docMk/>
          <pc:sldMk cId="1604998270" sldId="500"/>
        </pc:sldMkLst>
      </pc:sldChg>
      <pc:sldChg chg="del">
        <pc:chgData name="Hapková Kleinwächterová Kristina (MHMP, FON)" userId="S::m000xz009843@mag.mepnet.cz::fa649fca-a5da-42e8-bc07-c7f569f8f290" providerId="AD" clId="Web-{F023CEA4-6A35-3B7E-C5CC-98412864140C}" dt="2024-02-21T09:28:11.356" v="362"/>
        <pc:sldMkLst>
          <pc:docMk/>
          <pc:sldMk cId="832497611" sldId="503"/>
        </pc:sldMkLst>
      </pc:sldChg>
      <pc:sldChg chg="del">
        <pc:chgData name="Hapková Kleinwächterová Kristina (MHMP, FON)" userId="S::m000xz009843@mag.mepnet.cz::fa649fca-a5da-42e8-bc07-c7f569f8f290" providerId="AD" clId="Web-{F023CEA4-6A35-3B7E-C5CC-98412864140C}" dt="2024-02-21T09:28:19.888" v="363"/>
        <pc:sldMkLst>
          <pc:docMk/>
          <pc:sldMk cId="1470094250" sldId="505"/>
        </pc:sldMkLst>
      </pc:sldChg>
      <pc:sldChg chg="modSp del">
        <pc:chgData name="Hapková Kleinwächterová Kristina (MHMP, FON)" userId="S::m000xz009843@mag.mepnet.cz::fa649fca-a5da-42e8-bc07-c7f569f8f290" providerId="AD" clId="Web-{F023CEA4-6A35-3B7E-C5CC-98412864140C}" dt="2024-02-21T09:53:03.767" v="721"/>
        <pc:sldMkLst>
          <pc:docMk/>
          <pc:sldMk cId="2195294410" sldId="506"/>
        </pc:sldMkLst>
      </pc:sldChg>
      <pc:sldChg chg="del">
        <pc:chgData name="Hapková Kleinwächterová Kristina (MHMP, FON)" userId="S::m000xz009843@mag.mepnet.cz::fa649fca-a5da-42e8-bc07-c7f569f8f290" providerId="AD" clId="Web-{F023CEA4-6A35-3B7E-C5CC-98412864140C}" dt="2024-02-21T09:28:38.498" v="364"/>
        <pc:sldMkLst>
          <pc:docMk/>
          <pc:sldMk cId="550515131" sldId="508"/>
        </pc:sldMkLst>
      </pc:sldChg>
      <pc:sldChg chg="modSp">
        <pc:chgData name="Hapková Kleinwächterová Kristina (MHMP, FON)" userId="S::m000xz009843@mag.mepnet.cz::fa649fca-a5da-42e8-bc07-c7f569f8f290" providerId="AD" clId="Web-{F023CEA4-6A35-3B7E-C5CC-98412864140C}" dt="2024-02-21T09:52:52.985" v="720" actId="20577"/>
        <pc:sldMkLst>
          <pc:docMk/>
          <pc:sldMk cId="1085563217" sldId="510"/>
        </pc:sldMkLst>
      </pc:sldChg>
      <pc:sldChg chg="addSp delSp modSp">
        <pc:chgData name="Hapková Kleinwächterová Kristina (MHMP, FON)" userId="S::m000xz009843@mag.mepnet.cz::fa649fca-a5da-42e8-bc07-c7f569f8f290" providerId="AD" clId="Web-{F023CEA4-6A35-3B7E-C5CC-98412864140C}" dt="2024-02-21T09:51:46.342" v="707"/>
        <pc:sldMkLst>
          <pc:docMk/>
          <pc:sldMk cId="226437265" sldId="511"/>
        </pc:sldMkLst>
      </pc:sldChg>
    </pc:docChg>
  </pc:docChgLst>
  <pc:docChgLst>
    <pc:chgData name="Nešporová Petra (MHMP, FON)" userId="S::m000xz004323@mag.mepnet.cz::b2187d28-27bc-4158-a98e-d215b67ab3b5" providerId="AD" clId="Web-{C4D566E0-6256-59B3-A2B8-A84678EE9D17}"/>
    <pc:docChg chg="addSld modSld">
      <pc:chgData name="Nešporová Petra (MHMP, FON)" userId="S::m000xz004323@mag.mepnet.cz::b2187d28-27bc-4158-a98e-d215b67ab3b5" providerId="AD" clId="Web-{C4D566E0-6256-59B3-A2B8-A84678EE9D17}" dt="2024-10-10T08:08:33.037" v="12" actId="20577"/>
      <pc:docMkLst>
        <pc:docMk/>
      </pc:docMkLst>
      <pc:sldChg chg="modSp add replId">
        <pc:chgData name="Nešporová Petra (MHMP, FON)" userId="S::m000xz004323@mag.mepnet.cz::b2187d28-27bc-4158-a98e-d215b67ab3b5" providerId="AD" clId="Web-{C4D566E0-6256-59B3-A2B8-A84678EE9D17}" dt="2024-10-10T08:08:33.037" v="12" actId="20577"/>
        <pc:sldMkLst>
          <pc:docMk/>
          <pc:sldMk cId="4215323048" sldId="513"/>
        </pc:sldMkLst>
        <pc:spChg chg="mod">
          <ac:chgData name="Nešporová Petra (MHMP, FON)" userId="S::m000xz004323@mag.mepnet.cz::b2187d28-27bc-4158-a98e-d215b67ab3b5" providerId="AD" clId="Web-{C4D566E0-6256-59B3-A2B8-A84678EE9D17}" dt="2024-10-10T08:08:33.037" v="12" actId="20577"/>
          <ac:spMkLst>
            <pc:docMk/>
            <pc:sldMk cId="4215323048" sldId="513"/>
            <ac:spMk id="2" creationId="{00000000-0000-0000-0000-000000000000}"/>
          </ac:spMkLst>
        </pc:spChg>
      </pc:sldChg>
    </pc:docChg>
  </pc:docChgLst>
  <pc:docChgLst>
    <pc:chgData name="Nešporová Petra (MHMP, FON)" userId="b2187d28-27bc-4158-a98e-d215b67ab3b5" providerId="ADAL" clId="{CAC61761-FE8B-4837-8970-CD392D834D6A}"/>
    <pc:docChg chg="modSld">
      <pc:chgData name="Nešporová Petra (MHMP, FON)" userId="b2187d28-27bc-4158-a98e-d215b67ab3b5" providerId="ADAL" clId="{CAC61761-FE8B-4837-8970-CD392D834D6A}" dt="2024-09-08T09:19:30.045" v="63" actId="20577"/>
      <pc:docMkLst>
        <pc:docMk/>
      </pc:docMkLst>
      <pc:sldChg chg="modSp mod">
        <pc:chgData name="Nešporová Petra (MHMP, FON)" userId="b2187d28-27bc-4158-a98e-d215b67ab3b5" providerId="ADAL" clId="{CAC61761-FE8B-4837-8970-CD392D834D6A}" dt="2024-09-08T09:19:30.045" v="63" actId="20577"/>
        <pc:sldMkLst>
          <pc:docMk/>
          <pc:sldMk cId="1803251169" sldId="499"/>
        </pc:sldMkLst>
      </pc:sldChg>
      <pc:sldChg chg="modNotesTx">
        <pc:chgData name="Nešporová Petra (MHMP, FON)" userId="b2187d28-27bc-4158-a98e-d215b67ab3b5" providerId="ADAL" clId="{CAC61761-FE8B-4837-8970-CD392D834D6A}" dt="2024-09-08T09:16:43.636" v="15" actId="6549"/>
        <pc:sldMkLst>
          <pc:docMk/>
          <pc:sldMk cId="1416190916" sldId="501"/>
        </pc:sldMkLst>
      </pc:sldChg>
    </pc:docChg>
  </pc:docChgLst>
  <pc:docChgLst>
    <pc:chgData name="Nešporová Petra (MHMP, FON)" userId="b2187d28-27bc-4158-a98e-d215b67ab3b5" providerId="ADAL" clId="{41A8E0F8-32AE-4DAC-9941-76A3091E96DE}"/>
    <pc:docChg chg="undo redo custSel addSld modSld modNotesMaster modHandout">
      <pc:chgData name="Nešporová Petra (MHMP, FON)" userId="b2187d28-27bc-4158-a98e-d215b67ab3b5" providerId="ADAL" clId="{41A8E0F8-32AE-4DAC-9941-76A3091E96DE}" dt="2024-11-20T12:48:59.965" v="232" actId="20577"/>
      <pc:docMkLst>
        <pc:docMk/>
      </pc:docMkLst>
      <pc:sldChg chg="modNotesTx">
        <pc:chgData name="Nešporová Petra (MHMP, FON)" userId="b2187d28-27bc-4158-a98e-d215b67ab3b5" providerId="ADAL" clId="{41A8E0F8-32AE-4DAC-9941-76A3091E96DE}" dt="2024-11-20T12:09:38.690" v="58" actId="6549"/>
        <pc:sldMkLst>
          <pc:docMk/>
          <pc:sldMk cId="349884827" sldId="504"/>
        </pc:sldMkLst>
      </pc:sldChg>
      <pc:sldChg chg="modSp mod">
        <pc:chgData name="Nešporová Petra (MHMP, FON)" userId="b2187d28-27bc-4158-a98e-d215b67ab3b5" providerId="ADAL" clId="{41A8E0F8-32AE-4DAC-9941-76A3091E96DE}" dt="2024-11-20T12:14:58.899" v="127" actId="20578"/>
        <pc:sldMkLst>
          <pc:docMk/>
          <pc:sldMk cId="1468245651" sldId="507"/>
        </pc:sldMkLst>
        <pc:spChg chg="mod">
          <ac:chgData name="Nešporová Petra (MHMP, FON)" userId="b2187d28-27bc-4158-a98e-d215b67ab3b5" providerId="ADAL" clId="{41A8E0F8-32AE-4DAC-9941-76A3091E96DE}" dt="2024-11-20T12:14:58.899" v="127" actId="20578"/>
          <ac:spMkLst>
            <pc:docMk/>
            <pc:sldMk cId="1468245651" sldId="507"/>
            <ac:spMk id="3" creationId="{00000000-0000-0000-0000-000000000000}"/>
          </ac:spMkLst>
        </pc:spChg>
      </pc:sldChg>
      <pc:sldChg chg="modSp mod">
        <pc:chgData name="Nešporová Petra (MHMP, FON)" userId="b2187d28-27bc-4158-a98e-d215b67ab3b5" providerId="ADAL" clId="{41A8E0F8-32AE-4DAC-9941-76A3091E96DE}" dt="2024-11-20T12:16:45.873" v="165" actId="20577"/>
        <pc:sldMkLst>
          <pc:docMk/>
          <pc:sldMk cId="3642235194" sldId="509"/>
        </pc:sldMkLst>
        <pc:spChg chg="mod">
          <ac:chgData name="Nešporová Petra (MHMP, FON)" userId="b2187d28-27bc-4158-a98e-d215b67ab3b5" providerId="ADAL" clId="{41A8E0F8-32AE-4DAC-9941-76A3091E96DE}" dt="2024-11-20T12:16:45.873" v="165" actId="20577"/>
          <ac:spMkLst>
            <pc:docMk/>
            <pc:sldMk cId="3642235194" sldId="509"/>
            <ac:spMk id="3" creationId="{00000000-0000-0000-0000-000000000000}"/>
          </ac:spMkLst>
        </pc:spChg>
      </pc:sldChg>
      <pc:sldChg chg="modSp mod">
        <pc:chgData name="Nešporová Petra (MHMP, FON)" userId="b2187d28-27bc-4158-a98e-d215b67ab3b5" providerId="ADAL" clId="{41A8E0F8-32AE-4DAC-9941-76A3091E96DE}" dt="2024-11-20T12:15:56.181" v="148" actId="20577"/>
        <pc:sldMkLst>
          <pc:docMk/>
          <pc:sldMk cId="3024359333" sldId="510"/>
        </pc:sldMkLst>
        <pc:spChg chg="mod">
          <ac:chgData name="Nešporová Petra (MHMP, FON)" userId="b2187d28-27bc-4158-a98e-d215b67ab3b5" providerId="ADAL" clId="{41A8E0F8-32AE-4DAC-9941-76A3091E96DE}" dt="2024-11-20T12:15:56.181" v="148" actId="20577"/>
          <ac:spMkLst>
            <pc:docMk/>
            <pc:sldMk cId="3024359333" sldId="510"/>
            <ac:spMk id="3" creationId="{00000000-0000-0000-0000-000000000000}"/>
          </ac:spMkLst>
        </pc:spChg>
      </pc:sldChg>
      <pc:sldChg chg="modSp mod">
        <pc:chgData name="Nešporová Petra (MHMP, FON)" userId="b2187d28-27bc-4158-a98e-d215b67ab3b5" providerId="ADAL" clId="{41A8E0F8-32AE-4DAC-9941-76A3091E96DE}" dt="2024-11-20T12:15:27.180" v="136" actId="20577"/>
        <pc:sldMkLst>
          <pc:docMk/>
          <pc:sldMk cId="2903848692" sldId="511"/>
        </pc:sldMkLst>
        <pc:spChg chg="mod">
          <ac:chgData name="Nešporová Petra (MHMP, FON)" userId="b2187d28-27bc-4158-a98e-d215b67ab3b5" providerId="ADAL" clId="{41A8E0F8-32AE-4DAC-9941-76A3091E96DE}" dt="2024-11-20T12:15:27.180" v="136" actId="20577"/>
          <ac:spMkLst>
            <pc:docMk/>
            <pc:sldMk cId="2903848692" sldId="511"/>
            <ac:spMk id="3" creationId="{00000000-0000-0000-0000-000000000000}"/>
          </ac:spMkLst>
        </pc:spChg>
      </pc:sldChg>
      <pc:sldChg chg="modSp mod">
        <pc:chgData name="Nešporová Petra (MHMP, FON)" userId="b2187d28-27bc-4158-a98e-d215b67ab3b5" providerId="ADAL" clId="{41A8E0F8-32AE-4DAC-9941-76A3091E96DE}" dt="2024-11-20T12:48:59.965" v="232" actId="20577"/>
        <pc:sldMkLst>
          <pc:docMk/>
          <pc:sldMk cId="4215323048" sldId="513"/>
        </pc:sldMkLst>
        <pc:spChg chg="mod">
          <ac:chgData name="Nešporová Petra (MHMP, FON)" userId="b2187d28-27bc-4158-a98e-d215b67ab3b5" providerId="ADAL" clId="{41A8E0F8-32AE-4DAC-9941-76A3091E96DE}" dt="2024-11-20T12:48:59.965" v="232" actId="20577"/>
          <ac:spMkLst>
            <pc:docMk/>
            <pc:sldMk cId="4215323048" sldId="513"/>
            <ac:spMk id="3" creationId="{00000000-0000-0000-0000-000000000000}"/>
          </ac:spMkLst>
        </pc:spChg>
      </pc:sldChg>
      <pc:sldChg chg="modSp mod">
        <pc:chgData name="Nešporová Petra (MHMP, FON)" userId="b2187d28-27bc-4158-a98e-d215b67ab3b5" providerId="ADAL" clId="{41A8E0F8-32AE-4DAC-9941-76A3091E96DE}" dt="2024-11-20T12:16:30.066" v="157" actId="20577"/>
        <pc:sldMkLst>
          <pc:docMk/>
          <pc:sldMk cId="1336975232" sldId="523"/>
        </pc:sldMkLst>
        <pc:spChg chg="mod">
          <ac:chgData name="Nešporová Petra (MHMP, FON)" userId="b2187d28-27bc-4158-a98e-d215b67ab3b5" providerId="ADAL" clId="{41A8E0F8-32AE-4DAC-9941-76A3091E96DE}" dt="2024-11-20T12:16:30.066" v="157" actId="20577"/>
          <ac:spMkLst>
            <pc:docMk/>
            <pc:sldMk cId="1336975232" sldId="523"/>
            <ac:spMk id="3" creationId="{00000000-0000-0000-0000-000000000000}"/>
          </ac:spMkLst>
        </pc:spChg>
      </pc:sldChg>
      <pc:sldChg chg="addSp delSp modSp mod">
        <pc:chgData name="Nešporová Petra (MHMP, FON)" userId="b2187d28-27bc-4158-a98e-d215b67ab3b5" providerId="ADAL" clId="{41A8E0F8-32AE-4DAC-9941-76A3091E96DE}" dt="2024-11-20T12:48:58.381" v="230" actId="1032"/>
        <pc:sldMkLst>
          <pc:docMk/>
          <pc:sldMk cId="3913936619" sldId="526"/>
        </pc:sldMkLst>
        <pc:graphicFrameChg chg="add del modGraphic">
          <ac:chgData name="Nešporová Petra (MHMP, FON)" userId="b2187d28-27bc-4158-a98e-d215b67ab3b5" providerId="ADAL" clId="{41A8E0F8-32AE-4DAC-9941-76A3091E96DE}" dt="2024-11-20T12:43:43.116" v="206" actId="1032"/>
          <ac:graphicFrameMkLst>
            <pc:docMk/>
            <pc:sldMk cId="3913936619" sldId="526"/>
            <ac:graphicFrameMk id="2" creationId="{0BF61726-AA53-4EF1-89CB-4F2797BAA016}"/>
          </ac:graphicFrameMkLst>
        </pc:graphicFrameChg>
        <pc:graphicFrameChg chg="add del modGraphic">
          <ac:chgData name="Nešporová Petra (MHMP, FON)" userId="b2187d28-27bc-4158-a98e-d215b67ab3b5" providerId="ADAL" clId="{41A8E0F8-32AE-4DAC-9941-76A3091E96DE}" dt="2024-11-20T12:45:42.137" v="208" actId="1032"/>
          <ac:graphicFrameMkLst>
            <pc:docMk/>
            <pc:sldMk cId="3913936619" sldId="526"/>
            <ac:graphicFrameMk id="5" creationId="{D96FB094-BDF4-4408-8852-3E66F099B42D}"/>
          </ac:graphicFrameMkLst>
        </pc:graphicFrameChg>
        <pc:graphicFrameChg chg="add del modGraphic">
          <ac:chgData name="Nešporová Petra (MHMP, FON)" userId="b2187d28-27bc-4158-a98e-d215b67ab3b5" providerId="ADAL" clId="{41A8E0F8-32AE-4DAC-9941-76A3091E96DE}" dt="2024-11-20T12:46:43.123" v="210" actId="1032"/>
          <ac:graphicFrameMkLst>
            <pc:docMk/>
            <pc:sldMk cId="3913936619" sldId="526"/>
            <ac:graphicFrameMk id="6" creationId="{30E2EF67-F536-41DD-B370-6971C59F15F6}"/>
          </ac:graphicFrameMkLst>
        </pc:graphicFrameChg>
        <pc:graphicFrameChg chg="add del mod modGraphic">
          <ac:chgData name="Nešporová Petra (MHMP, FON)" userId="b2187d28-27bc-4158-a98e-d215b67ab3b5" providerId="ADAL" clId="{41A8E0F8-32AE-4DAC-9941-76A3091E96DE}" dt="2024-11-20T12:47:30.692" v="220" actId="1032"/>
          <ac:graphicFrameMkLst>
            <pc:docMk/>
            <pc:sldMk cId="3913936619" sldId="526"/>
            <ac:graphicFrameMk id="7" creationId="{30CA363C-77A4-4CB5-ACEC-8A0D561CF4EA}"/>
          </ac:graphicFrameMkLst>
        </pc:graphicFrameChg>
        <pc:graphicFrameChg chg="add del mod modGraphic">
          <ac:chgData name="Nešporová Petra (MHMP, FON)" userId="b2187d28-27bc-4158-a98e-d215b67ab3b5" providerId="ADAL" clId="{41A8E0F8-32AE-4DAC-9941-76A3091E96DE}" dt="2024-11-20T12:48:58.381" v="230" actId="1032"/>
          <ac:graphicFrameMkLst>
            <pc:docMk/>
            <pc:sldMk cId="3913936619" sldId="526"/>
            <ac:graphicFrameMk id="10" creationId="{69B778E5-3B6B-443D-BD45-9EC3C131D975}"/>
          </ac:graphicFrameMkLst>
        </pc:graphicFrameChg>
      </pc:sldChg>
      <pc:sldChg chg="modSp add mod">
        <pc:chgData name="Nešporová Petra (MHMP, FON)" userId="b2187d28-27bc-4158-a98e-d215b67ab3b5" providerId="ADAL" clId="{41A8E0F8-32AE-4DAC-9941-76A3091E96DE}" dt="2024-11-19T10:00:06.333" v="51" actId="20577"/>
        <pc:sldMkLst>
          <pc:docMk/>
          <pc:sldMk cId="22030000" sldId="533"/>
        </pc:sldMkLst>
        <pc:spChg chg="mod">
          <ac:chgData name="Nešporová Petra (MHMP, FON)" userId="b2187d28-27bc-4158-a98e-d215b67ab3b5" providerId="ADAL" clId="{41A8E0F8-32AE-4DAC-9941-76A3091E96DE}" dt="2024-11-19T10:00:06.333" v="51" actId="20577"/>
          <ac:spMkLst>
            <pc:docMk/>
            <pc:sldMk cId="22030000" sldId="533"/>
            <ac:spMk id="2" creationId="{00000000-0000-0000-0000-000000000000}"/>
          </ac:spMkLst>
        </pc:spChg>
        <pc:spChg chg="mod">
          <ac:chgData name="Nešporová Petra (MHMP, FON)" userId="b2187d28-27bc-4158-a98e-d215b67ab3b5" providerId="ADAL" clId="{41A8E0F8-32AE-4DAC-9941-76A3091E96DE}" dt="2024-11-19T09:59:58.620" v="41" actId="20577"/>
          <ac:spMkLst>
            <pc:docMk/>
            <pc:sldMk cId="22030000" sldId="533"/>
            <ac:spMk id="3" creationId="{00000000-0000-0000-0000-000000000000}"/>
          </ac:spMkLst>
        </pc:spChg>
      </pc:sldChg>
      <pc:sldChg chg="modSp mod">
        <pc:chgData name="Nešporová Petra (MHMP, FON)" userId="b2187d28-27bc-4158-a98e-d215b67ab3b5" providerId="ADAL" clId="{41A8E0F8-32AE-4DAC-9941-76A3091E96DE}" dt="2024-11-20T12:09:23.867" v="55" actId="13926"/>
        <pc:sldMkLst>
          <pc:docMk/>
          <pc:sldMk cId="374598917" sldId="534"/>
        </pc:sldMkLst>
        <pc:spChg chg="mod">
          <ac:chgData name="Nešporová Petra (MHMP, FON)" userId="b2187d28-27bc-4158-a98e-d215b67ab3b5" providerId="ADAL" clId="{41A8E0F8-32AE-4DAC-9941-76A3091E96DE}" dt="2024-11-20T12:09:23.867" v="55" actId="13926"/>
          <ac:spMkLst>
            <pc:docMk/>
            <pc:sldMk cId="374598917" sldId="534"/>
            <ac:spMk id="3" creationId="{00000000-0000-0000-0000-000000000000}"/>
          </ac:spMkLst>
        </pc:spChg>
      </pc:sldChg>
    </pc:docChg>
  </pc:docChgLst>
  <pc:docChgLst>
    <pc:chgData name="Vágnerová Kateřina (MHMP)" userId="1d62ab70-0a47-455e-bb2c-514fa0b75879" providerId="ADAL" clId="{313E9C4F-BC80-42A6-8FF4-E67ABCC064BF}"/>
    <pc:docChg chg="undo custSel modSld">
      <pc:chgData name="Vágnerová Kateřina (MHMP)" userId="1d62ab70-0a47-455e-bb2c-514fa0b75879" providerId="ADAL" clId="{313E9C4F-BC80-42A6-8FF4-E67ABCC064BF}" dt="2024-11-13T10:51:43.864" v="1657" actId="20577"/>
      <pc:docMkLst>
        <pc:docMk/>
      </pc:docMkLst>
      <pc:sldChg chg="modSp mod">
        <pc:chgData name="Vágnerová Kateřina (MHMP)" userId="1d62ab70-0a47-455e-bb2c-514fa0b75879" providerId="ADAL" clId="{313E9C4F-BC80-42A6-8FF4-E67ABCC064BF}" dt="2024-11-13T09:39:54.405" v="72" actId="6549"/>
        <pc:sldMkLst>
          <pc:docMk/>
          <pc:sldMk cId="1416190916" sldId="501"/>
        </pc:sldMkLst>
        <pc:spChg chg="mod">
          <ac:chgData name="Vágnerová Kateřina (MHMP)" userId="1d62ab70-0a47-455e-bb2c-514fa0b75879" providerId="ADAL" clId="{313E9C4F-BC80-42A6-8FF4-E67ABCC064BF}" dt="2024-11-13T09:39:54.405" v="72" actId="6549"/>
          <ac:spMkLst>
            <pc:docMk/>
            <pc:sldMk cId="1416190916" sldId="501"/>
            <ac:spMk id="3" creationId="{00000000-0000-0000-0000-000000000000}"/>
          </ac:spMkLst>
        </pc:spChg>
      </pc:sldChg>
      <pc:sldChg chg="modSp mod modNotesTx">
        <pc:chgData name="Vágnerová Kateřina (MHMP)" userId="1d62ab70-0a47-455e-bb2c-514fa0b75879" providerId="ADAL" clId="{313E9C4F-BC80-42A6-8FF4-E67ABCC064BF}" dt="2024-11-13T10:51:43.864" v="1657" actId="20577"/>
        <pc:sldMkLst>
          <pc:docMk/>
          <pc:sldMk cId="3913936619" sldId="526"/>
        </pc:sldMkLst>
        <pc:spChg chg="mod">
          <ac:chgData name="Vágnerová Kateřina (MHMP)" userId="1d62ab70-0a47-455e-bb2c-514fa0b75879" providerId="ADAL" clId="{313E9C4F-BC80-42A6-8FF4-E67ABCC064BF}" dt="2024-11-13T10:51:43.864" v="1657" actId="20577"/>
          <ac:spMkLst>
            <pc:docMk/>
            <pc:sldMk cId="3913936619" sldId="526"/>
            <ac:spMk id="3" creationId="{00000000-0000-0000-0000-000000000000}"/>
          </ac:spMkLst>
        </pc:spChg>
      </pc:sldChg>
      <pc:sldChg chg="modSp mod">
        <pc:chgData name="Vágnerová Kateřina (MHMP)" userId="1d62ab70-0a47-455e-bb2c-514fa0b75879" providerId="ADAL" clId="{313E9C4F-BC80-42A6-8FF4-E67ABCC064BF}" dt="2024-11-13T10:34:12.499" v="910" actId="20577"/>
        <pc:sldMkLst>
          <pc:docMk/>
          <pc:sldMk cId="2324318495" sldId="527"/>
        </pc:sldMkLst>
        <pc:spChg chg="mod">
          <ac:chgData name="Vágnerová Kateřina (MHMP)" userId="1d62ab70-0a47-455e-bb2c-514fa0b75879" providerId="ADAL" clId="{313E9C4F-BC80-42A6-8FF4-E67ABCC064BF}" dt="2024-11-13T10:34:12.499" v="910" actId="20577"/>
          <ac:spMkLst>
            <pc:docMk/>
            <pc:sldMk cId="2324318495" sldId="527"/>
            <ac:spMk id="3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50444" y="1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9093BD-4F26-44F5-AB5A-E4224B86C3F8}" type="datetimeFigureOut">
              <a:rPr lang="cs-CZ" smtClean="0"/>
              <a:t>22.11.2024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1" y="9428584"/>
            <a:ext cx="2945659" cy="49805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50444" y="9428584"/>
            <a:ext cx="2945659" cy="49805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8B6A44-0708-461E-8A01-366AF69BD18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169434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50444" y="1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DC1E22-A470-44FB-9586-57001224BBA3}" type="datetimeFigureOut">
              <a:rPr lang="cs-CZ" smtClean="0"/>
              <a:t>22.11.2024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79768" y="4777195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1" y="9428584"/>
            <a:ext cx="2945659" cy="49805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50444" y="9428584"/>
            <a:ext cx="2945659" cy="49805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5C6CFD-AF91-4BE2-9C19-CC83C86201F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65991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5C6CFD-AF91-4BE2-9C19-CC83C86201FC}" type="slidenum">
              <a:rPr lang="cs-CZ" smtClean="0"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023365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5C6CFD-AF91-4BE2-9C19-CC83C86201FC}" type="slidenum">
              <a:rPr lang="cs-CZ" smtClean="0"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438871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5C6CFD-AF91-4BE2-9C19-CC83C86201FC}" type="slidenum">
              <a:rPr lang="cs-CZ" smtClean="0"/>
              <a:t>11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397262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5C6CFD-AF91-4BE2-9C19-CC83C86201FC}" type="slidenum">
              <a:rPr lang="cs-CZ" smtClean="0"/>
              <a:t>12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4221729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5C6CFD-AF91-4BE2-9C19-CC83C86201FC}" type="slidenum">
              <a:rPr lang="cs-CZ" smtClean="0"/>
              <a:t>13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7331217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5C6CFD-AF91-4BE2-9C19-CC83C86201FC}" type="slidenum">
              <a:rPr lang="cs-CZ" smtClean="0"/>
              <a:t>14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9514867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5C6CFD-AF91-4BE2-9C19-CC83C86201FC}" type="slidenum">
              <a:rPr lang="cs-CZ" smtClean="0"/>
              <a:t>15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6369261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b="0">
              <a:solidFill>
                <a:srgbClr val="FF0000"/>
              </a:solidFill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5C6CFD-AF91-4BE2-9C19-CC83C86201FC}" type="slidenum">
              <a:rPr lang="cs-CZ" smtClean="0"/>
              <a:t>16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0446229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b="1">
              <a:solidFill>
                <a:srgbClr val="FF0000"/>
              </a:solidFill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5C6CFD-AF91-4BE2-9C19-CC83C86201FC}" type="slidenum">
              <a:rPr lang="cs-CZ" smtClean="0"/>
              <a:t>17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4723571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5C6CFD-AF91-4BE2-9C19-CC83C86201FC}" type="slidenum">
              <a:rPr lang="cs-CZ" smtClean="0"/>
              <a:t>18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1911650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5C6CFD-AF91-4BE2-9C19-CC83C86201FC}" type="slidenum">
              <a:rPr lang="cs-CZ" smtClean="0"/>
              <a:t>19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289275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5C6CFD-AF91-4BE2-9C19-CC83C86201FC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4354834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5C6CFD-AF91-4BE2-9C19-CC83C86201FC}" type="slidenum">
              <a:rPr lang="cs-CZ" smtClean="0"/>
              <a:t>20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6428748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5C6CFD-AF91-4BE2-9C19-CC83C86201FC}" type="slidenum">
              <a:rPr lang="cs-CZ" smtClean="0"/>
              <a:t>21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275156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b="1">
              <a:solidFill>
                <a:srgbClr val="FF0000"/>
              </a:solidFill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5C6CFD-AF91-4BE2-9C19-CC83C86201FC}" type="slidenum">
              <a:rPr lang="cs-CZ" smtClean="0"/>
              <a:t>22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3296327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b="1">
              <a:solidFill>
                <a:srgbClr val="FF0000"/>
              </a:solidFill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65C31B-3D8A-4B10-8E37-BC462B0BBFAD}" type="slidenum">
              <a:rPr lang="cs-CZ" smtClean="0"/>
              <a:t>23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117412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b="1">
              <a:solidFill>
                <a:srgbClr val="FF0000"/>
              </a:solidFill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5C6CFD-AF91-4BE2-9C19-CC83C86201FC}" type="slidenum">
              <a:rPr lang="cs-CZ" smtClean="0"/>
              <a:t>24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2002946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5C6CFD-AF91-4BE2-9C19-CC83C86201FC}" type="slidenum">
              <a:rPr lang="cs-CZ" smtClean="0"/>
              <a:t>25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1341845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5C6CFD-AF91-4BE2-9C19-CC83C86201FC}" type="slidenum">
              <a:rPr lang="cs-CZ" smtClean="0"/>
              <a:t>26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0095265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5C6CFD-AF91-4BE2-9C19-CC83C86201FC}" type="slidenum">
              <a:rPr lang="cs-CZ" smtClean="0"/>
              <a:t>27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0624796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5C6CFD-AF91-4BE2-9C19-CC83C86201FC}" type="slidenum">
              <a:rPr lang="cs-CZ" smtClean="0"/>
              <a:t>28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5012317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5C6CFD-AF91-4BE2-9C19-CC83C86201FC}" type="slidenum">
              <a:rPr lang="cs-CZ" smtClean="0"/>
              <a:t>29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867926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5C6CFD-AF91-4BE2-9C19-CC83C86201FC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694253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5C6CFD-AF91-4BE2-9C19-CC83C86201FC}" type="slidenum">
              <a:rPr lang="cs-CZ" smtClean="0"/>
              <a:t>30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3819854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5C6CFD-AF91-4BE2-9C19-CC83C86201FC}" type="slidenum">
              <a:rPr lang="cs-CZ" smtClean="0"/>
              <a:t>31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2234524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5C6CFD-AF91-4BE2-9C19-CC83C86201FC}" type="slidenum">
              <a:rPr lang="cs-CZ" smtClean="0"/>
              <a:t>32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7777059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5C6CFD-AF91-4BE2-9C19-CC83C86201FC}" type="slidenum">
              <a:rPr lang="cs-CZ" smtClean="0"/>
              <a:t>33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6662494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5C6CFD-AF91-4BE2-9C19-CC83C86201FC}" type="slidenum">
              <a:rPr lang="cs-CZ" smtClean="0"/>
              <a:t>34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808944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5C6CFD-AF91-4BE2-9C19-CC83C86201FC}" type="slidenum">
              <a:rPr lang="cs-CZ" smtClean="0"/>
              <a:t>35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062662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5C6CFD-AF91-4BE2-9C19-CC83C86201FC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803301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65C31B-3D8A-4B10-8E37-BC462B0BBFAD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530049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65C31B-3D8A-4B10-8E37-BC462B0BBFAD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714917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5C6CFD-AF91-4BE2-9C19-CC83C86201FC}" type="slidenum">
              <a:rPr lang="cs-CZ" smtClean="0"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719052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5C6CFD-AF91-4BE2-9C19-CC83C86201FC}" type="slidenum">
              <a:rPr lang="cs-CZ" smtClean="0"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398535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5C6CFD-AF91-4BE2-9C19-CC83C86201FC}" type="slidenum">
              <a:rPr lang="cs-CZ" smtClean="0"/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027296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D347E2D-102A-4671-94AF-64E922A5A65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71566510-F559-404C-B0B2-6833BE3CE1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E477BD40-E323-4DEE-9CA4-9DC74CE03A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F28E6-AC58-4146-B317-518A8D0FD7EA}" type="datetimeFigureOut">
              <a:rPr lang="cs-CZ" smtClean="0"/>
              <a:t>22.11.2024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A183CB45-4919-48B0-A7B7-F61F590285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6116CAD5-ADBD-47E7-AB44-9DFEC93E6B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B57C2-E3DE-4D89-97CA-47B20D02EA8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506405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4D868FA-D5E6-4BA6-945F-0152CB22FF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0BB9BE38-0609-4A8E-8B86-BCCCFFC9AF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2ECB4AE0-2BFE-4A9E-A57D-C26AEBF443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F28E6-AC58-4146-B317-518A8D0FD7EA}" type="datetimeFigureOut">
              <a:rPr lang="cs-CZ" smtClean="0"/>
              <a:t>22.11.2024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57B6FB47-26BD-4AD8-81D0-29FFE6C723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89D93C0E-839E-4C81-8D12-CA44C648F0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B57C2-E3DE-4D89-97CA-47B20D02EA8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763021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>
            <a:extLst>
              <a:ext uri="{FF2B5EF4-FFF2-40B4-BE49-F238E27FC236}">
                <a16:creationId xmlns:a16="http://schemas.microsoft.com/office/drawing/2014/main" id="{620F11C3-7CA1-466B-8B49-3B6FBF06DFB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8BD0A7DF-C24C-4414-BDC0-87F0966F7E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452BE7A8-FC95-464B-BFA4-B978AF5B1A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F28E6-AC58-4146-B317-518A8D0FD7EA}" type="datetimeFigureOut">
              <a:rPr lang="cs-CZ" smtClean="0"/>
              <a:t>22.11.2024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8B0D8146-04FD-4830-823A-DDE632C5C3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75544515-145E-47A7-9F87-0999F04901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B57C2-E3DE-4D89-97CA-47B20D02EA8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005431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BAD0C86-F248-4A5A-93FE-2CE7AB6D4F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D8CFCA8F-1A00-4A5D-9008-94A41CC519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427C920D-E4CE-4A33-90BF-85CA52056C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F28E6-AC58-4146-B317-518A8D0FD7EA}" type="datetimeFigureOut">
              <a:rPr lang="cs-CZ" smtClean="0"/>
              <a:t>22.11.2024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51AFCC90-DDFB-4FAB-8F63-F0250EABC5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F96277CC-5CE7-4F25-8CC1-742DF7D157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B57C2-E3DE-4D89-97CA-47B20D02EA8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35164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D4D10C9-BE96-40D3-BE4A-426C95C2A1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>
            <a:extLst>
              <a:ext uri="{FF2B5EF4-FFF2-40B4-BE49-F238E27FC236}">
                <a16:creationId xmlns:a16="http://schemas.microsoft.com/office/drawing/2014/main" id="{46C7C1D4-D3CE-46B6-BDF9-E31A92D2CE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AC592083-41A6-4B32-BEC9-8215C68A81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F28E6-AC58-4146-B317-518A8D0FD7EA}" type="datetimeFigureOut">
              <a:rPr lang="cs-CZ" smtClean="0"/>
              <a:t>22.11.2024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94D73EC6-A410-4DF3-AB8C-98A654D898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10E8B430-C6BB-41F1-ADD9-87BAC693CA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B57C2-E3DE-4D89-97CA-47B20D02EA8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916781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62EA8F1-725F-4D6A-A281-77C27AF447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B313C6E9-8951-42E9-84E2-041B8F8D5F6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>
            <a:extLst>
              <a:ext uri="{FF2B5EF4-FFF2-40B4-BE49-F238E27FC236}">
                <a16:creationId xmlns:a16="http://schemas.microsoft.com/office/drawing/2014/main" id="{2B2EA880-325A-4683-A7D6-BBC0B12614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8E5B7432-AEB5-4C2D-ABFF-E6ACE46C16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F28E6-AC58-4146-B317-518A8D0FD7EA}" type="datetimeFigureOut">
              <a:rPr lang="cs-CZ" smtClean="0"/>
              <a:t>22.11.2024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5558DF3D-5C0D-471A-B8AC-A2442E73F9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24ED6BFE-C61D-4A6A-9859-B74F76873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B57C2-E3DE-4D89-97CA-47B20D02EA8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563677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1E82B06-83F1-41EA-9B57-04851C3AB8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>
            <a:extLst>
              <a:ext uri="{FF2B5EF4-FFF2-40B4-BE49-F238E27FC236}">
                <a16:creationId xmlns:a16="http://schemas.microsoft.com/office/drawing/2014/main" id="{73B7A29B-4B76-4DF9-A29D-ACA1B96801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obsah 3">
            <a:extLst>
              <a:ext uri="{FF2B5EF4-FFF2-40B4-BE49-F238E27FC236}">
                <a16:creationId xmlns:a16="http://schemas.microsoft.com/office/drawing/2014/main" id="{02C99276-370B-4D8E-8F38-7072E03F9C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>
            <a:extLst>
              <a:ext uri="{FF2B5EF4-FFF2-40B4-BE49-F238E27FC236}">
                <a16:creationId xmlns:a16="http://schemas.microsoft.com/office/drawing/2014/main" id="{CEEEBD3F-85C8-4508-91B9-4D664B7A78A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Zástupný symbol pro obsah 5">
            <a:extLst>
              <a:ext uri="{FF2B5EF4-FFF2-40B4-BE49-F238E27FC236}">
                <a16:creationId xmlns:a16="http://schemas.microsoft.com/office/drawing/2014/main" id="{4FAA4360-F166-4E58-B535-C4925E7E675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id="{F0A992EA-8F8B-4498-935E-F69E6B9000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F28E6-AC58-4146-B317-518A8D0FD7EA}" type="datetimeFigureOut">
              <a:rPr lang="cs-CZ" smtClean="0"/>
              <a:t>22.11.2024</a:t>
            </a:fld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5137F8B5-C5C8-4B58-93F5-3CD850BD32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8AE1AA33-FD7E-45F4-874F-CD0B3E77F2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B57C2-E3DE-4D89-97CA-47B20D02EA8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134163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F2E2F23-79AE-4642-834A-C002BF02C8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082178C4-4680-4BCB-8A96-27BE54F1BA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F28E6-AC58-4146-B317-518A8D0FD7EA}" type="datetimeFigureOut">
              <a:rPr lang="cs-CZ" smtClean="0"/>
              <a:t>22.11.2024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6FF22D0E-2376-4180-B686-14E3BADD51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EBD54A04-7A92-45FE-AF52-A7B2915589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B57C2-E3DE-4D89-97CA-47B20D02EA8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711872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4899AB9C-1016-40EF-BDD2-34C9847216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F28E6-AC58-4146-B317-518A8D0FD7EA}" type="datetimeFigureOut">
              <a:rPr lang="cs-CZ" smtClean="0"/>
              <a:t>22.11.2024</a:t>
            </a:fld>
            <a:endParaRPr lang="cs-CZ"/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F4EB7ABF-8525-4941-9303-2D1E7AA8D1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CB69C7A3-A395-457D-9264-3CBB94AFCA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B57C2-E3DE-4D89-97CA-47B20D02EA8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102634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B25EFC0-BFAD-457B-9641-A20A9E71F4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1FCF6A8D-7451-41BD-90F0-4A2CD821A4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>
            <a:extLst>
              <a:ext uri="{FF2B5EF4-FFF2-40B4-BE49-F238E27FC236}">
                <a16:creationId xmlns:a16="http://schemas.microsoft.com/office/drawing/2014/main" id="{77CF354D-BE87-4CB5-A944-660410862D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0F7B7481-4E53-4237-B464-D8FEF1A7CA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F28E6-AC58-4146-B317-518A8D0FD7EA}" type="datetimeFigureOut">
              <a:rPr lang="cs-CZ" smtClean="0"/>
              <a:t>22.11.2024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8EF07458-68A2-4A94-8458-05724C6337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F455DB66-1D59-4C40-A867-105522EB48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B57C2-E3DE-4D89-97CA-47B20D02EA8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861829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CA2DFC0-39C1-4658-9255-09CFE5412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202BD838-BCC7-45FE-91CD-B3ECF278A28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>
            <a:extLst>
              <a:ext uri="{FF2B5EF4-FFF2-40B4-BE49-F238E27FC236}">
                <a16:creationId xmlns:a16="http://schemas.microsoft.com/office/drawing/2014/main" id="{C45AFB74-81E2-43CF-A083-FC78FD166A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5C949967-E223-4075-961C-00C740660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F28E6-AC58-4146-B317-518A8D0FD7EA}" type="datetimeFigureOut">
              <a:rPr lang="cs-CZ" smtClean="0"/>
              <a:t>22.11.2024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C9F601DC-3C5E-4D03-A841-020026F538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66F05CF4-ED13-4303-A408-86CA69BECA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B57C2-E3DE-4D89-97CA-47B20D02EA8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064429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1D7978C3-A577-4207-B681-3999A3C641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>
            <a:extLst>
              <a:ext uri="{FF2B5EF4-FFF2-40B4-BE49-F238E27FC236}">
                <a16:creationId xmlns:a16="http://schemas.microsoft.com/office/drawing/2014/main" id="{D1FAB993-CAB1-422E-9641-A980FE41DF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C5BA13F2-29B8-4F4F-BBEA-A5C33F21A7D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EF28E6-AC58-4146-B317-518A8D0FD7EA}" type="datetimeFigureOut">
              <a:rPr lang="cs-CZ" smtClean="0"/>
              <a:t>22.11.2024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ECAED7FF-A063-40EC-8F0E-211B89C5D84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41E2163E-8AD3-49E9-93A4-0692FE8D5E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7B57C2-E3DE-4D89-97CA-47B20D02EA8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463839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5.jpe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5.jpe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2.png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2.png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5.jpe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4.jpe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4.jpeg"/><Relationship Id="rId7" Type="http://schemas.openxmlformats.org/officeDocument/2006/relationships/image" Target="../media/image27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13" Type="http://schemas.openxmlformats.org/officeDocument/2006/relationships/image" Target="../media/image34.png"/><Relationship Id="rId18" Type="http://schemas.openxmlformats.org/officeDocument/2006/relationships/image" Target="../media/image39.svg"/><Relationship Id="rId26" Type="http://schemas.openxmlformats.org/officeDocument/2006/relationships/image" Target="../media/image2.png"/><Relationship Id="rId3" Type="http://schemas.openxmlformats.org/officeDocument/2006/relationships/notesSlide" Target="../notesSlides/notesSlide23.xml"/><Relationship Id="rId21" Type="http://schemas.openxmlformats.org/officeDocument/2006/relationships/image" Target="../media/image42.png"/><Relationship Id="rId7" Type="http://schemas.openxmlformats.org/officeDocument/2006/relationships/image" Target="../media/image8.png"/><Relationship Id="rId12" Type="http://schemas.openxmlformats.org/officeDocument/2006/relationships/image" Target="../media/image33.svg"/><Relationship Id="rId17" Type="http://schemas.openxmlformats.org/officeDocument/2006/relationships/image" Target="../media/image38.png"/><Relationship Id="rId25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7.svg"/><Relationship Id="rId20" Type="http://schemas.openxmlformats.org/officeDocument/2006/relationships/image" Target="../media/image41.svg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7.svg"/><Relationship Id="rId11" Type="http://schemas.openxmlformats.org/officeDocument/2006/relationships/image" Target="../media/image32.png"/><Relationship Id="rId24" Type="http://schemas.openxmlformats.org/officeDocument/2006/relationships/image" Target="../media/image45.svg"/><Relationship Id="rId5" Type="http://schemas.openxmlformats.org/officeDocument/2006/relationships/image" Target="../media/image6.png"/><Relationship Id="rId15" Type="http://schemas.openxmlformats.org/officeDocument/2006/relationships/image" Target="../media/image36.png"/><Relationship Id="rId23" Type="http://schemas.openxmlformats.org/officeDocument/2006/relationships/image" Target="../media/image44.png"/><Relationship Id="rId10" Type="http://schemas.openxmlformats.org/officeDocument/2006/relationships/image" Target="../media/image31.svg"/><Relationship Id="rId19" Type="http://schemas.openxmlformats.org/officeDocument/2006/relationships/image" Target="../media/image40.png"/><Relationship Id="rId4" Type="http://schemas.openxmlformats.org/officeDocument/2006/relationships/image" Target="../media/image29.png"/><Relationship Id="rId9" Type="http://schemas.openxmlformats.org/officeDocument/2006/relationships/image" Target="../media/image30.png"/><Relationship Id="rId14" Type="http://schemas.openxmlformats.org/officeDocument/2006/relationships/image" Target="../media/image35.svg"/><Relationship Id="rId22" Type="http://schemas.openxmlformats.org/officeDocument/2006/relationships/image" Target="../media/image43.svg"/><Relationship Id="rId27" Type="http://schemas.openxmlformats.org/officeDocument/2006/relationships/image" Target="../media/image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5.jpeg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47.jpeg"/><Relationship Id="rId4" Type="http://schemas.openxmlformats.org/officeDocument/2006/relationships/image" Target="../media/image4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51.jpeg"/><Relationship Id="rId4" Type="http://schemas.openxmlformats.org/officeDocument/2006/relationships/image" Target="../media/image4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2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54.jpe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4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7" Type="http://schemas.openxmlformats.org/officeDocument/2006/relationships/image" Target="../media/image1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majdisova@kr-s.cz" TargetMode="External"/><Relationship Id="rId5" Type="http://schemas.openxmlformats.org/officeDocument/2006/relationships/hyperlink" Target="mailto:oldrich.hnatek@praha.eu" TargetMode="External"/><Relationship Id="rId4" Type="http://schemas.openxmlformats.org/officeDocument/2006/relationships/hyperlink" Target="https://www.itipraha.eu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6.pn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7.svg"/><Relationship Id="rId9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6.pn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7.svg"/><Relationship Id="rId9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12.emf"/><Relationship Id="rId4" Type="http://schemas.openxmlformats.org/officeDocument/2006/relationships/image" Target="../media/image11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10.jpe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emf"/><Relationship Id="rId5" Type="http://schemas.openxmlformats.org/officeDocument/2006/relationships/image" Target="../media/image14.emf"/><Relationship Id="rId4" Type="http://schemas.openxmlformats.org/officeDocument/2006/relationships/image" Target="../media/image13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5.jpe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9DBD0B9-F773-4BAB-B060-8844FEB7C7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3371" y="2259042"/>
            <a:ext cx="11926272" cy="3753229"/>
          </a:xfrm>
        </p:spPr>
        <p:txBody>
          <a:bodyPr>
            <a:noAutofit/>
          </a:bodyPr>
          <a:lstStyle/>
          <a:p>
            <a:pPr algn="r">
              <a:defRPr/>
            </a:pPr>
            <a:r>
              <a:rPr lang="cs-CZ" sz="4000">
                <a:latin typeface="+mn-lt"/>
                <a:cs typeface="Arial"/>
              </a:rPr>
              <a:t>Monitorovací výbor OPTP</a:t>
            </a:r>
            <a:br>
              <a:rPr lang="cs-CZ" sz="4000">
                <a:latin typeface="+mn-lt"/>
                <a:ea typeface="Calibri"/>
                <a:cs typeface="Arial" panose="020B0604020202020204" pitchFamily="34" charset="0"/>
              </a:rPr>
            </a:br>
            <a:br>
              <a:rPr lang="cs-CZ" sz="4000">
                <a:latin typeface="+mn-lt"/>
                <a:cs typeface="Arial"/>
              </a:rPr>
            </a:br>
            <a:r>
              <a:rPr lang="cs-CZ" sz="1600">
                <a:latin typeface="+mn-lt"/>
                <a:cs typeface="Arial"/>
              </a:rPr>
              <a:t>26. 11. 2024, MMR</a:t>
            </a:r>
            <a:br>
              <a:rPr lang="cs-CZ" sz="1600">
                <a:latin typeface="+mn-lt"/>
                <a:cs typeface="Arial"/>
              </a:rPr>
            </a:br>
            <a:r>
              <a:rPr lang="cs-CZ" sz="1600">
                <a:latin typeface="+mn-lt"/>
                <a:cs typeface="Arial"/>
              </a:rPr>
              <a:t> Odbor Evropských fondů MHMP</a:t>
            </a:r>
            <a:endParaRPr lang="cs-CZ" sz="3600">
              <a:latin typeface="+mn-lt"/>
              <a:ea typeface="Calibri" panose="020F0502020204030204"/>
              <a:cs typeface="Calibri" panose="020F0502020204030204"/>
            </a:endParaRPr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460" y="319820"/>
            <a:ext cx="8058267" cy="2846507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406D587D-31D1-4970-BD34-0D6858537E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8688" y="6063001"/>
            <a:ext cx="504622" cy="499723"/>
          </a:xfrm>
          <a:prstGeom prst="rect">
            <a:avLst/>
          </a:prstGeom>
        </p:spPr>
      </p:pic>
      <p:pic>
        <p:nvPicPr>
          <p:cNvPr id="9" name="obrázek 1">
            <a:extLst>
              <a:ext uri="{FF2B5EF4-FFF2-40B4-BE49-F238E27FC236}">
                <a16:creationId xmlns:a16="http://schemas.microsoft.com/office/drawing/2014/main" id="{5B57BD87-B544-4247-A17F-DB0022C8CAC9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770" y="6046509"/>
            <a:ext cx="4343400" cy="5238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389719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8166" y="6242952"/>
            <a:ext cx="1287632" cy="454409"/>
          </a:xfrm>
          <a:prstGeom prst="rect">
            <a:avLst/>
          </a:prstGeom>
        </p:spPr>
      </p:pic>
      <p:sp>
        <p:nvSpPr>
          <p:cNvPr id="9" name="Nadpis 1">
            <a:extLst>
              <a:ext uri="{FF2B5EF4-FFF2-40B4-BE49-F238E27FC236}">
                <a16:creationId xmlns:a16="http://schemas.microsoft.com/office/drawing/2014/main" id="{17527DB1-F060-4605-8BF6-3B22C856B227}"/>
              </a:ext>
            </a:extLst>
          </p:cNvPr>
          <p:cNvSpPr txBox="1">
            <a:spLocks/>
          </p:cNvSpPr>
          <p:nvPr/>
        </p:nvSpPr>
        <p:spPr>
          <a:xfrm>
            <a:off x="448300" y="6415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b="1">
                <a:solidFill>
                  <a:srgbClr val="C00000"/>
                </a:solidFill>
                <a:cs typeface="UnitPro-Black" panose="020B0A04030101020102" pitchFamily="34" charset="0"/>
              </a:rPr>
              <a:t>ITI V OBDOBÍ 2014–2020</a:t>
            </a:r>
            <a:endParaRPr lang="cs-CZ" b="1">
              <a:solidFill>
                <a:srgbClr val="C00000"/>
              </a:solidFill>
              <a:cs typeface="UnitPro-Black" panose="020B0A04030101020102" pitchFamily="34" charset="0"/>
            </a:endParaRPr>
          </a:p>
        </p:txBody>
      </p:sp>
      <p:pic>
        <p:nvPicPr>
          <p:cNvPr id="3" name="Obrázek 2" descr="Obsah obrázku text, Písmo, kniha, červená&#10;&#10;Popis se vygeneroval automaticky.">
            <a:extLst>
              <a:ext uri="{FF2B5EF4-FFF2-40B4-BE49-F238E27FC236}">
                <a16:creationId xmlns:a16="http://schemas.microsoft.com/office/drawing/2014/main" id="{5FD6B963-2F15-2D6A-BC7B-131613381F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22536" y="6255247"/>
            <a:ext cx="361896" cy="358382"/>
          </a:xfrm>
          <a:prstGeom prst="rect">
            <a:avLst/>
          </a:prstGeom>
        </p:spPr>
      </p:pic>
      <p:pic>
        <p:nvPicPr>
          <p:cNvPr id="5" name="Obrázek 4" descr="Obsah obrázku text, Písmo, snímek obrazovky, Grafika&#10;&#10;Popis se vygeneroval automaticky.">
            <a:extLst>
              <a:ext uri="{FF2B5EF4-FFF2-40B4-BE49-F238E27FC236}">
                <a16:creationId xmlns:a16="http://schemas.microsoft.com/office/drawing/2014/main" id="{BC2BA0EC-0E00-B660-8EE3-EB76B84707A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2156" y="6230756"/>
            <a:ext cx="3306199" cy="401651"/>
          </a:xfrm>
          <a:prstGeom prst="rect">
            <a:avLst/>
          </a:prstGeom>
        </p:spPr>
      </p:pic>
      <p:pic>
        <p:nvPicPr>
          <p:cNvPr id="16" name="Zástupný obsah 15" descr="Obsah obrázku text, obloha, mrak, snímek obrazovky&#10;&#10;Popis se vygeneroval automaticky.">
            <a:extLst>
              <a:ext uri="{FF2B5EF4-FFF2-40B4-BE49-F238E27FC236}">
                <a16:creationId xmlns:a16="http://schemas.microsoft.com/office/drawing/2014/main" id="{3845FEF8-9A01-A215-A8CA-37460D786F7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6"/>
          <a:stretch>
            <a:fillRect/>
          </a:stretch>
        </p:blipFill>
        <p:spPr>
          <a:xfrm>
            <a:off x="-186905" y="543539"/>
            <a:ext cx="12163245" cy="6060056"/>
          </a:xfrm>
        </p:spPr>
      </p:pic>
    </p:spTree>
    <p:extLst>
      <p:ext uri="{BB962C8B-B14F-4D97-AF65-F5344CB8AC3E}">
        <p14:creationId xmlns:p14="http://schemas.microsoft.com/office/powerpoint/2010/main" val="38664944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8166" y="6242952"/>
            <a:ext cx="1287632" cy="454409"/>
          </a:xfrm>
          <a:prstGeom prst="rect">
            <a:avLst/>
          </a:prstGeom>
        </p:spPr>
      </p:pic>
      <p:sp>
        <p:nvSpPr>
          <p:cNvPr id="9" name="Nadpis 1">
            <a:extLst>
              <a:ext uri="{FF2B5EF4-FFF2-40B4-BE49-F238E27FC236}">
                <a16:creationId xmlns:a16="http://schemas.microsoft.com/office/drawing/2014/main" id="{17527DB1-F060-4605-8BF6-3B22C856B227}"/>
              </a:ext>
            </a:extLst>
          </p:cNvPr>
          <p:cNvSpPr txBox="1">
            <a:spLocks/>
          </p:cNvSpPr>
          <p:nvPr/>
        </p:nvSpPr>
        <p:spPr>
          <a:xfrm>
            <a:off x="448300" y="6415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b="1">
                <a:solidFill>
                  <a:srgbClr val="C00000"/>
                </a:solidFill>
                <a:cs typeface="UnitPro-Black" panose="020B0A04030101020102" pitchFamily="34" charset="0"/>
              </a:rPr>
              <a:t>ITI V OBDOBÍ 2014–2020</a:t>
            </a:r>
            <a:endParaRPr lang="cs-CZ" b="1">
              <a:solidFill>
                <a:srgbClr val="C00000"/>
              </a:solidFill>
              <a:cs typeface="UnitPro-Black" panose="020B0A04030101020102" pitchFamily="34" charset="0"/>
            </a:endParaRPr>
          </a:p>
        </p:txBody>
      </p:sp>
      <p:pic>
        <p:nvPicPr>
          <p:cNvPr id="3" name="Obrázek 2" descr="Obsah obrázku text, Písmo, kniha, červená&#10;&#10;Popis se vygeneroval automaticky.">
            <a:extLst>
              <a:ext uri="{FF2B5EF4-FFF2-40B4-BE49-F238E27FC236}">
                <a16:creationId xmlns:a16="http://schemas.microsoft.com/office/drawing/2014/main" id="{5FD6B963-2F15-2D6A-BC7B-131613381F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22536" y="6255247"/>
            <a:ext cx="361896" cy="358382"/>
          </a:xfrm>
          <a:prstGeom prst="rect">
            <a:avLst/>
          </a:prstGeom>
        </p:spPr>
      </p:pic>
      <p:pic>
        <p:nvPicPr>
          <p:cNvPr id="5" name="Obrázek 4" descr="Obsah obrázku text, Písmo, snímek obrazovky, Grafika&#10;&#10;Popis se vygeneroval automaticky.">
            <a:extLst>
              <a:ext uri="{FF2B5EF4-FFF2-40B4-BE49-F238E27FC236}">
                <a16:creationId xmlns:a16="http://schemas.microsoft.com/office/drawing/2014/main" id="{BC2BA0EC-0E00-B660-8EE3-EB76B84707A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2156" y="6230756"/>
            <a:ext cx="3306199" cy="401651"/>
          </a:xfrm>
          <a:prstGeom prst="rect">
            <a:avLst/>
          </a:prstGeom>
        </p:spPr>
      </p:pic>
      <p:pic>
        <p:nvPicPr>
          <p:cNvPr id="2" name="Obrázek 1">
            <a:extLst>
              <a:ext uri="{FF2B5EF4-FFF2-40B4-BE49-F238E27FC236}">
                <a16:creationId xmlns:a16="http://schemas.microsoft.com/office/drawing/2014/main" id="{85703E27-B44A-38EA-83C3-CB9615D8AB1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206897" y="562470"/>
            <a:ext cx="12242380" cy="6051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11721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93558" y="1340610"/>
            <a:ext cx="4672526" cy="3776822"/>
          </a:xfrm>
        </p:spPr>
        <p:txBody>
          <a:bodyPr>
            <a:normAutofit/>
          </a:bodyPr>
          <a:lstStyle/>
          <a:p>
            <a:br>
              <a:rPr lang="cs-CZ" sz="3600" b="1">
                <a:cs typeface="UnitPro-Black" panose="020B0A04030101020102" pitchFamily="34" charset="0"/>
              </a:rPr>
            </a:br>
            <a:r>
              <a:rPr lang="cs-CZ" sz="2800">
                <a:latin typeface="+mn-lt"/>
                <a:ea typeface="Calibri Light"/>
                <a:cs typeface="Calibri Light"/>
              </a:rPr>
              <a:t>Vymezení Pražské</a:t>
            </a:r>
            <a:br>
              <a:rPr lang="cs-CZ" sz="2800">
                <a:latin typeface="+mn-lt"/>
                <a:ea typeface="+mn-ea"/>
                <a:cs typeface="Calibri Light" panose="020F0302020204030204" pitchFamily="34" charset="0"/>
              </a:rPr>
            </a:br>
            <a:r>
              <a:rPr lang="cs-CZ" sz="2800">
                <a:latin typeface="+mn-lt"/>
                <a:ea typeface="Calibri Light"/>
                <a:cs typeface="Calibri Light"/>
              </a:rPr>
              <a:t>metropolitní oblasti</a:t>
            </a:r>
            <a:br>
              <a:rPr lang="cs-CZ" sz="2800">
                <a:latin typeface="+mn-lt"/>
                <a:ea typeface="+mn-ea"/>
                <a:cs typeface="Calibri Light" panose="020F0302020204030204" pitchFamily="34" charset="0"/>
              </a:rPr>
            </a:br>
            <a:r>
              <a:rPr lang="cs-CZ" sz="2800">
                <a:latin typeface="+mn-lt"/>
                <a:ea typeface="Calibri Light"/>
                <a:cs typeface="Calibri Light"/>
              </a:rPr>
              <a:t>pro období 2021–2027</a:t>
            </a:r>
            <a:endParaRPr lang="cs-CZ" sz="2600">
              <a:latin typeface="+mn-lt"/>
              <a:ea typeface="+mn-ea"/>
              <a:cs typeface="Calibri Light" panose="020F0302020204030204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7556156" y="1825625"/>
            <a:ext cx="3797643" cy="1374775"/>
          </a:xfrm>
        </p:spPr>
        <p:txBody>
          <a:bodyPr/>
          <a:lstStyle/>
          <a:p>
            <a:endParaRPr lang="cs-CZ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5069" y="260092"/>
            <a:ext cx="8140729" cy="6275273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8166" y="6242952"/>
            <a:ext cx="1287632" cy="454409"/>
          </a:xfrm>
          <a:prstGeom prst="rect">
            <a:avLst/>
          </a:prstGeom>
        </p:spPr>
      </p:pic>
      <p:sp>
        <p:nvSpPr>
          <p:cNvPr id="8" name="Nadpis 1">
            <a:extLst>
              <a:ext uri="{FF2B5EF4-FFF2-40B4-BE49-F238E27FC236}">
                <a16:creationId xmlns:a16="http://schemas.microsoft.com/office/drawing/2014/main" id="{14AB82CC-5B3D-4DE3-8BFD-A72977BBD7B7}"/>
              </a:ext>
            </a:extLst>
          </p:cNvPr>
          <p:cNvSpPr txBox="1">
            <a:spLocks/>
          </p:cNvSpPr>
          <p:nvPr/>
        </p:nvSpPr>
        <p:spPr>
          <a:xfrm>
            <a:off x="448300" y="6415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4400" b="1">
                <a:solidFill>
                  <a:srgbClr val="C00000"/>
                </a:solidFill>
              </a:rPr>
              <a:t>ITI V OBDOBÍ 2021–2027</a:t>
            </a:r>
            <a:endParaRPr lang="cs-CZ" sz="4400" b="1">
              <a:solidFill>
                <a:srgbClr val="C00000"/>
              </a:solidFill>
              <a:cs typeface="UnitPro-Black" panose="020B0A04030101020102" pitchFamily="34" charset="0"/>
            </a:endParaRPr>
          </a:p>
        </p:txBody>
      </p:sp>
      <p:pic>
        <p:nvPicPr>
          <p:cNvPr id="7" name="Obrázek 6" descr="Obsah obrázku text, Písmo, kniha, červená&#10;&#10;Popis se vygeneroval automaticky.">
            <a:extLst>
              <a:ext uri="{FF2B5EF4-FFF2-40B4-BE49-F238E27FC236}">
                <a16:creationId xmlns:a16="http://schemas.microsoft.com/office/drawing/2014/main" id="{1A5E432D-C66B-D09A-7F1A-A8A935D843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22536" y="6255247"/>
            <a:ext cx="361896" cy="358382"/>
          </a:xfrm>
          <a:prstGeom prst="rect">
            <a:avLst/>
          </a:prstGeom>
        </p:spPr>
      </p:pic>
      <p:pic>
        <p:nvPicPr>
          <p:cNvPr id="10" name="Obrázek 9" descr="Obsah obrázku text, Písmo, snímek obrazovky, Grafika&#10;&#10;Popis se vygeneroval automaticky.">
            <a:extLst>
              <a:ext uri="{FF2B5EF4-FFF2-40B4-BE49-F238E27FC236}">
                <a16:creationId xmlns:a16="http://schemas.microsoft.com/office/drawing/2014/main" id="{0D442056-E7A0-010F-9F69-01A9C82EE27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2156" y="6230756"/>
            <a:ext cx="3306199" cy="401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36219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4387" y="1392261"/>
            <a:ext cx="11476268" cy="552946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cs-CZ" sz="2500">
                <a:cs typeface="Calibri Light"/>
              </a:rPr>
              <a:t>Tvorba </a:t>
            </a:r>
            <a:r>
              <a:rPr lang="it-IT" sz="2500">
                <a:cs typeface="Calibri Light"/>
              </a:rPr>
              <a:t>Integrovan</a:t>
            </a:r>
            <a:r>
              <a:rPr lang="cs-CZ" sz="2500">
                <a:cs typeface="Calibri Light"/>
              </a:rPr>
              <a:t>é</a:t>
            </a:r>
            <a:r>
              <a:rPr lang="it-IT" sz="2500">
                <a:cs typeface="Calibri Light"/>
              </a:rPr>
              <a:t> strategie pro ITI Pražské metropolitní oblasti</a:t>
            </a:r>
            <a:r>
              <a:rPr lang="cs-CZ" sz="2500">
                <a:cs typeface="Calibri Light"/>
              </a:rPr>
              <a:t> </a:t>
            </a:r>
            <a:r>
              <a:rPr lang="it-IT" sz="2500">
                <a:cs typeface="Calibri Light"/>
              </a:rPr>
              <a:t>pro období 2021–2027</a:t>
            </a:r>
            <a:endParaRPr lang="cs-CZ" sz="2500">
              <a:cs typeface="Calibri Light"/>
            </a:endParaRPr>
          </a:p>
          <a:p>
            <a:pPr lvl="1">
              <a:buFont typeface="Wingdings" panose="05000000000000000000" pitchFamily="2" charset="2"/>
              <a:buChar char="Ø"/>
            </a:pPr>
            <a:endParaRPr lang="cs-CZ" sz="2200">
              <a:latin typeface="+mj-lt"/>
              <a:ea typeface="Calibri Light"/>
              <a:cs typeface="Calibri Light" panose="020F0302020204030204" pitchFamily="34" charset="0"/>
            </a:endParaRPr>
          </a:p>
          <a:p>
            <a:pPr lvl="1">
              <a:buFont typeface="Wingdings" panose="05000000000000000000" pitchFamily="2" charset="2"/>
              <a:buChar char="Ø"/>
            </a:pPr>
            <a:endParaRPr lang="cs-CZ" sz="220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cxnSp>
        <p:nvCxnSpPr>
          <p:cNvPr id="4" name="Přímá spojnice 3">
            <a:extLst>
              <a:ext uri="{FF2B5EF4-FFF2-40B4-BE49-F238E27FC236}">
                <a16:creationId xmlns:a16="http://schemas.microsoft.com/office/drawing/2014/main" id="{98B33D2D-5B74-47EA-B153-8D258938CFA5}"/>
              </a:ext>
            </a:extLst>
          </p:cNvPr>
          <p:cNvCxnSpPr>
            <a:cxnSpLocks/>
          </p:cNvCxnSpPr>
          <p:nvPr/>
        </p:nvCxnSpPr>
        <p:spPr>
          <a:xfrm flipV="1">
            <a:off x="302465" y="1280500"/>
            <a:ext cx="11640616" cy="6449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8" name="Obráze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8166" y="6242952"/>
            <a:ext cx="1287632" cy="454409"/>
          </a:xfrm>
          <a:prstGeom prst="rect">
            <a:avLst/>
          </a:prstGeom>
        </p:spPr>
      </p:pic>
      <p:sp>
        <p:nvSpPr>
          <p:cNvPr id="9" name="Nadpis 1">
            <a:extLst>
              <a:ext uri="{FF2B5EF4-FFF2-40B4-BE49-F238E27FC236}">
                <a16:creationId xmlns:a16="http://schemas.microsoft.com/office/drawing/2014/main" id="{BE638908-056E-4412-8060-8D7068DDE46E}"/>
              </a:ext>
            </a:extLst>
          </p:cNvPr>
          <p:cNvSpPr txBox="1">
            <a:spLocks/>
          </p:cNvSpPr>
          <p:nvPr/>
        </p:nvSpPr>
        <p:spPr>
          <a:xfrm>
            <a:off x="448300" y="6415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4400" b="1">
                <a:solidFill>
                  <a:srgbClr val="C00000"/>
                </a:solidFill>
              </a:rPr>
              <a:t>ITI V OBDOBÍ 2021–2027</a:t>
            </a:r>
            <a:endParaRPr lang="cs-CZ" sz="4400" b="1">
              <a:solidFill>
                <a:srgbClr val="C00000"/>
              </a:solidFill>
              <a:cs typeface="UnitPro-Black" panose="020B0A04030101020102" pitchFamily="34" charset="0"/>
            </a:endParaRPr>
          </a:p>
        </p:txBody>
      </p:sp>
      <p:pic>
        <p:nvPicPr>
          <p:cNvPr id="13" name="Obrázek 12">
            <a:extLst>
              <a:ext uri="{FF2B5EF4-FFF2-40B4-BE49-F238E27FC236}">
                <a16:creationId xmlns:a16="http://schemas.microsoft.com/office/drawing/2014/main" id="{F881AC24-D171-5995-1174-2F30970E1E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22536" y="6255247"/>
            <a:ext cx="361896" cy="358382"/>
          </a:xfrm>
          <a:prstGeom prst="rect">
            <a:avLst/>
          </a:prstGeom>
        </p:spPr>
      </p:pic>
      <p:pic>
        <p:nvPicPr>
          <p:cNvPr id="15" name="Obrázek 14" descr="Obsah obrázku text, Písmo, snímek obrazovky, Grafika&#10;&#10;Popis se vygeneroval automaticky.">
            <a:extLst>
              <a:ext uri="{FF2B5EF4-FFF2-40B4-BE49-F238E27FC236}">
                <a16:creationId xmlns:a16="http://schemas.microsoft.com/office/drawing/2014/main" id="{8AF8B306-42E0-6451-D4B1-73B6B79DFC7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2156" y="6230756"/>
            <a:ext cx="3306199" cy="401651"/>
          </a:xfrm>
          <a:prstGeom prst="rect">
            <a:avLst/>
          </a:prstGeom>
        </p:spPr>
      </p:pic>
      <p:cxnSp>
        <p:nvCxnSpPr>
          <p:cNvPr id="5" name="Přímá spojnice 4">
            <a:extLst>
              <a:ext uri="{FF2B5EF4-FFF2-40B4-BE49-F238E27FC236}">
                <a16:creationId xmlns:a16="http://schemas.microsoft.com/office/drawing/2014/main" id="{A926C312-EA59-53F8-0BF9-6E4E88F37072}"/>
              </a:ext>
            </a:extLst>
          </p:cNvPr>
          <p:cNvCxnSpPr>
            <a:cxnSpLocks/>
          </p:cNvCxnSpPr>
          <p:nvPr/>
        </p:nvCxnSpPr>
        <p:spPr>
          <a:xfrm flipV="1">
            <a:off x="351262" y="5498590"/>
            <a:ext cx="11640616" cy="6449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Ovál 5">
            <a:extLst>
              <a:ext uri="{FF2B5EF4-FFF2-40B4-BE49-F238E27FC236}">
                <a16:creationId xmlns:a16="http://schemas.microsoft.com/office/drawing/2014/main" id="{504B478E-27C4-6451-9E08-247EEABE040C}"/>
              </a:ext>
            </a:extLst>
          </p:cNvPr>
          <p:cNvSpPr/>
          <p:nvPr/>
        </p:nvSpPr>
        <p:spPr>
          <a:xfrm>
            <a:off x="813716" y="5268769"/>
            <a:ext cx="453110" cy="460043"/>
          </a:xfrm>
          <a:prstGeom prst="ellipse">
            <a:avLst/>
          </a:prstGeom>
          <a:solidFill>
            <a:schemeClr val="bg1"/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Ovál 6">
            <a:extLst>
              <a:ext uri="{FF2B5EF4-FFF2-40B4-BE49-F238E27FC236}">
                <a16:creationId xmlns:a16="http://schemas.microsoft.com/office/drawing/2014/main" id="{F4016692-331A-E077-2F8A-B041BFF8F74D}"/>
              </a:ext>
            </a:extLst>
          </p:cNvPr>
          <p:cNvSpPr/>
          <p:nvPr/>
        </p:nvSpPr>
        <p:spPr>
          <a:xfrm>
            <a:off x="2819714" y="5268769"/>
            <a:ext cx="453110" cy="460043"/>
          </a:xfrm>
          <a:prstGeom prst="ellipse">
            <a:avLst/>
          </a:prstGeom>
          <a:solidFill>
            <a:schemeClr val="bg1"/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Ovál 9">
            <a:extLst>
              <a:ext uri="{FF2B5EF4-FFF2-40B4-BE49-F238E27FC236}">
                <a16:creationId xmlns:a16="http://schemas.microsoft.com/office/drawing/2014/main" id="{5859CD01-C260-C34C-F92C-641E539950B3}"/>
              </a:ext>
            </a:extLst>
          </p:cNvPr>
          <p:cNvSpPr/>
          <p:nvPr/>
        </p:nvSpPr>
        <p:spPr>
          <a:xfrm>
            <a:off x="5141360" y="5268769"/>
            <a:ext cx="453110" cy="460043"/>
          </a:xfrm>
          <a:prstGeom prst="ellipse">
            <a:avLst/>
          </a:prstGeom>
          <a:solidFill>
            <a:schemeClr val="bg1"/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Ovál 10">
            <a:extLst>
              <a:ext uri="{FF2B5EF4-FFF2-40B4-BE49-F238E27FC236}">
                <a16:creationId xmlns:a16="http://schemas.microsoft.com/office/drawing/2014/main" id="{CFB3016A-C9CF-34A9-A4B4-305510AC0E77}"/>
              </a:ext>
            </a:extLst>
          </p:cNvPr>
          <p:cNvSpPr/>
          <p:nvPr/>
        </p:nvSpPr>
        <p:spPr>
          <a:xfrm>
            <a:off x="7150388" y="5237280"/>
            <a:ext cx="453110" cy="460043"/>
          </a:xfrm>
          <a:prstGeom prst="ellipse">
            <a:avLst/>
          </a:prstGeom>
          <a:solidFill>
            <a:schemeClr val="bg1"/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TextovéPole 11">
            <a:extLst>
              <a:ext uri="{FF2B5EF4-FFF2-40B4-BE49-F238E27FC236}">
                <a16:creationId xmlns:a16="http://schemas.microsoft.com/office/drawing/2014/main" id="{149CFF81-92E4-10C4-B6DB-A30BCEBFB2C5}"/>
              </a:ext>
            </a:extLst>
          </p:cNvPr>
          <p:cNvSpPr txBox="1"/>
          <p:nvPr/>
        </p:nvSpPr>
        <p:spPr>
          <a:xfrm>
            <a:off x="974109" y="4207587"/>
            <a:ext cx="2743200" cy="9233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it" b="1">
                <a:solidFill>
                  <a:srgbClr val="C00000"/>
                </a:solidFill>
                <a:ea typeface="+mn-lt"/>
                <a:cs typeface="+mn-lt"/>
              </a:rPr>
              <a:t>2019 – 12/2021</a:t>
            </a:r>
            <a:endParaRPr lang="cs-CZ" b="1">
              <a:solidFill>
                <a:srgbClr val="C00000"/>
              </a:solidFill>
            </a:endParaRPr>
          </a:p>
          <a:p>
            <a:r>
              <a:rPr lang="it" sz="1600" err="1">
                <a:ea typeface="+mn-lt"/>
                <a:cs typeface="+mn-lt"/>
              </a:rPr>
              <a:t>Tvorba</a:t>
            </a:r>
            <a:r>
              <a:rPr lang="it" sz="1600">
                <a:ea typeface="+mn-lt"/>
                <a:cs typeface="+mn-lt"/>
              </a:rPr>
              <a:t> strategie</a:t>
            </a:r>
            <a:endParaRPr lang="it" sz="1600"/>
          </a:p>
          <a:p>
            <a:endParaRPr lang="it">
              <a:ea typeface="Calibri"/>
              <a:cs typeface="Calibri"/>
            </a:endParaRPr>
          </a:p>
        </p:txBody>
      </p:sp>
      <p:sp>
        <p:nvSpPr>
          <p:cNvPr id="14" name="TextovéPole 13">
            <a:extLst>
              <a:ext uri="{FF2B5EF4-FFF2-40B4-BE49-F238E27FC236}">
                <a16:creationId xmlns:a16="http://schemas.microsoft.com/office/drawing/2014/main" id="{0D7E2E2B-2AD5-8593-0CD3-3FB5D74541B3}"/>
              </a:ext>
            </a:extLst>
          </p:cNvPr>
          <p:cNvSpPr txBox="1"/>
          <p:nvPr/>
        </p:nvSpPr>
        <p:spPr>
          <a:xfrm>
            <a:off x="7375657" y="3930495"/>
            <a:ext cx="2081841" cy="88334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it" b="1">
                <a:solidFill>
                  <a:srgbClr val="C00000"/>
                </a:solidFill>
                <a:ea typeface="+mn-lt"/>
                <a:cs typeface="+mn-lt"/>
              </a:rPr>
              <a:t>12/2021 – 12/2022</a:t>
            </a:r>
            <a:endParaRPr lang="cs-CZ" b="1">
              <a:solidFill>
                <a:srgbClr val="C00000"/>
              </a:solidFill>
              <a:ea typeface="+mn-lt"/>
              <a:cs typeface="+mn-lt"/>
            </a:endParaRPr>
          </a:p>
          <a:p>
            <a:r>
              <a:rPr lang="it" sz="1600" err="1">
                <a:ea typeface="Calibri"/>
                <a:cs typeface="Calibri"/>
              </a:rPr>
              <a:t>Posuzování</a:t>
            </a:r>
            <a:r>
              <a:rPr lang="it" sz="1600">
                <a:ea typeface="Calibri"/>
                <a:cs typeface="Calibri"/>
              </a:rPr>
              <a:t> </a:t>
            </a:r>
            <a:r>
              <a:rPr lang="it" sz="1600" err="1">
                <a:ea typeface="Calibri"/>
                <a:cs typeface="Calibri"/>
              </a:rPr>
              <a:t>vlivu</a:t>
            </a:r>
            <a:r>
              <a:rPr lang="it" sz="1600">
                <a:ea typeface="Calibri"/>
                <a:cs typeface="Calibri"/>
              </a:rPr>
              <a:t> </a:t>
            </a:r>
            <a:r>
              <a:rPr lang="it" sz="1600" err="1">
                <a:ea typeface="Calibri"/>
                <a:cs typeface="Calibri"/>
              </a:rPr>
              <a:t>na</a:t>
            </a:r>
            <a:r>
              <a:rPr lang="it" sz="1600">
                <a:ea typeface="Calibri"/>
                <a:cs typeface="Calibri"/>
              </a:rPr>
              <a:t> </a:t>
            </a:r>
            <a:r>
              <a:rPr lang="it" sz="1600" err="1">
                <a:ea typeface="Calibri"/>
                <a:cs typeface="Calibri"/>
              </a:rPr>
              <a:t>životní</a:t>
            </a:r>
            <a:r>
              <a:rPr lang="it" sz="1600">
                <a:ea typeface="Calibri"/>
                <a:cs typeface="Calibri"/>
              </a:rPr>
              <a:t> </a:t>
            </a:r>
            <a:r>
              <a:rPr lang="it" sz="1600" err="1">
                <a:ea typeface="Calibri"/>
                <a:cs typeface="Calibri"/>
              </a:rPr>
              <a:t>prostředí</a:t>
            </a:r>
            <a:endParaRPr lang="it" sz="1600">
              <a:ea typeface="Calibri"/>
              <a:cs typeface="Calibri"/>
            </a:endParaRPr>
          </a:p>
        </p:txBody>
      </p:sp>
      <p:sp>
        <p:nvSpPr>
          <p:cNvPr id="17" name="TextovéPole 16">
            <a:extLst>
              <a:ext uri="{FF2B5EF4-FFF2-40B4-BE49-F238E27FC236}">
                <a16:creationId xmlns:a16="http://schemas.microsoft.com/office/drawing/2014/main" id="{AF0FED2B-8592-DC0B-3AB3-114F480A4D85}"/>
              </a:ext>
            </a:extLst>
          </p:cNvPr>
          <p:cNvSpPr txBox="1"/>
          <p:nvPr/>
        </p:nvSpPr>
        <p:spPr>
          <a:xfrm>
            <a:off x="9462750" y="2046884"/>
            <a:ext cx="2743200" cy="86177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it" b="1">
                <a:solidFill>
                  <a:srgbClr val="C00000"/>
                </a:solidFill>
                <a:ea typeface="+mn-lt"/>
                <a:cs typeface="+mn-lt"/>
              </a:rPr>
              <a:t>12/2022 – 6/2023</a:t>
            </a:r>
          </a:p>
          <a:p>
            <a:r>
              <a:rPr lang="it" sz="1600" err="1">
                <a:ea typeface="Calibri"/>
                <a:cs typeface="Calibri"/>
              </a:rPr>
              <a:t>Schvalování</a:t>
            </a:r>
            <a:r>
              <a:rPr lang="it" sz="1600">
                <a:ea typeface="Calibri"/>
                <a:cs typeface="Calibri"/>
              </a:rPr>
              <a:t> v ŘV, </a:t>
            </a:r>
            <a:r>
              <a:rPr lang="it" sz="1600" err="1">
                <a:ea typeface="Calibri"/>
                <a:cs typeface="Calibri"/>
              </a:rPr>
              <a:t>orgánech</a:t>
            </a:r>
            <a:r>
              <a:rPr lang="it" sz="1600">
                <a:ea typeface="Calibri"/>
                <a:cs typeface="Calibri"/>
              </a:rPr>
              <a:t> </a:t>
            </a:r>
            <a:r>
              <a:rPr lang="it" sz="1600" err="1">
                <a:ea typeface="Calibri"/>
                <a:cs typeface="Calibri"/>
              </a:rPr>
              <a:t>města</a:t>
            </a:r>
            <a:r>
              <a:rPr lang="it" sz="1600">
                <a:ea typeface="Calibri"/>
                <a:cs typeface="Calibri"/>
              </a:rPr>
              <a:t> a MMR</a:t>
            </a:r>
            <a:endParaRPr lang="it" sz="1600"/>
          </a:p>
        </p:txBody>
      </p:sp>
      <p:sp>
        <p:nvSpPr>
          <p:cNvPr id="18" name="TextovéPole 17">
            <a:extLst>
              <a:ext uri="{FF2B5EF4-FFF2-40B4-BE49-F238E27FC236}">
                <a16:creationId xmlns:a16="http://schemas.microsoft.com/office/drawing/2014/main" id="{3C1ACD7C-CA8B-3226-7DFC-78885F0F45E6}"/>
              </a:ext>
            </a:extLst>
          </p:cNvPr>
          <p:cNvSpPr txBox="1"/>
          <p:nvPr/>
        </p:nvSpPr>
        <p:spPr>
          <a:xfrm>
            <a:off x="8533925" y="3092568"/>
            <a:ext cx="3210464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it" b="1">
                <a:solidFill>
                  <a:srgbClr val="C00000"/>
                </a:solidFill>
                <a:ea typeface="+mn-lt"/>
                <a:cs typeface="+mn-lt"/>
              </a:rPr>
              <a:t>10/2022 – 12/2023</a:t>
            </a:r>
            <a:endParaRPr lang="cs-CZ" b="1">
              <a:solidFill>
                <a:srgbClr val="C00000"/>
              </a:solidFill>
              <a:ea typeface="+mn-lt"/>
              <a:cs typeface="+mn-lt"/>
            </a:endParaRPr>
          </a:p>
          <a:p>
            <a:r>
              <a:rPr lang="it" sz="1600" err="1">
                <a:ea typeface="Calibri"/>
                <a:cs typeface="Calibri"/>
              </a:rPr>
              <a:t>Tvorba</a:t>
            </a:r>
            <a:r>
              <a:rPr lang="it" sz="1600">
                <a:ea typeface="Calibri"/>
                <a:cs typeface="Calibri"/>
              </a:rPr>
              <a:t> </a:t>
            </a:r>
            <a:r>
              <a:rPr lang="it" sz="1600" err="1">
                <a:ea typeface="Calibri"/>
                <a:cs typeface="Calibri"/>
              </a:rPr>
              <a:t>programových</a:t>
            </a:r>
            <a:r>
              <a:rPr lang="it" sz="1600">
                <a:ea typeface="Calibri"/>
                <a:cs typeface="Calibri"/>
              </a:rPr>
              <a:t> </a:t>
            </a:r>
            <a:r>
              <a:rPr lang="it" sz="1600" err="1">
                <a:ea typeface="Calibri"/>
                <a:cs typeface="Calibri"/>
              </a:rPr>
              <a:t>rámců</a:t>
            </a:r>
            <a:r>
              <a:rPr lang="it">
                <a:ea typeface="Calibri"/>
                <a:cs typeface="Calibri"/>
              </a:rPr>
              <a:t> </a:t>
            </a:r>
            <a:endParaRPr lang="cs-CZ"/>
          </a:p>
        </p:txBody>
      </p:sp>
      <p:sp>
        <p:nvSpPr>
          <p:cNvPr id="2" name="TextovéPole 1">
            <a:extLst>
              <a:ext uri="{FF2B5EF4-FFF2-40B4-BE49-F238E27FC236}">
                <a16:creationId xmlns:a16="http://schemas.microsoft.com/office/drawing/2014/main" id="{85404E9A-2810-19EB-76EE-49044110764C}"/>
              </a:ext>
            </a:extLst>
          </p:cNvPr>
          <p:cNvSpPr txBox="1"/>
          <p:nvPr/>
        </p:nvSpPr>
        <p:spPr>
          <a:xfrm>
            <a:off x="712879" y="5725705"/>
            <a:ext cx="652424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it-IT" b="1">
                <a:solidFill>
                  <a:srgbClr val="C00000"/>
                </a:solidFill>
                <a:cs typeface="Calibri"/>
              </a:rPr>
              <a:t>2019</a:t>
            </a:r>
            <a:endParaRPr lang="cs-CZ"/>
          </a:p>
        </p:txBody>
      </p:sp>
      <p:sp>
        <p:nvSpPr>
          <p:cNvPr id="16" name="TextovéPole 15">
            <a:extLst>
              <a:ext uri="{FF2B5EF4-FFF2-40B4-BE49-F238E27FC236}">
                <a16:creationId xmlns:a16="http://schemas.microsoft.com/office/drawing/2014/main" id="{38A8708B-31B4-21B4-821D-85F1C29C3239}"/>
              </a:ext>
            </a:extLst>
          </p:cNvPr>
          <p:cNvSpPr txBox="1"/>
          <p:nvPr/>
        </p:nvSpPr>
        <p:spPr>
          <a:xfrm>
            <a:off x="2721787" y="5725705"/>
            <a:ext cx="652424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it-IT" b="1">
                <a:solidFill>
                  <a:srgbClr val="C00000"/>
                </a:solidFill>
                <a:cs typeface="Calibri"/>
              </a:rPr>
              <a:t>2020</a:t>
            </a:r>
            <a:endParaRPr lang="cs-CZ"/>
          </a:p>
        </p:txBody>
      </p:sp>
      <p:sp>
        <p:nvSpPr>
          <p:cNvPr id="19" name="TextovéPole 18">
            <a:extLst>
              <a:ext uri="{FF2B5EF4-FFF2-40B4-BE49-F238E27FC236}">
                <a16:creationId xmlns:a16="http://schemas.microsoft.com/office/drawing/2014/main" id="{7FAF2000-1696-5CFA-2FA1-D8CF6CC931F1}"/>
              </a:ext>
            </a:extLst>
          </p:cNvPr>
          <p:cNvSpPr txBox="1"/>
          <p:nvPr/>
        </p:nvSpPr>
        <p:spPr>
          <a:xfrm>
            <a:off x="5039275" y="5725704"/>
            <a:ext cx="652424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it-IT" b="1">
                <a:solidFill>
                  <a:srgbClr val="C00000"/>
                </a:solidFill>
                <a:cs typeface="Calibri"/>
              </a:rPr>
              <a:t>2021</a:t>
            </a:r>
            <a:endParaRPr lang="cs-CZ"/>
          </a:p>
        </p:txBody>
      </p:sp>
      <p:sp>
        <p:nvSpPr>
          <p:cNvPr id="20" name="TextovéPole 19">
            <a:extLst>
              <a:ext uri="{FF2B5EF4-FFF2-40B4-BE49-F238E27FC236}">
                <a16:creationId xmlns:a16="http://schemas.microsoft.com/office/drawing/2014/main" id="{1E808CBA-42D6-A9C8-CF46-9431E6BEF287}"/>
              </a:ext>
            </a:extLst>
          </p:cNvPr>
          <p:cNvSpPr txBox="1"/>
          <p:nvPr/>
        </p:nvSpPr>
        <p:spPr>
          <a:xfrm>
            <a:off x="7048184" y="5725704"/>
            <a:ext cx="652424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it-IT" b="1">
                <a:solidFill>
                  <a:srgbClr val="C00000"/>
                </a:solidFill>
                <a:cs typeface="Calibri"/>
              </a:rPr>
              <a:t>2022</a:t>
            </a:r>
            <a:endParaRPr lang="cs-CZ"/>
          </a:p>
        </p:txBody>
      </p:sp>
      <p:sp>
        <p:nvSpPr>
          <p:cNvPr id="21" name="TextovéPole 20">
            <a:extLst>
              <a:ext uri="{FF2B5EF4-FFF2-40B4-BE49-F238E27FC236}">
                <a16:creationId xmlns:a16="http://schemas.microsoft.com/office/drawing/2014/main" id="{FCBBBBC9-B3D4-2B8F-7693-28F8C3BF552B}"/>
              </a:ext>
            </a:extLst>
          </p:cNvPr>
          <p:cNvSpPr txBox="1"/>
          <p:nvPr/>
        </p:nvSpPr>
        <p:spPr>
          <a:xfrm>
            <a:off x="9044498" y="5725704"/>
            <a:ext cx="652424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it-IT" b="1">
                <a:solidFill>
                  <a:srgbClr val="C00000"/>
                </a:solidFill>
                <a:cs typeface="Calibri"/>
              </a:rPr>
              <a:t>2023</a:t>
            </a:r>
            <a:endParaRPr lang="cs-CZ"/>
          </a:p>
        </p:txBody>
      </p:sp>
      <p:sp>
        <p:nvSpPr>
          <p:cNvPr id="22" name="TextovéPole 21">
            <a:extLst>
              <a:ext uri="{FF2B5EF4-FFF2-40B4-BE49-F238E27FC236}">
                <a16:creationId xmlns:a16="http://schemas.microsoft.com/office/drawing/2014/main" id="{C1433A96-684B-B403-5A7A-F50F214FF566}"/>
              </a:ext>
            </a:extLst>
          </p:cNvPr>
          <p:cNvSpPr txBox="1"/>
          <p:nvPr/>
        </p:nvSpPr>
        <p:spPr>
          <a:xfrm>
            <a:off x="10965242" y="5725704"/>
            <a:ext cx="652424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it-IT" b="1">
                <a:solidFill>
                  <a:srgbClr val="C00000"/>
                </a:solidFill>
                <a:cs typeface="Calibri"/>
              </a:rPr>
              <a:t>2024</a:t>
            </a:r>
            <a:endParaRPr lang="cs-CZ"/>
          </a:p>
        </p:txBody>
      </p:sp>
      <p:sp>
        <p:nvSpPr>
          <p:cNvPr id="23" name="Ovál 22">
            <a:extLst>
              <a:ext uri="{FF2B5EF4-FFF2-40B4-BE49-F238E27FC236}">
                <a16:creationId xmlns:a16="http://schemas.microsoft.com/office/drawing/2014/main" id="{B4E15578-C89C-DC08-514B-D8E99DB551B4}"/>
              </a:ext>
            </a:extLst>
          </p:cNvPr>
          <p:cNvSpPr/>
          <p:nvPr/>
        </p:nvSpPr>
        <p:spPr>
          <a:xfrm>
            <a:off x="9146702" y="5237279"/>
            <a:ext cx="453110" cy="460043"/>
          </a:xfrm>
          <a:prstGeom prst="ellipse">
            <a:avLst/>
          </a:prstGeom>
          <a:solidFill>
            <a:schemeClr val="bg1"/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4" name="Ovál 23">
            <a:extLst>
              <a:ext uri="{FF2B5EF4-FFF2-40B4-BE49-F238E27FC236}">
                <a16:creationId xmlns:a16="http://schemas.microsoft.com/office/drawing/2014/main" id="{D49BADA8-D4B0-B2DF-47D0-EB71A2BDAA47}"/>
              </a:ext>
            </a:extLst>
          </p:cNvPr>
          <p:cNvSpPr/>
          <p:nvPr/>
        </p:nvSpPr>
        <p:spPr>
          <a:xfrm>
            <a:off x="11067445" y="5237279"/>
            <a:ext cx="453110" cy="460043"/>
          </a:xfrm>
          <a:prstGeom prst="ellipse">
            <a:avLst/>
          </a:prstGeom>
          <a:solidFill>
            <a:schemeClr val="bg1"/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25" name="Přímá spojnice 24">
            <a:extLst>
              <a:ext uri="{FF2B5EF4-FFF2-40B4-BE49-F238E27FC236}">
                <a16:creationId xmlns:a16="http://schemas.microsoft.com/office/drawing/2014/main" id="{17242328-F351-2BC4-2B42-67F0C2A7FB59}"/>
              </a:ext>
            </a:extLst>
          </p:cNvPr>
          <p:cNvCxnSpPr>
            <a:cxnSpLocks/>
          </p:cNvCxnSpPr>
          <p:nvPr/>
        </p:nvCxnSpPr>
        <p:spPr>
          <a:xfrm>
            <a:off x="1037690" y="4950856"/>
            <a:ext cx="6123989" cy="12443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TextovéPole 25">
            <a:extLst>
              <a:ext uri="{FF2B5EF4-FFF2-40B4-BE49-F238E27FC236}">
                <a16:creationId xmlns:a16="http://schemas.microsoft.com/office/drawing/2014/main" id="{04E6958C-3B3D-949D-C150-D3F4DE746F73}"/>
              </a:ext>
            </a:extLst>
          </p:cNvPr>
          <p:cNvSpPr txBox="1"/>
          <p:nvPr/>
        </p:nvSpPr>
        <p:spPr>
          <a:xfrm>
            <a:off x="3275970" y="4208003"/>
            <a:ext cx="2743200" cy="61555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it-IT" b="1">
                <a:solidFill>
                  <a:srgbClr val="C00000"/>
                </a:solidFill>
                <a:cs typeface="Calibri"/>
              </a:rPr>
              <a:t>4/2020 – 7/2021</a:t>
            </a:r>
            <a:endParaRPr lang="cs-CZ" b="1">
              <a:solidFill>
                <a:srgbClr val="C00000"/>
              </a:solidFill>
            </a:endParaRPr>
          </a:p>
          <a:p>
            <a:r>
              <a:rPr lang="it-IT" sz="1600" err="1">
                <a:cs typeface="Calibri"/>
              </a:rPr>
              <a:t>Veřejná</a:t>
            </a:r>
            <a:r>
              <a:rPr lang="it-IT" sz="1600">
                <a:cs typeface="Calibri"/>
              </a:rPr>
              <a:t> </a:t>
            </a:r>
            <a:r>
              <a:rPr lang="it-IT" sz="1600" err="1">
                <a:cs typeface="Calibri"/>
              </a:rPr>
              <a:t>zakázka</a:t>
            </a:r>
            <a:r>
              <a:rPr lang="it-IT" sz="1600">
                <a:cs typeface="Calibri"/>
              </a:rPr>
              <a:t> </a:t>
            </a:r>
            <a:endParaRPr lang="cs-CZ" sz="1600">
              <a:cs typeface="Calibri"/>
            </a:endParaRPr>
          </a:p>
        </p:txBody>
      </p:sp>
      <p:cxnSp>
        <p:nvCxnSpPr>
          <p:cNvPr id="27" name="Přímá spojnice 26">
            <a:extLst>
              <a:ext uri="{FF2B5EF4-FFF2-40B4-BE49-F238E27FC236}">
                <a16:creationId xmlns:a16="http://schemas.microsoft.com/office/drawing/2014/main" id="{E2EFFE36-7C9D-B437-2CD9-84B9D9AA9180}"/>
              </a:ext>
            </a:extLst>
          </p:cNvPr>
          <p:cNvCxnSpPr>
            <a:cxnSpLocks/>
          </p:cNvCxnSpPr>
          <p:nvPr/>
        </p:nvCxnSpPr>
        <p:spPr>
          <a:xfrm>
            <a:off x="7372996" y="4950855"/>
            <a:ext cx="1992816" cy="12443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Přímá spojnice 27">
            <a:extLst>
              <a:ext uri="{FF2B5EF4-FFF2-40B4-BE49-F238E27FC236}">
                <a16:creationId xmlns:a16="http://schemas.microsoft.com/office/drawing/2014/main" id="{26BFF8EE-FD99-A576-FAF3-0347EA20789C}"/>
              </a:ext>
            </a:extLst>
          </p:cNvPr>
          <p:cNvCxnSpPr>
            <a:cxnSpLocks/>
          </p:cNvCxnSpPr>
          <p:nvPr/>
        </p:nvCxnSpPr>
        <p:spPr>
          <a:xfrm>
            <a:off x="8607309" y="3822586"/>
            <a:ext cx="2458713" cy="1691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Přímá spojnice 28">
            <a:extLst>
              <a:ext uri="{FF2B5EF4-FFF2-40B4-BE49-F238E27FC236}">
                <a16:creationId xmlns:a16="http://schemas.microsoft.com/office/drawing/2014/main" id="{ED87D702-45F2-990F-AC3D-FA2DCB3B2326}"/>
              </a:ext>
            </a:extLst>
          </p:cNvPr>
          <p:cNvCxnSpPr>
            <a:cxnSpLocks/>
          </p:cNvCxnSpPr>
          <p:nvPr/>
        </p:nvCxnSpPr>
        <p:spPr>
          <a:xfrm>
            <a:off x="9462761" y="2945567"/>
            <a:ext cx="977846" cy="1691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13436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762326" y="1389719"/>
            <a:ext cx="10515600" cy="483021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600">
                <a:cs typeface="Calibri Light" panose="020F0302020204030204" pitchFamily="34" charset="0"/>
              </a:rPr>
              <a:t>Struktura </a:t>
            </a:r>
            <a:r>
              <a:rPr lang="it-IT" sz="2600">
                <a:cs typeface="Calibri Light" panose="020F0302020204030204" pitchFamily="34" charset="0"/>
              </a:rPr>
              <a:t>Integrovan</a:t>
            </a:r>
            <a:r>
              <a:rPr lang="cs-CZ" sz="2600">
                <a:cs typeface="Calibri Light" panose="020F0302020204030204" pitchFamily="34" charset="0"/>
              </a:rPr>
              <a:t>é</a:t>
            </a:r>
            <a:r>
              <a:rPr lang="it-IT" sz="2600">
                <a:cs typeface="Calibri Light" panose="020F0302020204030204" pitchFamily="34" charset="0"/>
              </a:rPr>
              <a:t> strategie pro ITI Pražské metropolitní oblasti</a:t>
            </a:r>
            <a:r>
              <a:rPr lang="cs-CZ" sz="2600">
                <a:cs typeface="Calibri Light" panose="020F0302020204030204" pitchFamily="34" charset="0"/>
              </a:rPr>
              <a:t> </a:t>
            </a:r>
            <a:r>
              <a:rPr lang="it-IT" sz="2600">
                <a:cs typeface="Calibri Light" panose="020F0302020204030204" pitchFamily="34" charset="0"/>
              </a:rPr>
              <a:t>pro období 2021–2027</a:t>
            </a:r>
            <a:endParaRPr lang="cs-CZ" sz="2600">
              <a:cs typeface="Calibri Light" panose="020F0302020204030204" pitchFamily="34" charset="0"/>
            </a:endParaRPr>
          </a:p>
          <a:p>
            <a:pPr lvl="1">
              <a:buFont typeface="Wingdings" panose="05000000000000000000" pitchFamily="2" charset="2"/>
              <a:buChar char="Ø"/>
            </a:pPr>
            <a:r>
              <a:rPr lang="cs-CZ" sz="2200">
                <a:latin typeface="+mj-lt"/>
                <a:cs typeface="Calibri Light" panose="020F0302020204030204" pitchFamily="34" charset="0"/>
              </a:rPr>
              <a:t>Koncepční část - </a:t>
            </a:r>
            <a:r>
              <a:rPr lang="cs-CZ">
                <a:latin typeface="+mj-lt"/>
                <a:cs typeface="Calibri Light" panose="020F0302020204030204" pitchFamily="34" charset="0"/>
              </a:rPr>
              <a:t>Analytická část 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cs-CZ">
                <a:latin typeface="+mj-lt"/>
                <a:cs typeface="Calibri Light" panose="020F0302020204030204" pitchFamily="34" charset="0"/>
              </a:rPr>
              <a:t>Prioritní oblasti: </a:t>
            </a:r>
          </a:p>
          <a:p>
            <a:pPr marL="1708150" lvl="2" indent="-457200">
              <a:buAutoNum type="arabicPeriod"/>
            </a:pPr>
            <a:r>
              <a:rPr lang="cs-CZ">
                <a:latin typeface="+mj-lt"/>
                <a:cs typeface="Calibri Light" panose="020F0302020204030204" pitchFamily="34" charset="0"/>
              </a:rPr>
              <a:t>Doprava</a:t>
            </a:r>
          </a:p>
          <a:p>
            <a:pPr marL="1708150" lvl="2" indent="-457200">
              <a:buAutoNum type="arabicPeriod"/>
            </a:pPr>
            <a:r>
              <a:rPr lang="cs-CZ">
                <a:latin typeface="+mj-lt"/>
                <a:cs typeface="Calibri Light" panose="020F0302020204030204" pitchFamily="34" charset="0"/>
              </a:rPr>
              <a:t>Životní prostředí</a:t>
            </a:r>
          </a:p>
          <a:p>
            <a:pPr marL="1708150" lvl="2" indent="-457200">
              <a:buAutoNum type="arabicPeriod"/>
            </a:pPr>
            <a:r>
              <a:rPr lang="cs-CZ">
                <a:latin typeface="+mj-lt"/>
                <a:cs typeface="Calibri Light" panose="020F0302020204030204" pitchFamily="34" charset="0"/>
              </a:rPr>
              <a:t>Vzdělávání a sociálně zdravotní oblast</a:t>
            </a:r>
          </a:p>
          <a:p>
            <a:pPr marL="1708150" lvl="2" indent="-457200">
              <a:buAutoNum type="arabicPeriod"/>
            </a:pPr>
            <a:r>
              <a:rPr lang="cs-CZ">
                <a:latin typeface="+mj-lt"/>
                <a:cs typeface="Calibri Light" panose="020F0302020204030204" pitchFamily="34" charset="0"/>
              </a:rPr>
              <a:t>Cestovní ruch, kulturní a přírodní dědictví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sz="2200">
                <a:latin typeface="+mj-lt"/>
                <a:cs typeface="Calibri Light" panose="020F0302020204030204" pitchFamily="34" charset="0"/>
              </a:rPr>
              <a:t>Koncepční část - Strategická část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sz="2200">
                <a:latin typeface="+mj-lt"/>
                <a:cs typeface="Calibri Light" panose="020F0302020204030204" pitchFamily="34" charset="0"/>
              </a:rPr>
              <a:t>Implementační část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sz="2200">
                <a:latin typeface="+mj-lt"/>
                <a:cs typeface="Calibri Light" panose="020F0302020204030204" pitchFamily="34" charset="0"/>
              </a:rPr>
              <a:t>Akční plán – je rozdělen do 3 programových rámců </a:t>
            </a:r>
          </a:p>
          <a:p>
            <a:pPr marL="457200" lvl="1" indent="0">
              <a:buNone/>
            </a:pPr>
            <a:r>
              <a:rPr lang="cs-CZ" sz="2200">
                <a:latin typeface="+mj-lt"/>
                <a:cs typeface="Calibri Light" panose="020F0302020204030204" pitchFamily="34" charset="0"/>
              </a:rPr>
              <a:t>(OPD, OPŽP, IROP)</a:t>
            </a:r>
          </a:p>
        </p:txBody>
      </p:sp>
      <p:cxnSp>
        <p:nvCxnSpPr>
          <p:cNvPr id="4" name="Přímá spojnice 3">
            <a:extLst>
              <a:ext uri="{FF2B5EF4-FFF2-40B4-BE49-F238E27FC236}">
                <a16:creationId xmlns:a16="http://schemas.microsoft.com/office/drawing/2014/main" id="{98B33D2D-5B74-47EA-B153-8D258938CFA5}"/>
              </a:ext>
            </a:extLst>
          </p:cNvPr>
          <p:cNvCxnSpPr>
            <a:cxnSpLocks/>
          </p:cNvCxnSpPr>
          <p:nvPr/>
        </p:nvCxnSpPr>
        <p:spPr>
          <a:xfrm flipV="1">
            <a:off x="302465" y="1280500"/>
            <a:ext cx="11640616" cy="6449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8" name="Obráze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8166" y="6242952"/>
            <a:ext cx="1287632" cy="454409"/>
          </a:xfrm>
          <a:prstGeom prst="rect">
            <a:avLst/>
          </a:prstGeom>
        </p:spPr>
      </p:pic>
      <p:sp>
        <p:nvSpPr>
          <p:cNvPr id="9" name="Nadpis 1">
            <a:extLst>
              <a:ext uri="{FF2B5EF4-FFF2-40B4-BE49-F238E27FC236}">
                <a16:creationId xmlns:a16="http://schemas.microsoft.com/office/drawing/2014/main" id="{BE638908-056E-4412-8060-8D7068DDE46E}"/>
              </a:ext>
            </a:extLst>
          </p:cNvPr>
          <p:cNvSpPr txBox="1">
            <a:spLocks/>
          </p:cNvSpPr>
          <p:nvPr/>
        </p:nvSpPr>
        <p:spPr>
          <a:xfrm>
            <a:off x="448300" y="6415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4400" b="1">
                <a:solidFill>
                  <a:srgbClr val="C00000"/>
                </a:solidFill>
              </a:rPr>
              <a:t>ITI V OBDOBÍ 2021–2027</a:t>
            </a:r>
            <a:endParaRPr lang="cs-CZ" sz="4400" b="1">
              <a:solidFill>
                <a:srgbClr val="C00000"/>
              </a:solidFill>
              <a:cs typeface="UnitPro-Black" panose="020B0A04030101020102" pitchFamily="34" charset="0"/>
            </a:endParaRP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7E5C02C3-5101-4321-BB11-4418B065AB0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030" t="1941" r="1571" b="1532"/>
          <a:stretch/>
        </p:blipFill>
        <p:spPr>
          <a:xfrm>
            <a:off x="7425863" y="1885968"/>
            <a:ext cx="3245290" cy="4512961"/>
          </a:xfrm>
          <a:prstGeom prst="rect">
            <a:avLst/>
          </a:prstGeom>
        </p:spPr>
      </p:pic>
      <p:pic>
        <p:nvPicPr>
          <p:cNvPr id="6" name="Obrázek 5" descr="Obsah obrázku text, Písmo, kniha, červená&#10;&#10;Popis se vygeneroval automaticky.">
            <a:extLst>
              <a:ext uri="{FF2B5EF4-FFF2-40B4-BE49-F238E27FC236}">
                <a16:creationId xmlns:a16="http://schemas.microsoft.com/office/drawing/2014/main" id="{3459FB9D-E2F2-C8A9-69BC-D9561DC6A45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22536" y="6255247"/>
            <a:ext cx="361896" cy="358382"/>
          </a:xfrm>
          <a:prstGeom prst="rect">
            <a:avLst/>
          </a:prstGeom>
        </p:spPr>
      </p:pic>
      <p:pic>
        <p:nvPicPr>
          <p:cNvPr id="12" name="Obrázek 11" descr="Obsah obrázku text, Písmo, snímek obrazovky, Grafika&#10;&#10;Popis se vygeneroval automaticky.">
            <a:extLst>
              <a:ext uri="{FF2B5EF4-FFF2-40B4-BE49-F238E27FC236}">
                <a16:creationId xmlns:a16="http://schemas.microsoft.com/office/drawing/2014/main" id="{07508DC3-F461-C49C-BAC4-88C76D4B268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2156" y="6230756"/>
            <a:ext cx="3306199" cy="401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43184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762326" y="1389719"/>
            <a:ext cx="10515600" cy="483021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600" b="1">
                <a:cs typeface="Calibri Light" panose="020F0302020204030204" pitchFamily="34" charset="0"/>
              </a:rPr>
              <a:t>HLAVNÍ OBLASTI: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2600">
                <a:cs typeface="Calibri Light" panose="020F0302020204030204" pitchFamily="34" charset="0"/>
              </a:rPr>
              <a:t>Nové tramvajové tratě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2600">
                <a:cs typeface="Calibri Light" panose="020F0302020204030204" pitchFamily="34" charset="0"/>
              </a:rPr>
              <a:t>Udržitelná mobilita (nízkoemisní a bezemisní vozidla, P+R, cyklostezky)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2600">
                <a:cs typeface="Calibri Light" panose="020F0302020204030204" pitchFamily="34" charset="0"/>
              </a:rPr>
              <a:t>Veřejná prostranství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2600">
                <a:cs typeface="Calibri Light" panose="020F0302020204030204" pitchFamily="34" charset="0"/>
              </a:rPr>
              <a:t>Kultura a cestovní ruch</a:t>
            </a:r>
          </a:p>
          <a:p>
            <a:pPr>
              <a:buFont typeface="Wingdings" panose="05000000000000000000" pitchFamily="2" charset="2"/>
              <a:buChar char="Ø"/>
            </a:pPr>
            <a:endParaRPr lang="cs-CZ" sz="2600">
              <a:cs typeface="Calibri Light" panose="020F030202020403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cs-CZ" sz="2600">
              <a:cs typeface="Calibri Light" panose="020F030202020403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cs-CZ" sz="2600">
              <a:cs typeface="Calibri Light" panose="020F0302020204030204" pitchFamily="34" charset="0"/>
            </a:endParaRPr>
          </a:p>
          <a:p>
            <a:pPr marL="3657600" lvl="8" indent="0">
              <a:buNone/>
            </a:pPr>
            <a:endParaRPr lang="cs-CZ" sz="1600">
              <a:cs typeface="Calibri Light" panose="020F0302020204030204" pitchFamily="34" charset="0"/>
            </a:endParaRPr>
          </a:p>
          <a:p>
            <a:pPr marL="3657600" lvl="8" indent="0">
              <a:buNone/>
            </a:pPr>
            <a:r>
              <a:rPr lang="cs-CZ" sz="1600">
                <a:cs typeface="Calibri Light" panose="020F0302020204030204" pitchFamily="34" charset="0"/>
              </a:rPr>
              <a:t>             *pouze projekty v pozitivním stavu​</a:t>
            </a:r>
          </a:p>
        </p:txBody>
      </p:sp>
      <p:cxnSp>
        <p:nvCxnSpPr>
          <p:cNvPr id="4" name="Přímá spojnice 3">
            <a:extLst>
              <a:ext uri="{FF2B5EF4-FFF2-40B4-BE49-F238E27FC236}">
                <a16:creationId xmlns:a16="http://schemas.microsoft.com/office/drawing/2014/main" id="{98B33D2D-5B74-47EA-B153-8D258938CFA5}"/>
              </a:ext>
            </a:extLst>
          </p:cNvPr>
          <p:cNvCxnSpPr>
            <a:cxnSpLocks/>
          </p:cNvCxnSpPr>
          <p:nvPr/>
        </p:nvCxnSpPr>
        <p:spPr>
          <a:xfrm flipV="1">
            <a:off x="302465" y="1280500"/>
            <a:ext cx="11640616" cy="6449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8" name="Obráze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8166" y="6242952"/>
            <a:ext cx="1287632" cy="454409"/>
          </a:xfrm>
          <a:prstGeom prst="rect">
            <a:avLst/>
          </a:prstGeom>
        </p:spPr>
      </p:pic>
      <p:sp>
        <p:nvSpPr>
          <p:cNvPr id="9" name="Nadpis 1">
            <a:extLst>
              <a:ext uri="{FF2B5EF4-FFF2-40B4-BE49-F238E27FC236}">
                <a16:creationId xmlns:a16="http://schemas.microsoft.com/office/drawing/2014/main" id="{BE638908-056E-4412-8060-8D7068DDE46E}"/>
              </a:ext>
            </a:extLst>
          </p:cNvPr>
          <p:cNvSpPr txBox="1">
            <a:spLocks/>
          </p:cNvSpPr>
          <p:nvPr/>
        </p:nvSpPr>
        <p:spPr>
          <a:xfrm>
            <a:off x="448300" y="6415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4400" b="1">
                <a:solidFill>
                  <a:srgbClr val="C00000"/>
                </a:solidFill>
              </a:rPr>
              <a:t>ITI V OBDOBÍ 2021–2027</a:t>
            </a:r>
            <a:endParaRPr lang="cs-CZ" sz="4400" b="1">
              <a:solidFill>
                <a:srgbClr val="C00000"/>
              </a:solidFill>
              <a:cs typeface="UnitPro-Black" panose="020B0A04030101020102" pitchFamily="34" charset="0"/>
            </a:endParaRPr>
          </a:p>
        </p:txBody>
      </p:sp>
      <p:graphicFrame>
        <p:nvGraphicFramePr>
          <p:cNvPr id="12" name="Tabulka 11">
            <a:extLst>
              <a:ext uri="{FF2B5EF4-FFF2-40B4-BE49-F238E27FC236}">
                <a16:creationId xmlns:a16="http://schemas.microsoft.com/office/drawing/2014/main" id="{5F65DB2C-8E27-4F31-9B8F-5FB6000677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6060277"/>
              </p:ext>
            </p:extLst>
          </p:nvPr>
        </p:nvGraphicFramePr>
        <p:xfrm>
          <a:off x="5108399" y="3323569"/>
          <a:ext cx="5219700" cy="2144712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016000">
                  <a:extLst>
                    <a:ext uri="{9D8B030D-6E8A-4147-A177-3AD203B41FA5}">
                      <a16:colId xmlns:a16="http://schemas.microsoft.com/office/drawing/2014/main" val="2649697410"/>
                    </a:ext>
                  </a:extLst>
                </a:gridCol>
                <a:gridCol w="1498600">
                  <a:extLst>
                    <a:ext uri="{9D8B030D-6E8A-4147-A177-3AD203B41FA5}">
                      <a16:colId xmlns:a16="http://schemas.microsoft.com/office/drawing/2014/main" val="3032388536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2198073414"/>
                    </a:ext>
                  </a:extLst>
                </a:gridCol>
                <a:gridCol w="1638300">
                  <a:extLst>
                    <a:ext uri="{9D8B030D-6E8A-4147-A177-3AD203B41FA5}">
                      <a16:colId xmlns:a16="http://schemas.microsoft.com/office/drawing/2014/main" val="1364074844"/>
                    </a:ext>
                  </a:extLst>
                </a:gridCol>
              </a:tblGrid>
              <a:tr h="647557">
                <a:tc>
                  <a:txBody>
                    <a:bodyPr/>
                    <a:lstStyle/>
                    <a:p>
                      <a:pPr fontAlgn="base"/>
                      <a:r>
                        <a:rPr lang="cs-CZ" sz="1800" b="1">
                          <a:solidFill>
                            <a:srgbClr val="FFFFFF"/>
                          </a:solidFill>
                          <a:effectLst/>
                          <a:highlight>
                            <a:srgbClr val="C00000"/>
                          </a:highlight>
                          <a:latin typeface="Calibri Light"/>
                        </a:rPr>
                        <a:t>Operační program</a:t>
                      </a:r>
                      <a:endParaRPr lang="cs-CZ" b="1">
                        <a:solidFill>
                          <a:srgbClr val="FFFFFF"/>
                        </a:solidFill>
                        <a:effectLst/>
                        <a:highlight>
                          <a:srgbClr val="C00000"/>
                        </a:highlight>
                        <a:latin typeface="Calibri Light"/>
                      </a:endParaRPr>
                    </a:p>
                  </a:txBody>
                  <a:tcPr>
                    <a:lnL w="11582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82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82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4766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cs-CZ" sz="1800" b="1">
                          <a:solidFill>
                            <a:srgbClr val="FFFFFF"/>
                          </a:solidFill>
                          <a:effectLst/>
                          <a:highlight>
                            <a:srgbClr val="C00000"/>
                          </a:highlight>
                          <a:latin typeface="Calibri Light"/>
                        </a:rPr>
                        <a:t>Přidělená alokace</a:t>
                      </a:r>
                      <a:endParaRPr lang="cs-CZ" b="1">
                        <a:solidFill>
                          <a:srgbClr val="FFFFFF"/>
                        </a:solidFill>
                        <a:effectLst/>
                        <a:highlight>
                          <a:srgbClr val="C00000"/>
                        </a:highlight>
                        <a:latin typeface="Calibri Light"/>
                      </a:endParaRPr>
                    </a:p>
                  </a:txBody>
                  <a:tcPr>
                    <a:lnL w="11582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82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82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4766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cs-CZ" b="1">
                          <a:solidFill>
                            <a:srgbClr val="FFFFFF"/>
                          </a:solidFill>
                          <a:effectLst/>
                          <a:highlight>
                            <a:srgbClr val="C00000"/>
                          </a:highlight>
                          <a:latin typeface="Calibri Light"/>
                        </a:rPr>
                        <a:t>Podané projekty*</a:t>
                      </a:r>
                    </a:p>
                  </a:txBody>
                  <a:tcPr>
                    <a:lnL w="11582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82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82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4766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cs-CZ" b="1">
                          <a:solidFill>
                            <a:srgbClr val="FFFFFF"/>
                          </a:solidFill>
                          <a:effectLst/>
                          <a:highlight>
                            <a:srgbClr val="C00000"/>
                          </a:highlight>
                          <a:latin typeface="Calibri Light"/>
                        </a:rPr>
                        <a:t>Podané projekty v Kč</a:t>
                      </a:r>
                    </a:p>
                  </a:txBody>
                  <a:tcPr>
                    <a:lnL w="11582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82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82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4766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8434653"/>
                  </a:ext>
                </a:extLst>
              </a:tr>
              <a:tr h="370033">
                <a:tc>
                  <a:txBody>
                    <a:bodyPr/>
                    <a:lstStyle/>
                    <a:p>
                      <a:pPr fontAlgn="base"/>
                      <a:r>
                        <a:rPr lang="cs-CZ" sz="1800">
                          <a:effectLst/>
                          <a:highlight>
                            <a:srgbClr val="E7E6E6"/>
                          </a:highlight>
                          <a:latin typeface="Calibri Light"/>
                        </a:rPr>
                        <a:t>IROP</a:t>
                      </a:r>
                      <a:endParaRPr lang="cs-CZ">
                        <a:effectLst/>
                        <a:highlight>
                          <a:srgbClr val="E7E6E6"/>
                        </a:highlight>
                        <a:latin typeface="Calibri Light"/>
                      </a:endParaRPr>
                    </a:p>
                  </a:txBody>
                  <a:tcPr>
                    <a:lnL w="11582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82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4766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82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cs-CZ" sz="1800">
                          <a:effectLst/>
                          <a:highlight>
                            <a:srgbClr val="E7E6E6"/>
                          </a:highlight>
                          <a:latin typeface="Calibri Light"/>
                        </a:rPr>
                        <a:t>4 678 mil. Kč</a:t>
                      </a:r>
                      <a:endParaRPr lang="cs-CZ">
                        <a:effectLst/>
                        <a:highlight>
                          <a:srgbClr val="E7E6E6"/>
                        </a:highlight>
                        <a:latin typeface="Calibri Light"/>
                      </a:endParaRPr>
                    </a:p>
                  </a:txBody>
                  <a:tcPr>
                    <a:lnL w="11582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82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4766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82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cs-CZ">
                          <a:effectLst/>
                          <a:latin typeface="Calibri Light"/>
                        </a:rPr>
                        <a:t>17</a:t>
                      </a:r>
                    </a:p>
                  </a:txBody>
                  <a:tcPr anchor="ctr">
                    <a:lnL w="11582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82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4766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82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cs-CZ">
                          <a:effectLst/>
                          <a:latin typeface="Calibri Light"/>
                        </a:rPr>
                        <a:t>   701 mil. Kč</a:t>
                      </a:r>
                    </a:p>
                  </a:txBody>
                  <a:tcPr anchor="ctr">
                    <a:lnL w="11582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82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4766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82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2880016"/>
                  </a:ext>
                </a:extLst>
              </a:tr>
              <a:tr h="387056">
                <a:tc>
                  <a:txBody>
                    <a:bodyPr/>
                    <a:lstStyle/>
                    <a:p>
                      <a:pPr fontAlgn="base"/>
                      <a:r>
                        <a:rPr lang="cs-CZ" sz="1800" b="0">
                          <a:effectLst/>
                          <a:highlight>
                            <a:srgbClr val="E7E6E6"/>
                          </a:highlight>
                          <a:latin typeface="Calibri Light"/>
                        </a:rPr>
                        <a:t>OPD</a:t>
                      </a:r>
                      <a:endParaRPr lang="cs-CZ" b="0">
                        <a:effectLst/>
                        <a:highlight>
                          <a:srgbClr val="E7E6E6"/>
                        </a:highlight>
                        <a:latin typeface="Calibri Light"/>
                      </a:endParaRPr>
                    </a:p>
                  </a:txBody>
                  <a:tcPr>
                    <a:lnL w="11582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82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82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82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cs-CZ" sz="1800" b="0">
                          <a:effectLst/>
                          <a:highlight>
                            <a:srgbClr val="E7E6E6"/>
                          </a:highlight>
                          <a:latin typeface="Calibri Light"/>
                        </a:rPr>
                        <a:t>8 377 mil. Kč</a:t>
                      </a:r>
                      <a:endParaRPr lang="cs-CZ" b="0">
                        <a:effectLst/>
                        <a:highlight>
                          <a:srgbClr val="E7E6E6"/>
                        </a:highlight>
                        <a:latin typeface="Calibri Light"/>
                      </a:endParaRPr>
                    </a:p>
                  </a:txBody>
                  <a:tcPr>
                    <a:lnL w="11582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82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82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82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cs-CZ" b="0">
                          <a:effectLst/>
                          <a:latin typeface="Calibri Light"/>
                        </a:rPr>
                        <a:t>8</a:t>
                      </a:r>
                    </a:p>
                  </a:txBody>
                  <a:tcPr anchor="ctr">
                    <a:lnL w="11582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82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82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82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cs-CZ" b="0">
                          <a:effectLst/>
                          <a:latin typeface="Calibri Light"/>
                        </a:rPr>
                        <a:t>5 343 mil. Kč</a:t>
                      </a:r>
                    </a:p>
                  </a:txBody>
                  <a:tcPr anchor="ctr">
                    <a:lnL w="11582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82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82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82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2790255"/>
                  </a:ext>
                </a:extLst>
              </a:tr>
              <a:tr h="370033">
                <a:tc>
                  <a:txBody>
                    <a:bodyPr/>
                    <a:lstStyle/>
                    <a:p>
                      <a:pPr fontAlgn="base"/>
                      <a:r>
                        <a:rPr lang="cs-CZ" sz="1800">
                          <a:effectLst/>
                          <a:highlight>
                            <a:srgbClr val="E7E6E6"/>
                          </a:highlight>
                          <a:latin typeface="Calibri Light"/>
                        </a:rPr>
                        <a:t>OPŽP</a:t>
                      </a:r>
                      <a:endParaRPr lang="cs-CZ">
                        <a:effectLst/>
                        <a:highlight>
                          <a:srgbClr val="E7E6E6"/>
                        </a:highlight>
                        <a:latin typeface="Calibri Light"/>
                      </a:endParaRPr>
                    </a:p>
                  </a:txBody>
                  <a:tcPr>
                    <a:lnL w="11582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82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82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82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cs-CZ" sz="1800">
                          <a:effectLst/>
                          <a:highlight>
                            <a:srgbClr val="E7E6E6"/>
                          </a:highlight>
                          <a:latin typeface="Calibri Light"/>
                        </a:rPr>
                        <a:t>   180 mil. Kč</a:t>
                      </a:r>
                      <a:endParaRPr lang="cs-CZ">
                        <a:effectLst/>
                        <a:highlight>
                          <a:srgbClr val="E7E6E6"/>
                        </a:highlight>
                        <a:latin typeface="Calibri Light"/>
                      </a:endParaRPr>
                    </a:p>
                  </a:txBody>
                  <a:tcPr>
                    <a:lnL w="11582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82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82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82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cs-CZ">
                          <a:effectLst/>
                          <a:latin typeface="Calibri Light"/>
                        </a:rPr>
                        <a:t>1</a:t>
                      </a:r>
                    </a:p>
                  </a:txBody>
                  <a:tcPr anchor="ctr">
                    <a:lnL w="11582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82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82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82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cs-CZ">
                          <a:effectLst/>
                          <a:latin typeface="Calibri Light"/>
                        </a:rPr>
                        <a:t>     68 mil. Kč</a:t>
                      </a:r>
                    </a:p>
                  </a:txBody>
                  <a:tcPr anchor="ctr">
                    <a:lnL w="11582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82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82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82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2735681"/>
                  </a:ext>
                </a:extLst>
              </a:tr>
              <a:tr h="370033">
                <a:tc>
                  <a:txBody>
                    <a:bodyPr/>
                    <a:lstStyle/>
                    <a:p>
                      <a:pPr fontAlgn="base"/>
                      <a:r>
                        <a:rPr lang="cs-CZ" sz="1800" b="1">
                          <a:effectLst/>
                          <a:highlight>
                            <a:srgbClr val="E7E6E6"/>
                          </a:highlight>
                          <a:latin typeface="Calibri Light"/>
                        </a:rPr>
                        <a:t>CELKEM</a:t>
                      </a:r>
                      <a:endParaRPr lang="cs-CZ" b="1">
                        <a:effectLst/>
                        <a:highlight>
                          <a:srgbClr val="E7E6E6"/>
                        </a:highlight>
                        <a:latin typeface="Calibri Light"/>
                      </a:endParaRPr>
                    </a:p>
                  </a:txBody>
                  <a:tcPr>
                    <a:lnL w="11582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82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82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82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cs-CZ" sz="1800" b="1">
                          <a:effectLst/>
                          <a:highlight>
                            <a:srgbClr val="E7E6E6"/>
                          </a:highlight>
                          <a:latin typeface="Calibri Light"/>
                        </a:rPr>
                        <a:t>13 235 mil. Kč</a:t>
                      </a:r>
                      <a:endParaRPr lang="cs-CZ" b="1">
                        <a:effectLst/>
                        <a:highlight>
                          <a:srgbClr val="E7E6E6"/>
                        </a:highlight>
                        <a:latin typeface="Calibri Light"/>
                      </a:endParaRPr>
                    </a:p>
                  </a:txBody>
                  <a:tcPr>
                    <a:lnL w="11582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82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82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82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cs-CZ" b="1">
                          <a:effectLst/>
                          <a:latin typeface="Calibri Light"/>
                        </a:rPr>
                        <a:t>26</a:t>
                      </a:r>
                    </a:p>
                  </a:txBody>
                  <a:tcPr anchor="ctr">
                    <a:lnL w="11582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82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82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82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cs-CZ" b="1">
                          <a:effectLst/>
                          <a:latin typeface="Calibri Light"/>
                        </a:rPr>
                        <a:t>6 112 mil. Kč</a:t>
                      </a:r>
                    </a:p>
                  </a:txBody>
                  <a:tcPr anchor="ctr">
                    <a:lnL w="11582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82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82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82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1789156"/>
                  </a:ext>
                </a:extLst>
              </a:tr>
            </a:tbl>
          </a:graphicData>
        </a:graphic>
      </p:graphicFrame>
      <p:pic>
        <p:nvPicPr>
          <p:cNvPr id="5" name="Obrázek 4">
            <a:extLst>
              <a:ext uri="{FF2B5EF4-FFF2-40B4-BE49-F238E27FC236}">
                <a16:creationId xmlns:a16="http://schemas.microsoft.com/office/drawing/2014/main" id="{B6C6205B-0A88-CC26-7696-4297FD166B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22536" y="6255247"/>
            <a:ext cx="361896" cy="358382"/>
          </a:xfrm>
          <a:prstGeom prst="rect">
            <a:avLst/>
          </a:prstGeom>
        </p:spPr>
      </p:pic>
      <p:pic>
        <p:nvPicPr>
          <p:cNvPr id="7" name="Obrázek 6" descr="Obsah obrázku text, Písmo, snímek obrazovky, Grafika&#10;&#10;Popis se vygeneroval automaticky.">
            <a:extLst>
              <a:ext uri="{FF2B5EF4-FFF2-40B4-BE49-F238E27FC236}">
                <a16:creationId xmlns:a16="http://schemas.microsoft.com/office/drawing/2014/main" id="{2E52B357-F98C-FDE4-C74C-BF3F34B5C6A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2156" y="6230756"/>
            <a:ext cx="3306199" cy="401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98808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762326" y="1389719"/>
            <a:ext cx="10515600" cy="4830211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cs-CZ" sz="260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cs-CZ" sz="260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cs-CZ" sz="260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indent="0" algn="ctr">
              <a:buNone/>
            </a:pPr>
            <a:r>
              <a:rPr lang="cs-CZ" sz="4000" b="1">
                <a:solidFill>
                  <a:srgbClr val="C00000"/>
                </a:solidFill>
              </a:rPr>
              <a:t>PŘEDSTAVENÍ PROJEKTŮ V OBDOBÍ 2021–2027</a:t>
            </a:r>
          </a:p>
          <a:p>
            <a:pPr marL="0" indent="0" algn="ctr">
              <a:buNone/>
            </a:pPr>
            <a:r>
              <a:rPr lang="cs-CZ" sz="4000" b="1">
                <a:solidFill>
                  <a:srgbClr val="C00000"/>
                </a:solidFill>
              </a:rPr>
              <a:t>OBLAST KULTURY A CESTOVNÍHO RUCHU</a:t>
            </a:r>
          </a:p>
        </p:txBody>
      </p:sp>
      <p:cxnSp>
        <p:nvCxnSpPr>
          <p:cNvPr id="4" name="Přímá spojnice 3">
            <a:extLst>
              <a:ext uri="{FF2B5EF4-FFF2-40B4-BE49-F238E27FC236}">
                <a16:creationId xmlns:a16="http://schemas.microsoft.com/office/drawing/2014/main" id="{98B33D2D-5B74-47EA-B153-8D258938CFA5}"/>
              </a:ext>
            </a:extLst>
          </p:cNvPr>
          <p:cNvCxnSpPr>
            <a:cxnSpLocks/>
          </p:cNvCxnSpPr>
          <p:nvPr/>
        </p:nvCxnSpPr>
        <p:spPr>
          <a:xfrm flipV="1">
            <a:off x="275692" y="3430158"/>
            <a:ext cx="11640616" cy="6449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8" name="Obráze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8166" y="6242952"/>
            <a:ext cx="1287632" cy="454409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93660480-8780-4D10-CB45-7199AEA808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22536" y="6255247"/>
            <a:ext cx="361896" cy="358382"/>
          </a:xfrm>
          <a:prstGeom prst="rect">
            <a:avLst/>
          </a:prstGeom>
        </p:spPr>
      </p:pic>
      <p:pic>
        <p:nvPicPr>
          <p:cNvPr id="7" name="Obrázek 6" descr="Obsah obrázku text, Písmo, snímek obrazovky, Grafika&#10;&#10;Popis se vygeneroval automaticky.">
            <a:extLst>
              <a:ext uri="{FF2B5EF4-FFF2-40B4-BE49-F238E27FC236}">
                <a16:creationId xmlns:a16="http://schemas.microsoft.com/office/drawing/2014/main" id="{680520DF-5CA6-EBC6-9FA6-AACC73B1070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2156" y="6230756"/>
            <a:ext cx="3306199" cy="401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8140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áze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8166" y="6242952"/>
            <a:ext cx="1287632" cy="454409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10E0549E-E0CD-AAE3-750E-E1844BE7D3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22536" y="6255247"/>
            <a:ext cx="361896" cy="358382"/>
          </a:xfrm>
          <a:prstGeom prst="rect">
            <a:avLst/>
          </a:prstGeom>
        </p:spPr>
      </p:pic>
      <p:pic>
        <p:nvPicPr>
          <p:cNvPr id="7" name="Obrázek 6" descr="Obsah obrázku text, Písmo, snímek obrazovky, Grafika&#10;&#10;Popis se vygeneroval automaticky.">
            <a:extLst>
              <a:ext uri="{FF2B5EF4-FFF2-40B4-BE49-F238E27FC236}">
                <a16:creationId xmlns:a16="http://schemas.microsoft.com/office/drawing/2014/main" id="{02BC9B83-D333-6923-AE5F-EC7E88B3157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2156" y="6230756"/>
            <a:ext cx="3306199" cy="401651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CE0103DC-BA98-5486-6A90-1909D4AFBD6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13510" y="-39777"/>
            <a:ext cx="9028783" cy="6508630"/>
          </a:xfrm>
          <a:prstGeom prst="rect">
            <a:avLst/>
          </a:prstGeom>
        </p:spPr>
      </p:pic>
      <p:pic>
        <p:nvPicPr>
          <p:cNvPr id="12" name="Obrázek 11" descr="Obsah obrázku kruh, černá, umění&#10;&#10;Popis se vygeneroval automaticky.">
            <a:extLst>
              <a:ext uri="{FF2B5EF4-FFF2-40B4-BE49-F238E27FC236}">
                <a16:creationId xmlns:a16="http://schemas.microsoft.com/office/drawing/2014/main" id="{3559EB7B-E6D0-B288-9A39-F569E9272E6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66010" y="3832764"/>
            <a:ext cx="1114246" cy="1143000"/>
          </a:xfrm>
          <a:prstGeom prst="rect">
            <a:avLst/>
          </a:prstGeom>
        </p:spPr>
      </p:pic>
      <p:pic>
        <p:nvPicPr>
          <p:cNvPr id="13" name="Obrázek 12" descr="Obsah obrázku kruh, černá, umění&#10;&#10;Popis se vygeneroval automaticky.">
            <a:extLst>
              <a:ext uri="{FF2B5EF4-FFF2-40B4-BE49-F238E27FC236}">
                <a16:creationId xmlns:a16="http://schemas.microsoft.com/office/drawing/2014/main" id="{19CF8FE8-0DD4-0EEA-44F5-1C7A648123F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33538" y="1137009"/>
            <a:ext cx="1114246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83713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48300" y="64157"/>
            <a:ext cx="10515600" cy="1325563"/>
          </a:xfrm>
        </p:spPr>
        <p:txBody>
          <a:bodyPr>
            <a:normAutofit/>
          </a:bodyPr>
          <a:lstStyle/>
          <a:p>
            <a:r>
              <a:rPr lang="cs-CZ" b="1">
                <a:solidFill>
                  <a:srgbClr val="C00000"/>
                </a:solidFill>
                <a:cs typeface="UnitPro-Black" panose="020B0A04030101020102" pitchFamily="34" charset="0"/>
              </a:rPr>
              <a:t>SDÍLENÝ MUZEJNÍ DEPOZITÁŘ BENEŠOV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1891" y="1531068"/>
            <a:ext cx="11640616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cs-CZ"/>
              <a:t>Předkladatel: Muzeum </a:t>
            </a:r>
            <a:r>
              <a:rPr lang="cs-CZ" err="1"/>
              <a:t>Podblanicka</a:t>
            </a:r>
            <a:r>
              <a:rPr lang="cs-CZ"/>
              <a:t>, </a:t>
            </a:r>
            <a:r>
              <a:rPr lang="cs-CZ" err="1"/>
              <a:t>p.o</a:t>
            </a:r>
            <a:r>
              <a:rPr lang="cs-CZ"/>
              <a:t>.</a:t>
            </a:r>
          </a:p>
          <a:p>
            <a:r>
              <a:rPr lang="cs-CZ"/>
              <a:t>Financováno ze 2 operačních programů </a:t>
            </a:r>
            <a:endParaRPr lang="cs-CZ">
              <a:ea typeface="Calibri"/>
              <a:cs typeface="Calibri"/>
            </a:endParaRPr>
          </a:p>
          <a:p>
            <a:r>
              <a:rPr lang="cs-CZ"/>
              <a:t>Komplexní projekt složený ze 4 dílčích projektů</a:t>
            </a:r>
            <a:endParaRPr lang="cs-CZ">
              <a:ea typeface="Calibri"/>
              <a:cs typeface="Calibri"/>
            </a:endParaRPr>
          </a:p>
          <a:p>
            <a:pPr marL="800100" lvl="1" indent="-342900" algn="just" fontAlgn="base">
              <a:buFont typeface="+mj-lt"/>
              <a:buAutoNum type="arabicPeriod"/>
            </a:pPr>
            <a:r>
              <a:rPr lang="cs-CZ" sz="1800" i="0" u="none" strike="noStrike">
                <a:solidFill>
                  <a:srgbClr val="000000"/>
                </a:solidFill>
                <a:effectLst/>
                <a:latin typeface="Calibri Light"/>
                <a:ea typeface="Calibri Light"/>
                <a:cs typeface="Calibri Light"/>
              </a:rPr>
              <a:t>Novostavba pasivní budovy muzejního depozitáře a administrativních prostor – OPŽP, 100 mil. Kč ,FS</a:t>
            </a:r>
            <a:r>
              <a:rPr lang="en-US" sz="1800" i="0">
                <a:solidFill>
                  <a:srgbClr val="000000"/>
                </a:solidFill>
                <a:effectLst/>
                <a:latin typeface="Calibri Light"/>
                <a:ea typeface="Calibri Light"/>
                <a:cs typeface="Calibri Light"/>
              </a:rPr>
              <a:t>​</a:t>
            </a:r>
            <a:endParaRPr lang="en-US" sz="3200" i="0">
              <a:solidFill>
                <a:srgbClr val="000000"/>
              </a:solidFill>
              <a:effectLst/>
              <a:latin typeface="Calibri Light"/>
              <a:ea typeface="Calibri Light"/>
              <a:cs typeface="Calibri Light"/>
            </a:endParaRPr>
          </a:p>
          <a:p>
            <a:pPr marL="800100" lvl="1" indent="-342900" algn="just" fontAlgn="base">
              <a:buFont typeface="+mj-lt"/>
              <a:buAutoNum type="arabicPeriod"/>
            </a:pPr>
            <a:r>
              <a:rPr lang="cs-CZ" sz="1800" i="0" u="none" strike="noStrike">
                <a:solidFill>
                  <a:srgbClr val="000000"/>
                </a:solidFill>
                <a:effectLst/>
                <a:latin typeface="Calibri Light"/>
                <a:ea typeface="Calibri Light"/>
                <a:cs typeface="Calibri Light"/>
              </a:rPr>
              <a:t>Snížení energetické náročnosti administrativní budovy – OPŽP, 6,25 mil. Kč, EFRR</a:t>
            </a:r>
            <a:r>
              <a:rPr lang="cs-CZ" sz="1800" i="0">
                <a:solidFill>
                  <a:srgbClr val="000000"/>
                </a:solidFill>
                <a:effectLst/>
                <a:latin typeface="Calibri Light"/>
                <a:ea typeface="Calibri Light"/>
                <a:cs typeface="Calibri Light"/>
              </a:rPr>
              <a:t>​</a:t>
            </a:r>
            <a:endParaRPr lang="cs-CZ" sz="3200" i="0">
              <a:solidFill>
                <a:srgbClr val="000000"/>
              </a:solidFill>
              <a:effectLst/>
              <a:latin typeface="Calibri Light"/>
              <a:ea typeface="Calibri Light"/>
              <a:cs typeface="Calibri Light"/>
            </a:endParaRPr>
          </a:p>
          <a:p>
            <a:pPr marL="800100" lvl="1" indent="-342900" algn="just" fontAlgn="base">
              <a:buFont typeface="+mj-lt"/>
              <a:buAutoNum type="arabicPeriod"/>
            </a:pPr>
            <a:r>
              <a:rPr lang="cs-CZ" sz="1800" i="0" u="none" strike="noStrike">
                <a:solidFill>
                  <a:srgbClr val="000000"/>
                </a:solidFill>
                <a:effectLst/>
                <a:latin typeface="Calibri Light"/>
                <a:ea typeface="Calibri Light"/>
                <a:cs typeface="Calibri Light"/>
              </a:rPr>
              <a:t>Vsakovací a retenční zařízení v areálu depozitáře – OPŽP, 23,75 mil. Kč, EFRR</a:t>
            </a:r>
            <a:r>
              <a:rPr lang="cs-CZ" sz="1800" i="0">
                <a:solidFill>
                  <a:srgbClr val="000000"/>
                </a:solidFill>
                <a:effectLst/>
                <a:latin typeface="Calibri Light"/>
                <a:ea typeface="Calibri Light"/>
                <a:cs typeface="Calibri Light"/>
              </a:rPr>
              <a:t>​</a:t>
            </a:r>
            <a:endParaRPr lang="cs-CZ" sz="3200" i="0">
              <a:solidFill>
                <a:srgbClr val="000000"/>
              </a:solidFill>
              <a:effectLst/>
              <a:latin typeface="Calibri Light"/>
              <a:ea typeface="Calibri Light"/>
              <a:cs typeface="Calibri Light"/>
            </a:endParaRPr>
          </a:p>
          <a:p>
            <a:pPr marL="800100" lvl="1" indent="-342900" algn="just" fontAlgn="base">
              <a:buFont typeface="+mj-lt"/>
              <a:buAutoNum type="arabicPeriod"/>
            </a:pPr>
            <a:r>
              <a:rPr lang="cs-CZ" sz="1800" i="0" u="none" strike="noStrike">
                <a:solidFill>
                  <a:srgbClr val="000000"/>
                </a:solidFill>
                <a:effectLst/>
                <a:latin typeface="Calibri Light"/>
                <a:ea typeface="Calibri Light"/>
                <a:cs typeface="Calibri Light"/>
              </a:rPr>
              <a:t>Muzejní depozitář – IROP2, 110 mil. Kč, EFRR</a:t>
            </a:r>
          </a:p>
          <a:p>
            <a:pPr marL="457200" lvl="1" indent="0" algn="just" fontAlgn="base">
              <a:buNone/>
            </a:pPr>
            <a:endParaRPr lang="cs-CZ" sz="1800">
              <a:solidFill>
                <a:srgbClr val="000000"/>
              </a:solidFill>
              <a:latin typeface="Calibri Light" panose="020F0302020204030204" pitchFamily="34" charset="0"/>
            </a:endParaRPr>
          </a:p>
          <a:p>
            <a:pPr marL="271145" lvl="1" algn="just" fontAlgn="base"/>
            <a:r>
              <a:rPr lang="cs-CZ" sz="2800"/>
              <a:t>Termín realizace: 2026–2029</a:t>
            </a:r>
            <a:endParaRPr lang="cs-CZ" sz="2800">
              <a:ea typeface="Calibri"/>
              <a:cs typeface="Calibri"/>
            </a:endParaRPr>
          </a:p>
          <a:p>
            <a:r>
              <a:rPr lang="cs-CZ"/>
              <a:t>Celkový rozpočet: 594 mil. Kč, z toho příspěvek EU 240 mil. Kč</a:t>
            </a:r>
            <a:endParaRPr lang="cs-CZ">
              <a:ea typeface="Calibri"/>
              <a:cs typeface="Calibri"/>
            </a:endParaRPr>
          </a:p>
        </p:txBody>
      </p:sp>
      <p:cxnSp>
        <p:nvCxnSpPr>
          <p:cNvPr id="4" name="Přímá spojnice 3">
            <a:extLst>
              <a:ext uri="{FF2B5EF4-FFF2-40B4-BE49-F238E27FC236}">
                <a16:creationId xmlns:a16="http://schemas.microsoft.com/office/drawing/2014/main" id="{98B33D2D-5B74-47EA-B153-8D258938CFA5}"/>
              </a:ext>
            </a:extLst>
          </p:cNvPr>
          <p:cNvCxnSpPr>
            <a:cxnSpLocks/>
          </p:cNvCxnSpPr>
          <p:nvPr/>
        </p:nvCxnSpPr>
        <p:spPr>
          <a:xfrm flipV="1">
            <a:off x="351891" y="1278012"/>
            <a:ext cx="11640616" cy="6449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6" name="Obráze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9801" y="6176963"/>
            <a:ext cx="1462706" cy="516193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BF95E8F1-910F-A21C-4B60-A31A053CE2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22536" y="6255247"/>
            <a:ext cx="361896" cy="358382"/>
          </a:xfrm>
          <a:prstGeom prst="rect">
            <a:avLst/>
          </a:prstGeom>
        </p:spPr>
      </p:pic>
      <p:pic>
        <p:nvPicPr>
          <p:cNvPr id="9" name="Obrázek 8" descr="Obsah obrázku text, Písmo, snímek obrazovky, Grafika&#10;&#10;Popis se vygeneroval automaticky.">
            <a:extLst>
              <a:ext uri="{FF2B5EF4-FFF2-40B4-BE49-F238E27FC236}">
                <a16:creationId xmlns:a16="http://schemas.microsoft.com/office/drawing/2014/main" id="{15925491-E667-F34F-1EDA-67072DFFC0F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2156" y="6230756"/>
            <a:ext cx="3306199" cy="401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6321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48300" y="64157"/>
            <a:ext cx="10515600" cy="1325563"/>
          </a:xfrm>
        </p:spPr>
        <p:txBody>
          <a:bodyPr>
            <a:normAutofit/>
          </a:bodyPr>
          <a:lstStyle/>
          <a:p>
            <a:r>
              <a:rPr lang="cs-CZ" b="1">
                <a:solidFill>
                  <a:srgbClr val="C00000"/>
                </a:solidFill>
                <a:cs typeface="UnitPro-Black" panose="020B0A04030101020102" pitchFamily="34" charset="0"/>
              </a:rPr>
              <a:t>SDÍLENÝ MUZEJNÍ DEPOZITÁŘ BENEŠOV</a:t>
            </a:r>
            <a:endParaRPr lang="cs-CZ"/>
          </a:p>
        </p:txBody>
      </p:sp>
      <p:cxnSp>
        <p:nvCxnSpPr>
          <p:cNvPr id="4" name="Přímá spojnice 3">
            <a:extLst>
              <a:ext uri="{FF2B5EF4-FFF2-40B4-BE49-F238E27FC236}">
                <a16:creationId xmlns:a16="http://schemas.microsoft.com/office/drawing/2014/main" id="{98B33D2D-5B74-47EA-B153-8D258938CFA5}"/>
              </a:ext>
            </a:extLst>
          </p:cNvPr>
          <p:cNvCxnSpPr>
            <a:cxnSpLocks/>
          </p:cNvCxnSpPr>
          <p:nvPr/>
        </p:nvCxnSpPr>
        <p:spPr>
          <a:xfrm flipV="1">
            <a:off x="351891" y="1278012"/>
            <a:ext cx="11640616" cy="6449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6" name="Obráze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9801" y="6176963"/>
            <a:ext cx="1462706" cy="516193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09BE56CA-FD59-4C68-95CE-A2290784E1D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4" t="2719" r="3369" b="24909"/>
          <a:stretch/>
        </p:blipFill>
        <p:spPr bwMode="auto">
          <a:xfrm>
            <a:off x="350986" y="1834266"/>
            <a:ext cx="3633964" cy="2876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Obrázek 20" descr="Obsah obrázku obloha, venku, mrak, nemovitost&#10;&#10;Popis byl vytvořen automaticky">
            <a:extLst>
              <a:ext uri="{FF2B5EF4-FFF2-40B4-BE49-F238E27FC236}">
                <a16:creationId xmlns:a16="http://schemas.microsoft.com/office/drawing/2014/main" id="{1CB647B2-5D5F-4F32-AA17-12DBB7A3A5D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36" t="-204" r="1222" b="13578"/>
          <a:stretch/>
        </p:blipFill>
        <p:spPr>
          <a:xfrm>
            <a:off x="8256441" y="1820751"/>
            <a:ext cx="3731160" cy="2863956"/>
          </a:xfrm>
          <a:prstGeom prst="rect">
            <a:avLst/>
          </a:prstGeom>
        </p:spPr>
      </p:pic>
      <p:pic>
        <p:nvPicPr>
          <p:cNvPr id="9" name="Obrázek 8" descr="Obsah obrázku tráva, rostlina, Urbánní design, venku&#10;&#10;Popis byl vytvořen automaticky">
            <a:extLst>
              <a:ext uri="{FF2B5EF4-FFF2-40B4-BE49-F238E27FC236}">
                <a16:creationId xmlns:a16="http://schemas.microsoft.com/office/drawing/2014/main" id="{5AB13196-037B-4393-B4A2-F2A037D511B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4876" y="1834372"/>
            <a:ext cx="3815909" cy="2861932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611BBB4A-F2B3-6503-CA82-63A250DFF28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22536" y="6255247"/>
            <a:ext cx="361896" cy="358382"/>
          </a:xfrm>
          <a:prstGeom prst="rect">
            <a:avLst/>
          </a:prstGeom>
        </p:spPr>
      </p:pic>
      <p:pic>
        <p:nvPicPr>
          <p:cNvPr id="8" name="Obrázek 7" descr="Obsah obrázku text, Písmo, snímek obrazovky, Grafika&#10;&#10;Popis se vygeneroval automaticky.">
            <a:extLst>
              <a:ext uri="{FF2B5EF4-FFF2-40B4-BE49-F238E27FC236}">
                <a16:creationId xmlns:a16="http://schemas.microsoft.com/office/drawing/2014/main" id="{08EC03DC-3608-74A2-9E91-F02636748BD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2156" y="6230756"/>
            <a:ext cx="3306199" cy="401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8004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48300" y="64157"/>
            <a:ext cx="10515600" cy="1325563"/>
          </a:xfrm>
        </p:spPr>
        <p:txBody>
          <a:bodyPr>
            <a:normAutofit/>
          </a:bodyPr>
          <a:lstStyle/>
          <a:p>
            <a:r>
              <a:rPr lang="cs-CZ" b="1">
                <a:solidFill>
                  <a:srgbClr val="C00000"/>
                </a:solidFill>
                <a:cs typeface="UnitPro-Black" panose="020B0A04030101020102" pitchFamily="34" charset="0"/>
              </a:rPr>
              <a:t>PROJEKTY MHMP V OPTP 2021-2027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1891" y="1543768"/>
            <a:ext cx="11640616" cy="4351338"/>
          </a:xfrm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>
              <a:lnSpc>
                <a:spcPct val="100000"/>
              </a:lnSpc>
            </a:pPr>
            <a:r>
              <a:rPr lang="cs-CZ"/>
              <a:t>Ukončování OP PPR</a:t>
            </a:r>
          </a:p>
          <a:p>
            <a:pPr lvl="1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cs-CZ"/>
              <a:t>CZV 33 271 564,32 Kč, podíl EU ve výši 50 %</a:t>
            </a:r>
          </a:p>
          <a:p>
            <a:pPr lvl="1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cs-CZ"/>
              <a:t>Zaměstnanci FON MHMP, kteří zajišťují dokončování Operačního programu Praha - pól růstu ČR</a:t>
            </a:r>
          </a:p>
          <a:p>
            <a:pPr lvl="1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cs-CZ"/>
              <a:t>Proplacena 1. ŽOP (13,819 mil. Kč)</a:t>
            </a:r>
          </a:p>
          <a:p>
            <a:pPr>
              <a:lnSpc>
                <a:spcPct val="100000"/>
              </a:lnSpc>
            </a:pPr>
            <a:r>
              <a:rPr lang="cs-CZ" b="1"/>
              <a:t>Řízení ITI PMO V</a:t>
            </a:r>
          </a:p>
          <a:p>
            <a:pPr lvl="1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cs-CZ"/>
              <a:t>CZV 8 670 240 Kč, podíl EU ve výši 65 %, podíl SR ve výši 30 %, MHMP 5 % </a:t>
            </a:r>
          </a:p>
          <a:p>
            <a:pPr lvl="1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cs-CZ"/>
              <a:t>5 FTE – výkonný tým nositele ITI, který zajišťuje řízení Strategie ITI v PMO</a:t>
            </a:r>
          </a:p>
          <a:p>
            <a:pPr lvl="1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cs-CZ"/>
              <a:t>Proplacena 2. ŽOP (1. + 2. ŽOP 2,294 mil. Kč)</a:t>
            </a:r>
          </a:p>
          <a:p>
            <a:pPr>
              <a:lnSpc>
                <a:spcPct val="100000"/>
              </a:lnSpc>
            </a:pPr>
            <a:endParaRPr lang="cs-CZ" b="1"/>
          </a:p>
          <a:p>
            <a:pPr>
              <a:lnSpc>
                <a:spcPct val="100000"/>
              </a:lnSpc>
            </a:pPr>
            <a:r>
              <a:rPr lang="cs-CZ"/>
              <a:t>Mzdové projekty na dvouleté období (2024 – 2025), paušál 20 %</a:t>
            </a:r>
          </a:p>
          <a:p>
            <a:pPr>
              <a:lnSpc>
                <a:spcPct val="100000"/>
              </a:lnSpc>
            </a:pPr>
            <a:endParaRPr lang="cs-CZ" b="1">
              <a:latin typeface="+mj-lt"/>
            </a:endParaRPr>
          </a:p>
        </p:txBody>
      </p:sp>
      <p:cxnSp>
        <p:nvCxnSpPr>
          <p:cNvPr id="4" name="Přímá spojnice 3">
            <a:extLst>
              <a:ext uri="{FF2B5EF4-FFF2-40B4-BE49-F238E27FC236}">
                <a16:creationId xmlns:a16="http://schemas.microsoft.com/office/drawing/2014/main" id="{98B33D2D-5B74-47EA-B153-8D258938CFA5}"/>
              </a:ext>
            </a:extLst>
          </p:cNvPr>
          <p:cNvCxnSpPr>
            <a:cxnSpLocks/>
          </p:cNvCxnSpPr>
          <p:nvPr/>
        </p:nvCxnSpPr>
        <p:spPr>
          <a:xfrm flipV="1">
            <a:off x="351891" y="1278012"/>
            <a:ext cx="11640616" cy="6449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6" name="Obráze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9801" y="6176963"/>
            <a:ext cx="1462706" cy="516193"/>
          </a:xfrm>
          <a:prstGeom prst="rect">
            <a:avLst/>
          </a:prstGeom>
        </p:spPr>
      </p:pic>
      <p:pic>
        <p:nvPicPr>
          <p:cNvPr id="10" name="Obrázek 9">
            <a:extLst>
              <a:ext uri="{FF2B5EF4-FFF2-40B4-BE49-F238E27FC236}">
                <a16:creationId xmlns:a16="http://schemas.microsoft.com/office/drawing/2014/main" id="{14B59BC5-11C0-4D27-A519-F341315380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22536" y="6255247"/>
            <a:ext cx="361896" cy="358382"/>
          </a:xfrm>
          <a:prstGeom prst="rect">
            <a:avLst/>
          </a:prstGeom>
        </p:spPr>
      </p:pic>
      <p:pic>
        <p:nvPicPr>
          <p:cNvPr id="5" name="Obrázek 4" descr="Obsah obrázku text, Písmo, snímek obrazovky, Grafika&#10;&#10;Popis se vygeneroval automaticky.">
            <a:extLst>
              <a:ext uri="{FF2B5EF4-FFF2-40B4-BE49-F238E27FC236}">
                <a16:creationId xmlns:a16="http://schemas.microsoft.com/office/drawing/2014/main" id="{805CD084-73E8-3470-2B40-BBC188A08FF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2156" y="6230756"/>
            <a:ext cx="3306199" cy="401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000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48300" y="64157"/>
            <a:ext cx="10515600" cy="1325563"/>
          </a:xfrm>
        </p:spPr>
        <p:txBody>
          <a:bodyPr>
            <a:normAutofit/>
          </a:bodyPr>
          <a:lstStyle/>
          <a:p>
            <a:r>
              <a:rPr lang="cs-CZ" b="1">
                <a:solidFill>
                  <a:srgbClr val="C00000"/>
                </a:solidFill>
                <a:ea typeface="+mj-lt"/>
                <a:cs typeface="+mj-lt"/>
              </a:rPr>
              <a:t>CESTOU UHLÍ A ŽELEZA - MAYRAU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1891" y="1543768"/>
            <a:ext cx="11640616" cy="4351338"/>
          </a:xfrm>
        </p:spPr>
        <p:txBody>
          <a:bodyPr>
            <a:normAutofit/>
          </a:bodyPr>
          <a:lstStyle/>
          <a:p>
            <a:r>
              <a:rPr lang="cs-CZ"/>
              <a:t>Předkladatel: Sládečkovo vlastivědné muzeum v Kladně, p. o.</a:t>
            </a:r>
          </a:p>
          <a:p>
            <a:r>
              <a:rPr lang="cs-CZ"/>
              <a:t>Financováno z IROP2</a:t>
            </a:r>
          </a:p>
          <a:p>
            <a:r>
              <a:rPr lang="cs-CZ"/>
              <a:t>Integrovaný projekt složený ze 2 dílčích projektů</a:t>
            </a:r>
          </a:p>
          <a:p>
            <a:pPr marL="800100" lvl="1" indent="-342900" algn="just" fontAlgn="base">
              <a:buFont typeface="+mj-lt"/>
              <a:buAutoNum type="arabicPeriod"/>
            </a:pPr>
            <a:r>
              <a:rPr lang="cs-CZ">
                <a:solidFill>
                  <a:srgbClr val="000000"/>
                </a:solidFill>
                <a:latin typeface="Calibri Light" panose="020F0302020204030204" pitchFamily="34" charset="0"/>
              </a:rPr>
              <a:t>Celková rekonstrukce objektu – obnova památky – EU 98 mil. Kč</a:t>
            </a:r>
          </a:p>
          <a:p>
            <a:pPr marL="800100" lvl="1" indent="-342900" algn="just" fontAlgn="base">
              <a:buFont typeface="+mj-lt"/>
              <a:buAutoNum type="arabicPeriod"/>
            </a:pPr>
            <a:r>
              <a:rPr lang="cs-CZ">
                <a:solidFill>
                  <a:srgbClr val="000000"/>
                </a:solidFill>
                <a:latin typeface="Calibri Light" panose="020F0302020204030204" pitchFamily="34" charset="0"/>
              </a:rPr>
              <a:t>Rekonstrukce železniční vlečky a úzkokolejné dráhy </a:t>
            </a:r>
            <a:r>
              <a:rPr lang="cs-CZ" err="1">
                <a:solidFill>
                  <a:srgbClr val="000000"/>
                </a:solidFill>
                <a:latin typeface="Calibri Light" panose="020F0302020204030204" pitchFamily="34" charset="0"/>
              </a:rPr>
              <a:t>Mayrau</a:t>
            </a:r>
            <a:r>
              <a:rPr lang="cs-CZ">
                <a:solidFill>
                  <a:srgbClr val="000000"/>
                </a:solidFill>
                <a:latin typeface="Calibri Light" panose="020F0302020204030204" pitchFamily="34" charset="0"/>
              </a:rPr>
              <a:t> – muzeum – EU 21 mil. Kč</a:t>
            </a:r>
          </a:p>
          <a:p>
            <a:r>
              <a:rPr lang="cs-CZ"/>
              <a:t>Termín realizace: 2023 – 2025</a:t>
            </a:r>
          </a:p>
          <a:p>
            <a:r>
              <a:rPr lang="cs-CZ"/>
              <a:t>Celkový rozpočet: 170 mil. Kč, z toho příspěvek EU 119 mil. Kč</a:t>
            </a:r>
          </a:p>
        </p:txBody>
      </p:sp>
      <p:cxnSp>
        <p:nvCxnSpPr>
          <p:cNvPr id="4" name="Přímá spojnice 3">
            <a:extLst>
              <a:ext uri="{FF2B5EF4-FFF2-40B4-BE49-F238E27FC236}">
                <a16:creationId xmlns:a16="http://schemas.microsoft.com/office/drawing/2014/main" id="{98B33D2D-5B74-47EA-B153-8D258938CFA5}"/>
              </a:ext>
            </a:extLst>
          </p:cNvPr>
          <p:cNvCxnSpPr>
            <a:cxnSpLocks/>
          </p:cNvCxnSpPr>
          <p:nvPr/>
        </p:nvCxnSpPr>
        <p:spPr>
          <a:xfrm flipV="1">
            <a:off x="351891" y="1278012"/>
            <a:ext cx="11640616" cy="6449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6" name="Obráze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9801" y="6176963"/>
            <a:ext cx="1462706" cy="516193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C761111D-19DD-667B-ABB3-91732B1AFE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22536" y="6255247"/>
            <a:ext cx="361896" cy="358382"/>
          </a:xfrm>
          <a:prstGeom prst="rect">
            <a:avLst/>
          </a:prstGeom>
        </p:spPr>
      </p:pic>
      <p:pic>
        <p:nvPicPr>
          <p:cNvPr id="9" name="Obrázek 8" descr="Obsah obrázku text, Písmo, snímek obrazovky, Grafika&#10;&#10;Popis se vygeneroval automaticky.">
            <a:extLst>
              <a:ext uri="{FF2B5EF4-FFF2-40B4-BE49-F238E27FC236}">
                <a16:creationId xmlns:a16="http://schemas.microsoft.com/office/drawing/2014/main" id="{DD305ECA-45F9-AFDC-7D34-3234F04D1B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2156" y="6230756"/>
            <a:ext cx="3306199" cy="401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532304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48300" y="64157"/>
            <a:ext cx="10515600" cy="1325563"/>
          </a:xfrm>
        </p:spPr>
        <p:txBody>
          <a:bodyPr>
            <a:normAutofit/>
          </a:bodyPr>
          <a:lstStyle/>
          <a:p>
            <a:r>
              <a:rPr lang="cs-CZ" b="1">
                <a:solidFill>
                  <a:srgbClr val="C00000"/>
                </a:solidFill>
                <a:ea typeface="+mj-lt"/>
                <a:cs typeface="+mj-lt"/>
              </a:rPr>
              <a:t>CESTOU UHLÍ A ŽELEZA - MAYRAU</a:t>
            </a:r>
            <a:endParaRPr lang="cs-CZ"/>
          </a:p>
        </p:txBody>
      </p:sp>
      <p:cxnSp>
        <p:nvCxnSpPr>
          <p:cNvPr id="4" name="Přímá spojnice 3">
            <a:extLst>
              <a:ext uri="{FF2B5EF4-FFF2-40B4-BE49-F238E27FC236}">
                <a16:creationId xmlns:a16="http://schemas.microsoft.com/office/drawing/2014/main" id="{98B33D2D-5B74-47EA-B153-8D258938CFA5}"/>
              </a:ext>
            </a:extLst>
          </p:cNvPr>
          <p:cNvCxnSpPr>
            <a:cxnSpLocks/>
          </p:cNvCxnSpPr>
          <p:nvPr/>
        </p:nvCxnSpPr>
        <p:spPr>
          <a:xfrm flipV="1">
            <a:off x="351891" y="1278012"/>
            <a:ext cx="11640616" cy="6449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6" name="Obráze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9801" y="6176963"/>
            <a:ext cx="1462706" cy="516193"/>
          </a:xfrm>
          <a:prstGeom prst="rect">
            <a:avLst/>
          </a:prstGeom>
        </p:spPr>
      </p:pic>
      <p:pic>
        <p:nvPicPr>
          <p:cNvPr id="10" name="Obrázek 9">
            <a:extLst>
              <a:ext uri="{FF2B5EF4-FFF2-40B4-BE49-F238E27FC236}">
                <a16:creationId xmlns:a16="http://schemas.microsoft.com/office/drawing/2014/main" id="{14B59BC5-11C0-4D27-A519-F341315380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32850" y="6230057"/>
            <a:ext cx="361896" cy="358382"/>
          </a:xfrm>
          <a:prstGeom prst="rect">
            <a:avLst/>
          </a:prstGeom>
        </p:spPr>
      </p:pic>
      <p:pic>
        <p:nvPicPr>
          <p:cNvPr id="11" name="obrázek 1">
            <a:extLst>
              <a:ext uri="{FF2B5EF4-FFF2-40B4-BE49-F238E27FC236}">
                <a16:creationId xmlns:a16="http://schemas.microsoft.com/office/drawing/2014/main" id="{502440A9-8F80-4D2E-9142-D0DCA10EAFBD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891" y="6199513"/>
            <a:ext cx="2868412" cy="398832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Obrázek 7" descr="Obsah obrázku obloha, venku, trať, vlak&#10;&#10;Popis byl vytvořen automaticky">
            <a:extLst>
              <a:ext uri="{FF2B5EF4-FFF2-40B4-BE49-F238E27FC236}">
                <a16:creationId xmlns:a16="http://schemas.microsoft.com/office/drawing/2014/main" id="{31496E78-4848-4B42-8E5A-3BCA3B2049C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409" y="1703202"/>
            <a:ext cx="4346327" cy="2878260"/>
          </a:xfrm>
          <a:prstGeom prst="rect">
            <a:avLst/>
          </a:prstGeom>
        </p:spPr>
      </p:pic>
      <p:pic>
        <p:nvPicPr>
          <p:cNvPr id="12" name="Obrázek 11" descr="Obsah obrázku venku, obloha, budova, mrak&#10;&#10;Popis byl vytvořen automaticky">
            <a:extLst>
              <a:ext uri="{FF2B5EF4-FFF2-40B4-BE49-F238E27FC236}">
                <a16:creationId xmlns:a16="http://schemas.microsoft.com/office/drawing/2014/main" id="{21FAC43B-D1D2-4735-BDE2-1FC84D03AB4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2994" y="1497340"/>
            <a:ext cx="4587688" cy="3058459"/>
          </a:xfrm>
          <a:prstGeom prst="rect">
            <a:avLst/>
          </a:prstGeom>
        </p:spPr>
      </p:pic>
      <p:pic>
        <p:nvPicPr>
          <p:cNvPr id="14" name="Obrázek 13" descr="Obsah obrázku interiér, kolo, ocel, kov&#10;&#10;Popis byl vytvořen automaticky">
            <a:extLst>
              <a:ext uri="{FF2B5EF4-FFF2-40B4-BE49-F238E27FC236}">
                <a16:creationId xmlns:a16="http://schemas.microsoft.com/office/drawing/2014/main" id="{5D05BBA0-B572-40C7-9A98-12A024BCE5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3124" y="3023849"/>
            <a:ext cx="4558528" cy="3032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123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762326" y="1389719"/>
            <a:ext cx="10515600" cy="4830211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cs-CZ" sz="260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cs-CZ" sz="260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cs-CZ" sz="260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indent="0" algn="ctr">
              <a:buNone/>
            </a:pPr>
            <a:r>
              <a:rPr lang="cs-CZ" sz="4000" b="1">
                <a:solidFill>
                  <a:srgbClr val="C00000"/>
                </a:solidFill>
              </a:rPr>
              <a:t>PŘEDSTAVENÍ PROJEKTŮ V OBDOBÍ 2021–2027</a:t>
            </a:r>
          </a:p>
          <a:p>
            <a:pPr marL="0" indent="0" algn="ctr">
              <a:buNone/>
            </a:pPr>
            <a:r>
              <a:rPr lang="cs-CZ" sz="4000" b="1">
                <a:solidFill>
                  <a:srgbClr val="C00000"/>
                </a:solidFill>
              </a:rPr>
              <a:t>OBLAST DOPRAVY</a:t>
            </a:r>
          </a:p>
        </p:txBody>
      </p:sp>
      <p:cxnSp>
        <p:nvCxnSpPr>
          <p:cNvPr id="4" name="Přímá spojnice 3">
            <a:extLst>
              <a:ext uri="{FF2B5EF4-FFF2-40B4-BE49-F238E27FC236}">
                <a16:creationId xmlns:a16="http://schemas.microsoft.com/office/drawing/2014/main" id="{98B33D2D-5B74-47EA-B153-8D258938CFA5}"/>
              </a:ext>
            </a:extLst>
          </p:cNvPr>
          <p:cNvCxnSpPr>
            <a:cxnSpLocks/>
          </p:cNvCxnSpPr>
          <p:nvPr/>
        </p:nvCxnSpPr>
        <p:spPr>
          <a:xfrm flipV="1">
            <a:off x="275692" y="3430158"/>
            <a:ext cx="11640616" cy="6449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8" name="Obráze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8166" y="6242952"/>
            <a:ext cx="1287632" cy="454409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D35F28ED-B2A9-E693-7392-8D16948B68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22536" y="6255247"/>
            <a:ext cx="361896" cy="358382"/>
          </a:xfrm>
          <a:prstGeom prst="rect">
            <a:avLst/>
          </a:prstGeom>
        </p:spPr>
      </p:pic>
      <p:pic>
        <p:nvPicPr>
          <p:cNvPr id="7" name="Obrázek 6" descr="Obsah obrázku text, Písmo, snímek obrazovky, Grafika&#10;&#10;Popis se vygeneroval automaticky.">
            <a:extLst>
              <a:ext uri="{FF2B5EF4-FFF2-40B4-BE49-F238E27FC236}">
                <a16:creationId xmlns:a16="http://schemas.microsoft.com/office/drawing/2014/main" id="{BD3ED1D2-0D21-0DF3-EFB5-503941A2DC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2156" y="6230756"/>
            <a:ext cx="3306199" cy="401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320262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ázek 9">
            <a:extLst>
              <a:ext uri="{FF2B5EF4-FFF2-40B4-BE49-F238E27FC236}">
                <a16:creationId xmlns:a16="http://schemas.microsoft.com/office/drawing/2014/main" id="{EF348CD5-84C4-4E0C-929A-4CA58797320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1760" y="895969"/>
            <a:ext cx="7691407" cy="5510279"/>
          </a:xfrm>
          <a:prstGeom prst="rect">
            <a:avLst/>
          </a:prstGeom>
        </p:spPr>
      </p:pic>
      <p:pic>
        <p:nvPicPr>
          <p:cNvPr id="19" name="Grafický objekt 18">
            <a:extLst>
              <a:ext uri="{FF2B5EF4-FFF2-40B4-BE49-F238E27FC236}">
                <a16:creationId xmlns:a16="http://schemas.microsoft.com/office/drawing/2014/main" id="{4BE476A6-973D-4003-A220-FCC21ACF898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294860" y="2112265"/>
            <a:ext cx="482209" cy="741495"/>
          </a:xfrm>
          <a:prstGeom prst="rect">
            <a:avLst/>
          </a:prstGeom>
        </p:spPr>
      </p:pic>
      <p:pic>
        <p:nvPicPr>
          <p:cNvPr id="22" name="Grafický objekt 21">
            <a:extLst>
              <a:ext uri="{FF2B5EF4-FFF2-40B4-BE49-F238E27FC236}">
                <a16:creationId xmlns:a16="http://schemas.microsoft.com/office/drawing/2014/main" id="{CBFCB3D9-29AF-4203-8CF1-CA8FFF76E08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855413" y="2164717"/>
            <a:ext cx="888100" cy="636587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4251" y="969307"/>
            <a:ext cx="5085354" cy="1581735"/>
          </a:xfrm>
        </p:spPr>
        <p:txBody>
          <a:bodyPr>
            <a:noAutofit/>
          </a:bodyPr>
          <a:lstStyle/>
          <a:p>
            <a:r>
              <a:rPr lang="cs-CZ" sz="2600" b="1">
                <a:latin typeface="+mn-lt"/>
                <a:ea typeface="+mn-ea"/>
                <a:cs typeface="Calibri Light" panose="020F0302020204030204" pitchFamily="34" charset="0"/>
              </a:rPr>
              <a:t>Příklady projektů plánovaných v ITI:</a:t>
            </a:r>
            <a:br>
              <a:rPr lang="cs-CZ" sz="2600" b="1">
                <a:latin typeface="+mn-lt"/>
                <a:ea typeface="+mn-ea"/>
                <a:cs typeface="Calibri Light" panose="020F0302020204030204" pitchFamily="34" charset="0"/>
              </a:rPr>
            </a:br>
            <a:r>
              <a:rPr lang="cs-CZ" sz="2600" b="1">
                <a:latin typeface="+mn-lt"/>
                <a:ea typeface="+mn-ea"/>
                <a:cs typeface="Calibri Light" panose="020F0302020204030204" pitchFamily="34" charset="0"/>
              </a:rPr>
              <a:t>DOPRAVNÍ ŘEŠENÍ</a:t>
            </a:r>
            <a:endParaRPr lang="en-US" sz="2600" b="1">
              <a:latin typeface="+mn-lt"/>
              <a:ea typeface="+mn-ea"/>
              <a:cs typeface="Calibri Light" panose="020F0302020204030204" pitchFamily="34" charset="0"/>
            </a:endParaRPr>
          </a:p>
        </p:txBody>
      </p:sp>
      <p:sp>
        <p:nvSpPr>
          <p:cNvPr id="13" name="TextovéPole 12"/>
          <p:cNvSpPr txBox="1"/>
          <p:nvPr/>
        </p:nvSpPr>
        <p:spPr>
          <a:xfrm>
            <a:off x="9317772" y="2952179"/>
            <a:ext cx="2243350" cy="175432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cs-CZ" b="1">
                <a:solidFill>
                  <a:schemeClr val="bg1"/>
                </a:solidFill>
              </a:rPr>
              <a:t>VOZIDLA</a:t>
            </a:r>
          </a:p>
          <a:p>
            <a:endParaRPr lang="cs-CZ">
              <a:solidFill>
                <a:schemeClr val="bg1"/>
              </a:solidFill>
            </a:endParaRPr>
          </a:p>
          <a:p>
            <a:r>
              <a:rPr lang="cs-CZ">
                <a:solidFill>
                  <a:schemeClr val="bg1"/>
                </a:solidFill>
              </a:rPr>
              <a:t>60 VOZEL (I MIMO ITI)</a:t>
            </a:r>
            <a:endParaRPr lang="cs-CZ">
              <a:solidFill>
                <a:schemeClr val="bg1"/>
              </a:solidFill>
              <a:cs typeface="Calibri"/>
            </a:endParaRPr>
          </a:p>
          <a:p>
            <a:r>
              <a:rPr lang="cs-CZ">
                <a:solidFill>
                  <a:schemeClr val="bg1"/>
                </a:solidFill>
              </a:rPr>
              <a:t>3,5 MLD KČ</a:t>
            </a:r>
          </a:p>
          <a:p>
            <a:r>
              <a:rPr lang="cs-CZ">
                <a:solidFill>
                  <a:schemeClr val="bg1"/>
                </a:solidFill>
              </a:rPr>
              <a:t>    NPO</a:t>
            </a:r>
          </a:p>
          <a:p>
            <a:r>
              <a:rPr lang="cs-CZ">
                <a:solidFill>
                  <a:schemeClr val="bg1"/>
                </a:solidFill>
              </a:rPr>
              <a:t>SČK + DPP + OBCE</a:t>
            </a:r>
          </a:p>
        </p:txBody>
      </p:sp>
      <p:sp>
        <p:nvSpPr>
          <p:cNvPr id="5" name="Ovál 4">
            <a:extLst>
              <a:ext uri="{FF2B5EF4-FFF2-40B4-BE49-F238E27FC236}">
                <a16:creationId xmlns:a16="http://schemas.microsoft.com/office/drawing/2014/main" id="{1228D791-922E-AE70-3888-9699EDA79F4E}"/>
              </a:ext>
            </a:extLst>
          </p:cNvPr>
          <p:cNvSpPr/>
          <p:nvPr/>
        </p:nvSpPr>
        <p:spPr>
          <a:xfrm>
            <a:off x="6946988" y="2846252"/>
            <a:ext cx="1379185" cy="1292432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Obdélník: se zakulacenými rohy 10">
            <a:extLst>
              <a:ext uri="{FF2B5EF4-FFF2-40B4-BE49-F238E27FC236}">
                <a16:creationId xmlns:a16="http://schemas.microsoft.com/office/drawing/2014/main" id="{687E7847-2A7B-EFF7-CA94-43042A523FD9}"/>
              </a:ext>
            </a:extLst>
          </p:cNvPr>
          <p:cNvSpPr/>
          <p:nvPr/>
        </p:nvSpPr>
        <p:spPr>
          <a:xfrm>
            <a:off x="6780242" y="2627768"/>
            <a:ext cx="1627998" cy="31115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BE15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12" name="Grafický objekt 17">
            <a:extLst>
              <a:ext uri="{FF2B5EF4-FFF2-40B4-BE49-F238E27FC236}">
                <a16:creationId xmlns:a16="http://schemas.microsoft.com/office/drawing/2014/main" id="{BB8E3442-A738-4C75-ED25-B05ECC4215D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414017" y="3117270"/>
            <a:ext cx="455760" cy="688193"/>
          </a:xfrm>
          <a:prstGeom prst="rect">
            <a:avLst/>
          </a:prstGeom>
        </p:spPr>
      </p:pic>
      <p:sp>
        <p:nvSpPr>
          <p:cNvPr id="16" name="Ovál 15">
            <a:extLst>
              <a:ext uri="{FF2B5EF4-FFF2-40B4-BE49-F238E27FC236}">
                <a16:creationId xmlns:a16="http://schemas.microsoft.com/office/drawing/2014/main" id="{F0B0E0E1-B5AE-C403-6A6B-606342D8C978}"/>
              </a:ext>
            </a:extLst>
          </p:cNvPr>
          <p:cNvSpPr/>
          <p:nvPr/>
        </p:nvSpPr>
        <p:spPr>
          <a:xfrm>
            <a:off x="5909427" y="1860170"/>
            <a:ext cx="3574631" cy="3439712"/>
          </a:xfrm>
          <a:prstGeom prst="ellipse">
            <a:avLst/>
          </a:prstGeom>
          <a:noFill/>
          <a:ln w="57150">
            <a:solidFill>
              <a:schemeClr val="accent4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Obdélník: se zakulacenými rohy 16">
            <a:extLst>
              <a:ext uri="{FF2B5EF4-FFF2-40B4-BE49-F238E27FC236}">
                <a16:creationId xmlns:a16="http://schemas.microsoft.com/office/drawing/2014/main" id="{EC1CDE33-D073-CB19-24BE-970C89D6CE65}"/>
              </a:ext>
            </a:extLst>
          </p:cNvPr>
          <p:cNvSpPr/>
          <p:nvPr/>
        </p:nvSpPr>
        <p:spPr>
          <a:xfrm>
            <a:off x="7324612" y="1667699"/>
            <a:ext cx="691806" cy="32896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Ovál 17">
            <a:extLst>
              <a:ext uri="{FF2B5EF4-FFF2-40B4-BE49-F238E27FC236}">
                <a16:creationId xmlns:a16="http://schemas.microsoft.com/office/drawing/2014/main" id="{91C16D3F-2623-EB00-6139-4C9C237D6BFE}"/>
              </a:ext>
            </a:extLst>
          </p:cNvPr>
          <p:cNvSpPr/>
          <p:nvPr/>
        </p:nvSpPr>
        <p:spPr>
          <a:xfrm>
            <a:off x="4307595" y="813797"/>
            <a:ext cx="6863509" cy="5510279"/>
          </a:xfrm>
          <a:prstGeom prst="ellipse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0" name="Obdélník: se zakulacenými rohy 19">
            <a:extLst>
              <a:ext uri="{FF2B5EF4-FFF2-40B4-BE49-F238E27FC236}">
                <a16:creationId xmlns:a16="http://schemas.microsoft.com/office/drawing/2014/main" id="{99A42132-115A-AF23-5EE2-11B4FEE29524}"/>
              </a:ext>
            </a:extLst>
          </p:cNvPr>
          <p:cNvSpPr/>
          <p:nvPr/>
        </p:nvSpPr>
        <p:spPr>
          <a:xfrm>
            <a:off x="6089598" y="634358"/>
            <a:ext cx="3169705" cy="31115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21" name="Grafický objekt 19">
            <a:extLst>
              <a:ext uri="{FF2B5EF4-FFF2-40B4-BE49-F238E27FC236}">
                <a16:creationId xmlns:a16="http://schemas.microsoft.com/office/drawing/2014/main" id="{F9B79A28-8341-3EC6-D5C5-2402DBF1BD4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6243460" y="3142146"/>
            <a:ext cx="553360" cy="622204"/>
          </a:xfrm>
          <a:prstGeom prst="rect">
            <a:avLst/>
          </a:prstGeom>
        </p:spPr>
      </p:pic>
      <p:pic>
        <p:nvPicPr>
          <p:cNvPr id="23" name="Grafický objekt 19">
            <a:extLst>
              <a:ext uri="{FF2B5EF4-FFF2-40B4-BE49-F238E27FC236}">
                <a16:creationId xmlns:a16="http://schemas.microsoft.com/office/drawing/2014/main" id="{1AB89ED8-6108-91EF-C50F-520B0C751BD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807956" y="4303458"/>
            <a:ext cx="531080" cy="597153"/>
          </a:xfrm>
          <a:prstGeom prst="rect">
            <a:avLst/>
          </a:prstGeom>
        </p:spPr>
      </p:pic>
      <p:pic>
        <p:nvPicPr>
          <p:cNvPr id="24" name="Grafický objekt 19">
            <a:extLst>
              <a:ext uri="{FF2B5EF4-FFF2-40B4-BE49-F238E27FC236}">
                <a16:creationId xmlns:a16="http://schemas.microsoft.com/office/drawing/2014/main" id="{143DDFF3-C775-A5CF-4A06-E44B2899C42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8561319" y="2583198"/>
            <a:ext cx="520636" cy="585409"/>
          </a:xfrm>
          <a:prstGeom prst="rect">
            <a:avLst/>
          </a:prstGeom>
        </p:spPr>
      </p:pic>
      <p:pic>
        <p:nvPicPr>
          <p:cNvPr id="27" name="Grafický objekt 20">
            <a:extLst>
              <a:ext uri="{FF2B5EF4-FFF2-40B4-BE49-F238E27FC236}">
                <a16:creationId xmlns:a16="http://schemas.microsoft.com/office/drawing/2014/main" id="{906E8C53-A231-2D2E-CD1E-D652A0BF292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5010276" y="2665783"/>
            <a:ext cx="576723" cy="476363"/>
          </a:xfrm>
          <a:prstGeom prst="rect">
            <a:avLst/>
          </a:prstGeom>
        </p:spPr>
      </p:pic>
      <p:pic>
        <p:nvPicPr>
          <p:cNvPr id="32" name="Grafický objekt 21">
            <a:extLst>
              <a:ext uri="{FF2B5EF4-FFF2-40B4-BE49-F238E27FC236}">
                <a16:creationId xmlns:a16="http://schemas.microsoft.com/office/drawing/2014/main" id="{5E5B090D-3215-BC5B-78CB-ECEE42EF98FD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9947971" y="3966953"/>
            <a:ext cx="509633" cy="378092"/>
          </a:xfrm>
          <a:prstGeom prst="rect">
            <a:avLst/>
          </a:prstGeom>
        </p:spPr>
      </p:pic>
      <p:sp>
        <p:nvSpPr>
          <p:cNvPr id="37" name="TextovéPole 36">
            <a:extLst>
              <a:ext uri="{FF2B5EF4-FFF2-40B4-BE49-F238E27FC236}">
                <a16:creationId xmlns:a16="http://schemas.microsoft.com/office/drawing/2014/main" id="{477FC211-1593-878A-2A63-EBBBCB7E4674}"/>
              </a:ext>
            </a:extLst>
          </p:cNvPr>
          <p:cNvSpPr txBox="1"/>
          <p:nvPr/>
        </p:nvSpPr>
        <p:spPr>
          <a:xfrm>
            <a:off x="6645626" y="2614066"/>
            <a:ext cx="1778917" cy="33855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cs-CZ" sz="1600" b="1">
                <a:cs typeface="Calibri Light"/>
              </a:rPr>
              <a:t>   Tramvajové tratě</a:t>
            </a:r>
            <a:endParaRPr lang="cs-CZ" sz="1600"/>
          </a:p>
        </p:txBody>
      </p:sp>
      <p:sp>
        <p:nvSpPr>
          <p:cNvPr id="39" name="TextovéPole 38">
            <a:extLst>
              <a:ext uri="{FF2B5EF4-FFF2-40B4-BE49-F238E27FC236}">
                <a16:creationId xmlns:a16="http://schemas.microsoft.com/office/drawing/2014/main" id="{4C84283E-40C4-6B9A-22A0-DEED9973E760}"/>
              </a:ext>
            </a:extLst>
          </p:cNvPr>
          <p:cNvSpPr txBox="1"/>
          <p:nvPr/>
        </p:nvSpPr>
        <p:spPr>
          <a:xfrm>
            <a:off x="7412396" y="1656942"/>
            <a:ext cx="85578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1600" b="1"/>
              <a:t>P+R</a:t>
            </a:r>
            <a:endParaRPr lang="cs-CZ" sz="1600"/>
          </a:p>
        </p:txBody>
      </p:sp>
      <p:sp>
        <p:nvSpPr>
          <p:cNvPr id="43" name="TextovéPole 42">
            <a:extLst>
              <a:ext uri="{FF2B5EF4-FFF2-40B4-BE49-F238E27FC236}">
                <a16:creationId xmlns:a16="http://schemas.microsoft.com/office/drawing/2014/main" id="{E9089639-D624-8891-011D-9366853F1A95}"/>
              </a:ext>
            </a:extLst>
          </p:cNvPr>
          <p:cNvSpPr txBox="1"/>
          <p:nvPr/>
        </p:nvSpPr>
        <p:spPr>
          <a:xfrm>
            <a:off x="6138756" y="603236"/>
            <a:ext cx="3329522" cy="33855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cs-CZ" sz="1600" b="1" err="1"/>
              <a:t>Cyklodoprava</a:t>
            </a:r>
            <a:r>
              <a:rPr lang="cs-CZ" sz="1600" b="1"/>
              <a:t>, vozidla, bezpečnost</a:t>
            </a:r>
          </a:p>
        </p:txBody>
      </p:sp>
      <p:pic>
        <p:nvPicPr>
          <p:cNvPr id="47" name="Grafický objekt 46">
            <a:extLst>
              <a:ext uri="{FF2B5EF4-FFF2-40B4-BE49-F238E27FC236}">
                <a16:creationId xmlns:a16="http://schemas.microsoft.com/office/drawing/2014/main" id="{2271F33C-373A-FBBB-17B9-B4BF2F27CC3C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9496059" y="4715018"/>
            <a:ext cx="783104" cy="309442"/>
          </a:xfrm>
          <a:prstGeom prst="rect">
            <a:avLst/>
          </a:prstGeom>
        </p:spPr>
      </p:pic>
      <p:pic>
        <p:nvPicPr>
          <p:cNvPr id="35" name="Grafický objekt 21">
            <a:extLst>
              <a:ext uri="{FF2B5EF4-FFF2-40B4-BE49-F238E27FC236}">
                <a16:creationId xmlns:a16="http://schemas.microsoft.com/office/drawing/2014/main" id="{51CC13F3-93FC-46ED-BE77-4B7B471E0D64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6223976" y="5280517"/>
            <a:ext cx="509633" cy="378092"/>
          </a:xfrm>
          <a:prstGeom prst="rect">
            <a:avLst/>
          </a:prstGeom>
        </p:spPr>
      </p:pic>
      <p:pic>
        <p:nvPicPr>
          <p:cNvPr id="36" name="Grafický objekt 21">
            <a:extLst>
              <a:ext uri="{FF2B5EF4-FFF2-40B4-BE49-F238E27FC236}">
                <a16:creationId xmlns:a16="http://schemas.microsoft.com/office/drawing/2014/main" id="{17D2D3AA-85E4-4118-B0BF-468B42FB7F8C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5302950" y="3637565"/>
            <a:ext cx="509633" cy="378092"/>
          </a:xfrm>
          <a:prstGeom prst="rect">
            <a:avLst/>
          </a:prstGeom>
        </p:spPr>
      </p:pic>
      <p:pic>
        <p:nvPicPr>
          <p:cNvPr id="38" name="Grafický objekt 20">
            <a:extLst>
              <a:ext uri="{FF2B5EF4-FFF2-40B4-BE49-F238E27FC236}">
                <a16:creationId xmlns:a16="http://schemas.microsoft.com/office/drawing/2014/main" id="{F419B978-36E6-4391-A8A1-5ADE68DF6450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021397" y="5168513"/>
            <a:ext cx="576723" cy="476363"/>
          </a:xfrm>
          <a:prstGeom prst="rect">
            <a:avLst/>
          </a:prstGeom>
        </p:spPr>
      </p:pic>
      <p:pic>
        <p:nvPicPr>
          <p:cNvPr id="40" name="Grafický objekt 20">
            <a:extLst>
              <a:ext uri="{FF2B5EF4-FFF2-40B4-BE49-F238E27FC236}">
                <a16:creationId xmlns:a16="http://schemas.microsoft.com/office/drawing/2014/main" id="{3574E001-5628-4D15-BBE9-6F330E8DB287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10125904" y="3018811"/>
            <a:ext cx="576723" cy="476363"/>
          </a:xfrm>
          <a:prstGeom prst="rect">
            <a:avLst/>
          </a:prstGeom>
        </p:spPr>
      </p:pic>
      <p:pic>
        <p:nvPicPr>
          <p:cNvPr id="41" name="Grafický objekt 20">
            <a:extLst>
              <a:ext uri="{FF2B5EF4-FFF2-40B4-BE49-F238E27FC236}">
                <a16:creationId xmlns:a16="http://schemas.microsoft.com/office/drawing/2014/main" id="{A204042C-E414-42F3-A6B3-C48B0A4C61F2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8961938" y="1427635"/>
            <a:ext cx="576723" cy="476363"/>
          </a:xfrm>
          <a:prstGeom prst="rect">
            <a:avLst/>
          </a:prstGeom>
        </p:spPr>
      </p:pic>
      <p:pic>
        <p:nvPicPr>
          <p:cNvPr id="42" name="Grafický objekt 21">
            <a:extLst>
              <a:ext uri="{FF2B5EF4-FFF2-40B4-BE49-F238E27FC236}">
                <a16:creationId xmlns:a16="http://schemas.microsoft.com/office/drawing/2014/main" id="{1F77B6C8-33C3-4F8A-8C20-A40392E1D6C0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10012432" y="2323518"/>
            <a:ext cx="509633" cy="378092"/>
          </a:xfrm>
          <a:prstGeom prst="rect">
            <a:avLst/>
          </a:prstGeom>
        </p:spPr>
      </p:pic>
      <p:pic>
        <p:nvPicPr>
          <p:cNvPr id="44" name="Grafický objekt 43">
            <a:extLst>
              <a:ext uri="{FF2B5EF4-FFF2-40B4-BE49-F238E27FC236}">
                <a16:creationId xmlns:a16="http://schemas.microsoft.com/office/drawing/2014/main" id="{C6F146BC-D312-4CB8-93DA-09440FDA5BC0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5381053" y="2166068"/>
            <a:ext cx="783104" cy="309442"/>
          </a:xfrm>
          <a:prstGeom prst="rect">
            <a:avLst/>
          </a:prstGeom>
        </p:spPr>
      </p:pic>
      <p:pic>
        <p:nvPicPr>
          <p:cNvPr id="48" name="Grafický objekt 47">
            <a:extLst>
              <a:ext uri="{FF2B5EF4-FFF2-40B4-BE49-F238E27FC236}">
                <a16:creationId xmlns:a16="http://schemas.microsoft.com/office/drawing/2014/main" id="{95032801-4ED2-473C-AD9F-57BB405956EE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5298637" y="4775598"/>
            <a:ext cx="783104" cy="309442"/>
          </a:xfrm>
          <a:prstGeom prst="rect">
            <a:avLst/>
          </a:prstGeom>
        </p:spPr>
      </p:pic>
      <p:sp>
        <p:nvSpPr>
          <p:cNvPr id="33" name="Nadpis 1">
            <a:extLst>
              <a:ext uri="{FF2B5EF4-FFF2-40B4-BE49-F238E27FC236}">
                <a16:creationId xmlns:a16="http://schemas.microsoft.com/office/drawing/2014/main" id="{1217EF9D-10BC-4699-80BF-5E07209686B3}"/>
              </a:ext>
            </a:extLst>
          </p:cNvPr>
          <p:cNvSpPr txBox="1">
            <a:spLocks/>
          </p:cNvSpPr>
          <p:nvPr/>
        </p:nvSpPr>
        <p:spPr>
          <a:xfrm>
            <a:off x="448300" y="6415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4400" b="1">
                <a:solidFill>
                  <a:srgbClr val="C00000"/>
                </a:solidFill>
              </a:rPr>
              <a:t>ITI V OBDOBÍ 2021–2027</a:t>
            </a:r>
            <a:endParaRPr lang="cs-CZ" sz="4400" b="1">
              <a:solidFill>
                <a:srgbClr val="C00000"/>
              </a:solidFill>
              <a:cs typeface="UnitPro-Black" panose="020B0A04030101020102" pitchFamily="34" charset="0"/>
            </a:endParaRPr>
          </a:p>
        </p:txBody>
      </p:sp>
      <p:pic>
        <p:nvPicPr>
          <p:cNvPr id="34" name="Obrázek 33">
            <a:extLst>
              <a:ext uri="{FF2B5EF4-FFF2-40B4-BE49-F238E27FC236}">
                <a16:creationId xmlns:a16="http://schemas.microsoft.com/office/drawing/2014/main" id="{6EFA9590-9977-4EB0-BCA1-D898757619F3}"/>
              </a:ext>
            </a:extLst>
          </p:cNvPr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8166" y="6242952"/>
            <a:ext cx="1287632" cy="454409"/>
          </a:xfrm>
          <a:prstGeom prst="rect">
            <a:avLst/>
          </a:prstGeom>
        </p:spPr>
      </p:pic>
      <p:sp>
        <p:nvSpPr>
          <p:cNvPr id="49" name="TextovéPole 48">
            <a:extLst>
              <a:ext uri="{FF2B5EF4-FFF2-40B4-BE49-F238E27FC236}">
                <a16:creationId xmlns:a16="http://schemas.microsoft.com/office/drawing/2014/main" id="{0E67CDE7-C86F-456B-AEFB-2AFD0FC50E7E}"/>
              </a:ext>
            </a:extLst>
          </p:cNvPr>
          <p:cNvSpPr txBox="1"/>
          <p:nvPr/>
        </p:nvSpPr>
        <p:spPr>
          <a:xfrm>
            <a:off x="627855" y="2357899"/>
            <a:ext cx="3090193" cy="34163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cs-CZ" sz="2400">
                <a:cs typeface="Calibri Light" panose="020F0302020204030204" pitchFamily="34" charset="0"/>
              </a:rPr>
              <a:t>24 km nových TT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cs-CZ" sz="2400">
                <a:cs typeface="Calibri Light" panose="020F0302020204030204" pitchFamily="34" charset="0"/>
              </a:rPr>
              <a:t>3 P+R (studie na 12 lokalit, prozatím alokace na jen na 3)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cs-CZ" sz="2400">
                <a:cs typeface="Calibri Light" panose="020F0302020204030204" pitchFamily="34" charset="0"/>
              </a:rPr>
              <a:t>3 přemostění dálnice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cs-CZ" sz="2400">
                <a:cs typeface="Calibri Light" panose="020F0302020204030204" pitchFamily="34" charset="0"/>
              </a:rPr>
              <a:t>Dobudování páteřních úseků cyklotras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B62678D6-8930-BDD8-1758-B127E50B922E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822536" y="6255247"/>
            <a:ext cx="361896" cy="358382"/>
          </a:xfrm>
          <a:prstGeom prst="rect">
            <a:avLst/>
          </a:prstGeom>
        </p:spPr>
      </p:pic>
      <p:pic>
        <p:nvPicPr>
          <p:cNvPr id="7" name="Obrázek 6" descr="Obsah obrázku text, Písmo, snímek obrazovky, Grafika&#10;&#10;Popis se vygeneroval automaticky.">
            <a:extLst>
              <a:ext uri="{FF2B5EF4-FFF2-40B4-BE49-F238E27FC236}">
                <a16:creationId xmlns:a16="http://schemas.microsoft.com/office/drawing/2014/main" id="{943CF38D-CC8A-0225-9E7E-073D720E140B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52156" y="6230756"/>
            <a:ext cx="3306199" cy="401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9921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6" grpId="0" animBg="1"/>
      <p:bldP spid="17" grpId="0" animBg="1"/>
      <p:bldP spid="18" grpId="0" animBg="1"/>
      <p:bldP spid="20" grpId="0" animBg="1"/>
      <p:bldP spid="37" grpId="0"/>
      <p:bldP spid="39" grpId="0"/>
      <p:bldP spid="4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áze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8166" y="6242952"/>
            <a:ext cx="1287632" cy="454409"/>
          </a:xfrm>
          <a:prstGeom prst="rect">
            <a:avLst/>
          </a:prstGeom>
        </p:spPr>
      </p:pic>
      <p:pic>
        <p:nvPicPr>
          <p:cNvPr id="5" name="Obrázek 4" descr="Obsah obrázku text, Písmo, kniha, červená&#10;&#10;Popis se vygeneroval automaticky.">
            <a:extLst>
              <a:ext uri="{FF2B5EF4-FFF2-40B4-BE49-F238E27FC236}">
                <a16:creationId xmlns:a16="http://schemas.microsoft.com/office/drawing/2014/main" id="{27802414-74E4-BACD-351F-219D2B3E3A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22536" y="6255247"/>
            <a:ext cx="361896" cy="358382"/>
          </a:xfrm>
          <a:prstGeom prst="rect">
            <a:avLst/>
          </a:prstGeom>
        </p:spPr>
      </p:pic>
      <p:pic>
        <p:nvPicPr>
          <p:cNvPr id="7" name="Obrázek 6" descr="Obsah obrázku text, Písmo, snímek obrazovky, Grafika&#10;&#10;Popis se vygeneroval automaticky.">
            <a:extLst>
              <a:ext uri="{FF2B5EF4-FFF2-40B4-BE49-F238E27FC236}">
                <a16:creationId xmlns:a16="http://schemas.microsoft.com/office/drawing/2014/main" id="{8B448EF2-DC9B-E759-DCCE-1FEAC925381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2156" y="6230756"/>
            <a:ext cx="3306199" cy="401651"/>
          </a:xfrm>
          <a:prstGeom prst="rect">
            <a:avLst/>
          </a:prstGeom>
        </p:spPr>
      </p:pic>
      <p:pic>
        <p:nvPicPr>
          <p:cNvPr id="12" name="Obrázek 11" descr="Obsah obrázku mapa&#10;&#10;Popis se vygeneroval automaticky.">
            <a:extLst>
              <a:ext uri="{FF2B5EF4-FFF2-40B4-BE49-F238E27FC236}">
                <a16:creationId xmlns:a16="http://schemas.microsoft.com/office/drawing/2014/main" id="{25D1CF83-E178-26CA-0761-9F823D7F6BB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13510" y="-39777"/>
            <a:ext cx="9028783" cy="6508630"/>
          </a:xfrm>
          <a:prstGeom prst="rect">
            <a:avLst/>
          </a:prstGeom>
        </p:spPr>
      </p:pic>
      <p:pic>
        <p:nvPicPr>
          <p:cNvPr id="14" name="Obrázek 13" descr="Obsah obrázku kruh, černá, umění&#10;&#10;Popis se vygeneroval automaticky.">
            <a:extLst>
              <a:ext uri="{FF2B5EF4-FFF2-40B4-BE49-F238E27FC236}">
                <a16:creationId xmlns:a16="http://schemas.microsoft.com/office/drawing/2014/main" id="{9DC6C069-29E1-E3E0-58B0-EBFECD0F3EE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18386" y="3615434"/>
            <a:ext cx="536974" cy="542637"/>
          </a:xfrm>
          <a:prstGeom prst="rect">
            <a:avLst/>
          </a:prstGeom>
        </p:spPr>
      </p:pic>
      <p:sp>
        <p:nvSpPr>
          <p:cNvPr id="15" name="TextovéPole 14">
            <a:extLst>
              <a:ext uri="{FF2B5EF4-FFF2-40B4-BE49-F238E27FC236}">
                <a16:creationId xmlns:a16="http://schemas.microsoft.com/office/drawing/2014/main" id="{3880E8F4-9822-FCA1-C43D-FC8ED39A2DCA}"/>
              </a:ext>
            </a:extLst>
          </p:cNvPr>
          <p:cNvSpPr txBox="1"/>
          <p:nvPr/>
        </p:nvSpPr>
        <p:spPr>
          <a:xfrm>
            <a:off x="4177915" y="4154825"/>
            <a:ext cx="2050473" cy="55399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cs-CZ" sz="1000">
                <a:latin typeface="Arial"/>
                <a:cs typeface="Arial"/>
              </a:rPr>
              <a:t>NÁKUP BEZEMISNÍCH VOZIDEL PRO VEŘEJNOU DOP</a:t>
            </a:r>
            <a:endParaRPr lang="cs-CZ" sz="1000"/>
          </a:p>
        </p:txBody>
      </p:sp>
      <p:pic>
        <p:nvPicPr>
          <p:cNvPr id="16" name="Obrázek 15" descr="Obsah obrázku kruh, černá, umění&#10;&#10;Popis se vygeneroval automaticky.">
            <a:extLst>
              <a:ext uri="{FF2B5EF4-FFF2-40B4-BE49-F238E27FC236}">
                <a16:creationId xmlns:a16="http://schemas.microsoft.com/office/drawing/2014/main" id="{F9E717ED-2C37-B416-F318-FF640FC774C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88870" y="1798949"/>
            <a:ext cx="536974" cy="542637"/>
          </a:xfrm>
          <a:prstGeom prst="rect">
            <a:avLst/>
          </a:prstGeom>
        </p:spPr>
      </p:pic>
      <p:sp>
        <p:nvSpPr>
          <p:cNvPr id="17" name="TextovéPole 16">
            <a:extLst>
              <a:ext uri="{FF2B5EF4-FFF2-40B4-BE49-F238E27FC236}">
                <a16:creationId xmlns:a16="http://schemas.microsoft.com/office/drawing/2014/main" id="{C848E6CF-AF6D-6D50-AB97-9C0623A87281}"/>
              </a:ext>
            </a:extLst>
          </p:cNvPr>
          <p:cNvSpPr txBox="1"/>
          <p:nvPr/>
        </p:nvSpPr>
        <p:spPr>
          <a:xfrm>
            <a:off x="6794884" y="2338340"/>
            <a:ext cx="1134533" cy="55399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cs-CZ" sz="1000">
                <a:latin typeface="Arial"/>
                <a:cs typeface="Arial"/>
              </a:rPr>
              <a:t>CHYTRÉ ZASTÁVKY</a:t>
            </a:r>
          </a:p>
          <a:p>
            <a:pPr algn="ctr"/>
            <a:endParaRPr lang="cs-CZ" sz="1000">
              <a:latin typeface="Arial"/>
              <a:ea typeface="Calibri"/>
              <a:cs typeface="Arial"/>
            </a:endParaRPr>
          </a:p>
        </p:txBody>
      </p:sp>
      <p:pic>
        <p:nvPicPr>
          <p:cNvPr id="18" name="Obrázek 17" descr="Obsah obrázku kruh, černá, umění&#10;&#10;Popis se vygeneroval automaticky.">
            <a:extLst>
              <a:ext uri="{FF2B5EF4-FFF2-40B4-BE49-F238E27FC236}">
                <a16:creationId xmlns:a16="http://schemas.microsoft.com/office/drawing/2014/main" id="{D2B45E4D-3F53-DCF9-4CBE-A2172AD0510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88809" y="3915615"/>
            <a:ext cx="536974" cy="542637"/>
          </a:xfrm>
          <a:prstGeom prst="rect">
            <a:avLst/>
          </a:prstGeom>
        </p:spPr>
      </p:pic>
      <p:sp>
        <p:nvSpPr>
          <p:cNvPr id="19" name="TextovéPole 18">
            <a:extLst>
              <a:ext uri="{FF2B5EF4-FFF2-40B4-BE49-F238E27FC236}">
                <a16:creationId xmlns:a16="http://schemas.microsoft.com/office/drawing/2014/main" id="{15C60ED5-B781-D1DD-A82E-2BFDC0D3E234}"/>
              </a:ext>
            </a:extLst>
          </p:cNvPr>
          <p:cNvSpPr txBox="1"/>
          <p:nvPr/>
        </p:nvSpPr>
        <p:spPr>
          <a:xfrm>
            <a:off x="6694823" y="4455006"/>
            <a:ext cx="1134533" cy="55399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cs-CZ" sz="1000">
                <a:latin typeface="Arial"/>
                <a:cs typeface="Arial"/>
              </a:rPr>
              <a:t>CHYTRÉ ZASTÁVKY</a:t>
            </a:r>
          </a:p>
          <a:p>
            <a:pPr algn="ctr"/>
            <a:endParaRPr lang="cs-CZ" sz="1000">
              <a:latin typeface="Arial"/>
              <a:ea typeface="Calibri"/>
              <a:cs typeface="Arial"/>
            </a:endParaRPr>
          </a:p>
        </p:txBody>
      </p:sp>
      <p:pic>
        <p:nvPicPr>
          <p:cNvPr id="20" name="Obrázek 19" descr="Obsah obrázku kruh, černá, umění&#10;&#10;Popis se vygeneroval automaticky.">
            <a:extLst>
              <a:ext uri="{FF2B5EF4-FFF2-40B4-BE49-F238E27FC236}">
                <a16:creationId xmlns:a16="http://schemas.microsoft.com/office/drawing/2014/main" id="{CD42F249-B175-6143-14D6-FC17CC2A449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35475" y="1775857"/>
            <a:ext cx="536974" cy="542637"/>
          </a:xfrm>
          <a:prstGeom prst="rect">
            <a:avLst/>
          </a:prstGeom>
        </p:spPr>
      </p:pic>
      <p:sp>
        <p:nvSpPr>
          <p:cNvPr id="21" name="TextovéPole 20">
            <a:extLst>
              <a:ext uri="{FF2B5EF4-FFF2-40B4-BE49-F238E27FC236}">
                <a16:creationId xmlns:a16="http://schemas.microsoft.com/office/drawing/2014/main" id="{AA4F0D21-B356-D411-41CA-FAB371C82DBD}"/>
              </a:ext>
            </a:extLst>
          </p:cNvPr>
          <p:cNvSpPr txBox="1"/>
          <p:nvPr/>
        </p:nvSpPr>
        <p:spPr>
          <a:xfrm>
            <a:off x="7541489" y="2315248"/>
            <a:ext cx="1134533" cy="55399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cs-CZ" sz="1000">
                <a:latin typeface="Arial"/>
                <a:cs typeface="Arial"/>
              </a:rPr>
              <a:t>CHYTRÉ ZASTÁVKY</a:t>
            </a:r>
          </a:p>
          <a:p>
            <a:pPr algn="ctr"/>
            <a:endParaRPr lang="cs-CZ" sz="1000">
              <a:latin typeface="Arial"/>
              <a:ea typeface="Calibri"/>
              <a:cs typeface="Arial"/>
            </a:endParaRPr>
          </a:p>
        </p:txBody>
      </p:sp>
      <p:pic>
        <p:nvPicPr>
          <p:cNvPr id="22" name="Obrázek 21" descr="Obsah obrázku kruh, černá, umění&#10;&#10;Popis se vygeneroval automaticky.">
            <a:extLst>
              <a:ext uri="{FF2B5EF4-FFF2-40B4-BE49-F238E27FC236}">
                <a16:creationId xmlns:a16="http://schemas.microsoft.com/office/drawing/2014/main" id="{48EECBB0-9112-8125-5124-4AB53771619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19173" y="2891918"/>
            <a:ext cx="536974" cy="542637"/>
          </a:xfrm>
          <a:prstGeom prst="rect">
            <a:avLst/>
          </a:prstGeom>
        </p:spPr>
      </p:pic>
      <p:sp>
        <p:nvSpPr>
          <p:cNvPr id="23" name="TextovéPole 22">
            <a:extLst>
              <a:ext uri="{FF2B5EF4-FFF2-40B4-BE49-F238E27FC236}">
                <a16:creationId xmlns:a16="http://schemas.microsoft.com/office/drawing/2014/main" id="{450DF013-F1DE-8419-8666-AFBDD16E7715}"/>
              </a:ext>
            </a:extLst>
          </p:cNvPr>
          <p:cNvSpPr txBox="1"/>
          <p:nvPr/>
        </p:nvSpPr>
        <p:spPr>
          <a:xfrm>
            <a:off x="5282080" y="2933805"/>
            <a:ext cx="1134533" cy="55399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lang="cs-CZ" sz="1000">
                <a:latin typeface="Arial"/>
                <a:cs typeface="Arial"/>
              </a:rPr>
              <a:t>CHYTRÉ ZASTÁVKY</a:t>
            </a:r>
          </a:p>
          <a:p>
            <a:pPr algn="r"/>
            <a:endParaRPr lang="cs-CZ" sz="1000">
              <a:latin typeface="Arial"/>
              <a:ea typeface="Calibri"/>
              <a:cs typeface="Arial"/>
            </a:endParaRPr>
          </a:p>
        </p:txBody>
      </p:sp>
      <p:pic>
        <p:nvPicPr>
          <p:cNvPr id="4" name="Obrázek 3" descr="Obsah obrázku kruh, černá, umění&#10;&#10;Popis se vygeneroval automaticky.">
            <a:extLst>
              <a:ext uri="{FF2B5EF4-FFF2-40B4-BE49-F238E27FC236}">
                <a16:creationId xmlns:a16="http://schemas.microsoft.com/office/drawing/2014/main" id="{A8E6160F-B16B-036C-51E3-35D35511074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20571" y="848022"/>
            <a:ext cx="536974" cy="542637"/>
          </a:xfrm>
          <a:prstGeom prst="rect">
            <a:avLst/>
          </a:prstGeom>
        </p:spPr>
      </p:pic>
      <p:sp>
        <p:nvSpPr>
          <p:cNvPr id="6" name="TextovéPole 5">
            <a:extLst>
              <a:ext uri="{FF2B5EF4-FFF2-40B4-BE49-F238E27FC236}">
                <a16:creationId xmlns:a16="http://schemas.microsoft.com/office/drawing/2014/main" id="{61D9A861-1E50-2036-8834-15F76B1EC934}"/>
              </a:ext>
            </a:extLst>
          </p:cNvPr>
          <p:cNvSpPr txBox="1"/>
          <p:nvPr/>
        </p:nvSpPr>
        <p:spPr>
          <a:xfrm>
            <a:off x="5655033" y="1393711"/>
            <a:ext cx="1701309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cs-CZ" sz="1000">
                <a:latin typeface="Arial"/>
                <a:cs typeface="Arial"/>
              </a:rPr>
              <a:t>CHYTRÉ ZASTÁVKY</a:t>
            </a:r>
          </a:p>
          <a:p>
            <a:pPr algn="ctr"/>
            <a:endParaRPr lang="cs-CZ" sz="1000">
              <a:latin typeface="Arial"/>
              <a:ea typeface="Calibri"/>
              <a:cs typeface="Arial"/>
            </a:endParaRPr>
          </a:p>
        </p:txBody>
      </p:sp>
      <p:pic>
        <p:nvPicPr>
          <p:cNvPr id="9" name="Obrázek 8" descr="Obsah obrázku kruh, černá, umění&#10;&#10;Popis se vygeneroval automaticky.">
            <a:extLst>
              <a:ext uri="{FF2B5EF4-FFF2-40B4-BE49-F238E27FC236}">
                <a16:creationId xmlns:a16="http://schemas.microsoft.com/office/drawing/2014/main" id="{4853E742-5D56-9CF4-F9C4-E0230494D2F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26869" y="1603725"/>
            <a:ext cx="536974" cy="542637"/>
          </a:xfrm>
          <a:prstGeom prst="rect">
            <a:avLst/>
          </a:prstGeom>
        </p:spPr>
      </p:pic>
      <p:sp>
        <p:nvSpPr>
          <p:cNvPr id="10" name="TextovéPole 9">
            <a:extLst>
              <a:ext uri="{FF2B5EF4-FFF2-40B4-BE49-F238E27FC236}">
                <a16:creationId xmlns:a16="http://schemas.microsoft.com/office/drawing/2014/main" id="{45724852-694A-E675-E3BA-ED3B2DEFE128}"/>
              </a:ext>
            </a:extLst>
          </p:cNvPr>
          <p:cNvSpPr txBox="1"/>
          <p:nvPr/>
        </p:nvSpPr>
        <p:spPr>
          <a:xfrm>
            <a:off x="5283478" y="1670802"/>
            <a:ext cx="1134533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lang="cs-CZ" sz="1000">
                <a:latin typeface="Arial"/>
                <a:cs typeface="Arial"/>
              </a:rPr>
              <a:t>LABSKÁ CYKLOSTEZKA</a:t>
            </a:r>
            <a:endParaRPr lang="cs-CZ"/>
          </a:p>
        </p:txBody>
      </p:sp>
      <p:pic>
        <p:nvPicPr>
          <p:cNvPr id="11" name="Obrázek 10" descr="Obsah obrázku kruh, černá, umění&#10;&#10;Popis se vygeneroval automaticky.">
            <a:extLst>
              <a:ext uri="{FF2B5EF4-FFF2-40B4-BE49-F238E27FC236}">
                <a16:creationId xmlns:a16="http://schemas.microsoft.com/office/drawing/2014/main" id="{B2504E94-6458-99CF-232C-03FF0429FBB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58081" y="2819846"/>
            <a:ext cx="536974" cy="542637"/>
          </a:xfrm>
          <a:prstGeom prst="rect">
            <a:avLst/>
          </a:prstGeom>
        </p:spPr>
      </p:pic>
      <p:sp>
        <p:nvSpPr>
          <p:cNvPr id="13" name="TextovéPole 12">
            <a:extLst>
              <a:ext uri="{FF2B5EF4-FFF2-40B4-BE49-F238E27FC236}">
                <a16:creationId xmlns:a16="http://schemas.microsoft.com/office/drawing/2014/main" id="{4AA334B2-248D-923B-1197-42686DE74F6D}"/>
              </a:ext>
            </a:extLst>
          </p:cNvPr>
          <p:cNvSpPr txBox="1"/>
          <p:nvPr/>
        </p:nvSpPr>
        <p:spPr>
          <a:xfrm>
            <a:off x="6764095" y="3359236"/>
            <a:ext cx="1134533" cy="70788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cs-CZ" sz="1000">
                <a:latin typeface="Arial"/>
                <a:cs typeface="Arial"/>
              </a:rPr>
              <a:t>PARKOVIŠTĚ </a:t>
            </a:r>
            <a:br>
              <a:rPr lang="cs-CZ" sz="1000">
                <a:latin typeface="Arial"/>
                <a:cs typeface="Arial"/>
              </a:rPr>
            </a:br>
            <a:r>
              <a:rPr lang="cs-CZ" sz="1000">
                <a:latin typeface="Arial"/>
                <a:cs typeface="Arial"/>
              </a:rPr>
              <a:t>P + R </a:t>
            </a:r>
            <a:br>
              <a:rPr lang="cs-CZ" sz="1000">
                <a:latin typeface="Arial"/>
                <a:cs typeface="Arial"/>
              </a:rPr>
            </a:br>
            <a:r>
              <a:rPr lang="cs-CZ" sz="1000">
                <a:latin typeface="Arial"/>
                <a:cs typeface="Arial"/>
              </a:rPr>
              <a:t>V ŘÍČANECH</a:t>
            </a:r>
          </a:p>
          <a:p>
            <a:pPr algn="ctr"/>
            <a:endParaRPr lang="cs-CZ" sz="1000">
              <a:latin typeface="Arial"/>
              <a:ea typeface="Calibri"/>
              <a:cs typeface="Arial"/>
            </a:endParaRPr>
          </a:p>
        </p:txBody>
      </p:sp>
      <p:pic>
        <p:nvPicPr>
          <p:cNvPr id="24" name="Obrázek 23" descr="Obsah obrázku kruh, černá, umění&#10;&#10;Popis se vygeneroval automaticky.">
            <a:extLst>
              <a:ext uri="{FF2B5EF4-FFF2-40B4-BE49-F238E27FC236}">
                <a16:creationId xmlns:a16="http://schemas.microsoft.com/office/drawing/2014/main" id="{A83865B0-1706-AD3F-D7B6-F7A1457273F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09833" y="2381819"/>
            <a:ext cx="536974" cy="542637"/>
          </a:xfrm>
          <a:prstGeom prst="rect">
            <a:avLst/>
          </a:prstGeom>
        </p:spPr>
      </p:pic>
      <p:sp>
        <p:nvSpPr>
          <p:cNvPr id="25" name="TextovéPole 24">
            <a:extLst>
              <a:ext uri="{FF2B5EF4-FFF2-40B4-BE49-F238E27FC236}">
                <a16:creationId xmlns:a16="http://schemas.microsoft.com/office/drawing/2014/main" id="{13008A2E-7D6D-B5B3-89E9-293EBCAB1745}"/>
              </a:ext>
            </a:extLst>
          </p:cNvPr>
          <p:cNvSpPr txBox="1"/>
          <p:nvPr/>
        </p:nvSpPr>
        <p:spPr>
          <a:xfrm>
            <a:off x="3373931" y="2461490"/>
            <a:ext cx="2652234" cy="55399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lang="cs-CZ" sz="1000">
                <a:latin typeface="Arial"/>
                <a:cs typeface="Arial"/>
              </a:rPr>
              <a:t>TRAMVAJOVÁ TRAŤ VÁCLAVSKÉ NÁMĚSTÍ - MUZEUM</a:t>
            </a:r>
          </a:p>
          <a:p>
            <a:pPr algn="r"/>
            <a:endParaRPr lang="cs-CZ" sz="1000">
              <a:latin typeface="Arial"/>
              <a:ea typeface="Calibri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7120536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48300" y="64157"/>
            <a:ext cx="10515600" cy="1325563"/>
          </a:xfrm>
        </p:spPr>
        <p:txBody>
          <a:bodyPr>
            <a:normAutofit/>
          </a:bodyPr>
          <a:lstStyle/>
          <a:p>
            <a:r>
              <a:rPr lang="cs-CZ" b="1">
                <a:solidFill>
                  <a:srgbClr val="C00000"/>
                </a:solidFill>
                <a:cs typeface="UnitPro-Black" panose="020B0A04030101020102" pitchFamily="34" charset="0"/>
              </a:rPr>
              <a:t>NÁKUP BEZEMISNÍCH VOZIDEL PRO VEŘEJNOU DOPRAVU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1891" y="1543768"/>
            <a:ext cx="11640616" cy="4351338"/>
          </a:xfrm>
        </p:spPr>
        <p:txBody>
          <a:bodyPr>
            <a:normAutofit/>
          </a:bodyPr>
          <a:lstStyle/>
          <a:p>
            <a:r>
              <a:rPr lang="cs-CZ"/>
              <a:t>Předkladatel: </a:t>
            </a:r>
            <a:r>
              <a:rPr lang="en-US"/>
              <a:t>MARTIN UHER bus, </a:t>
            </a:r>
            <a:r>
              <a:rPr lang="en-US" err="1"/>
              <a:t>s.r.o.</a:t>
            </a:r>
            <a:endParaRPr lang="cs-CZ"/>
          </a:p>
          <a:p>
            <a:r>
              <a:rPr lang="cs-CZ"/>
              <a:t>Financováno z IROP2</a:t>
            </a:r>
          </a:p>
          <a:p>
            <a:r>
              <a:rPr lang="cs-CZ"/>
              <a:t>Projekt řeší pořízení 10 bezemisních vozidel s pohonem na vodík pro dopravce Středočeského kraje.</a:t>
            </a:r>
          </a:p>
          <a:p>
            <a:r>
              <a:rPr lang="cs-CZ"/>
              <a:t>Unikátní projekt v ČR – „zelený vodík“</a:t>
            </a:r>
          </a:p>
          <a:p>
            <a:r>
              <a:rPr lang="cs-CZ"/>
              <a:t>Termín realizace: 2024 - 2026</a:t>
            </a:r>
          </a:p>
          <a:p>
            <a:r>
              <a:rPr lang="cs-CZ"/>
              <a:t>Celkový rozpočet: 143 mil. Kč, z toho příspěvek EU 100 mil. Kč</a:t>
            </a:r>
          </a:p>
        </p:txBody>
      </p:sp>
      <p:cxnSp>
        <p:nvCxnSpPr>
          <p:cNvPr id="4" name="Přímá spojnice 3">
            <a:extLst>
              <a:ext uri="{FF2B5EF4-FFF2-40B4-BE49-F238E27FC236}">
                <a16:creationId xmlns:a16="http://schemas.microsoft.com/office/drawing/2014/main" id="{98B33D2D-5B74-47EA-B153-8D258938CFA5}"/>
              </a:ext>
            </a:extLst>
          </p:cNvPr>
          <p:cNvCxnSpPr>
            <a:cxnSpLocks/>
          </p:cNvCxnSpPr>
          <p:nvPr/>
        </p:nvCxnSpPr>
        <p:spPr>
          <a:xfrm flipV="1">
            <a:off x="351891" y="1278012"/>
            <a:ext cx="11640616" cy="6449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6" name="Obráze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9801" y="6176963"/>
            <a:ext cx="1462706" cy="516193"/>
          </a:xfrm>
          <a:prstGeom prst="rect">
            <a:avLst/>
          </a:prstGeom>
        </p:spPr>
      </p:pic>
      <p:pic>
        <p:nvPicPr>
          <p:cNvPr id="7" name="Obrázek 6" descr="Obsah obrázku text, Písmo, kniha, červená&#10;&#10;Popis se vygeneroval automaticky.">
            <a:extLst>
              <a:ext uri="{FF2B5EF4-FFF2-40B4-BE49-F238E27FC236}">
                <a16:creationId xmlns:a16="http://schemas.microsoft.com/office/drawing/2014/main" id="{58ADF233-F4A0-E44F-B0D9-9A0A74169E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22536" y="6255247"/>
            <a:ext cx="361896" cy="358382"/>
          </a:xfrm>
          <a:prstGeom prst="rect">
            <a:avLst/>
          </a:prstGeom>
        </p:spPr>
      </p:pic>
      <p:pic>
        <p:nvPicPr>
          <p:cNvPr id="9" name="Obrázek 8" descr="Obsah obrázku text, Písmo, snímek obrazovky, Grafika&#10;&#10;Popis se vygeneroval automaticky.">
            <a:extLst>
              <a:ext uri="{FF2B5EF4-FFF2-40B4-BE49-F238E27FC236}">
                <a16:creationId xmlns:a16="http://schemas.microsoft.com/office/drawing/2014/main" id="{03ED9817-80C3-779A-9F4A-DEAAB1C8F8D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2156" y="6230756"/>
            <a:ext cx="3306199" cy="401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24565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48300" y="64157"/>
            <a:ext cx="10515600" cy="1325563"/>
          </a:xfrm>
        </p:spPr>
        <p:txBody>
          <a:bodyPr>
            <a:normAutofit/>
          </a:bodyPr>
          <a:lstStyle/>
          <a:p>
            <a:r>
              <a:rPr lang="cs-CZ" b="1">
                <a:solidFill>
                  <a:srgbClr val="C00000"/>
                </a:solidFill>
                <a:cs typeface="UnitPro-Black" panose="020B0A04030101020102" pitchFamily="34" charset="0"/>
              </a:rPr>
              <a:t>NÁKUP BEZEMISNÍCH VOZIDEL PRO VEŘEJNOU DOPRAVU</a:t>
            </a:r>
          </a:p>
        </p:txBody>
      </p:sp>
      <p:cxnSp>
        <p:nvCxnSpPr>
          <p:cNvPr id="4" name="Přímá spojnice 3">
            <a:extLst>
              <a:ext uri="{FF2B5EF4-FFF2-40B4-BE49-F238E27FC236}">
                <a16:creationId xmlns:a16="http://schemas.microsoft.com/office/drawing/2014/main" id="{98B33D2D-5B74-47EA-B153-8D258938CFA5}"/>
              </a:ext>
            </a:extLst>
          </p:cNvPr>
          <p:cNvCxnSpPr>
            <a:cxnSpLocks/>
          </p:cNvCxnSpPr>
          <p:nvPr/>
        </p:nvCxnSpPr>
        <p:spPr>
          <a:xfrm flipV="1">
            <a:off x="351891" y="1278012"/>
            <a:ext cx="11640616" cy="6449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6" name="Obráze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9801" y="6176963"/>
            <a:ext cx="1462706" cy="516193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4F794683-C949-4C4A-A13B-D75633BE22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" t="-696" r="22291"/>
          <a:stretch/>
        </p:blipFill>
        <p:spPr bwMode="auto">
          <a:xfrm>
            <a:off x="350075" y="1407826"/>
            <a:ext cx="4795404" cy="4364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AutoShape 4">
            <a:extLst>
              <a:ext uri="{FF2B5EF4-FFF2-40B4-BE49-F238E27FC236}">
                <a16:creationId xmlns:a16="http://schemas.microsoft.com/office/drawing/2014/main" id="{42866620-F1D7-4693-A9F2-93272234E97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pic>
        <p:nvPicPr>
          <p:cNvPr id="14" name="Obrázek 13" descr="Obsah obrázku venku, obloha, přeprava, vozidlo&#10;&#10;Popis byl vytvořen automaticky">
            <a:extLst>
              <a:ext uri="{FF2B5EF4-FFF2-40B4-BE49-F238E27FC236}">
                <a16:creationId xmlns:a16="http://schemas.microsoft.com/office/drawing/2014/main" id="{DC09B7D2-2760-4F3A-A8D8-608FC08A446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04" t="31945"/>
          <a:stretch/>
        </p:blipFill>
        <p:spPr>
          <a:xfrm>
            <a:off x="5459299" y="1436773"/>
            <a:ext cx="6394018" cy="4333855"/>
          </a:xfrm>
          <a:prstGeom prst="rect">
            <a:avLst/>
          </a:prstGeom>
        </p:spPr>
      </p:pic>
      <p:pic>
        <p:nvPicPr>
          <p:cNvPr id="5" name="Obrázek 4" descr="Obsah obrázku text, Písmo, kniha, červená&#10;&#10;Popis se vygeneroval automaticky.">
            <a:extLst>
              <a:ext uri="{FF2B5EF4-FFF2-40B4-BE49-F238E27FC236}">
                <a16:creationId xmlns:a16="http://schemas.microsoft.com/office/drawing/2014/main" id="{0AFAD11F-47D4-C24C-D98F-E49E320C9E4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22536" y="6255247"/>
            <a:ext cx="361896" cy="358382"/>
          </a:xfrm>
          <a:prstGeom prst="rect">
            <a:avLst/>
          </a:prstGeom>
        </p:spPr>
      </p:pic>
      <p:pic>
        <p:nvPicPr>
          <p:cNvPr id="8" name="Obrázek 7" descr="Obsah obrázku text, Písmo, snímek obrazovky, Grafika&#10;&#10;Popis se vygeneroval automaticky.">
            <a:extLst>
              <a:ext uri="{FF2B5EF4-FFF2-40B4-BE49-F238E27FC236}">
                <a16:creationId xmlns:a16="http://schemas.microsoft.com/office/drawing/2014/main" id="{F80787E7-15EA-665A-507E-D6A84477FC3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2156" y="6230756"/>
            <a:ext cx="3306199" cy="401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50329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48300" y="64157"/>
            <a:ext cx="10515600" cy="1325563"/>
          </a:xfrm>
        </p:spPr>
        <p:txBody>
          <a:bodyPr>
            <a:normAutofit/>
          </a:bodyPr>
          <a:lstStyle/>
          <a:p>
            <a:r>
              <a:rPr lang="cs-CZ" b="1">
                <a:solidFill>
                  <a:srgbClr val="C00000"/>
                </a:solidFill>
                <a:cs typeface="UnitPro-Black" panose="020B0A04030101020102" pitchFamily="34" charset="0"/>
              </a:rPr>
              <a:t>CHYTRÉ ZASTÁVKY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1891" y="1543768"/>
            <a:ext cx="11640616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cs-CZ"/>
              <a:t>Předkladatel: Integrovaná doprava Středočeského kraje, </a:t>
            </a:r>
            <a:r>
              <a:rPr lang="cs-CZ" err="1"/>
              <a:t>p.o</a:t>
            </a:r>
            <a:r>
              <a:rPr lang="cs-CZ"/>
              <a:t>.</a:t>
            </a:r>
            <a:endParaRPr lang="cs-CZ">
              <a:cs typeface="Calibri"/>
            </a:endParaRPr>
          </a:p>
          <a:p>
            <a:r>
              <a:rPr lang="cs-CZ"/>
              <a:t>Financováno z IROP2</a:t>
            </a:r>
            <a:endParaRPr lang="cs-CZ">
              <a:cs typeface="Calibri"/>
            </a:endParaRPr>
          </a:p>
          <a:p>
            <a:r>
              <a:rPr lang="cs-CZ"/>
              <a:t>Modernizace zastávkového informačního systému na území středočeského kraje v oblasti telematiky v rámci dotačního nástroje integrované teritoriální investice (ITI)</a:t>
            </a:r>
          </a:p>
          <a:p>
            <a:r>
              <a:rPr lang="cs-CZ"/>
              <a:t>Rozjednáno rozmístění v 75 obcí v PMO, téměř 600 označníků</a:t>
            </a:r>
            <a:endParaRPr lang="cs-CZ">
              <a:cs typeface="Calibri"/>
            </a:endParaRPr>
          </a:p>
          <a:p>
            <a:r>
              <a:rPr lang="cs-CZ"/>
              <a:t>Termín realizace: 2024–2027</a:t>
            </a:r>
            <a:endParaRPr lang="cs-CZ">
              <a:cs typeface="Calibri"/>
            </a:endParaRPr>
          </a:p>
          <a:p>
            <a:r>
              <a:rPr lang="cs-CZ"/>
              <a:t>Celkový rozpočet: 143 mil. Kč, z toho příspěvek EU 100 mil. Kč</a:t>
            </a:r>
            <a:endParaRPr lang="cs-CZ">
              <a:cs typeface="Calibri"/>
            </a:endParaRPr>
          </a:p>
          <a:p>
            <a:pPr marL="0" indent="0">
              <a:buNone/>
            </a:pPr>
            <a:endParaRPr lang="cs-CZ"/>
          </a:p>
          <a:p>
            <a:endParaRPr lang="cs-CZ"/>
          </a:p>
        </p:txBody>
      </p:sp>
      <p:cxnSp>
        <p:nvCxnSpPr>
          <p:cNvPr id="4" name="Přímá spojnice 3">
            <a:extLst>
              <a:ext uri="{FF2B5EF4-FFF2-40B4-BE49-F238E27FC236}">
                <a16:creationId xmlns:a16="http://schemas.microsoft.com/office/drawing/2014/main" id="{98B33D2D-5B74-47EA-B153-8D258938CFA5}"/>
              </a:ext>
            </a:extLst>
          </p:cNvPr>
          <p:cNvCxnSpPr>
            <a:cxnSpLocks/>
          </p:cNvCxnSpPr>
          <p:nvPr/>
        </p:nvCxnSpPr>
        <p:spPr>
          <a:xfrm flipV="1">
            <a:off x="351891" y="1278012"/>
            <a:ext cx="11640616" cy="6449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6" name="Obráze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9801" y="6176963"/>
            <a:ext cx="1462706" cy="516193"/>
          </a:xfrm>
          <a:prstGeom prst="rect">
            <a:avLst/>
          </a:prstGeom>
        </p:spPr>
      </p:pic>
      <p:pic>
        <p:nvPicPr>
          <p:cNvPr id="7" name="Obrázek 6" descr="Obsah obrázku text, Písmo, kniha, červená&#10;&#10;Popis se vygeneroval automaticky.">
            <a:extLst>
              <a:ext uri="{FF2B5EF4-FFF2-40B4-BE49-F238E27FC236}">
                <a16:creationId xmlns:a16="http://schemas.microsoft.com/office/drawing/2014/main" id="{442C2D8C-7DCD-7E1E-6691-EE5D5A8D18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22536" y="6255247"/>
            <a:ext cx="361896" cy="358382"/>
          </a:xfrm>
          <a:prstGeom prst="rect">
            <a:avLst/>
          </a:prstGeom>
        </p:spPr>
      </p:pic>
      <p:pic>
        <p:nvPicPr>
          <p:cNvPr id="9" name="Obrázek 8" descr="Obsah obrázku text, Písmo, snímek obrazovky, Grafika&#10;&#10;Popis se vygeneroval automaticky.">
            <a:extLst>
              <a:ext uri="{FF2B5EF4-FFF2-40B4-BE49-F238E27FC236}">
                <a16:creationId xmlns:a16="http://schemas.microsoft.com/office/drawing/2014/main" id="{F557D20F-DDA2-B660-8B86-478FDA3EA09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2156" y="6230756"/>
            <a:ext cx="3306199" cy="401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84869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48300" y="64157"/>
            <a:ext cx="10515600" cy="1325563"/>
          </a:xfrm>
        </p:spPr>
        <p:txBody>
          <a:bodyPr>
            <a:normAutofit/>
          </a:bodyPr>
          <a:lstStyle/>
          <a:p>
            <a:r>
              <a:rPr lang="cs-CZ" b="1">
                <a:solidFill>
                  <a:srgbClr val="C00000"/>
                </a:solidFill>
                <a:cs typeface="UnitPro-Black" panose="020B0A04030101020102" pitchFamily="34" charset="0"/>
              </a:rPr>
              <a:t>CHYTRÉ ZASTÁVKY</a:t>
            </a:r>
          </a:p>
        </p:txBody>
      </p:sp>
      <p:cxnSp>
        <p:nvCxnSpPr>
          <p:cNvPr id="4" name="Přímá spojnice 3">
            <a:extLst>
              <a:ext uri="{FF2B5EF4-FFF2-40B4-BE49-F238E27FC236}">
                <a16:creationId xmlns:a16="http://schemas.microsoft.com/office/drawing/2014/main" id="{98B33D2D-5B74-47EA-B153-8D258938CFA5}"/>
              </a:ext>
            </a:extLst>
          </p:cNvPr>
          <p:cNvCxnSpPr>
            <a:cxnSpLocks/>
          </p:cNvCxnSpPr>
          <p:nvPr/>
        </p:nvCxnSpPr>
        <p:spPr>
          <a:xfrm flipV="1">
            <a:off x="351891" y="1278012"/>
            <a:ext cx="11640616" cy="6449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6" name="Obráze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9801" y="6176963"/>
            <a:ext cx="1462706" cy="516193"/>
          </a:xfrm>
          <a:prstGeom prst="rect">
            <a:avLst/>
          </a:prstGeom>
        </p:spPr>
      </p:pic>
      <p:pic>
        <p:nvPicPr>
          <p:cNvPr id="15" name="Obrázek 14" descr="Obsah obrázku venku, obloha, rostlina, strom&#10;&#10;Popis byl vytvořen automaticky">
            <a:extLst>
              <a:ext uri="{FF2B5EF4-FFF2-40B4-BE49-F238E27FC236}">
                <a16:creationId xmlns:a16="http://schemas.microsoft.com/office/drawing/2014/main" id="{48421EE9-F8D9-42E4-AA47-9F5611B0CE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935" y="1610509"/>
            <a:ext cx="3197217" cy="4262956"/>
          </a:xfrm>
          <a:prstGeom prst="rect">
            <a:avLst/>
          </a:prstGeom>
        </p:spPr>
      </p:pic>
      <p:pic>
        <p:nvPicPr>
          <p:cNvPr id="19" name="Obrázek 18" descr="Obsah obrázku text, venku, obloha, strom&#10;&#10;Popis byl vytvořen automaticky">
            <a:extLst>
              <a:ext uri="{FF2B5EF4-FFF2-40B4-BE49-F238E27FC236}">
                <a16:creationId xmlns:a16="http://schemas.microsoft.com/office/drawing/2014/main" id="{4FA654E8-58B5-486F-B208-583737E4930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0178" y="1610509"/>
            <a:ext cx="3721343" cy="4961790"/>
          </a:xfrm>
          <a:prstGeom prst="rect">
            <a:avLst/>
          </a:prstGeom>
        </p:spPr>
      </p:pic>
      <p:pic>
        <p:nvPicPr>
          <p:cNvPr id="5" name="Obrázek 4" descr="Obsah obrázku text, Písmo, kniha, červená&#10;&#10;Popis se vygeneroval automaticky.">
            <a:extLst>
              <a:ext uri="{FF2B5EF4-FFF2-40B4-BE49-F238E27FC236}">
                <a16:creationId xmlns:a16="http://schemas.microsoft.com/office/drawing/2014/main" id="{C76BD60D-3267-161A-7CB4-24BBA9BA923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22536" y="6255247"/>
            <a:ext cx="361896" cy="358382"/>
          </a:xfrm>
          <a:prstGeom prst="rect">
            <a:avLst/>
          </a:prstGeom>
        </p:spPr>
      </p:pic>
      <p:pic>
        <p:nvPicPr>
          <p:cNvPr id="8" name="Obrázek 7" descr="Obsah obrázku text, Písmo, snímek obrazovky, Grafika&#10;&#10;Popis se vygeneroval automaticky.">
            <a:extLst>
              <a:ext uri="{FF2B5EF4-FFF2-40B4-BE49-F238E27FC236}">
                <a16:creationId xmlns:a16="http://schemas.microsoft.com/office/drawing/2014/main" id="{01093D73-F5C3-F1E0-A73E-8590AE6820B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2156" y="6230756"/>
            <a:ext cx="3306199" cy="401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555977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48300" y="64157"/>
            <a:ext cx="10515600" cy="1325563"/>
          </a:xfrm>
        </p:spPr>
        <p:txBody>
          <a:bodyPr>
            <a:normAutofit/>
          </a:bodyPr>
          <a:lstStyle/>
          <a:p>
            <a:r>
              <a:rPr lang="cs-CZ" b="1">
                <a:solidFill>
                  <a:srgbClr val="C00000"/>
                </a:solidFill>
                <a:cs typeface="UnitPro-Black" panose="020B0A04030101020102" pitchFamily="34" charset="0"/>
              </a:rPr>
              <a:t>LABSKÁ CYKLOSTEZKA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1891" y="1543768"/>
            <a:ext cx="11640616" cy="4351338"/>
          </a:xfrm>
        </p:spPr>
        <p:txBody>
          <a:bodyPr>
            <a:normAutofit/>
          </a:bodyPr>
          <a:lstStyle/>
          <a:p>
            <a:r>
              <a:rPr lang="cs-CZ"/>
              <a:t>Předkladatel: Krajská správa a údržba silnic Středočeského kraje, </a:t>
            </a:r>
            <a:r>
              <a:rPr lang="cs-CZ" err="1"/>
              <a:t>p.o</a:t>
            </a:r>
            <a:r>
              <a:rPr lang="cs-CZ"/>
              <a:t>.</a:t>
            </a:r>
          </a:p>
          <a:p>
            <a:r>
              <a:rPr lang="cs-CZ"/>
              <a:t>Financováno z IROP2</a:t>
            </a:r>
          </a:p>
          <a:p>
            <a:r>
              <a:rPr lang="cs-CZ"/>
              <a:t>Úsek Kostelec nad Labem – Kozly v délce 4,621 km, páteřní úsek</a:t>
            </a:r>
          </a:p>
          <a:p>
            <a:r>
              <a:rPr lang="cs-CZ"/>
              <a:t>Termín realizace: 2023 - 2025</a:t>
            </a:r>
          </a:p>
          <a:p>
            <a:r>
              <a:rPr lang="cs-CZ"/>
              <a:t>Celkový rozpočet: 79 mil. Kč, z toho příspěvek EU 55 mil. Kč</a:t>
            </a:r>
          </a:p>
        </p:txBody>
      </p:sp>
      <p:cxnSp>
        <p:nvCxnSpPr>
          <p:cNvPr id="4" name="Přímá spojnice 3">
            <a:extLst>
              <a:ext uri="{FF2B5EF4-FFF2-40B4-BE49-F238E27FC236}">
                <a16:creationId xmlns:a16="http://schemas.microsoft.com/office/drawing/2014/main" id="{98B33D2D-5B74-47EA-B153-8D258938CFA5}"/>
              </a:ext>
            </a:extLst>
          </p:cNvPr>
          <p:cNvCxnSpPr>
            <a:cxnSpLocks/>
          </p:cNvCxnSpPr>
          <p:nvPr/>
        </p:nvCxnSpPr>
        <p:spPr>
          <a:xfrm flipV="1">
            <a:off x="351891" y="1278012"/>
            <a:ext cx="11640616" cy="6449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6" name="Obráze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9801" y="6176963"/>
            <a:ext cx="1462706" cy="516193"/>
          </a:xfrm>
          <a:prstGeom prst="rect">
            <a:avLst/>
          </a:prstGeom>
        </p:spPr>
      </p:pic>
      <p:pic>
        <p:nvPicPr>
          <p:cNvPr id="7" name="Obrázek 6" descr="Obsah obrázku text, Písmo, kniha, červená&#10;&#10;Popis se vygeneroval automaticky.">
            <a:extLst>
              <a:ext uri="{FF2B5EF4-FFF2-40B4-BE49-F238E27FC236}">
                <a16:creationId xmlns:a16="http://schemas.microsoft.com/office/drawing/2014/main" id="{F081A158-A8BA-1A35-B15B-DC2D24A2C50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22536" y="6255247"/>
            <a:ext cx="361896" cy="358382"/>
          </a:xfrm>
          <a:prstGeom prst="rect">
            <a:avLst/>
          </a:prstGeom>
        </p:spPr>
      </p:pic>
      <p:pic>
        <p:nvPicPr>
          <p:cNvPr id="9" name="Obrázek 8" descr="Obsah obrázku text, Písmo, snímek obrazovky, Grafika&#10;&#10;Popis se vygeneroval automaticky.">
            <a:extLst>
              <a:ext uri="{FF2B5EF4-FFF2-40B4-BE49-F238E27FC236}">
                <a16:creationId xmlns:a16="http://schemas.microsoft.com/office/drawing/2014/main" id="{80EE4799-86C3-8F86-DE98-1F11FF26D98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2156" y="6230756"/>
            <a:ext cx="3306199" cy="401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43593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48300" y="64157"/>
            <a:ext cx="10515600" cy="1325563"/>
          </a:xfrm>
        </p:spPr>
        <p:txBody>
          <a:bodyPr>
            <a:normAutofit/>
          </a:bodyPr>
          <a:lstStyle/>
          <a:p>
            <a:r>
              <a:rPr lang="cs-CZ" b="1">
                <a:solidFill>
                  <a:srgbClr val="C00000"/>
                </a:solidFill>
                <a:cs typeface="UnitPro-Black" panose="020B0A04030101020102" pitchFamily="34" charset="0"/>
              </a:rPr>
              <a:t>UKONČOVÁNÍ OP PPR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1891" y="1543768"/>
            <a:ext cx="11640616" cy="4351338"/>
          </a:xfrm>
        </p:spPr>
        <p:txBody>
          <a:bodyPr vert="horz" lIns="91440" tIns="45720" rIns="91440" bIns="45720" rtlCol="0" anchor="t">
            <a:normAutofit fontScale="85000" lnSpcReduction="20000"/>
          </a:bodyPr>
          <a:lstStyle/>
          <a:p>
            <a:pPr>
              <a:lnSpc>
                <a:spcPct val="100000"/>
              </a:lnSpc>
            </a:pPr>
            <a:r>
              <a:rPr lang="cs-CZ"/>
              <a:t>Administrace závěrečných </a:t>
            </a:r>
            <a:r>
              <a:rPr lang="cs-CZ" err="1"/>
              <a:t>ŽoP</a:t>
            </a:r>
            <a:endParaRPr lang="cs-CZ"/>
          </a:p>
          <a:p>
            <a:pPr lvl="1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cs-CZ"/>
              <a:t>celkem schváleno 171 žádostí o platbu </a:t>
            </a:r>
          </a:p>
          <a:p>
            <a:pPr lvl="1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cs-CZ"/>
              <a:t>v celkové výši způsobilých výdajů 404,7 mil. Kč podílu EU</a:t>
            </a:r>
          </a:p>
          <a:p>
            <a:pPr>
              <a:lnSpc>
                <a:spcPct val="100000"/>
              </a:lnSpc>
            </a:pPr>
            <a:r>
              <a:rPr lang="cs-CZ"/>
              <a:t>Interim kontroly na místě</a:t>
            </a:r>
          </a:p>
          <a:p>
            <a:pPr lvl="1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cs-CZ"/>
              <a:t>provedeno celkem 22 kontrol, z toho 3 se zjištěním</a:t>
            </a:r>
          </a:p>
          <a:p>
            <a:pPr>
              <a:lnSpc>
                <a:spcPct val="100000"/>
              </a:lnSpc>
            </a:pPr>
            <a:r>
              <a:rPr lang="cs-CZ"/>
              <a:t>Administrace zpráv o udržitelnosti</a:t>
            </a:r>
          </a:p>
          <a:p>
            <a:pPr lvl="1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cs-CZ"/>
              <a:t>v roce 2024 bylo předloženo 242 zpráv o udržitelnosti</a:t>
            </a:r>
          </a:p>
          <a:p>
            <a:pPr>
              <a:lnSpc>
                <a:spcPct val="100000"/>
              </a:lnSpc>
            </a:pPr>
            <a:r>
              <a:rPr lang="cs-CZ"/>
              <a:t>Ex-post kontroly na místě</a:t>
            </a:r>
          </a:p>
          <a:p>
            <a:pPr lvl="1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cs-CZ"/>
              <a:t>provedeno celkem 45 kontrol, z toho 3 se zjištěním</a:t>
            </a:r>
          </a:p>
          <a:p>
            <a:pPr>
              <a:lnSpc>
                <a:spcPct val="100000"/>
              </a:lnSpc>
            </a:pPr>
            <a:r>
              <a:rPr lang="cs-CZ"/>
              <a:t>Archivace dokumentů souvisejících s implementací OP PPR</a:t>
            </a:r>
          </a:p>
          <a:p>
            <a:pPr>
              <a:lnSpc>
                <a:spcPct val="100000"/>
              </a:lnSpc>
            </a:pPr>
            <a:r>
              <a:rPr lang="cs-CZ"/>
              <a:t>Práce související s ukončováním programu a přípravou závěrečné zprávy</a:t>
            </a:r>
          </a:p>
          <a:p>
            <a:pPr lvl="1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cs-CZ"/>
              <a:t>bude předložena v únoru 2025 </a:t>
            </a:r>
          </a:p>
        </p:txBody>
      </p:sp>
      <p:cxnSp>
        <p:nvCxnSpPr>
          <p:cNvPr id="4" name="Přímá spojnice 3">
            <a:extLst>
              <a:ext uri="{FF2B5EF4-FFF2-40B4-BE49-F238E27FC236}">
                <a16:creationId xmlns:a16="http://schemas.microsoft.com/office/drawing/2014/main" id="{98B33D2D-5B74-47EA-B153-8D258938CFA5}"/>
              </a:ext>
            </a:extLst>
          </p:cNvPr>
          <p:cNvCxnSpPr>
            <a:cxnSpLocks/>
          </p:cNvCxnSpPr>
          <p:nvPr/>
        </p:nvCxnSpPr>
        <p:spPr>
          <a:xfrm flipV="1">
            <a:off x="351891" y="1278012"/>
            <a:ext cx="11640616" cy="6449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6" name="Obráze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9801" y="6176963"/>
            <a:ext cx="1462706" cy="516193"/>
          </a:xfrm>
          <a:prstGeom prst="rect">
            <a:avLst/>
          </a:prstGeom>
        </p:spPr>
      </p:pic>
      <p:pic>
        <p:nvPicPr>
          <p:cNvPr id="10" name="Obrázek 9">
            <a:extLst>
              <a:ext uri="{FF2B5EF4-FFF2-40B4-BE49-F238E27FC236}">
                <a16:creationId xmlns:a16="http://schemas.microsoft.com/office/drawing/2014/main" id="{14B59BC5-11C0-4D27-A519-F341315380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22536" y="6255247"/>
            <a:ext cx="361896" cy="358382"/>
          </a:xfrm>
          <a:prstGeom prst="rect">
            <a:avLst/>
          </a:prstGeom>
        </p:spPr>
      </p:pic>
      <p:pic>
        <p:nvPicPr>
          <p:cNvPr id="5" name="Obrázek 4" descr="Obsah obrázku text, Písmo, snímek obrazovky, Grafika&#10;&#10;Popis se vygeneroval automaticky.">
            <a:extLst>
              <a:ext uri="{FF2B5EF4-FFF2-40B4-BE49-F238E27FC236}">
                <a16:creationId xmlns:a16="http://schemas.microsoft.com/office/drawing/2014/main" id="{805CD084-73E8-3470-2B40-BBC188A08FF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2156" y="6230756"/>
            <a:ext cx="3306199" cy="401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9891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48300" y="64157"/>
            <a:ext cx="10515600" cy="1325563"/>
          </a:xfrm>
        </p:spPr>
        <p:txBody>
          <a:bodyPr>
            <a:normAutofit/>
          </a:bodyPr>
          <a:lstStyle/>
          <a:p>
            <a:r>
              <a:rPr lang="cs-CZ" b="1">
                <a:solidFill>
                  <a:srgbClr val="C00000"/>
                </a:solidFill>
                <a:cs typeface="UnitPro-Black" panose="020B0A04030101020102" pitchFamily="34" charset="0"/>
              </a:rPr>
              <a:t>LABSKÁ CYKLOSTEZKA</a:t>
            </a:r>
          </a:p>
        </p:txBody>
      </p:sp>
      <p:pic>
        <p:nvPicPr>
          <p:cNvPr id="7" name="Zástupný obsah 6" descr="Obsah obrázku venku, strom, silnice, obloha&#10;&#10;Popis byl vytvořen automaticky">
            <a:extLst>
              <a:ext uri="{FF2B5EF4-FFF2-40B4-BE49-F238E27FC236}">
                <a16:creationId xmlns:a16="http://schemas.microsoft.com/office/drawing/2014/main" id="{EF0D54DB-E37C-41E0-882A-7E854DD5E80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17" t="-241" r="5586" b="-28"/>
          <a:stretch/>
        </p:blipFill>
        <p:spPr>
          <a:xfrm>
            <a:off x="6169494" y="1970875"/>
            <a:ext cx="5631510" cy="3498471"/>
          </a:xfrm>
        </p:spPr>
      </p:pic>
      <p:cxnSp>
        <p:nvCxnSpPr>
          <p:cNvPr id="4" name="Přímá spojnice 3">
            <a:extLst>
              <a:ext uri="{FF2B5EF4-FFF2-40B4-BE49-F238E27FC236}">
                <a16:creationId xmlns:a16="http://schemas.microsoft.com/office/drawing/2014/main" id="{98B33D2D-5B74-47EA-B153-8D258938CFA5}"/>
              </a:ext>
            </a:extLst>
          </p:cNvPr>
          <p:cNvCxnSpPr>
            <a:cxnSpLocks/>
          </p:cNvCxnSpPr>
          <p:nvPr/>
        </p:nvCxnSpPr>
        <p:spPr>
          <a:xfrm flipV="1">
            <a:off x="351891" y="1278012"/>
            <a:ext cx="11640616" cy="6449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6" name="Obrázek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9801" y="6176963"/>
            <a:ext cx="1462706" cy="516193"/>
          </a:xfrm>
          <a:prstGeom prst="rect">
            <a:avLst/>
          </a:prstGeom>
        </p:spPr>
      </p:pic>
      <p:pic>
        <p:nvPicPr>
          <p:cNvPr id="9" name="Obrázek 8" descr="Obsah obrázku venku, strom, rostlina, obloha&#10;&#10;Popis byl vytvořen automaticky">
            <a:extLst>
              <a:ext uri="{FF2B5EF4-FFF2-40B4-BE49-F238E27FC236}">
                <a16:creationId xmlns:a16="http://schemas.microsoft.com/office/drawing/2014/main" id="{FC6AA661-5C17-4490-B77C-4BD348C485D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3" t="1495" b="-428"/>
          <a:stretch/>
        </p:blipFill>
        <p:spPr>
          <a:xfrm>
            <a:off x="352072" y="1970071"/>
            <a:ext cx="5500877" cy="3492304"/>
          </a:xfrm>
          <a:prstGeom prst="rect">
            <a:avLst/>
          </a:prstGeom>
        </p:spPr>
      </p:pic>
      <p:pic>
        <p:nvPicPr>
          <p:cNvPr id="5" name="Obrázek 4" descr="Obsah obrázku text, Písmo, kniha, červená&#10;&#10;Popis se vygeneroval automaticky.">
            <a:extLst>
              <a:ext uri="{FF2B5EF4-FFF2-40B4-BE49-F238E27FC236}">
                <a16:creationId xmlns:a16="http://schemas.microsoft.com/office/drawing/2014/main" id="{1D21A970-B745-F7E2-F10A-F6125AA1C39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22536" y="6255247"/>
            <a:ext cx="361896" cy="358382"/>
          </a:xfrm>
          <a:prstGeom prst="rect">
            <a:avLst/>
          </a:prstGeom>
        </p:spPr>
      </p:pic>
      <p:pic>
        <p:nvPicPr>
          <p:cNvPr id="12" name="Obrázek 11" descr="Obsah obrázku text, Písmo, snímek obrazovky, Grafika&#10;&#10;Popis se vygeneroval automaticky.">
            <a:extLst>
              <a:ext uri="{FF2B5EF4-FFF2-40B4-BE49-F238E27FC236}">
                <a16:creationId xmlns:a16="http://schemas.microsoft.com/office/drawing/2014/main" id="{134539EA-E6A5-A40C-F1E3-47C08C5E271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2156" y="6230756"/>
            <a:ext cx="3306199" cy="401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01902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48300" y="64157"/>
            <a:ext cx="10515600" cy="1325563"/>
          </a:xfrm>
        </p:spPr>
        <p:txBody>
          <a:bodyPr>
            <a:normAutofit/>
          </a:bodyPr>
          <a:lstStyle/>
          <a:p>
            <a:r>
              <a:rPr lang="cs-CZ" b="1">
                <a:solidFill>
                  <a:srgbClr val="C00000"/>
                </a:solidFill>
                <a:cs typeface="UnitPro-Black" panose="020B0A04030101020102" pitchFamily="34" charset="0"/>
              </a:rPr>
              <a:t>PARKOVIŠTĚ P + R V ŘÍČANECH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1891" y="1543768"/>
            <a:ext cx="11640616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cs-CZ"/>
              <a:t>Předkladatel: Město Říčany</a:t>
            </a:r>
            <a:endParaRPr lang="cs-CZ">
              <a:cs typeface="Calibri"/>
            </a:endParaRPr>
          </a:p>
          <a:p>
            <a:r>
              <a:rPr lang="cs-CZ"/>
              <a:t>Financováno z IROP2</a:t>
            </a:r>
            <a:endParaRPr lang="cs-CZ">
              <a:cs typeface="Calibri"/>
            </a:endParaRPr>
          </a:p>
          <a:p>
            <a:r>
              <a:rPr lang="cs-CZ"/>
              <a:t>V</a:t>
            </a:r>
            <a:r>
              <a:rPr lang="pt-BR"/>
              <a:t>ýstavba P+R parkoviště se 115</a:t>
            </a:r>
            <a:r>
              <a:rPr lang="cs-CZ"/>
              <a:t>, včetně B+R</a:t>
            </a:r>
          </a:p>
          <a:p>
            <a:r>
              <a:rPr lang="cs-CZ"/>
              <a:t>Termín realizace: 2024–2025</a:t>
            </a:r>
          </a:p>
          <a:p>
            <a:r>
              <a:rPr lang="cs-CZ"/>
              <a:t>Celkový rozpočet: 64 mil. Kč, z toho příspěvek EU 44,8 mil. Kč</a:t>
            </a:r>
            <a:endParaRPr lang="cs-CZ">
              <a:cs typeface="Calibri"/>
            </a:endParaRPr>
          </a:p>
          <a:p>
            <a:endParaRPr lang="cs-CZ"/>
          </a:p>
        </p:txBody>
      </p:sp>
      <p:cxnSp>
        <p:nvCxnSpPr>
          <p:cNvPr id="4" name="Přímá spojnice 3">
            <a:extLst>
              <a:ext uri="{FF2B5EF4-FFF2-40B4-BE49-F238E27FC236}">
                <a16:creationId xmlns:a16="http://schemas.microsoft.com/office/drawing/2014/main" id="{98B33D2D-5B74-47EA-B153-8D258938CFA5}"/>
              </a:ext>
            </a:extLst>
          </p:cNvPr>
          <p:cNvCxnSpPr>
            <a:cxnSpLocks/>
          </p:cNvCxnSpPr>
          <p:nvPr/>
        </p:nvCxnSpPr>
        <p:spPr>
          <a:xfrm flipV="1">
            <a:off x="351891" y="1278012"/>
            <a:ext cx="11640616" cy="6449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6" name="Obráze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9801" y="6176963"/>
            <a:ext cx="1462706" cy="516193"/>
          </a:xfrm>
          <a:prstGeom prst="rect">
            <a:avLst/>
          </a:prstGeom>
        </p:spPr>
      </p:pic>
      <p:pic>
        <p:nvPicPr>
          <p:cNvPr id="7" name="Obrázek 6" descr="Obsah obrázku text, Písmo, kniha, červená&#10;&#10;Popis se vygeneroval automaticky.">
            <a:extLst>
              <a:ext uri="{FF2B5EF4-FFF2-40B4-BE49-F238E27FC236}">
                <a16:creationId xmlns:a16="http://schemas.microsoft.com/office/drawing/2014/main" id="{1CB66B93-77BA-3500-E697-88295204AE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22536" y="6255247"/>
            <a:ext cx="361896" cy="358382"/>
          </a:xfrm>
          <a:prstGeom prst="rect">
            <a:avLst/>
          </a:prstGeom>
        </p:spPr>
      </p:pic>
      <p:pic>
        <p:nvPicPr>
          <p:cNvPr id="9" name="Obrázek 8" descr="Obsah obrázku text, Písmo, snímek obrazovky, Grafika&#10;&#10;Popis se vygeneroval automaticky.">
            <a:extLst>
              <a:ext uri="{FF2B5EF4-FFF2-40B4-BE49-F238E27FC236}">
                <a16:creationId xmlns:a16="http://schemas.microsoft.com/office/drawing/2014/main" id="{96DA480D-FA5B-10EB-9593-98EB96696BB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2156" y="6230756"/>
            <a:ext cx="3306199" cy="401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97523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48300" y="64157"/>
            <a:ext cx="10515600" cy="1325563"/>
          </a:xfrm>
        </p:spPr>
        <p:txBody>
          <a:bodyPr>
            <a:normAutofit/>
          </a:bodyPr>
          <a:lstStyle/>
          <a:p>
            <a:r>
              <a:rPr lang="cs-CZ" b="1">
                <a:solidFill>
                  <a:srgbClr val="C00000"/>
                </a:solidFill>
                <a:cs typeface="UnitPro-Black" panose="020B0A04030101020102" pitchFamily="34" charset="0"/>
              </a:rPr>
              <a:t>PARKOVIŠTĚ P + R V ŘÍČANECH</a:t>
            </a:r>
          </a:p>
        </p:txBody>
      </p:sp>
      <p:cxnSp>
        <p:nvCxnSpPr>
          <p:cNvPr id="4" name="Přímá spojnice 3">
            <a:extLst>
              <a:ext uri="{FF2B5EF4-FFF2-40B4-BE49-F238E27FC236}">
                <a16:creationId xmlns:a16="http://schemas.microsoft.com/office/drawing/2014/main" id="{98B33D2D-5B74-47EA-B153-8D258938CFA5}"/>
              </a:ext>
            </a:extLst>
          </p:cNvPr>
          <p:cNvCxnSpPr>
            <a:cxnSpLocks/>
          </p:cNvCxnSpPr>
          <p:nvPr/>
        </p:nvCxnSpPr>
        <p:spPr>
          <a:xfrm flipV="1">
            <a:off x="351891" y="1278012"/>
            <a:ext cx="11640616" cy="6449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6" name="Obráze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9801" y="6176963"/>
            <a:ext cx="1462706" cy="516193"/>
          </a:xfrm>
          <a:prstGeom prst="rect">
            <a:avLst/>
          </a:prstGeom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id="{6B3F86E5-270F-4D18-A402-63EA8D2A8C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77" t="-50" r="8011" b="50"/>
          <a:stretch/>
        </p:blipFill>
        <p:spPr bwMode="auto">
          <a:xfrm>
            <a:off x="445488" y="1846448"/>
            <a:ext cx="4916450" cy="3439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B1CE23C4-951A-429E-9B0F-9FBBF2D0C4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55" b="-215"/>
          <a:stretch/>
        </p:blipFill>
        <p:spPr bwMode="auto">
          <a:xfrm>
            <a:off x="5723030" y="1848067"/>
            <a:ext cx="5846379" cy="3438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Obrázek 4" descr="Obsah obrázku text, Písmo, kniha, červená&#10;&#10;Popis se vygeneroval automaticky.">
            <a:extLst>
              <a:ext uri="{FF2B5EF4-FFF2-40B4-BE49-F238E27FC236}">
                <a16:creationId xmlns:a16="http://schemas.microsoft.com/office/drawing/2014/main" id="{D8F26564-87FD-E2E0-8E36-07BA12306D0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22536" y="6255247"/>
            <a:ext cx="361896" cy="358382"/>
          </a:xfrm>
          <a:prstGeom prst="rect">
            <a:avLst/>
          </a:prstGeom>
        </p:spPr>
      </p:pic>
      <p:pic>
        <p:nvPicPr>
          <p:cNvPr id="8" name="Obrázek 7" descr="Obsah obrázku text, Písmo, snímek obrazovky, Grafika&#10;&#10;Popis se vygeneroval automaticky.">
            <a:extLst>
              <a:ext uri="{FF2B5EF4-FFF2-40B4-BE49-F238E27FC236}">
                <a16:creationId xmlns:a16="http://schemas.microsoft.com/office/drawing/2014/main" id="{F0EC079C-E2AC-1007-63E7-91D0B1FF0AC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2156" y="6230756"/>
            <a:ext cx="3306199" cy="401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2424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48300" y="64157"/>
            <a:ext cx="10515600" cy="1325563"/>
          </a:xfrm>
        </p:spPr>
        <p:txBody>
          <a:bodyPr>
            <a:normAutofit/>
          </a:bodyPr>
          <a:lstStyle/>
          <a:p>
            <a:r>
              <a:rPr lang="cs-CZ" b="1">
                <a:solidFill>
                  <a:srgbClr val="C00000"/>
                </a:solidFill>
                <a:cs typeface="UnitPro-Black" panose="020B0A04030101020102" pitchFamily="34" charset="0"/>
              </a:rPr>
              <a:t>TRAMVAJOVÁ TRAŤ VÁCLAVSKÉ NÁMĚSTÍ - MUZEUM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1891" y="1543768"/>
            <a:ext cx="11640616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cs-CZ"/>
              <a:t>Předkladatel: Dopravní podnik hl. m. Prahy, akciová společnost</a:t>
            </a:r>
            <a:endParaRPr lang="cs-CZ">
              <a:cs typeface="Calibri"/>
            </a:endParaRPr>
          </a:p>
          <a:p>
            <a:r>
              <a:rPr lang="cs-CZ"/>
              <a:t>Financováno z OPD3</a:t>
            </a:r>
            <a:endParaRPr lang="cs-CZ">
              <a:cs typeface="Calibri"/>
            </a:endParaRPr>
          </a:p>
          <a:p>
            <a:r>
              <a:rPr lang="cs-CZ"/>
              <a:t>Novostavba tramvajové trati v délce 0,9 km</a:t>
            </a:r>
          </a:p>
          <a:p>
            <a:r>
              <a:rPr lang="cs-CZ"/>
              <a:t>Termín realizace: 2024–2027</a:t>
            </a:r>
          </a:p>
          <a:p>
            <a:r>
              <a:rPr lang="cs-CZ"/>
              <a:t>Celkový rozpočet: 1,2 mld. Kč, z toho příspěvek EU 1,08 mld. Kč</a:t>
            </a:r>
            <a:endParaRPr lang="cs-CZ">
              <a:cs typeface="Calibri"/>
            </a:endParaRPr>
          </a:p>
          <a:p>
            <a:endParaRPr lang="cs-CZ"/>
          </a:p>
        </p:txBody>
      </p:sp>
      <p:cxnSp>
        <p:nvCxnSpPr>
          <p:cNvPr id="4" name="Přímá spojnice 3">
            <a:extLst>
              <a:ext uri="{FF2B5EF4-FFF2-40B4-BE49-F238E27FC236}">
                <a16:creationId xmlns:a16="http://schemas.microsoft.com/office/drawing/2014/main" id="{98B33D2D-5B74-47EA-B153-8D258938CFA5}"/>
              </a:ext>
            </a:extLst>
          </p:cNvPr>
          <p:cNvCxnSpPr>
            <a:cxnSpLocks/>
          </p:cNvCxnSpPr>
          <p:nvPr/>
        </p:nvCxnSpPr>
        <p:spPr>
          <a:xfrm flipV="1">
            <a:off x="351891" y="1278012"/>
            <a:ext cx="11640616" cy="6449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6" name="Obráze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9801" y="6176963"/>
            <a:ext cx="1462706" cy="516193"/>
          </a:xfrm>
          <a:prstGeom prst="rect">
            <a:avLst/>
          </a:prstGeom>
        </p:spPr>
      </p:pic>
      <p:pic>
        <p:nvPicPr>
          <p:cNvPr id="7" name="Obrázek 6" descr="Obsah obrázku text, Písmo, kniha, červená&#10;&#10;Popis se vygeneroval automaticky.">
            <a:extLst>
              <a:ext uri="{FF2B5EF4-FFF2-40B4-BE49-F238E27FC236}">
                <a16:creationId xmlns:a16="http://schemas.microsoft.com/office/drawing/2014/main" id="{401269CE-A8A9-3767-1867-BF74D37802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22536" y="6255247"/>
            <a:ext cx="361896" cy="358382"/>
          </a:xfrm>
          <a:prstGeom prst="rect">
            <a:avLst/>
          </a:prstGeom>
        </p:spPr>
      </p:pic>
      <p:pic>
        <p:nvPicPr>
          <p:cNvPr id="9" name="Obrázek 8" descr="Obsah obrázku text, Písmo, snímek obrazovky, Grafika&#10;&#10;Popis se vygeneroval automaticky.">
            <a:extLst>
              <a:ext uri="{FF2B5EF4-FFF2-40B4-BE49-F238E27FC236}">
                <a16:creationId xmlns:a16="http://schemas.microsoft.com/office/drawing/2014/main" id="{70311340-F681-E00F-901E-7809D705C6A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2156" y="6230756"/>
            <a:ext cx="3306199" cy="401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23519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48300" y="64157"/>
            <a:ext cx="10515600" cy="1325563"/>
          </a:xfrm>
        </p:spPr>
        <p:txBody>
          <a:bodyPr>
            <a:normAutofit/>
          </a:bodyPr>
          <a:lstStyle/>
          <a:p>
            <a:r>
              <a:rPr lang="cs-CZ" b="1">
                <a:solidFill>
                  <a:srgbClr val="C00000"/>
                </a:solidFill>
                <a:cs typeface="UnitPro-Black" panose="020B0A04030101020102" pitchFamily="34" charset="0"/>
              </a:rPr>
              <a:t>TRAMVAJOVÁ TRAŤ VÁCLAVSKÉ NÁMĚSTÍ - MUZEUM</a:t>
            </a:r>
          </a:p>
        </p:txBody>
      </p:sp>
      <p:pic>
        <p:nvPicPr>
          <p:cNvPr id="5" name="Zástupný obsah 4" descr="Obsah obrázku venku, obloha, mrak, Pozemní vozidlo&#10;&#10;Popis se vygeneroval automaticky.">
            <a:extLst>
              <a:ext uri="{FF2B5EF4-FFF2-40B4-BE49-F238E27FC236}">
                <a16:creationId xmlns:a16="http://schemas.microsoft.com/office/drawing/2014/main" id="{5401A686-789C-4FC9-5FD8-C827BC4D05B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rcRect l="16382" b="215"/>
          <a:stretch/>
        </p:blipFill>
        <p:spPr>
          <a:xfrm>
            <a:off x="353290" y="2984726"/>
            <a:ext cx="3696648" cy="2917863"/>
          </a:xfrm>
        </p:spPr>
      </p:pic>
      <p:cxnSp>
        <p:nvCxnSpPr>
          <p:cNvPr id="4" name="Přímá spojnice 3">
            <a:extLst>
              <a:ext uri="{FF2B5EF4-FFF2-40B4-BE49-F238E27FC236}">
                <a16:creationId xmlns:a16="http://schemas.microsoft.com/office/drawing/2014/main" id="{98B33D2D-5B74-47EA-B153-8D258938CFA5}"/>
              </a:ext>
            </a:extLst>
          </p:cNvPr>
          <p:cNvCxnSpPr>
            <a:cxnSpLocks/>
          </p:cNvCxnSpPr>
          <p:nvPr/>
        </p:nvCxnSpPr>
        <p:spPr>
          <a:xfrm flipV="1">
            <a:off x="351891" y="1278012"/>
            <a:ext cx="11640616" cy="6449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6" name="Obrázek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9801" y="6176963"/>
            <a:ext cx="1462706" cy="516193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6491BFA1-179B-4088-8BAC-E4C357C82046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3421" r="14844" b="-161"/>
          <a:stretch/>
        </p:blipFill>
        <p:spPr>
          <a:xfrm>
            <a:off x="4382976" y="2980863"/>
            <a:ext cx="3429167" cy="2910882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ABC9F467-8AEA-459C-A474-4BE3EE6B2450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t="-183" r="16334" b="56"/>
          <a:stretch/>
        </p:blipFill>
        <p:spPr>
          <a:xfrm>
            <a:off x="8238074" y="2982438"/>
            <a:ext cx="3753639" cy="2912835"/>
          </a:xfrm>
          <a:prstGeom prst="rect">
            <a:avLst/>
          </a:prstGeom>
        </p:spPr>
      </p:pic>
      <p:pic>
        <p:nvPicPr>
          <p:cNvPr id="8" name="Obrázek 7" descr="Obsah obrázku text, Písmo, kniha, červená&#10;&#10;Popis se vygeneroval automaticky.">
            <a:extLst>
              <a:ext uri="{FF2B5EF4-FFF2-40B4-BE49-F238E27FC236}">
                <a16:creationId xmlns:a16="http://schemas.microsoft.com/office/drawing/2014/main" id="{FA480C14-A2E3-200E-0BB7-B5CDBF70EF5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22536" y="6255247"/>
            <a:ext cx="361896" cy="358382"/>
          </a:xfrm>
          <a:prstGeom prst="rect">
            <a:avLst/>
          </a:prstGeom>
        </p:spPr>
      </p:pic>
      <p:pic>
        <p:nvPicPr>
          <p:cNvPr id="13" name="Obrázek 12" descr="Obsah obrázku text, Písmo, snímek obrazovky, Grafika&#10;&#10;Popis se vygeneroval automaticky.">
            <a:extLst>
              <a:ext uri="{FF2B5EF4-FFF2-40B4-BE49-F238E27FC236}">
                <a16:creationId xmlns:a16="http://schemas.microsoft.com/office/drawing/2014/main" id="{1DC063F8-641C-EC56-C3F0-020DAFB49E9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2156" y="6230756"/>
            <a:ext cx="3306199" cy="401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5056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>
            <a:extLst>
              <a:ext uri="{FF2B5EF4-FFF2-40B4-BE49-F238E27FC236}">
                <a16:creationId xmlns:a16="http://schemas.microsoft.com/office/drawing/2014/main" id="{B0DBE58C-3EC5-4B0B-8184-BD2DEE7F2B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4194" y="1778168"/>
            <a:ext cx="5474682" cy="3913971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673695" y="359816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cs-CZ" b="1">
                <a:solidFill>
                  <a:srgbClr val="C00000"/>
                </a:solidFill>
                <a:cs typeface="UnitPro-Black" panose="020B0A04030101020102" pitchFamily="34" charset="0"/>
              </a:rPr>
              <a:t>Děkuji za pozornost</a:t>
            </a:r>
          </a:p>
        </p:txBody>
      </p:sp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98B33D2D-5B74-47EA-B153-8D258938CFA5}"/>
              </a:ext>
            </a:extLst>
          </p:cNvPr>
          <p:cNvCxnSpPr>
            <a:cxnSpLocks/>
          </p:cNvCxnSpPr>
          <p:nvPr/>
        </p:nvCxnSpPr>
        <p:spPr>
          <a:xfrm flipV="1">
            <a:off x="551384" y="1340768"/>
            <a:ext cx="11640616" cy="6449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Nadpis 1">
            <a:extLst>
              <a:ext uri="{FF2B5EF4-FFF2-40B4-BE49-F238E27FC236}">
                <a16:creationId xmlns:a16="http://schemas.microsoft.com/office/drawing/2014/main" id="{5EECBD8D-7919-416B-B72C-3C921FCDA824}"/>
              </a:ext>
            </a:extLst>
          </p:cNvPr>
          <p:cNvSpPr txBox="1">
            <a:spLocks/>
          </p:cNvSpPr>
          <p:nvPr/>
        </p:nvSpPr>
        <p:spPr>
          <a:xfrm>
            <a:off x="479376" y="1778168"/>
            <a:ext cx="10081119" cy="12790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cs-CZ">
              <a:solidFill>
                <a:srgbClr val="FFC000"/>
              </a:solidFill>
              <a:latin typeface="UnitPro-Black" panose="020B0A04030101020102" pitchFamily="34" charset="0"/>
              <a:cs typeface="UnitPro-Black" panose="020B0A04030101020102" pitchFamily="34" charset="0"/>
            </a:endParaRPr>
          </a:p>
        </p:txBody>
      </p:sp>
      <p:sp>
        <p:nvSpPr>
          <p:cNvPr id="5" name="Zástupný obsah 4">
            <a:extLst>
              <a:ext uri="{FF2B5EF4-FFF2-40B4-BE49-F238E27FC236}">
                <a16:creationId xmlns:a16="http://schemas.microsoft.com/office/drawing/2014/main" id="{4C595CB6-F48C-42FF-9071-0491030055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cs-CZ" sz="2400">
                <a:hlinkClick r:id="rId4"/>
              </a:rPr>
              <a:t>https://www.itipraha.eu/</a:t>
            </a:r>
            <a:endParaRPr lang="cs-CZ" sz="2400"/>
          </a:p>
          <a:p>
            <a:pPr marL="0" indent="0">
              <a:buNone/>
            </a:pPr>
            <a:endParaRPr lang="cs-CZ" sz="1100"/>
          </a:p>
          <a:p>
            <a:pPr marL="0" indent="0">
              <a:buNone/>
            </a:pPr>
            <a:r>
              <a:rPr lang="cs-CZ" sz="2000" b="1"/>
              <a:t>Ing. Oldřich Hnátek</a:t>
            </a:r>
            <a:r>
              <a:rPr lang="cs-CZ" sz="2000"/>
              <a:t>, </a:t>
            </a:r>
            <a:r>
              <a:rPr lang="cs-CZ" sz="2000">
                <a:hlinkClick r:id="rId5"/>
              </a:rPr>
              <a:t>oldrich.hnatek@praha.eu</a:t>
            </a:r>
            <a:r>
              <a:rPr lang="cs-CZ" sz="2000"/>
              <a:t> </a:t>
            </a:r>
          </a:p>
          <a:p>
            <a:pPr marL="0" indent="0">
              <a:buNone/>
            </a:pPr>
            <a:r>
              <a:rPr lang="cs-CZ" sz="2000"/>
              <a:t>vedoucí oddělení koordinace dotačních příležitostí a ITI</a:t>
            </a:r>
          </a:p>
          <a:p>
            <a:pPr marL="0" indent="0">
              <a:buNone/>
            </a:pPr>
            <a:r>
              <a:rPr lang="cs-CZ" sz="2000"/>
              <a:t>odbor evropských fondů MHMP</a:t>
            </a:r>
          </a:p>
          <a:p>
            <a:pPr marL="0" indent="0">
              <a:buNone/>
            </a:pPr>
            <a:endParaRPr lang="cs-CZ" sz="2000">
              <a:ea typeface="Calibri"/>
              <a:cs typeface="Calibri"/>
            </a:endParaRPr>
          </a:p>
          <a:p>
            <a:pPr mar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cs-CZ" altLang="cs-CZ" sz="2000" b="1"/>
              <a:t>Mgr. Beáta Majdišová, MPA, </a:t>
            </a:r>
            <a:r>
              <a:rPr lang="cs-CZ" altLang="cs-CZ" sz="2000">
                <a:hlinkClick r:id="rId6"/>
              </a:rPr>
              <a:t>majdisova@kr-s.cz</a:t>
            </a:r>
            <a:r>
              <a:rPr lang="cs-CZ" altLang="cs-CZ" sz="2000"/>
              <a:t> 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cs-CZ" altLang="cs-CZ" sz="2000"/>
              <a:t>koordinátorka SK pro realizaci Strategie ITI PMO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cs-CZ" altLang="cs-CZ" sz="2000"/>
              <a:t>Odbor řízení dotačních projektů SK</a:t>
            </a:r>
          </a:p>
          <a:p>
            <a:pPr marL="0" indent="0">
              <a:buNone/>
            </a:pPr>
            <a:endParaRPr lang="cs-CZ" sz="2000">
              <a:highlight>
                <a:srgbClr val="FFFF00"/>
              </a:highlight>
              <a:ea typeface="Calibri"/>
              <a:cs typeface="Calibri"/>
            </a:endParaRPr>
          </a:p>
        </p:txBody>
      </p:sp>
      <p:pic>
        <p:nvPicPr>
          <p:cNvPr id="10" name="Obrázek 9">
            <a:extLst>
              <a:ext uri="{FF2B5EF4-FFF2-40B4-BE49-F238E27FC236}">
                <a16:creationId xmlns:a16="http://schemas.microsoft.com/office/drawing/2014/main" id="{BB5ECCE0-EB1D-4CAD-B8F9-49FD007950F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813" y="5364761"/>
            <a:ext cx="3168976" cy="1119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48822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15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48300" y="64157"/>
            <a:ext cx="10515600" cy="1325563"/>
          </a:xfrm>
        </p:spPr>
        <p:txBody>
          <a:bodyPr>
            <a:normAutofit/>
          </a:bodyPr>
          <a:lstStyle/>
          <a:p>
            <a:r>
              <a:rPr lang="cs-CZ" b="1">
                <a:solidFill>
                  <a:srgbClr val="C00000"/>
                </a:solidFill>
                <a:cs typeface="UnitPro-Black" panose="020B0A04030101020102" pitchFamily="34" charset="0"/>
              </a:rPr>
              <a:t>ITI OBECNĚ 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1891" y="1543768"/>
            <a:ext cx="11640616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100000"/>
              </a:lnSpc>
            </a:pPr>
            <a:r>
              <a:rPr lang="cs-CZ">
                <a:ea typeface="Calibri Light"/>
                <a:cs typeface="Calibri Light"/>
              </a:rPr>
              <a:t>Jedná se o městský nástroj, kterým města mohou řešit svá zázemí a povedou k rozvoji metropolitní oblasti.​</a:t>
            </a:r>
            <a:br>
              <a:rPr lang="cs-CZ">
                <a:ea typeface="Calibri Light"/>
                <a:cs typeface="Calibri Light"/>
              </a:rPr>
            </a:br>
            <a:endParaRPr lang="cs-CZ">
              <a:ea typeface="Calibri" panose="020F0502020204030204"/>
              <a:cs typeface="Calibri" panose="020F0502020204030204"/>
            </a:endParaRPr>
          </a:p>
          <a:p>
            <a:pPr>
              <a:lnSpc>
                <a:spcPct val="100000"/>
              </a:lnSpc>
            </a:pPr>
            <a:r>
              <a:rPr lang="cs-CZ">
                <a:ea typeface="Calibri Light"/>
                <a:cs typeface="Calibri Light"/>
              </a:rPr>
              <a:t>Umožňuje rezervovat nebo slučovat finanční zdroje z různých operačních programů na významné rozvojové projekty v metropolitních oblastech​.​</a:t>
            </a:r>
            <a:br>
              <a:rPr lang="cs-CZ">
                <a:ea typeface="Calibri Light"/>
                <a:cs typeface="Calibri Light"/>
              </a:rPr>
            </a:br>
            <a:endParaRPr lang="cs-CZ"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lnSpc>
                <a:spcPct val="100000"/>
              </a:lnSpc>
            </a:pPr>
            <a:r>
              <a:rPr lang="cs-CZ">
                <a:cs typeface="Calibri Light" panose="020F0302020204030204" pitchFamily="34" charset="0"/>
              </a:rPr>
              <a:t>ITI není další operační program, ale nástroj, který má rezervovanou alokaci v některých aktivitách vybraných operačních programů.​​</a:t>
            </a:r>
            <a:endParaRPr lang="cs-CZ"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cxnSp>
        <p:nvCxnSpPr>
          <p:cNvPr id="4" name="Přímá spojnice 3">
            <a:extLst>
              <a:ext uri="{FF2B5EF4-FFF2-40B4-BE49-F238E27FC236}">
                <a16:creationId xmlns:a16="http://schemas.microsoft.com/office/drawing/2014/main" id="{98B33D2D-5B74-47EA-B153-8D258938CFA5}"/>
              </a:ext>
            </a:extLst>
          </p:cNvPr>
          <p:cNvCxnSpPr>
            <a:cxnSpLocks/>
          </p:cNvCxnSpPr>
          <p:nvPr/>
        </p:nvCxnSpPr>
        <p:spPr>
          <a:xfrm flipV="1">
            <a:off x="351891" y="1278012"/>
            <a:ext cx="11640616" cy="6449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6" name="Obráze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9801" y="6176963"/>
            <a:ext cx="1462706" cy="516193"/>
          </a:xfrm>
          <a:prstGeom prst="rect">
            <a:avLst/>
          </a:prstGeom>
        </p:spPr>
      </p:pic>
      <p:pic>
        <p:nvPicPr>
          <p:cNvPr id="10" name="Obrázek 9">
            <a:extLst>
              <a:ext uri="{FF2B5EF4-FFF2-40B4-BE49-F238E27FC236}">
                <a16:creationId xmlns:a16="http://schemas.microsoft.com/office/drawing/2014/main" id="{14B59BC5-11C0-4D27-A519-F341315380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22536" y="6255247"/>
            <a:ext cx="361896" cy="358382"/>
          </a:xfrm>
          <a:prstGeom prst="rect">
            <a:avLst/>
          </a:prstGeom>
        </p:spPr>
      </p:pic>
      <p:pic>
        <p:nvPicPr>
          <p:cNvPr id="5" name="Obrázek 4" descr="Obsah obrázku text, Písmo, snímek obrazovky, Grafika&#10;&#10;Popis se vygeneroval automaticky.">
            <a:extLst>
              <a:ext uri="{FF2B5EF4-FFF2-40B4-BE49-F238E27FC236}">
                <a16:creationId xmlns:a16="http://schemas.microsoft.com/office/drawing/2014/main" id="{805CD084-73E8-3470-2B40-BBC188A08FF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2156" y="6230756"/>
            <a:ext cx="3306199" cy="401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0962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Grafický objekt 18">
            <a:extLst>
              <a:ext uri="{FF2B5EF4-FFF2-40B4-BE49-F238E27FC236}">
                <a16:creationId xmlns:a16="http://schemas.microsoft.com/office/drawing/2014/main" id="{4BE476A6-973D-4003-A220-FCC21ACF89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94860" y="2112265"/>
            <a:ext cx="482209" cy="741495"/>
          </a:xfrm>
          <a:prstGeom prst="rect">
            <a:avLst/>
          </a:prstGeom>
        </p:spPr>
      </p:pic>
      <p:pic>
        <p:nvPicPr>
          <p:cNvPr id="22" name="Grafický objekt 21">
            <a:extLst>
              <a:ext uri="{FF2B5EF4-FFF2-40B4-BE49-F238E27FC236}">
                <a16:creationId xmlns:a16="http://schemas.microsoft.com/office/drawing/2014/main" id="{CBFCB3D9-29AF-4203-8CF1-CA8FFF76E08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855413" y="2164717"/>
            <a:ext cx="888100" cy="636587"/>
          </a:xfrm>
          <a:prstGeom prst="rect">
            <a:avLst/>
          </a:prstGeom>
        </p:spPr>
      </p:pic>
      <p:sp>
        <p:nvSpPr>
          <p:cNvPr id="33" name="Nadpis 1">
            <a:extLst>
              <a:ext uri="{FF2B5EF4-FFF2-40B4-BE49-F238E27FC236}">
                <a16:creationId xmlns:a16="http://schemas.microsoft.com/office/drawing/2014/main" id="{1217EF9D-10BC-4699-80BF-5E07209686B3}"/>
              </a:ext>
            </a:extLst>
          </p:cNvPr>
          <p:cNvSpPr txBox="1">
            <a:spLocks/>
          </p:cNvSpPr>
          <p:nvPr/>
        </p:nvSpPr>
        <p:spPr>
          <a:xfrm>
            <a:off x="448300" y="6415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4400" b="1">
                <a:solidFill>
                  <a:srgbClr val="C00000"/>
                </a:solidFill>
              </a:rPr>
              <a:t>JAK ITI FUNGUJE?</a:t>
            </a:r>
            <a:endParaRPr lang="cs-CZ" sz="4400" b="1">
              <a:solidFill>
                <a:srgbClr val="C00000"/>
              </a:solidFill>
              <a:cs typeface="UnitPro-Black" panose="020B0A04030101020102" pitchFamily="34" charset="0"/>
            </a:endParaRPr>
          </a:p>
        </p:txBody>
      </p:sp>
      <p:pic>
        <p:nvPicPr>
          <p:cNvPr id="34" name="Obrázek 33">
            <a:extLst>
              <a:ext uri="{FF2B5EF4-FFF2-40B4-BE49-F238E27FC236}">
                <a16:creationId xmlns:a16="http://schemas.microsoft.com/office/drawing/2014/main" id="{6EFA9590-9977-4EB0-BCA1-D898757619F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8166" y="6242952"/>
            <a:ext cx="1287632" cy="454409"/>
          </a:xfrm>
          <a:prstGeom prst="rect">
            <a:avLst/>
          </a:prstGeom>
        </p:spPr>
      </p:pic>
      <p:cxnSp>
        <p:nvCxnSpPr>
          <p:cNvPr id="50" name="Přímá spojnice 49">
            <a:extLst>
              <a:ext uri="{FF2B5EF4-FFF2-40B4-BE49-F238E27FC236}">
                <a16:creationId xmlns:a16="http://schemas.microsoft.com/office/drawing/2014/main" id="{4638FAA7-9441-425D-808B-E3CB9A348BE2}"/>
              </a:ext>
            </a:extLst>
          </p:cNvPr>
          <p:cNvCxnSpPr>
            <a:cxnSpLocks/>
          </p:cNvCxnSpPr>
          <p:nvPr/>
        </p:nvCxnSpPr>
        <p:spPr>
          <a:xfrm flipH="1">
            <a:off x="2967567" y="1702385"/>
            <a:ext cx="330000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2" name="Zástupný symbol pro obsah 2">
            <a:extLst>
              <a:ext uri="{FF2B5EF4-FFF2-40B4-BE49-F238E27FC236}">
                <a16:creationId xmlns:a16="http://schemas.microsoft.com/office/drawing/2014/main" id="{50BC959F-3FB1-4064-9250-8807123A1F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0620" y="1644863"/>
            <a:ext cx="10859530" cy="505249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endParaRPr lang="cs-CZ" b="1">
              <a:latin typeface="Calibri Light"/>
              <a:cs typeface="Calibri"/>
            </a:endParaRPr>
          </a:p>
          <a:p>
            <a:pPr>
              <a:lnSpc>
                <a:spcPct val="150000"/>
              </a:lnSpc>
            </a:pPr>
            <a:endParaRPr lang="cs-CZ">
              <a:latin typeface="Calibri Light"/>
              <a:cs typeface="Calibri"/>
            </a:endParaRPr>
          </a:p>
          <a:p>
            <a:endParaRPr lang="cs-CZ">
              <a:cs typeface="Calibri"/>
            </a:endParaRPr>
          </a:p>
        </p:txBody>
      </p:sp>
      <p:sp>
        <p:nvSpPr>
          <p:cNvPr id="59" name="Obdélník: se zakulacenými rohy 58">
            <a:extLst>
              <a:ext uri="{FF2B5EF4-FFF2-40B4-BE49-F238E27FC236}">
                <a16:creationId xmlns:a16="http://schemas.microsoft.com/office/drawing/2014/main" id="{928C7F82-770D-4251-BD8E-D31636A3377A}"/>
              </a:ext>
            </a:extLst>
          </p:cNvPr>
          <p:cNvSpPr/>
          <p:nvPr/>
        </p:nvSpPr>
        <p:spPr>
          <a:xfrm>
            <a:off x="532659" y="1361904"/>
            <a:ext cx="2478588" cy="611187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>
                <a:cs typeface="Calibri"/>
              </a:rPr>
              <a:t>Strategie ITI</a:t>
            </a:r>
          </a:p>
        </p:txBody>
      </p:sp>
      <p:sp>
        <p:nvSpPr>
          <p:cNvPr id="60" name="Obdélník: se zakulacenými rohy 59">
            <a:extLst>
              <a:ext uri="{FF2B5EF4-FFF2-40B4-BE49-F238E27FC236}">
                <a16:creationId xmlns:a16="http://schemas.microsoft.com/office/drawing/2014/main" id="{BBACDE3D-AF2E-457D-8DFC-8CCFBC7C01A4}"/>
              </a:ext>
            </a:extLst>
          </p:cNvPr>
          <p:cNvSpPr/>
          <p:nvPr/>
        </p:nvSpPr>
        <p:spPr>
          <a:xfrm>
            <a:off x="517069" y="2240066"/>
            <a:ext cx="2520000" cy="847270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cs-CZ">
                <a:cs typeface="Calibri"/>
              </a:rPr>
              <a:t>Zarezervovaná alokace u ŘO pro jednotlivá opatření</a:t>
            </a:r>
          </a:p>
        </p:txBody>
      </p:sp>
      <p:sp>
        <p:nvSpPr>
          <p:cNvPr id="61" name="Obdélník: se zakulacenými rohy 60">
            <a:extLst>
              <a:ext uri="{FF2B5EF4-FFF2-40B4-BE49-F238E27FC236}">
                <a16:creationId xmlns:a16="http://schemas.microsoft.com/office/drawing/2014/main" id="{4A843461-C17D-41F5-ABA6-D4685CEB7B29}"/>
              </a:ext>
            </a:extLst>
          </p:cNvPr>
          <p:cNvSpPr/>
          <p:nvPr/>
        </p:nvSpPr>
        <p:spPr>
          <a:xfrm>
            <a:off x="524084" y="3330280"/>
            <a:ext cx="2520000" cy="611187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cs-CZ">
                <a:cs typeface="Calibri"/>
              </a:rPr>
              <a:t>Sestavení/aktualizace akčního plánu</a:t>
            </a:r>
          </a:p>
        </p:txBody>
      </p:sp>
      <p:sp>
        <p:nvSpPr>
          <p:cNvPr id="62" name="Obdélník: se zakulacenými rohy 61">
            <a:extLst>
              <a:ext uri="{FF2B5EF4-FFF2-40B4-BE49-F238E27FC236}">
                <a16:creationId xmlns:a16="http://schemas.microsoft.com/office/drawing/2014/main" id="{79DD807B-7035-4168-B5B9-FDE1DEAC620B}"/>
              </a:ext>
            </a:extLst>
          </p:cNvPr>
          <p:cNvSpPr/>
          <p:nvPr/>
        </p:nvSpPr>
        <p:spPr>
          <a:xfrm>
            <a:off x="499052" y="4243083"/>
            <a:ext cx="2520000" cy="698499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cs-CZ">
                <a:cs typeface="Calibri"/>
              </a:rPr>
              <a:t>Podání projektu do výzvy ITI ŘO</a:t>
            </a:r>
          </a:p>
        </p:txBody>
      </p:sp>
      <p:cxnSp>
        <p:nvCxnSpPr>
          <p:cNvPr id="65" name="Přímá spojnice 64">
            <a:extLst>
              <a:ext uri="{FF2B5EF4-FFF2-40B4-BE49-F238E27FC236}">
                <a16:creationId xmlns:a16="http://schemas.microsoft.com/office/drawing/2014/main" id="{47DFE0EF-6270-493B-BA2A-D2BB9E019F28}"/>
              </a:ext>
            </a:extLst>
          </p:cNvPr>
          <p:cNvCxnSpPr>
            <a:cxnSpLocks/>
          </p:cNvCxnSpPr>
          <p:nvPr/>
        </p:nvCxnSpPr>
        <p:spPr>
          <a:xfrm>
            <a:off x="3379398" y="1736554"/>
            <a:ext cx="0" cy="287956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66" name="Ovál 65">
            <a:extLst>
              <a:ext uri="{FF2B5EF4-FFF2-40B4-BE49-F238E27FC236}">
                <a16:creationId xmlns:a16="http://schemas.microsoft.com/office/drawing/2014/main" id="{B3605B3C-127A-4743-9E55-2C3022CBEA8E}"/>
              </a:ext>
            </a:extLst>
          </p:cNvPr>
          <p:cNvSpPr/>
          <p:nvPr/>
        </p:nvSpPr>
        <p:spPr>
          <a:xfrm>
            <a:off x="3223823" y="1549613"/>
            <a:ext cx="311150" cy="311150"/>
          </a:xfrm>
          <a:prstGeom prst="ellipse">
            <a:avLst/>
          </a:prstGeom>
          <a:solidFill>
            <a:schemeClr val="bg1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7" name="Ovál 66">
            <a:extLst>
              <a:ext uri="{FF2B5EF4-FFF2-40B4-BE49-F238E27FC236}">
                <a16:creationId xmlns:a16="http://schemas.microsoft.com/office/drawing/2014/main" id="{8D531204-55C9-4BB0-814A-1661E2229247}"/>
              </a:ext>
            </a:extLst>
          </p:cNvPr>
          <p:cNvSpPr/>
          <p:nvPr/>
        </p:nvSpPr>
        <p:spPr>
          <a:xfrm>
            <a:off x="3222950" y="2548676"/>
            <a:ext cx="311150" cy="311150"/>
          </a:xfrm>
          <a:prstGeom prst="ellipse">
            <a:avLst/>
          </a:prstGeom>
          <a:solidFill>
            <a:schemeClr val="bg1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8" name="Ovál 67">
            <a:extLst>
              <a:ext uri="{FF2B5EF4-FFF2-40B4-BE49-F238E27FC236}">
                <a16:creationId xmlns:a16="http://schemas.microsoft.com/office/drawing/2014/main" id="{E9E40BF5-96DF-4651-A4BF-5BB447D0456C}"/>
              </a:ext>
            </a:extLst>
          </p:cNvPr>
          <p:cNvSpPr/>
          <p:nvPr/>
        </p:nvSpPr>
        <p:spPr>
          <a:xfrm>
            <a:off x="3204205" y="4493800"/>
            <a:ext cx="311150" cy="311150"/>
          </a:xfrm>
          <a:prstGeom prst="ellipse">
            <a:avLst/>
          </a:prstGeom>
          <a:solidFill>
            <a:schemeClr val="bg1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9" name="Ovál 68">
            <a:extLst>
              <a:ext uri="{FF2B5EF4-FFF2-40B4-BE49-F238E27FC236}">
                <a16:creationId xmlns:a16="http://schemas.microsoft.com/office/drawing/2014/main" id="{D43F82B9-A613-4380-80FD-890F037209F5}"/>
              </a:ext>
            </a:extLst>
          </p:cNvPr>
          <p:cNvSpPr/>
          <p:nvPr/>
        </p:nvSpPr>
        <p:spPr>
          <a:xfrm>
            <a:off x="3223823" y="3495231"/>
            <a:ext cx="311150" cy="311150"/>
          </a:xfrm>
          <a:prstGeom prst="ellipse">
            <a:avLst/>
          </a:prstGeom>
          <a:solidFill>
            <a:schemeClr val="bg1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72" name="Přímá spojnice 71">
            <a:extLst>
              <a:ext uri="{FF2B5EF4-FFF2-40B4-BE49-F238E27FC236}">
                <a16:creationId xmlns:a16="http://schemas.microsoft.com/office/drawing/2014/main" id="{C0965F23-0B10-4486-A66A-2F0CE9F812E9}"/>
              </a:ext>
            </a:extLst>
          </p:cNvPr>
          <p:cNvCxnSpPr>
            <a:cxnSpLocks/>
          </p:cNvCxnSpPr>
          <p:nvPr/>
        </p:nvCxnSpPr>
        <p:spPr>
          <a:xfrm flipH="1">
            <a:off x="2890303" y="2700735"/>
            <a:ext cx="330000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3" name="Přímá spojnice 72">
            <a:extLst>
              <a:ext uri="{FF2B5EF4-FFF2-40B4-BE49-F238E27FC236}">
                <a16:creationId xmlns:a16="http://schemas.microsoft.com/office/drawing/2014/main" id="{6C8C21C2-1926-446F-8965-B61E96FD7F6B}"/>
              </a:ext>
            </a:extLst>
          </p:cNvPr>
          <p:cNvCxnSpPr>
            <a:cxnSpLocks/>
          </p:cNvCxnSpPr>
          <p:nvPr/>
        </p:nvCxnSpPr>
        <p:spPr>
          <a:xfrm flipH="1">
            <a:off x="2911168" y="3650806"/>
            <a:ext cx="330000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4" name="Přímá spojnice 73">
            <a:extLst>
              <a:ext uri="{FF2B5EF4-FFF2-40B4-BE49-F238E27FC236}">
                <a16:creationId xmlns:a16="http://schemas.microsoft.com/office/drawing/2014/main" id="{19DE8CFC-D615-4DC3-91D0-0C3D0E5E9303}"/>
              </a:ext>
            </a:extLst>
          </p:cNvPr>
          <p:cNvCxnSpPr>
            <a:cxnSpLocks/>
          </p:cNvCxnSpPr>
          <p:nvPr/>
        </p:nvCxnSpPr>
        <p:spPr>
          <a:xfrm flipH="1">
            <a:off x="2879084" y="4649375"/>
            <a:ext cx="330000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Přímá spojnice se šipkou 14">
            <a:extLst>
              <a:ext uri="{FF2B5EF4-FFF2-40B4-BE49-F238E27FC236}">
                <a16:creationId xmlns:a16="http://schemas.microsoft.com/office/drawing/2014/main" id="{6CF11553-EA34-4401-9A49-7A79ED71A751}"/>
              </a:ext>
            </a:extLst>
          </p:cNvPr>
          <p:cNvCxnSpPr>
            <a:cxnSpLocks/>
          </p:cNvCxnSpPr>
          <p:nvPr/>
        </p:nvCxnSpPr>
        <p:spPr>
          <a:xfrm flipV="1">
            <a:off x="3642159" y="1700870"/>
            <a:ext cx="1686029" cy="1794362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7" name="Obdélník: se zakulacenými rohy 76">
            <a:extLst>
              <a:ext uri="{FF2B5EF4-FFF2-40B4-BE49-F238E27FC236}">
                <a16:creationId xmlns:a16="http://schemas.microsoft.com/office/drawing/2014/main" id="{A2B6C09A-7CA0-4568-AE76-9FB7AB21E48E}"/>
              </a:ext>
            </a:extLst>
          </p:cNvPr>
          <p:cNvSpPr/>
          <p:nvPr/>
        </p:nvSpPr>
        <p:spPr>
          <a:xfrm>
            <a:off x="5646281" y="969214"/>
            <a:ext cx="2478588" cy="611187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>
                <a:cs typeface="Calibri"/>
              </a:rPr>
              <a:t>Výzva Nositele ITI</a:t>
            </a:r>
          </a:p>
        </p:txBody>
      </p:sp>
      <p:sp>
        <p:nvSpPr>
          <p:cNvPr id="78" name="Obdélník: se zakulacenými rohy 77">
            <a:extLst>
              <a:ext uri="{FF2B5EF4-FFF2-40B4-BE49-F238E27FC236}">
                <a16:creationId xmlns:a16="http://schemas.microsoft.com/office/drawing/2014/main" id="{BFA88BAB-474C-449E-A713-C065D5ECA9DC}"/>
              </a:ext>
            </a:extLst>
          </p:cNvPr>
          <p:cNvSpPr/>
          <p:nvPr/>
        </p:nvSpPr>
        <p:spPr>
          <a:xfrm>
            <a:off x="8876537" y="1515755"/>
            <a:ext cx="2478588" cy="611187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>
                <a:cs typeface="Calibri"/>
              </a:rPr>
              <a:t>Podané projektové záměry</a:t>
            </a:r>
          </a:p>
        </p:txBody>
      </p:sp>
      <p:sp>
        <p:nvSpPr>
          <p:cNvPr id="79" name="Obdélník: se zakulacenými rohy 78">
            <a:extLst>
              <a:ext uri="{FF2B5EF4-FFF2-40B4-BE49-F238E27FC236}">
                <a16:creationId xmlns:a16="http://schemas.microsoft.com/office/drawing/2014/main" id="{BB86D472-CD89-4003-8326-9F4A624E9AC8}"/>
              </a:ext>
            </a:extLst>
          </p:cNvPr>
          <p:cNvSpPr/>
          <p:nvPr/>
        </p:nvSpPr>
        <p:spPr>
          <a:xfrm>
            <a:off x="5642858" y="2077652"/>
            <a:ext cx="2478588" cy="611187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>
                <a:cs typeface="Calibri"/>
              </a:rPr>
              <a:t>Hodnocení projektů na úrovni Nositele ITI</a:t>
            </a:r>
          </a:p>
        </p:txBody>
      </p:sp>
      <p:sp>
        <p:nvSpPr>
          <p:cNvPr id="81" name="Obdélník: se zakulacenými rohy 80">
            <a:extLst>
              <a:ext uri="{FF2B5EF4-FFF2-40B4-BE49-F238E27FC236}">
                <a16:creationId xmlns:a16="http://schemas.microsoft.com/office/drawing/2014/main" id="{059B4CC2-4412-4A7F-94B3-B4EEABA1C3DE}"/>
              </a:ext>
            </a:extLst>
          </p:cNvPr>
          <p:cNvSpPr/>
          <p:nvPr/>
        </p:nvSpPr>
        <p:spPr>
          <a:xfrm>
            <a:off x="8879804" y="2579246"/>
            <a:ext cx="2478588" cy="611187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>
                <a:cs typeface="Calibri"/>
              </a:rPr>
              <a:t>Projednání na pracovní skupině ŘV ITI PMO</a:t>
            </a:r>
          </a:p>
        </p:txBody>
      </p:sp>
      <p:sp>
        <p:nvSpPr>
          <p:cNvPr id="82" name="Obdélník: se zakulacenými rohy 81">
            <a:extLst>
              <a:ext uri="{FF2B5EF4-FFF2-40B4-BE49-F238E27FC236}">
                <a16:creationId xmlns:a16="http://schemas.microsoft.com/office/drawing/2014/main" id="{ED1E0A70-042A-47F9-8835-6049A1E0B8C0}"/>
              </a:ext>
            </a:extLst>
          </p:cNvPr>
          <p:cNvSpPr/>
          <p:nvPr/>
        </p:nvSpPr>
        <p:spPr>
          <a:xfrm>
            <a:off x="5642858" y="3182386"/>
            <a:ext cx="2478588" cy="611187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>
                <a:cs typeface="Calibri"/>
              </a:rPr>
              <a:t>Schválení v ŘV ITI PMO</a:t>
            </a:r>
          </a:p>
        </p:txBody>
      </p:sp>
      <p:sp>
        <p:nvSpPr>
          <p:cNvPr id="83" name="Obdélník: se zakulacenými rohy 82">
            <a:extLst>
              <a:ext uri="{FF2B5EF4-FFF2-40B4-BE49-F238E27FC236}">
                <a16:creationId xmlns:a16="http://schemas.microsoft.com/office/drawing/2014/main" id="{3FC651A7-3706-451B-BA3C-112CDF340C97}"/>
              </a:ext>
            </a:extLst>
          </p:cNvPr>
          <p:cNvSpPr/>
          <p:nvPr/>
        </p:nvSpPr>
        <p:spPr>
          <a:xfrm>
            <a:off x="8907921" y="3726557"/>
            <a:ext cx="2447203" cy="611187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>
                <a:cs typeface="Calibri"/>
              </a:rPr>
              <a:t>Schválení v RHMP a ZHMP</a:t>
            </a:r>
          </a:p>
        </p:txBody>
      </p:sp>
      <p:sp>
        <p:nvSpPr>
          <p:cNvPr id="84" name="Obdélník: se zakulacenými rohy 83">
            <a:extLst>
              <a:ext uri="{FF2B5EF4-FFF2-40B4-BE49-F238E27FC236}">
                <a16:creationId xmlns:a16="http://schemas.microsoft.com/office/drawing/2014/main" id="{AD703BCA-304E-4319-8219-030EC0212B02}"/>
              </a:ext>
            </a:extLst>
          </p:cNvPr>
          <p:cNvSpPr/>
          <p:nvPr/>
        </p:nvSpPr>
        <p:spPr>
          <a:xfrm>
            <a:off x="5660336" y="4287120"/>
            <a:ext cx="2478588" cy="611187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>
                <a:cs typeface="Calibri"/>
              </a:rPr>
              <a:t>Schválení ŘO</a:t>
            </a:r>
          </a:p>
        </p:txBody>
      </p:sp>
      <p:cxnSp>
        <p:nvCxnSpPr>
          <p:cNvPr id="85" name="Přímá spojnice 84">
            <a:extLst>
              <a:ext uri="{FF2B5EF4-FFF2-40B4-BE49-F238E27FC236}">
                <a16:creationId xmlns:a16="http://schemas.microsoft.com/office/drawing/2014/main" id="{AEA8C064-0037-4A71-812A-66DB934C698A}"/>
              </a:ext>
            </a:extLst>
          </p:cNvPr>
          <p:cNvCxnSpPr>
            <a:cxnSpLocks/>
          </p:cNvCxnSpPr>
          <p:nvPr/>
        </p:nvCxnSpPr>
        <p:spPr>
          <a:xfrm>
            <a:off x="8507730" y="1188258"/>
            <a:ext cx="0" cy="4201887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6" name="Přímá spojnice 85">
            <a:extLst>
              <a:ext uri="{FF2B5EF4-FFF2-40B4-BE49-F238E27FC236}">
                <a16:creationId xmlns:a16="http://schemas.microsoft.com/office/drawing/2014/main" id="{72D0D83E-B336-4543-A491-935068030A35}"/>
              </a:ext>
            </a:extLst>
          </p:cNvPr>
          <p:cNvCxnSpPr>
            <a:cxnSpLocks/>
          </p:cNvCxnSpPr>
          <p:nvPr/>
        </p:nvCxnSpPr>
        <p:spPr>
          <a:xfrm flipH="1">
            <a:off x="8124869" y="1322933"/>
            <a:ext cx="330000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87" name="Ovál 86">
            <a:extLst>
              <a:ext uri="{FF2B5EF4-FFF2-40B4-BE49-F238E27FC236}">
                <a16:creationId xmlns:a16="http://schemas.microsoft.com/office/drawing/2014/main" id="{D0B19771-4527-476A-B7C1-84435D95475C}"/>
              </a:ext>
            </a:extLst>
          </p:cNvPr>
          <p:cNvSpPr/>
          <p:nvPr/>
        </p:nvSpPr>
        <p:spPr>
          <a:xfrm>
            <a:off x="8352155" y="1137565"/>
            <a:ext cx="311150" cy="311150"/>
          </a:xfrm>
          <a:prstGeom prst="ellipse">
            <a:avLst/>
          </a:prstGeom>
          <a:solidFill>
            <a:schemeClr val="bg1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8" name="Obdélník: se zakulacenými rohy 87">
            <a:extLst>
              <a:ext uri="{FF2B5EF4-FFF2-40B4-BE49-F238E27FC236}">
                <a16:creationId xmlns:a16="http://schemas.microsoft.com/office/drawing/2014/main" id="{48B225EC-F673-4742-BC07-74383B7E5C04}"/>
              </a:ext>
            </a:extLst>
          </p:cNvPr>
          <p:cNvSpPr/>
          <p:nvPr/>
        </p:nvSpPr>
        <p:spPr>
          <a:xfrm>
            <a:off x="8879804" y="4984754"/>
            <a:ext cx="2478588" cy="611187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>
                <a:cs typeface="Calibri"/>
              </a:rPr>
              <a:t>Vydání Vyjádření ŘV ITI PMO</a:t>
            </a:r>
          </a:p>
        </p:txBody>
      </p:sp>
      <p:sp>
        <p:nvSpPr>
          <p:cNvPr id="89" name="Ovál 88">
            <a:extLst>
              <a:ext uri="{FF2B5EF4-FFF2-40B4-BE49-F238E27FC236}">
                <a16:creationId xmlns:a16="http://schemas.microsoft.com/office/drawing/2014/main" id="{6E3FD3A5-557D-4416-A5AC-BDD90436D455}"/>
              </a:ext>
            </a:extLst>
          </p:cNvPr>
          <p:cNvSpPr/>
          <p:nvPr/>
        </p:nvSpPr>
        <p:spPr>
          <a:xfrm>
            <a:off x="8345879" y="1661643"/>
            <a:ext cx="311150" cy="311150"/>
          </a:xfrm>
          <a:prstGeom prst="ellipse">
            <a:avLst/>
          </a:prstGeom>
          <a:solidFill>
            <a:schemeClr val="bg1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0" name="Ovál 89">
            <a:extLst>
              <a:ext uri="{FF2B5EF4-FFF2-40B4-BE49-F238E27FC236}">
                <a16:creationId xmlns:a16="http://schemas.microsoft.com/office/drawing/2014/main" id="{FB4B93C1-C3B9-4D57-B78A-FC226F596033}"/>
              </a:ext>
            </a:extLst>
          </p:cNvPr>
          <p:cNvSpPr/>
          <p:nvPr/>
        </p:nvSpPr>
        <p:spPr>
          <a:xfrm>
            <a:off x="8343695" y="2227936"/>
            <a:ext cx="311150" cy="311150"/>
          </a:xfrm>
          <a:prstGeom prst="ellipse">
            <a:avLst/>
          </a:prstGeom>
          <a:solidFill>
            <a:schemeClr val="bg1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1" name="Ovál 90">
            <a:extLst>
              <a:ext uri="{FF2B5EF4-FFF2-40B4-BE49-F238E27FC236}">
                <a16:creationId xmlns:a16="http://schemas.microsoft.com/office/drawing/2014/main" id="{3207DE50-8C86-48F7-BBB9-E2C15A0CDA0B}"/>
              </a:ext>
            </a:extLst>
          </p:cNvPr>
          <p:cNvSpPr/>
          <p:nvPr/>
        </p:nvSpPr>
        <p:spPr>
          <a:xfrm>
            <a:off x="8343695" y="2782837"/>
            <a:ext cx="311150" cy="311150"/>
          </a:xfrm>
          <a:prstGeom prst="ellipse">
            <a:avLst/>
          </a:prstGeom>
          <a:solidFill>
            <a:schemeClr val="bg1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2" name="Ovál 91">
            <a:extLst>
              <a:ext uri="{FF2B5EF4-FFF2-40B4-BE49-F238E27FC236}">
                <a16:creationId xmlns:a16="http://schemas.microsoft.com/office/drawing/2014/main" id="{32918D5B-03FA-4753-A740-C6342D3D9027}"/>
              </a:ext>
            </a:extLst>
          </p:cNvPr>
          <p:cNvSpPr/>
          <p:nvPr/>
        </p:nvSpPr>
        <p:spPr>
          <a:xfrm>
            <a:off x="8343695" y="3344411"/>
            <a:ext cx="311150" cy="311150"/>
          </a:xfrm>
          <a:prstGeom prst="ellipse">
            <a:avLst/>
          </a:prstGeom>
          <a:solidFill>
            <a:schemeClr val="bg1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3" name="Ovál 92">
            <a:extLst>
              <a:ext uri="{FF2B5EF4-FFF2-40B4-BE49-F238E27FC236}">
                <a16:creationId xmlns:a16="http://schemas.microsoft.com/office/drawing/2014/main" id="{82B8200B-8936-43D8-8FA4-B51725525956}"/>
              </a:ext>
            </a:extLst>
          </p:cNvPr>
          <p:cNvSpPr/>
          <p:nvPr/>
        </p:nvSpPr>
        <p:spPr>
          <a:xfrm>
            <a:off x="8343695" y="3904411"/>
            <a:ext cx="311150" cy="311150"/>
          </a:xfrm>
          <a:prstGeom prst="ellipse">
            <a:avLst/>
          </a:prstGeom>
          <a:solidFill>
            <a:schemeClr val="bg1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4" name="Ovál 93">
            <a:extLst>
              <a:ext uri="{FF2B5EF4-FFF2-40B4-BE49-F238E27FC236}">
                <a16:creationId xmlns:a16="http://schemas.microsoft.com/office/drawing/2014/main" id="{781DBEA4-6999-41F7-B4CB-46D47BF0351B}"/>
              </a:ext>
            </a:extLst>
          </p:cNvPr>
          <p:cNvSpPr/>
          <p:nvPr/>
        </p:nvSpPr>
        <p:spPr>
          <a:xfrm>
            <a:off x="8343695" y="4463998"/>
            <a:ext cx="311150" cy="311150"/>
          </a:xfrm>
          <a:prstGeom prst="ellipse">
            <a:avLst/>
          </a:prstGeom>
          <a:solidFill>
            <a:schemeClr val="bg1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5" name="Ovál 94">
            <a:extLst>
              <a:ext uri="{FF2B5EF4-FFF2-40B4-BE49-F238E27FC236}">
                <a16:creationId xmlns:a16="http://schemas.microsoft.com/office/drawing/2014/main" id="{943A04D1-26F7-494B-A2D2-91E781F14A72}"/>
              </a:ext>
            </a:extLst>
          </p:cNvPr>
          <p:cNvSpPr/>
          <p:nvPr/>
        </p:nvSpPr>
        <p:spPr>
          <a:xfrm>
            <a:off x="8352155" y="5112388"/>
            <a:ext cx="311150" cy="311150"/>
          </a:xfrm>
          <a:prstGeom prst="ellipse">
            <a:avLst/>
          </a:prstGeom>
          <a:solidFill>
            <a:schemeClr val="bg1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97" name="Přímá spojnice 96">
            <a:extLst>
              <a:ext uri="{FF2B5EF4-FFF2-40B4-BE49-F238E27FC236}">
                <a16:creationId xmlns:a16="http://schemas.microsoft.com/office/drawing/2014/main" id="{B3596B58-A2C1-4EC3-A6FD-1773CFD5E0DB}"/>
              </a:ext>
            </a:extLst>
          </p:cNvPr>
          <p:cNvCxnSpPr>
            <a:cxnSpLocks/>
          </p:cNvCxnSpPr>
          <p:nvPr/>
        </p:nvCxnSpPr>
        <p:spPr>
          <a:xfrm flipH="1">
            <a:off x="8654845" y="1812096"/>
            <a:ext cx="330000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8" name="Přímá spojnice 97">
            <a:extLst>
              <a:ext uri="{FF2B5EF4-FFF2-40B4-BE49-F238E27FC236}">
                <a16:creationId xmlns:a16="http://schemas.microsoft.com/office/drawing/2014/main" id="{579C5D18-7FD4-47BD-8A28-7E10B82C6334}"/>
              </a:ext>
            </a:extLst>
          </p:cNvPr>
          <p:cNvCxnSpPr>
            <a:cxnSpLocks/>
          </p:cNvCxnSpPr>
          <p:nvPr/>
        </p:nvCxnSpPr>
        <p:spPr>
          <a:xfrm flipH="1">
            <a:off x="8022155" y="2390604"/>
            <a:ext cx="330000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9" name="Přímá spojnice 98">
            <a:extLst>
              <a:ext uri="{FF2B5EF4-FFF2-40B4-BE49-F238E27FC236}">
                <a16:creationId xmlns:a16="http://schemas.microsoft.com/office/drawing/2014/main" id="{17A47C3C-DA4F-4656-BD50-70D5050BA2EE}"/>
              </a:ext>
            </a:extLst>
          </p:cNvPr>
          <p:cNvCxnSpPr>
            <a:cxnSpLocks/>
          </p:cNvCxnSpPr>
          <p:nvPr/>
        </p:nvCxnSpPr>
        <p:spPr>
          <a:xfrm flipH="1">
            <a:off x="8663305" y="2925287"/>
            <a:ext cx="330000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0" name="Přímá spojnice 99">
            <a:extLst>
              <a:ext uri="{FF2B5EF4-FFF2-40B4-BE49-F238E27FC236}">
                <a16:creationId xmlns:a16="http://schemas.microsoft.com/office/drawing/2014/main" id="{87EC990E-376C-4878-AC2C-DD893BAA9552}"/>
              </a:ext>
            </a:extLst>
          </p:cNvPr>
          <p:cNvCxnSpPr>
            <a:cxnSpLocks/>
          </p:cNvCxnSpPr>
          <p:nvPr/>
        </p:nvCxnSpPr>
        <p:spPr>
          <a:xfrm flipH="1">
            <a:off x="8022155" y="3507345"/>
            <a:ext cx="330000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1" name="Přímá spojnice 100">
            <a:extLst>
              <a:ext uri="{FF2B5EF4-FFF2-40B4-BE49-F238E27FC236}">
                <a16:creationId xmlns:a16="http://schemas.microsoft.com/office/drawing/2014/main" id="{45869587-75E9-4CB6-B196-86CDA1415A63}"/>
              </a:ext>
            </a:extLst>
          </p:cNvPr>
          <p:cNvCxnSpPr>
            <a:cxnSpLocks/>
          </p:cNvCxnSpPr>
          <p:nvPr/>
        </p:nvCxnSpPr>
        <p:spPr>
          <a:xfrm flipH="1">
            <a:off x="8643511" y="4055551"/>
            <a:ext cx="330000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2" name="Přímá spojnice 101">
            <a:extLst>
              <a:ext uri="{FF2B5EF4-FFF2-40B4-BE49-F238E27FC236}">
                <a16:creationId xmlns:a16="http://schemas.microsoft.com/office/drawing/2014/main" id="{F9D6B795-26F5-4A5E-B3BA-8B8C2DC5ED28}"/>
              </a:ext>
            </a:extLst>
          </p:cNvPr>
          <p:cNvCxnSpPr>
            <a:cxnSpLocks/>
          </p:cNvCxnSpPr>
          <p:nvPr/>
        </p:nvCxnSpPr>
        <p:spPr>
          <a:xfrm flipH="1">
            <a:off x="8010821" y="4616114"/>
            <a:ext cx="330000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3" name="Přímá spojnice 102">
            <a:extLst>
              <a:ext uri="{FF2B5EF4-FFF2-40B4-BE49-F238E27FC236}">
                <a16:creationId xmlns:a16="http://schemas.microsoft.com/office/drawing/2014/main" id="{9262A1BD-F4B8-419E-AC23-E104E3C5479B}"/>
              </a:ext>
            </a:extLst>
          </p:cNvPr>
          <p:cNvCxnSpPr>
            <a:cxnSpLocks/>
          </p:cNvCxnSpPr>
          <p:nvPr/>
        </p:nvCxnSpPr>
        <p:spPr>
          <a:xfrm flipH="1">
            <a:off x="8663305" y="5291364"/>
            <a:ext cx="330000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1" name="Spojnice: pravoúhlá 30">
            <a:extLst>
              <a:ext uri="{FF2B5EF4-FFF2-40B4-BE49-F238E27FC236}">
                <a16:creationId xmlns:a16="http://schemas.microsoft.com/office/drawing/2014/main" id="{EAAF4648-7E73-44D3-A350-4207513AAEB3}"/>
              </a:ext>
            </a:extLst>
          </p:cNvPr>
          <p:cNvCxnSpPr>
            <a:cxnSpLocks/>
            <a:stCxn id="95" idx="4"/>
            <a:endCxn id="68" idx="4"/>
          </p:cNvCxnSpPr>
          <p:nvPr/>
        </p:nvCxnSpPr>
        <p:spPr>
          <a:xfrm rot="5400000" flipH="1">
            <a:off x="5624461" y="2540269"/>
            <a:ext cx="618588" cy="5147950"/>
          </a:xfrm>
          <a:prstGeom prst="bentConnector3">
            <a:avLst>
              <a:gd name="adj1" fmla="val -36955"/>
            </a:avLst>
          </a:prstGeom>
          <a:ln w="6032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Obrázek 2" descr="Obsah obrázku text, Písmo, kniha, červená&#10;&#10;Popis se vygeneroval automaticky.">
            <a:extLst>
              <a:ext uri="{FF2B5EF4-FFF2-40B4-BE49-F238E27FC236}">
                <a16:creationId xmlns:a16="http://schemas.microsoft.com/office/drawing/2014/main" id="{5FFD2A20-88C1-03D6-7C00-4DB9AA1EB97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22536" y="6255247"/>
            <a:ext cx="361896" cy="358382"/>
          </a:xfrm>
          <a:prstGeom prst="rect">
            <a:avLst/>
          </a:prstGeom>
        </p:spPr>
      </p:pic>
      <p:pic>
        <p:nvPicPr>
          <p:cNvPr id="5" name="Obrázek 4" descr="Obsah obrázku text, Písmo, snímek obrazovky, Grafika&#10;&#10;Popis se vygeneroval automaticky.">
            <a:extLst>
              <a:ext uri="{FF2B5EF4-FFF2-40B4-BE49-F238E27FC236}">
                <a16:creationId xmlns:a16="http://schemas.microsoft.com/office/drawing/2014/main" id="{77F8BAD3-6D95-601C-63D9-621536BF555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52156" y="6230756"/>
            <a:ext cx="3306199" cy="401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848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Grafický objekt 18">
            <a:extLst>
              <a:ext uri="{FF2B5EF4-FFF2-40B4-BE49-F238E27FC236}">
                <a16:creationId xmlns:a16="http://schemas.microsoft.com/office/drawing/2014/main" id="{4BE476A6-973D-4003-A220-FCC21ACF89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94860" y="2112265"/>
            <a:ext cx="482209" cy="741495"/>
          </a:xfrm>
          <a:prstGeom prst="rect">
            <a:avLst/>
          </a:prstGeom>
        </p:spPr>
      </p:pic>
      <p:pic>
        <p:nvPicPr>
          <p:cNvPr id="22" name="Grafický objekt 21">
            <a:extLst>
              <a:ext uri="{FF2B5EF4-FFF2-40B4-BE49-F238E27FC236}">
                <a16:creationId xmlns:a16="http://schemas.microsoft.com/office/drawing/2014/main" id="{CBFCB3D9-29AF-4203-8CF1-CA8FFF76E08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855413" y="2164717"/>
            <a:ext cx="888100" cy="636587"/>
          </a:xfrm>
          <a:prstGeom prst="rect">
            <a:avLst/>
          </a:prstGeom>
        </p:spPr>
      </p:pic>
      <p:sp>
        <p:nvSpPr>
          <p:cNvPr id="33" name="Nadpis 1">
            <a:extLst>
              <a:ext uri="{FF2B5EF4-FFF2-40B4-BE49-F238E27FC236}">
                <a16:creationId xmlns:a16="http://schemas.microsoft.com/office/drawing/2014/main" id="{1217EF9D-10BC-4699-80BF-5E07209686B3}"/>
              </a:ext>
            </a:extLst>
          </p:cNvPr>
          <p:cNvSpPr txBox="1">
            <a:spLocks/>
          </p:cNvSpPr>
          <p:nvPr/>
        </p:nvSpPr>
        <p:spPr>
          <a:xfrm>
            <a:off x="448300" y="6415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4400" b="1">
                <a:solidFill>
                  <a:srgbClr val="C00000"/>
                </a:solidFill>
              </a:rPr>
              <a:t>ŘÍDICÍ STRUKTURA NOSITELE ITI</a:t>
            </a:r>
            <a:endParaRPr lang="cs-CZ" sz="4400" b="1">
              <a:solidFill>
                <a:srgbClr val="C00000"/>
              </a:solidFill>
              <a:cs typeface="UnitPro-Black" panose="020B0A04030101020102" pitchFamily="34" charset="0"/>
            </a:endParaRPr>
          </a:p>
        </p:txBody>
      </p:sp>
      <p:pic>
        <p:nvPicPr>
          <p:cNvPr id="34" name="Obrázek 33">
            <a:extLst>
              <a:ext uri="{FF2B5EF4-FFF2-40B4-BE49-F238E27FC236}">
                <a16:creationId xmlns:a16="http://schemas.microsoft.com/office/drawing/2014/main" id="{6EFA9590-9977-4EB0-BCA1-D898757619F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8166" y="6242952"/>
            <a:ext cx="1287632" cy="454409"/>
          </a:xfrm>
          <a:prstGeom prst="rect">
            <a:avLst/>
          </a:prstGeom>
        </p:spPr>
      </p:pic>
      <p:sp>
        <p:nvSpPr>
          <p:cNvPr id="52" name="Zástupný symbol pro obsah 2">
            <a:extLst>
              <a:ext uri="{FF2B5EF4-FFF2-40B4-BE49-F238E27FC236}">
                <a16:creationId xmlns:a16="http://schemas.microsoft.com/office/drawing/2014/main" id="{50BC959F-3FB1-4064-9250-8807123A1F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0620" y="1644863"/>
            <a:ext cx="10859530" cy="505249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endParaRPr lang="cs-CZ" b="1">
              <a:latin typeface="Calibri Light"/>
              <a:cs typeface="Calibri"/>
            </a:endParaRPr>
          </a:p>
          <a:p>
            <a:pPr>
              <a:lnSpc>
                <a:spcPct val="150000"/>
              </a:lnSpc>
            </a:pPr>
            <a:endParaRPr lang="cs-CZ">
              <a:latin typeface="Calibri Light"/>
              <a:cs typeface="Calibri"/>
            </a:endParaRPr>
          </a:p>
          <a:p>
            <a:endParaRPr lang="cs-CZ">
              <a:cs typeface="Calibri"/>
            </a:endParaRPr>
          </a:p>
        </p:txBody>
      </p:sp>
      <p:sp>
        <p:nvSpPr>
          <p:cNvPr id="62" name="Obdélník: se zakulacenými rohy 61">
            <a:extLst>
              <a:ext uri="{FF2B5EF4-FFF2-40B4-BE49-F238E27FC236}">
                <a16:creationId xmlns:a16="http://schemas.microsoft.com/office/drawing/2014/main" id="{79DD807B-7035-4168-B5B9-FDE1DEAC620B}"/>
              </a:ext>
            </a:extLst>
          </p:cNvPr>
          <p:cNvSpPr/>
          <p:nvPr/>
        </p:nvSpPr>
        <p:spPr>
          <a:xfrm>
            <a:off x="7957974" y="3749840"/>
            <a:ext cx="2520000" cy="982579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cs-CZ">
                <a:cs typeface="Calibri"/>
              </a:rPr>
              <a:t>Odborníci na dané oblasti z Prahy a SČK</a:t>
            </a:r>
          </a:p>
        </p:txBody>
      </p:sp>
      <p:sp>
        <p:nvSpPr>
          <p:cNvPr id="77" name="Obdélník: se zakulacenými rohy 76">
            <a:extLst>
              <a:ext uri="{FF2B5EF4-FFF2-40B4-BE49-F238E27FC236}">
                <a16:creationId xmlns:a16="http://schemas.microsoft.com/office/drawing/2014/main" id="{A2B6C09A-7CA0-4568-AE76-9FB7AB21E48E}"/>
              </a:ext>
            </a:extLst>
          </p:cNvPr>
          <p:cNvSpPr/>
          <p:nvPr/>
        </p:nvSpPr>
        <p:spPr>
          <a:xfrm>
            <a:off x="4691091" y="1452065"/>
            <a:ext cx="2478588" cy="794123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>
                <a:cs typeface="Calibri"/>
              </a:rPr>
              <a:t>Statutární orgány nositele (ZHMP, RHMP)</a:t>
            </a:r>
          </a:p>
        </p:txBody>
      </p:sp>
      <p:sp>
        <p:nvSpPr>
          <p:cNvPr id="78" name="Obdélník: se zakulacenými rohy 77">
            <a:extLst>
              <a:ext uri="{FF2B5EF4-FFF2-40B4-BE49-F238E27FC236}">
                <a16:creationId xmlns:a16="http://schemas.microsoft.com/office/drawing/2014/main" id="{BFA88BAB-474C-449E-A713-C065D5ECA9DC}"/>
              </a:ext>
            </a:extLst>
          </p:cNvPr>
          <p:cNvSpPr/>
          <p:nvPr/>
        </p:nvSpPr>
        <p:spPr>
          <a:xfrm>
            <a:off x="4691091" y="2785435"/>
            <a:ext cx="2478588" cy="611187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>
                <a:cs typeface="Calibri"/>
              </a:rPr>
              <a:t>Řídicí výbor ITI PMO</a:t>
            </a:r>
          </a:p>
        </p:txBody>
      </p:sp>
      <p:sp>
        <p:nvSpPr>
          <p:cNvPr id="79" name="Obdélník: se zakulacenými rohy 78">
            <a:extLst>
              <a:ext uri="{FF2B5EF4-FFF2-40B4-BE49-F238E27FC236}">
                <a16:creationId xmlns:a16="http://schemas.microsoft.com/office/drawing/2014/main" id="{BB86D472-CD89-4003-8326-9F4A624E9AC8}"/>
              </a:ext>
            </a:extLst>
          </p:cNvPr>
          <p:cNvSpPr/>
          <p:nvPr/>
        </p:nvSpPr>
        <p:spPr>
          <a:xfrm>
            <a:off x="4691091" y="3942344"/>
            <a:ext cx="2478588" cy="611187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>
                <a:cs typeface="Calibri"/>
              </a:rPr>
              <a:t>Pracovní skupiny ŘV ITI PMO</a:t>
            </a:r>
          </a:p>
        </p:txBody>
      </p:sp>
      <p:sp>
        <p:nvSpPr>
          <p:cNvPr id="6" name="Šipka: doleva 5">
            <a:extLst>
              <a:ext uri="{FF2B5EF4-FFF2-40B4-BE49-F238E27FC236}">
                <a16:creationId xmlns:a16="http://schemas.microsoft.com/office/drawing/2014/main" id="{B3122FDF-CC4F-4135-91FA-24C8D527C7B1}"/>
              </a:ext>
            </a:extLst>
          </p:cNvPr>
          <p:cNvSpPr/>
          <p:nvPr/>
        </p:nvSpPr>
        <p:spPr>
          <a:xfrm>
            <a:off x="7318408" y="4247936"/>
            <a:ext cx="510139" cy="99475"/>
          </a:xfrm>
          <a:prstGeom prst="lef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2" name="Obdélník: se zakulacenými rohy 31">
            <a:extLst>
              <a:ext uri="{FF2B5EF4-FFF2-40B4-BE49-F238E27FC236}">
                <a16:creationId xmlns:a16="http://schemas.microsoft.com/office/drawing/2014/main" id="{CE0B33A0-16A1-4AD3-B772-32BB844BCF77}"/>
              </a:ext>
            </a:extLst>
          </p:cNvPr>
          <p:cNvSpPr/>
          <p:nvPr/>
        </p:nvSpPr>
        <p:spPr>
          <a:xfrm>
            <a:off x="4691091" y="5099253"/>
            <a:ext cx="2478588" cy="611187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>
                <a:cs typeface="Calibri"/>
              </a:rPr>
              <a:t>Výkonný tým Nositele ITI PMO</a:t>
            </a:r>
          </a:p>
        </p:txBody>
      </p:sp>
      <p:sp>
        <p:nvSpPr>
          <p:cNvPr id="35" name="Obdélník: se zakulacenými rohy 34">
            <a:extLst>
              <a:ext uri="{FF2B5EF4-FFF2-40B4-BE49-F238E27FC236}">
                <a16:creationId xmlns:a16="http://schemas.microsoft.com/office/drawing/2014/main" id="{525A7719-A401-45A1-9086-907329502B2C}"/>
              </a:ext>
            </a:extLst>
          </p:cNvPr>
          <p:cNvSpPr/>
          <p:nvPr/>
        </p:nvSpPr>
        <p:spPr>
          <a:xfrm>
            <a:off x="831850" y="4091771"/>
            <a:ext cx="2520000" cy="1702631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cs-CZ">
                <a:cs typeface="Calibri"/>
              </a:rPr>
              <a:t>Odbor FON – manažer ITI, metodička, koordinátorka ITI, územní koordinátoři</a:t>
            </a:r>
          </a:p>
        </p:txBody>
      </p:sp>
      <p:cxnSp>
        <p:nvCxnSpPr>
          <p:cNvPr id="8" name="Přímá spojnice 7">
            <a:extLst>
              <a:ext uri="{FF2B5EF4-FFF2-40B4-BE49-F238E27FC236}">
                <a16:creationId xmlns:a16="http://schemas.microsoft.com/office/drawing/2014/main" id="{443B0B73-0B1E-4AE8-A145-5C5F22D3F2A3}"/>
              </a:ext>
            </a:extLst>
          </p:cNvPr>
          <p:cNvCxnSpPr/>
          <p:nvPr/>
        </p:nvCxnSpPr>
        <p:spPr>
          <a:xfrm>
            <a:off x="3564934" y="5277853"/>
            <a:ext cx="830603" cy="0"/>
          </a:xfrm>
          <a:prstGeom prst="line">
            <a:avLst/>
          </a:prstGeom>
          <a:ln w="412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Přímá spojnice 35">
            <a:extLst>
              <a:ext uri="{FF2B5EF4-FFF2-40B4-BE49-F238E27FC236}">
                <a16:creationId xmlns:a16="http://schemas.microsoft.com/office/drawing/2014/main" id="{4E79DBAE-22DF-4C79-9C3B-6061FBB1CB74}"/>
              </a:ext>
            </a:extLst>
          </p:cNvPr>
          <p:cNvCxnSpPr/>
          <p:nvPr/>
        </p:nvCxnSpPr>
        <p:spPr>
          <a:xfrm>
            <a:off x="3556914" y="5430253"/>
            <a:ext cx="830603" cy="0"/>
          </a:xfrm>
          <a:prstGeom prst="line">
            <a:avLst/>
          </a:prstGeom>
          <a:ln w="412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Šipka: nahoru 8">
            <a:extLst>
              <a:ext uri="{FF2B5EF4-FFF2-40B4-BE49-F238E27FC236}">
                <a16:creationId xmlns:a16="http://schemas.microsoft.com/office/drawing/2014/main" id="{2E95AEAE-4D5D-4027-8D1E-6BE93553D862}"/>
              </a:ext>
            </a:extLst>
          </p:cNvPr>
          <p:cNvSpPr/>
          <p:nvPr/>
        </p:nvSpPr>
        <p:spPr>
          <a:xfrm>
            <a:off x="5823284" y="4633741"/>
            <a:ext cx="107101" cy="389555"/>
          </a:xfrm>
          <a:prstGeom prst="up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8" name="Šipka: nahoru 37">
            <a:extLst>
              <a:ext uri="{FF2B5EF4-FFF2-40B4-BE49-F238E27FC236}">
                <a16:creationId xmlns:a16="http://schemas.microsoft.com/office/drawing/2014/main" id="{8E96BFB9-D0D9-401E-B8AA-0A886E8D7501}"/>
              </a:ext>
            </a:extLst>
          </p:cNvPr>
          <p:cNvSpPr/>
          <p:nvPr/>
        </p:nvSpPr>
        <p:spPr>
          <a:xfrm>
            <a:off x="5799222" y="3470689"/>
            <a:ext cx="107101" cy="389555"/>
          </a:xfrm>
          <a:prstGeom prst="up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9" name="Šipka: nahoru 38">
            <a:extLst>
              <a:ext uri="{FF2B5EF4-FFF2-40B4-BE49-F238E27FC236}">
                <a16:creationId xmlns:a16="http://schemas.microsoft.com/office/drawing/2014/main" id="{B078B404-30E2-4F58-AB87-DB9D8ECF3E5B}"/>
              </a:ext>
            </a:extLst>
          </p:cNvPr>
          <p:cNvSpPr/>
          <p:nvPr/>
        </p:nvSpPr>
        <p:spPr>
          <a:xfrm>
            <a:off x="5823286" y="2307638"/>
            <a:ext cx="107101" cy="389555"/>
          </a:xfrm>
          <a:prstGeom prst="up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3" name="Obrázek 2" descr="Obsah obrázku text, Písmo, kniha, červená&#10;&#10;Popis se vygeneroval automaticky.">
            <a:extLst>
              <a:ext uri="{FF2B5EF4-FFF2-40B4-BE49-F238E27FC236}">
                <a16:creationId xmlns:a16="http://schemas.microsoft.com/office/drawing/2014/main" id="{44D91D85-C298-E3BF-F61F-DE7B255D075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22536" y="6255247"/>
            <a:ext cx="361896" cy="358382"/>
          </a:xfrm>
          <a:prstGeom prst="rect">
            <a:avLst/>
          </a:prstGeom>
        </p:spPr>
      </p:pic>
      <p:pic>
        <p:nvPicPr>
          <p:cNvPr id="5" name="Obrázek 4" descr="Obsah obrázku text, Písmo, snímek obrazovky, Grafika&#10;&#10;Popis se vygeneroval automaticky.">
            <a:extLst>
              <a:ext uri="{FF2B5EF4-FFF2-40B4-BE49-F238E27FC236}">
                <a16:creationId xmlns:a16="http://schemas.microsoft.com/office/drawing/2014/main" id="{C039751C-053D-4FFD-29F5-F1C24FF7829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52156" y="6230756"/>
            <a:ext cx="3306199" cy="401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2303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71961" y="1599159"/>
            <a:ext cx="11620546" cy="4391911"/>
          </a:xfrm>
        </p:spPr>
        <p:txBody>
          <a:bodyPr>
            <a:normAutofit/>
          </a:bodyPr>
          <a:lstStyle/>
          <a:p>
            <a:pPr marL="0" indent="0" rtl="0">
              <a:buNone/>
            </a:pPr>
            <a:r>
              <a:rPr lang="cs-CZ" sz="2600">
                <a:cs typeface="Calibri Light" panose="020F0302020204030204" pitchFamily="34" charset="0"/>
              </a:rPr>
              <a:t>3 HLAVNÍ PRIORITNÍ OBLASTI:</a:t>
            </a:r>
            <a:endParaRPr lang="en-US" sz="2600">
              <a:cs typeface="Calibri Light" panose="020F0302020204030204" pitchFamily="34" charset="0"/>
            </a:endParaRPr>
          </a:p>
          <a:p>
            <a:pPr rtl="0">
              <a:buSzPts val="2400"/>
              <a:buFont typeface="Wingdings" panose="05000000000000000000" pitchFamily="2" charset="2"/>
              <a:buChar char="Ø"/>
            </a:pPr>
            <a:r>
              <a:rPr lang="cs-CZ" sz="2600">
                <a:cs typeface="Calibri Light" panose="020F0302020204030204" pitchFamily="34" charset="0"/>
              </a:rPr>
              <a:t>Dostupné a kvalitní školství – IROP (Středočeský kraj)</a:t>
            </a:r>
            <a:endParaRPr lang="en-US" sz="2600">
              <a:cs typeface="Calibri Light" panose="020F0302020204030204" pitchFamily="34" charset="0"/>
            </a:endParaRPr>
          </a:p>
          <a:p>
            <a:pPr rtl="0">
              <a:buSzPts val="2400"/>
              <a:buFont typeface="Wingdings" panose="05000000000000000000" pitchFamily="2" charset="2"/>
              <a:buChar char="Ø"/>
            </a:pPr>
            <a:r>
              <a:rPr lang="cs-CZ" sz="2600">
                <a:cs typeface="Calibri Light" panose="020F0302020204030204" pitchFamily="34" charset="0"/>
              </a:rPr>
              <a:t>Ochrana před přírodními riziky – OP ŽP (Praha)</a:t>
            </a:r>
            <a:endParaRPr lang="en-US" sz="2600">
              <a:cs typeface="Calibri Light" panose="020F0302020204030204" pitchFamily="34" charset="0"/>
            </a:endParaRPr>
          </a:p>
          <a:p>
            <a:pPr rtl="0">
              <a:buSzPts val="2400"/>
              <a:buFont typeface="Wingdings" panose="05000000000000000000" pitchFamily="2" charset="2"/>
              <a:buChar char="Ø"/>
            </a:pPr>
            <a:r>
              <a:rPr lang="cs-CZ" sz="2600">
                <a:cs typeface="Calibri Light" panose="020F0302020204030204" pitchFamily="34" charset="0"/>
              </a:rPr>
              <a:t>Inteligentní doprava – IROP, OP PPR (Praha + Středočeský kraj)</a:t>
            </a:r>
          </a:p>
          <a:p>
            <a:endParaRPr lang="cs-CZ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8166" y="6242952"/>
            <a:ext cx="1287632" cy="454409"/>
          </a:xfrm>
          <a:prstGeom prst="rect">
            <a:avLst/>
          </a:prstGeom>
        </p:spPr>
      </p:pic>
      <p:cxnSp>
        <p:nvCxnSpPr>
          <p:cNvPr id="8" name="Přímá spojnice 7">
            <a:extLst>
              <a:ext uri="{FF2B5EF4-FFF2-40B4-BE49-F238E27FC236}">
                <a16:creationId xmlns:a16="http://schemas.microsoft.com/office/drawing/2014/main" id="{98B33D2D-5B74-47EA-B153-8D258938CFA5}"/>
              </a:ext>
            </a:extLst>
          </p:cNvPr>
          <p:cNvCxnSpPr>
            <a:cxnSpLocks/>
          </p:cNvCxnSpPr>
          <p:nvPr/>
        </p:nvCxnSpPr>
        <p:spPr>
          <a:xfrm flipV="1">
            <a:off x="351891" y="1278012"/>
            <a:ext cx="11640616" cy="6449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Nadpis 1">
            <a:extLst>
              <a:ext uri="{FF2B5EF4-FFF2-40B4-BE49-F238E27FC236}">
                <a16:creationId xmlns:a16="http://schemas.microsoft.com/office/drawing/2014/main" id="{17527DB1-F060-4605-8BF6-3B22C856B227}"/>
              </a:ext>
            </a:extLst>
          </p:cNvPr>
          <p:cNvSpPr txBox="1">
            <a:spLocks/>
          </p:cNvSpPr>
          <p:nvPr/>
        </p:nvSpPr>
        <p:spPr>
          <a:xfrm>
            <a:off x="448300" y="6415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b="1">
                <a:solidFill>
                  <a:srgbClr val="C00000"/>
                </a:solidFill>
                <a:cs typeface="UnitPro-Black" panose="020B0A04030101020102" pitchFamily="34" charset="0"/>
              </a:rPr>
              <a:t>ITI V OBDOBÍ 2014–2020</a:t>
            </a:r>
            <a:endParaRPr lang="cs-CZ" b="1">
              <a:solidFill>
                <a:srgbClr val="C00000"/>
              </a:solidFill>
              <a:cs typeface="UnitPro-Black" panose="020B0A04030101020102" pitchFamily="34" charset="0"/>
            </a:endParaRP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639D4A40-3762-4481-A3A1-16623396A6B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-1231" t="4797" r="1231" b="-4797"/>
          <a:stretch/>
        </p:blipFill>
        <p:spPr>
          <a:xfrm>
            <a:off x="454396" y="4096447"/>
            <a:ext cx="10509504" cy="1946148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619FFC1F-7B06-4C74-8FAA-C3B208D3EA5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31029" y="1443454"/>
            <a:ext cx="2641092" cy="2601468"/>
          </a:xfrm>
          <a:prstGeom prst="rect">
            <a:avLst/>
          </a:prstGeom>
        </p:spPr>
      </p:pic>
      <p:pic>
        <p:nvPicPr>
          <p:cNvPr id="5" name="Obrázek 4" descr="Obsah obrázku text, Písmo, kniha, červená&#10;&#10;Popis se vygeneroval automaticky.">
            <a:extLst>
              <a:ext uri="{FF2B5EF4-FFF2-40B4-BE49-F238E27FC236}">
                <a16:creationId xmlns:a16="http://schemas.microsoft.com/office/drawing/2014/main" id="{0C6C538C-98D2-DA3E-6358-C9FFE81FF4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22536" y="6255247"/>
            <a:ext cx="361896" cy="358382"/>
          </a:xfrm>
          <a:prstGeom prst="rect">
            <a:avLst/>
          </a:prstGeom>
        </p:spPr>
      </p:pic>
      <p:pic>
        <p:nvPicPr>
          <p:cNvPr id="13" name="Obrázek 12" descr="Obsah obrázku text, Písmo, snímek obrazovky, Grafika&#10;&#10;Popis se vygeneroval automaticky.">
            <a:extLst>
              <a:ext uri="{FF2B5EF4-FFF2-40B4-BE49-F238E27FC236}">
                <a16:creationId xmlns:a16="http://schemas.microsoft.com/office/drawing/2014/main" id="{ECE28EF9-3AC4-2DCF-6E5B-0945531B81B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2156" y="6230756"/>
            <a:ext cx="3306199" cy="401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61909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8166" y="6242952"/>
            <a:ext cx="1287632" cy="454409"/>
          </a:xfrm>
          <a:prstGeom prst="rect">
            <a:avLst/>
          </a:prstGeom>
        </p:spPr>
      </p:pic>
      <p:cxnSp>
        <p:nvCxnSpPr>
          <p:cNvPr id="8" name="Přímá spojnice 7">
            <a:extLst>
              <a:ext uri="{FF2B5EF4-FFF2-40B4-BE49-F238E27FC236}">
                <a16:creationId xmlns:a16="http://schemas.microsoft.com/office/drawing/2014/main" id="{98B33D2D-5B74-47EA-B153-8D258938CFA5}"/>
              </a:ext>
            </a:extLst>
          </p:cNvPr>
          <p:cNvCxnSpPr>
            <a:cxnSpLocks/>
          </p:cNvCxnSpPr>
          <p:nvPr/>
        </p:nvCxnSpPr>
        <p:spPr>
          <a:xfrm flipV="1">
            <a:off x="351891" y="1278012"/>
            <a:ext cx="11640616" cy="6449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Nadpis 1">
            <a:extLst>
              <a:ext uri="{FF2B5EF4-FFF2-40B4-BE49-F238E27FC236}">
                <a16:creationId xmlns:a16="http://schemas.microsoft.com/office/drawing/2014/main" id="{17527DB1-F060-4605-8BF6-3B22C856B227}"/>
              </a:ext>
            </a:extLst>
          </p:cNvPr>
          <p:cNvSpPr txBox="1">
            <a:spLocks/>
          </p:cNvSpPr>
          <p:nvPr/>
        </p:nvSpPr>
        <p:spPr>
          <a:xfrm>
            <a:off x="448300" y="6415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b="1">
                <a:solidFill>
                  <a:srgbClr val="C00000"/>
                </a:solidFill>
                <a:cs typeface="UnitPro-Black" panose="020B0A04030101020102" pitchFamily="34" charset="0"/>
              </a:rPr>
              <a:t>ITI V OBDOBÍ 2014–2020</a:t>
            </a:r>
            <a:endParaRPr lang="cs-CZ" b="1">
              <a:solidFill>
                <a:srgbClr val="C00000"/>
              </a:solidFill>
              <a:cs typeface="UnitPro-Black" panose="020B0A04030101020102" pitchFamily="34" charset="0"/>
            </a:endParaRPr>
          </a:p>
        </p:txBody>
      </p:sp>
      <p:pic>
        <p:nvPicPr>
          <p:cNvPr id="17" name="Obrázek 16">
            <a:extLst>
              <a:ext uri="{FF2B5EF4-FFF2-40B4-BE49-F238E27FC236}">
                <a16:creationId xmlns:a16="http://schemas.microsoft.com/office/drawing/2014/main" id="{89E6AFA2-84B6-430F-A3DB-8B192A8F1E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1891" y="1599978"/>
            <a:ext cx="4040124" cy="4494276"/>
          </a:xfrm>
          <a:prstGeom prst="rect">
            <a:avLst/>
          </a:prstGeom>
        </p:spPr>
      </p:pic>
      <p:pic>
        <p:nvPicPr>
          <p:cNvPr id="19" name="Obrázek 18">
            <a:extLst>
              <a:ext uri="{FF2B5EF4-FFF2-40B4-BE49-F238E27FC236}">
                <a16:creationId xmlns:a16="http://schemas.microsoft.com/office/drawing/2014/main" id="{17C6ADC6-BB48-434E-8461-ED0BABBA13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477" y="1747806"/>
            <a:ext cx="3159252" cy="4346448"/>
          </a:xfrm>
          <a:prstGeom prst="rect">
            <a:avLst/>
          </a:prstGeom>
        </p:spPr>
      </p:pic>
      <p:pic>
        <p:nvPicPr>
          <p:cNvPr id="21" name="Obrázek 20">
            <a:extLst>
              <a:ext uri="{FF2B5EF4-FFF2-40B4-BE49-F238E27FC236}">
                <a16:creationId xmlns:a16="http://schemas.microsoft.com/office/drawing/2014/main" id="{DF1CFCDD-3B31-486B-B5B4-C1452C5A396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57972" y="1839246"/>
            <a:ext cx="3195828" cy="4255008"/>
          </a:xfrm>
          <a:prstGeom prst="rect">
            <a:avLst/>
          </a:prstGeom>
        </p:spPr>
      </p:pic>
      <p:pic>
        <p:nvPicPr>
          <p:cNvPr id="3" name="Obrázek 2" descr="Obsah obrázku text, Písmo, kniha, červená&#10;&#10;Popis se vygeneroval automaticky.">
            <a:extLst>
              <a:ext uri="{FF2B5EF4-FFF2-40B4-BE49-F238E27FC236}">
                <a16:creationId xmlns:a16="http://schemas.microsoft.com/office/drawing/2014/main" id="{68A36F40-5B3A-D786-20BD-C414A29C68A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22536" y="6255247"/>
            <a:ext cx="361896" cy="358382"/>
          </a:xfrm>
          <a:prstGeom prst="rect">
            <a:avLst/>
          </a:prstGeom>
        </p:spPr>
      </p:pic>
      <p:pic>
        <p:nvPicPr>
          <p:cNvPr id="5" name="Obrázek 4" descr="Obsah obrázku text, Písmo, snímek obrazovky, Grafika&#10;&#10;Popis se vygeneroval automaticky.">
            <a:extLst>
              <a:ext uri="{FF2B5EF4-FFF2-40B4-BE49-F238E27FC236}">
                <a16:creationId xmlns:a16="http://schemas.microsoft.com/office/drawing/2014/main" id="{5C46BF37-E839-4452-8395-B47F05D371B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2156" y="6230756"/>
            <a:ext cx="3306199" cy="401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0795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8166" y="6242952"/>
            <a:ext cx="1287632" cy="454409"/>
          </a:xfrm>
          <a:prstGeom prst="rect">
            <a:avLst/>
          </a:prstGeom>
        </p:spPr>
      </p:pic>
      <p:sp>
        <p:nvSpPr>
          <p:cNvPr id="9" name="Nadpis 1">
            <a:extLst>
              <a:ext uri="{FF2B5EF4-FFF2-40B4-BE49-F238E27FC236}">
                <a16:creationId xmlns:a16="http://schemas.microsoft.com/office/drawing/2014/main" id="{17527DB1-F060-4605-8BF6-3B22C856B227}"/>
              </a:ext>
            </a:extLst>
          </p:cNvPr>
          <p:cNvSpPr txBox="1">
            <a:spLocks/>
          </p:cNvSpPr>
          <p:nvPr/>
        </p:nvSpPr>
        <p:spPr>
          <a:xfrm>
            <a:off x="448300" y="6415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b="1">
                <a:solidFill>
                  <a:srgbClr val="C00000"/>
                </a:solidFill>
                <a:cs typeface="UnitPro-Black" panose="020B0A04030101020102" pitchFamily="34" charset="0"/>
              </a:rPr>
              <a:t>ITI V OBDOBÍ 2014–2020</a:t>
            </a:r>
            <a:endParaRPr lang="cs-CZ" b="1">
              <a:solidFill>
                <a:srgbClr val="C00000"/>
              </a:solidFill>
              <a:cs typeface="UnitPro-Black" panose="020B0A04030101020102" pitchFamily="34" charset="0"/>
            </a:endParaRPr>
          </a:p>
        </p:txBody>
      </p:sp>
      <p:pic>
        <p:nvPicPr>
          <p:cNvPr id="3" name="Obrázek 2" descr="Obsah obrázku text, Písmo, kniha, červená&#10;&#10;Popis se vygeneroval automaticky.">
            <a:extLst>
              <a:ext uri="{FF2B5EF4-FFF2-40B4-BE49-F238E27FC236}">
                <a16:creationId xmlns:a16="http://schemas.microsoft.com/office/drawing/2014/main" id="{5FD6B963-2F15-2D6A-BC7B-131613381F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22536" y="6255247"/>
            <a:ext cx="361896" cy="358382"/>
          </a:xfrm>
          <a:prstGeom prst="rect">
            <a:avLst/>
          </a:prstGeom>
        </p:spPr>
      </p:pic>
      <p:pic>
        <p:nvPicPr>
          <p:cNvPr id="5" name="Obrázek 4" descr="Obsah obrázku text, Písmo, snímek obrazovky, Grafika&#10;&#10;Popis se vygeneroval automaticky.">
            <a:extLst>
              <a:ext uri="{FF2B5EF4-FFF2-40B4-BE49-F238E27FC236}">
                <a16:creationId xmlns:a16="http://schemas.microsoft.com/office/drawing/2014/main" id="{BC2BA0EC-0E00-B660-8EE3-EB76B84707A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2156" y="6230756"/>
            <a:ext cx="3306199" cy="401651"/>
          </a:xfrm>
          <a:prstGeom prst="rect">
            <a:avLst/>
          </a:prstGeom>
        </p:spPr>
      </p:pic>
      <p:pic>
        <p:nvPicPr>
          <p:cNvPr id="6" name="Zástupný obsah 5">
            <a:extLst>
              <a:ext uri="{FF2B5EF4-FFF2-40B4-BE49-F238E27FC236}">
                <a16:creationId xmlns:a16="http://schemas.microsoft.com/office/drawing/2014/main" id="{F3CADE19-E44C-9B4E-743D-4FF2D93686B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6"/>
          <a:stretch>
            <a:fillRect/>
          </a:stretch>
        </p:blipFill>
        <p:spPr>
          <a:xfrm>
            <a:off x="-207818" y="550253"/>
            <a:ext cx="11971586" cy="6045619"/>
          </a:xfrm>
        </p:spPr>
      </p:pic>
    </p:spTree>
    <p:extLst>
      <p:ext uri="{BB962C8B-B14F-4D97-AF65-F5344CB8AC3E}">
        <p14:creationId xmlns:p14="http://schemas.microsoft.com/office/powerpoint/2010/main" val="464907742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558127D3D85943499268624A7EA09672" ma:contentTypeVersion="18" ma:contentTypeDescription="Vytvoří nový dokument" ma:contentTypeScope="" ma:versionID="41171bf319529a3c64731c056d9820fd">
  <xsd:schema xmlns:xsd="http://www.w3.org/2001/XMLSchema" xmlns:xs="http://www.w3.org/2001/XMLSchema" xmlns:p="http://schemas.microsoft.com/office/2006/metadata/properties" xmlns:ns2="d7c3b205-3d44-413b-9182-14c00dd29cd3" xmlns:ns3="485ab4be-1c84-4ffe-a376-8eb6bbbe07bd" targetNamespace="http://schemas.microsoft.com/office/2006/metadata/properties" ma:root="true" ma:fieldsID="3a4fea7eac9c05218195916432a2c751" ns2:_="" ns3:_="">
    <xsd:import namespace="d7c3b205-3d44-413b-9182-14c00dd29cd3"/>
    <xsd:import namespace="485ab4be-1c84-4ffe-a376-8eb6bbbe07b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_Flow_SignoffStatu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2:MediaServiceSearchPropertie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7c3b205-3d44-413b-9182-14c00dd29cd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_Flow_SignoffStatus" ma:index="16" nillable="true" ma:displayName="Stav odsouhlasení" ma:internalName="Stav_x0020_odsouhlasen_x00ed_">
      <xsd:simpleType>
        <xsd:restriction base="dms:Text"/>
      </xsd:simpleType>
    </xsd:element>
    <xsd:element name="lcf76f155ced4ddcb4097134ff3c332f" ma:index="18" nillable="true" ma:taxonomy="true" ma:internalName="lcf76f155ced4ddcb4097134ff3c332f" ma:taxonomyFieldName="MediaServiceImageTags" ma:displayName="Značky obrázků" ma:readOnly="false" ma:fieldId="{5cf76f15-5ced-4ddc-b409-7134ff3c332f}" ma:taxonomyMulti="true" ma:sspId="de97acfe-e349-49a2-9112-0b04129138d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5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5ab4be-1c84-4ffe-a376-8eb6bbbe07bd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dílí se s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dílené s podrobnostmi" ma:internalName="SharedWithDetails" ma:readOnly="true">
      <xsd:simpleType>
        <xsd:restriction base="dms:Note">
          <xsd:maxLength value="255"/>
        </xsd:restriction>
      </xsd:simpleType>
    </xsd:element>
    <xsd:element name="TaxCatchAll" ma:index="19" nillable="true" ma:displayName="Taxonomy Catch All Column" ma:hidden="true" ma:list="{b8c28b4d-3715-40bb-8ff8-b51a9945d32b}" ma:internalName="TaxCatchAll" ma:showField="CatchAllData" ma:web="485ab4be-1c84-4ffe-a376-8eb6bbbe07b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d7c3b205-3d44-413b-9182-14c00dd29cd3" xsi:nil="true"/>
    <TaxCatchAll xmlns="485ab4be-1c84-4ffe-a376-8eb6bbbe07bd" xsi:nil="true"/>
    <lcf76f155ced4ddcb4097134ff3c332f xmlns="d7c3b205-3d44-413b-9182-14c00dd29cd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B8DE5597-6048-4CEF-B17E-1732EFD3FA3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43FC0C0-A032-4664-BC1F-1507A9998369}">
  <ds:schemaRefs>
    <ds:schemaRef ds:uri="485ab4be-1c84-4ffe-a376-8eb6bbbe07bd"/>
    <ds:schemaRef ds:uri="d7c3b205-3d44-413b-9182-14c00dd29cd3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B813E275-F6DE-439A-86FA-E84C7BEF9448}">
  <ds:schemaRefs>
    <ds:schemaRef ds:uri="485ab4be-1c84-4ffe-a376-8eb6bbbe07bd"/>
    <ds:schemaRef ds:uri="d7c3b205-3d44-413b-9182-14c00dd29cd3"/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1386</Words>
  <Application>Microsoft Office PowerPoint</Application>
  <PresentationFormat>Širokoúhlá obrazovka</PresentationFormat>
  <Paragraphs>260</Paragraphs>
  <Slides>35</Slides>
  <Notes>35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35</vt:i4>
      </vt:variant>
    </vt:vector>
  </HeadingPairs>
  <TitlesOfParts>
    <vt:vector size="41" baseType="lpstr">
      <vt:lpstr>Arial</vt:lpstr>
      <vt:lpstr>Calibri</vt:lpstr>
      <vt:lpstr>Calibri Light</vt:lpstr>
      <vt:lpstr>UnitPro-Black</vt:lpstr>
      <vt:lpstr>Wingdings</vt:lpstr>
      <vt:lpstr>Motiv Office</vt:lpstr>
      <vt:lpstr>Monitorovací výbor OPTP  26. 11. 2024, MMR  Odbor Evropských fondů MHMP</vt:lpstr>
      <vt:lpstr>PROJEKTY MHMP V OPTP 2021-2027</vt:lpstr>
      <vt:lpstr>UKONČOVÁNÍ OP PPR</vt:lpstr>
      <vt:lpstr>ITI OBECNĚ 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 Vymezení Pražské metropolitní oblasti pro období 2021–2027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SDÍLENÝ MUZEJNÍ DEPOZITÁŘ BENEŠOV</vt:lpstr>
      <vt:lpstr>SDÍLENÝ MUZEJNÍ DEPOZITÁŘ BENEŠOV</vt:lpstr>
      <vt:lpstr>CESTOU UHLÍ A ŽELEZA - MAYRAU</vt:lpstr>
      <vt:lpstr>CESTOU UHLÍ A ŽELEZA - MAYRAU</vt:lpstr>
      <vt:lpstr>Prezentace aplikace PowerPoint</vt:lpstr>
      <vt:lpstr>Příklady projektů plánovaných v ITI: DOPRAVNÍ ŘEŠENÍ</vt:lpstr>
      <vt:lpstr>Prezentace aplikace PowerPoint</vt:lpstr>
      <vt:lpstr>NÁKUP BEZEMISNÍCH VOZIDEL PRO VEŘEJNOU DOPRAVU</vt:lpstr>
      <vt:lpstr>NÁKUP BEZEMISNÍCH VOZIDEL PRO VEŘEJNOU DOPRAVU</vt:lpstr>
      <vt:lpstr>CHYTRÉ ZASTÁVKY</vt:lpstr>
      <vt:lpstr>CHYTRÉ ZASTÁVKY</vt:lpstr>
      <vt:lpstr>LABSKÁ CYKLOSTEZKA</vt:lpstr>
      <vt:lpstr>LABSKÁ CYKLOSTEZKA</vt:lpstr>
      <vt:lpstr>PARKOVIŠTĚ P + R V ŘÍČANECH</vt:lpstr>
      <vt:lpstr>PARKOVIŠTĚ P + R V ŘÍČANECH</vt:lpstr>
      <vt:lpstr>TRAMVAJOVÁ TRAŤ VÁCLAVSKÉ NÁMĚSTÍ - MUZEUM</vt:lpstr>
      <vt:lpstr>TRAMVAJOVÁ TRAŤ VÁCLAVSKÉ NÁMĚSTÍ - MUZEUM</vt:lpstr>
      <vt:lpstr>Děkuji za pozornost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Doplňte název metropolitní oblasti/aglomerace</dc:title>
  <dc:creator>Dvořák Zdeněk (Magistrát města Brna)</dc:creator>
  <cp:lastModifiedBy>Lukšová Petra</cp:lastModifiedBy>
  <cp:revision>1</cp:revision>
  <cp:lastPrinted>2024-11-20T10:00:45Z</cp:lastPrinted>
  <dcterms:created xsi:type="dcterms:W3CDTF">2020-07-29T10:34:07Z</dcterms:created>
  <dcterms:modified xsi:type="dcterms:W3CDTF">2024-11-22T10:01:36Z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0x010100558127D3D85943499268624A7EA09672</vt:lpwstr>
  </property>
  <property fmtid="{D5CDD505-2E9C-101B-9397-08002B2CF9AE}" pid="3" name="MediaServiceImageTags">
    <vt:lpwstr/>
  </property>
</Properties>
</file>