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63" r:id="rId6"/>
    <p:sldId id="265" r:id="rId7"/>
    <p:sldId id="257" r:id="rId8"/>
    <p:sldId id="259" r:id="rId9"/>
    <p:sldId id="260" r:id="rId10"/>
    <p:sldId id="264" r:id="rId11"/>
    <p:sldId id="261" r:id="rId12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53FF31-CA76-54B2-2DE2-35D2FB719912}" name="Pavlisová Monika" initials="PM" userId="S::monika.pavlisova@mmr.cz::6030ff35-435a-4353-9174-af44b76cc911" providerId="AD"/>
  <p188:author id="{C1116B3B-1565-939B-0E0F-B7B3AA711828}" name="Kubiš Vojtěch" initials="KV" userId="S::vojtech.kubis@mmr.cz::678e0cbe-5d11-41cf-87d5-a360e240e5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5E755-64EA-E4E2-954E-5B3B8B1D1A3F}" v="8" dt="2023-11-09T11:20:33.556"/>
    <p1510:client id="{7C3C6989-3BFC-B65F-E6DC-988793134BC4}" v="255" dt="2023-11-09T09:18:03.004"/>
    <p1510:client id="{D6AADD72-C711-4474-993D-011835A100DA}" v="37" dt="2023-11-09T11:29:55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757"/>
        <p:guide pos="66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biš Vojtěch" userId="678e0cbe-5d11-41cf-87d5-a360e240e55c" providerId="ADAL" clId="{D6AADD72-C711-4474-993D-011835A100DA}"/>
    <pc:docChg chg="custSel addSld delSld modSld">
      <pc:chgData name="Kubiš Vojtěch" userId="678e0cbe-5d11-41cf-87d5-a360e240e55c" providerId="ADAL" clId="{D6AADD72-C711-4474-993D-011835A100DA}" dt="2023-11-09T11:29:55.972" v="181" actId="47"/>
      <pc:docMkLst>
        <pc:docMk/>
      </pc:docMkLst>
      <pc:sldChg chg="modSp mod">
        <pc:chgData name="Kubiš Vojtěch" userId="678e0cbe-5d11-41cf-87d5-a360e240e55c" providerId="ADAL" clId="{D6AADD72-C711-4474-993D-011835A100DA}" dt="2023-11-07T08:52:41.067" v="50" actId="20577"/>
        <pc:sldMkLst>
          <pc:docMk/>
          <pc:sldMk cId="0" sldId="256"/>
        </pc:sldMkLst>
        <pc:spChg chg="mod">
          <ac:chgData name="Kubiš Vojtěch" userId="678e0cbe-5d11-41cf-87d5-a360e240e55c" providerId="ADAL" clId="{D6AADD72-C711-4474-993D-011835A100DA}" dt="2023-11-07T08:52:41.067" v="50" actId="20577"/>
          <ac:spMkLst>
            <pc:docMk/>
            <pc:sldMk cId="0" sldId="256"/>
            <ac:spMk id="3" creationId="{00000000-0000-0000-0000-000000000000}"/>
          </ac:spMkLst>
        </pc:spChg>
      </pc:sldChg>
      <pc:sldChg chg="addSp modSp mod">
        <pc:chgData name="Kubiš Vojtěch" userId="678e0cbe-5d11-41cf-87d5-a360e240e55c" providerId="ADAL" clId="{D6AADD72-C711-4474-993D-011835A100DA}" dt="2023-11-07T10:12:51.590" v="61"/>
        <pc:sldMkLst>
          <pc:docMk/>
          <pc:sldMk cId="523501252" sldId="257"/>
        </pc:sldMkLst>
        <pc:spChg chg="mod">
          <ac:chgData name="Kubiš Vojtěch" userId="678e0cbe-5d11-41cf-87d5-a360e240e55c" providerId="ADAL" clId="{D6AADD72-C711-4474-993D-011835A100DA}" dt="2023-11-07T08:52:33.259" v="32" actId="20577"/>
          <ac:spMkLst>
            <pc:docMk/>
            <pc:sldMk cId="523501252" sldId="257"/>
            <ac:spMk id="2" creationId="{B81D16BD-58E9-C748-F7B5-2094F2B44609}"/>
          </ac:spMkLst>
        </pc:spChg>
        <pc:picChg chg="add mod">
          <ac:chgData name="Kubiš Vojtěch" userId="678e0cbe-5d11-41cf-87d5-a360e240e55c" providerId="ADAL" clId="{D6AADD72-C711-4474-993D-011835A100DA}" dt="2023-11-07T10:12:51.590" v="61"/>
          <ac:picMkLst>
            <pc:docMk/>
            <pc:sldMk cId="523501252" sldId="257"/>
            <ac:picMk id="4" creationId="{136DB560-7EC1-BECA-ACAC-985ECF747123}"/>
          </ac:picMkLst>
        </pc:picChg>
      </pc:sldChg>
      <pc:sldChg chg="addSp delSp modSp add del mod addCm">
        <pc:chgData name="Kubiš Vojtěch" userId="678e0cbe-5d11-41cf-87d5-a360e240e55c" providerId="ADAL" clId="{D6AADD72-C711-4474-993D-011835A100DA}" dt="2023-11-09T11:29:00.615" v="177" actId="47"/>
        <pc:sldMkLst>
          <pc:docMk/>
          <pc:sldMk cId="1756641942" sldId="258"/>
        </pc:sldMkLst>
        <pc:spChg chg="add del mod">
          <ac:chgData name="Kubiš Vojtěch" userId="678e0cbe-5d11-41cf-87d5-a360e240e55c" providerId="ADAL" clId="{D6AADD72-C711-4474-993D-011835A100DA}" dt="2023-11-07T10:12:17.114" v="53" actId="22"/>
          <ac:spMkLst>
            <pc:docMk/>
            <pc:sldMk cId="1756641942" sldId="258"/>
            <ac:spMk id="4" creationId="{42F9EF9B-E5BE-A274-4ECF-5DEEBCD729D1}"/>
          </ac:spMkLst>
        </pc:spChg>
        <pc:spChg chg="add del mod">
          <ac:chgData name="Kubiš Vojtěch" userId="678e0cbe-5d11-41cf-87d5-a360e240e55c" providerId="ADAL" clId="{D6AADD72-C711-4474-993D-011835A100DA}" dt="2023-11-07T10:12:43.529" v="56"/>
          <ac:spMkLst>
            <pc:docMk/>
            <pc:sldMk cId="1756641942" sldId="258"/>
            <ac:spMk id="9" creationId="{660B6640-EF35-52BE-6373-C75AAC1C60AE}"/>
          </ac:spMkLst>
        </pc:spChg>
        <pc:spChg chg="add mod">
          <ac:chgData name="Kubiš Vojtěch" userId="678e0cbe-5d11-41cf-87d5-a360e240e55c" providerId="ADAL" clId="{D6AADD72-C711-4474-993D-011835A100DA}" dt="2023-11-07T10:12:50.770" v="60" actId="21"/>
          <ac:spMkLst>
            <pc:docMk/>
            <pc:sldMk cId="1756641942" sldId="258"/>
            <ac:spMk id="13" creationId="{E14EB843-962C-DE5C-ECE9-F09AEA954977}"/>
          </ac:spMkLst>
        </pc:spChg>
        <pc:picChg chg="del">
          <ac:chgData name="Kubiš Vojtěch" userId="678e0cbe-5d11-41cf-87d5-a360e240e55c" providerId="ADAL" clId="{D6AADD72-C711-4474-993D-011835A100DA}" dt="2023-11-07T08:56:17.586" v="51" actId="478"/>
          <ac:picMkLst>
            <pc:docMk/>
            <pc:sldMk cId="1756641942" sldId="258"/>
            <ac:picMk id="6" creationId="{59502A1D-3DD8-CEF3-E0FD-8E515C9C26A1}"/>
          </ac:picMkLst>
        </pc:picChg>
        <pc:picChg chg="add del mod ord">
          <ac:chgData name="Kubiš Vojtěch" userId="678e0cbe-5d11-41cf-87d5-a360e240e55c" providerId="ADAL" clId="{D6AADD72-C711-4474-993D-011835A100DA}" dt="2023-11-07T10:12:27.980" v="55" actId="478"/>
          <ac:picMkLst>
            <pc:docMk/>
            <pc:sldMk cId="1756641942" sldId="258"/>
            <ac:picMk id="7" creationId="{72E2B1B1-18AB-F8C8-DC8C-13EA937E6317}"/>
          </ac:picMkLst>
        </pc:picChg>
        <pc:picChg chg="add del mod">
          <ac:chgData name="Kubiš Vojtěch" userId="678e0cbe-5d11-41cf-87d5-a360e240e55c" providerId="ADAL" clId="{D6AADD72-C711-4474-993D-011835A100DA}" dt="2023-11-07T10:12:50.770" v="60" actId="21"/>
          <ac:picMkLst>
            <pc:docMk/>
            <pc:sldMk cId="1756641942" sldId="258"/>
            <ac:picMk id="11" creationId="{D6A3AF8F-0801-73B8-BC5A-E11860F322F6}"/>
          </ac:picMkLst>
        </pc:picChg>
      </pc:sldChg>
      <pc:sldChg chg="addSp delSp modSp new mod">
        <pc:chgData name="Kubiš Vojtěch" userId="678e0cbe-5d11-41cf-87d5-a360e240e55c" providerId="ADAL" clId="{D6AADD72-C711-4474-993D-011835A100DA}" dt="2023-11-08T16:38:26.380" v="128" actId="1076"/>
        <pc:sldMkLst>
          <pc:docMk/>
          <pc:sldMk cId="576802975" sldId="259"/>
        </pc:sldMkLst>
        <pc:spChg chg="mod">
          <ac:chgData name="Kubiš Vojtěch" userId="678e0cbe-5d11-41cf-87d5-a360e240e55c" providerId="ADAL" clId="{D6AADD72-C711-4474-993D-011835A100DA}" dt="2023-11-07T10:14:24.450" v="69"/>
          <ac:spMkLst>
            <pc:docMk/>
            <pc:sldMk cId="576802975" sldId="259"/>
            <ac:spMk id="2" creationId="{C00A2FBD-4B8D-616D-59A2-85DAD5D431BF}"/>
          </ac:spMkLst>
        </pc:spChg>
        <pc:spChg chg="del">
          <ac:chgData name="Kubiš Vojtěch" userId="678e0cbe-5d11-41cf-87d5-a360e240e55c" providerId="ADAL" clId="{D6AADD72-C711-4474-993D-011835A100DA}" dt="2023-11-07T10:13:21.920" v="63"/>
          <ac:spMkLst>
            <pc:docMk/>
            <pc:sldMk cId="576802975" sldId="259"/>
            <ac:spMk id="3" creationId="{4A8A82F8-F1D0-0CC0-57C2-813587F7791C}"/>
          </ac:spMkLst>
        </pc:spChg>
        <pc:spChg chg="add del mod">
          <ac:chgData name="Kubiš Vojtěch" userId="678e0cbe-5d11-41cf-87d5-a360e240e55c" providerId="ADAL" clId="{D6AADD72-C711-4474-993D-011835A100DA}" dt="2023-11-08T16:38:11.139" v="121"/>
          <ac:spMkLst>
            <pc:docMk/>
            <pc:sldMk cId="576802975" sldId="259"/>
            <ac:spMk id="4" creationId="{6B7C4D27-0563-3621-FD09-D4B7A5F49E2F}"/>
          </ac:spMkLst>
        </pc:spChg>
        <pc:picChg chg="add del mod">
          <ac:chgData name="Kubiš Vojtěch" userId="678e0cbe-5d11-41cf-87d5-a360e240e55c" providerId="ADAL" clId="{D6AADD72-C711-4474-993D-011835A100DA}" dt="2023-11-08T16:37:29.139" v="120" actId="478"/>
          <ac:picMkLst>
            <pc:docMk/>
            <pc:sldMk cId="576802975" sldId="259"/>
            <ac:picMk id="5" creationId="{F5A01AB5-8880-B183-2E97-5FB02B476120}"/>
          </ac:picMkLst>
        </pc:picChg>
        <pc:picChg chg="add mod">
          <ac:chgData name="Kubiš Vojtěch" userId="678e0cbe-5d11-41cf-87d5-a360e240e55c" providerId="ADAL" clId="{D6AADD72-C711-4474-993D-011835A100DA}" dt="2023-11-08T16:38:26.380" v="128" actId="1076"/>
          <ac:picMkLst>
            <pc:docMk/>
            <pc:sldMk cId="576802975" sldId="259"/>
            <ac:picMk id="7" creationId="{9A677DBE-F13E-3BAA-3ED2-5C43AABA3D92}"/>
          </ac:picMkLst>
        </pc:picChg>
      </pc:sldChg>
      <pc:sldChg chg="addSp delSp modSp new mod">
        <pc:chgData name="Kubiš Vojtěch" userId="678e0cbe-5d11-41cf-87d5-a360e240e55c" providerId="ADAL" clId="{D6AADD72-C711-4474-993D-011835A100DA}" dt="2023-11-07T10:14:25.832" v="70"/>
        <pc:sldMkLst>
          <pc:docMk/>
          <pc:sldMk cId="3087876818" sldId="260"/>
        </pc:sldMkLst>
        <pc:spChg chg="mod">
          <ac:chgData name="Kubiš Vojtěch" userId="678e0cbe-5d11-41cf-87d5-a360e240e55c" providerId="ADAL" clId="{D6AADD72-C711-4474-993D-011835A100DA}" dt="2023-11-07T10:14:25.832" v="70"/>
          <ac:spMkLst>
            <pc:docMk/>
            <pc:sldMk cId="3087876818" sldId="260"/>
            <ac:spMk id="2" creationId="{05775B9E-5E7F-A863-9986-E529D499A6A4}"/>
          </ac:spMkLst>
        </pc:spChg>
        <pc:spChg chg="del">
          <ac:chgData name="Kubiš Vojtěch" userId="678e0cbe-5d11-41cf-87d5-a360e240e55c" providerId="ADAL" clId="{D6AADD72-C711-4474-993D-011835A100DA}" dt="2023-11-07T10:14:14.451" v="67"/>
          <ac:spMkLst>
            <pc:docMk/>
            <pc:sldMk cId="3087876818" sldId="260"/>
            <ac:spMk id="3" creationId="{979595BD-CECA-E6CD-7537-72B5703C401B}"/>
          </ac:spMkLst>
        </pc:spChg>
        <pc:picChg chg="add mod">
          <ac:chgData name="Kubiš Vojtěch" userId="678e0cbe-5d11-41cf-87d5-a360e240e55c" providerId="ADAL" clId="{D6AADD72-C711-4474-993D-011835A100DA}" dt="2023-11-07T10:14:15.342" v="68" actId="27614"/>
          <ac:picMkLst>
            <pc:docMk/>
            <pc:sldMk cId="3087876818" sldId="260"/>
            <ac:picMk id="5" creationId="{82DB2BD0-1C60-242D-F7E7-61A2E04FC570}"/>
          </ac:picMkLst>
        </pc:picChg>
      </pc:sldChg>
      <pc:sldChg chg="addSp delSp modSp new mod modClrScheme chgLayout">
        <pc:chgData name="Kubiš Vojtěch" userId="678e0cbe-5d11-41cf-87d5-a360e240e55c" providerId="ADAL" clId="{D6AADD72-C711-4474-993D-011835A100DA}" dt="2023-11-07T10:14:49.881" v="98" actId="27636"/>
        <pc:sldMkLst>
          <pc:docMk/>
          <pc:sldMk cId="1759242745" sldId="261"/>
        </pc:sldMkLst>
        <pc:spChg chg="del mod ord">
          <ac:chgData name="Kubiš Vojtěch" userId="678e0cbe-5d11-41cf-87d5-a360e240e55c" providerId="ADAL" clId="{D6AADD72-C711-4474-993D-011835A100DA}" dt="2023-11-07T10:14:43.438" v="72" actId="700"/>
          <ac:spMkLst>
            <pc:docMk/>
            <pc:sldMk cId="1759242745" sldId="261"/>
            <ac:spMk id="2" creationId="{B0DE70D3-0CEC-BA3B-144B-7BA7FF4A34A8}"/>
          </ac:spMkLst>
        </pc:spChg>
        <pc:spChg chg="del mod ord">
          <ac:chgData name="Kubiš Vojtěch" userId="678e0cbe-5d11-41cf-87d5-a360e240e55c" providerId="ADAL" clId="{D6AADD72-C711-4474-993D-011835A100DA}" dt="2023-11-07T10:14:43.438" v="72" actId="700"/>
          <ac:spMkLst>
            <pc:docMk/>
            <pc:sldMk cId="1759242745" sldId="261"/>
            <ac:spMk id="3" creationId="{A0AF2215-7929-8828-A966-7C15ADA2C76C}"/>
          </ac:spMkLst>
        </pc:spChg>
        <pc:spChg chg="add mod ord">
          <ac:chgData name="Kubiš Vojtěch" userId="678e0cbe-5d11-41cf-87d5-a360e240e55c" providerId="ADAL" clId="{D6AADD72-C711-4474-993D-011835A100DA}" dt="2023-11-07T10:14:49.881" v="98" actId="27636"/>
          <ac:spMkLst>
            <pc:docMk/>
            <pc:sldMk cId="1759242745" sldId="261"/>
            <ac:spMk id="4" creationId="{03DE0955-968E-1ABF-6277-719E092FD1A6}"/>
          </ac:spMkLst>
        </pc:spChg>
        <pc:spChg chg="add mod ord">
          <ac:chgData name="Kubiš Vojtěch" userId="678e0cbe-5d11-41cf-87d5-a360e240e55c" providerId="ADAL" clId="{D6AADD72-C711-4474-993D-011835A100DA}" dt="2023-11-07T10:14:43.438" v="72" actId="700"/>
          <ac:spMkLst>
            <pc:docMk/>
            <pc:sldMk cId="1759242745" sldId="261"/>
            <ac:spMk id="5" creationId="{C558A314-A3F7-CF9A-83BC-12CFD6E8EFFD}"/>
          </ac:spMkLst>
        </pc:spChg>
      </pc:sldChg>
      <pc:sldChg chg="addSp delSp modSp new del mod modClrScheme chgLayout">
        <pc:chgData name="Kubiš Vojtěch" userId="678e0cbe-5d11-41cf-87d5-a360e240e55c" providerId="ADAL" clId="{D6AADD72-C711-4474-993D-011835A100DA}" dt="2023-11-09T11:29:55.972" v="181" actId="47"/>
        <pc:sldMkLst>
          <pc:docMk/>
          <pc:sldMk cId="4043618088" sldId="262"/>
        </pc:sldMkLst>
        <pc:spChg chg="del mod ord">
          <ac:chgData name="Kubiš Vojtěch" userId="678e0cbe-5d11-41cf-87d5-a360e240e55c" providerId="ADAL" clId="{D6AADD72-C711-4474-993D-011835A100DA}" dt="2023-11-07T10:21:55.868" v="100" actId="700"/>
          <ac:spMkLst>
            <pc:docMk/>
            <pc:sldMk cId="4043618088" sldId="262"/>
            <ac:spMk id="2" creationId="{0FBB20EF-6EBD-4490-1EF6-29809C5883F1}"/>
          </ac:spMkLst>
        </pc:spChg>
        <pc:spChg chg="del">
          <ac:chgData name="Kubiš Vojtěch" userId="678e0cbe-5d11-41cf-87d5-a360e240e55c" providerId="ADAL" clId="{D6AADD72-C711-4474-993D-011835A100DA}" dt="2023-11-07T10:21:55.868" v="100" actId="700"/>
          <ac:spMkLst>
            <pc:docMk/>
            <pc:sldMk cId="4043618088" sldId="262"/>
            <ac:spMk id="3" creationId="{259BF774-C910-6303-ABB3-9B747BE3C4D5}"/>
          </ac:spMkLst>
        </pc:spChg>
        <pc:spChg chg="add mod ord">
          <ac:chgData name="Kubiš Vojtěch" userId="678e0cbe-5d11-41cf-87d5-a360e240e55c" providerId="ADAL" clId="{D6AADD72-C711-4474-993D-011835A100DA}" dt="2023-11-07T10:22:00.940" v="119" actId="27636"/>
          <ac:spMkLst>
            <pc:docMk/>
            <pc:sldMk cId="4043618088" sldId="262"/>
            <ac:spMk id="4" creationId="{D09804BC-FE25-16D1-6FD3-326F2288D85C}"/>
          </ac:spMkLst>
        </pc:spChg>
      </pc:sldChg>
      <pc:sldChg chg="addSp delSp modSp new mod modNotesTx">
        <pc:chgData name="Kubiš Vojtěch" userId="678e0cbe-5d11-41cf-87d5-a360e240e55c" providerId="ADAL" clId="{D6AADD72-C711-4474-993D-011835A100DA}" dt="2023-11-09T09:55:14.159" v="134"/>
        <pc:sldMkLst>
          <pc:docMk/>
          <pc:sldMk cId="1905988761" sldId="263"/>
        </pc:sldMkLst>
        <pc:spChg chg="mod">
          <ac:chgData name="Kubiš Vojtěch" userId="678e0cbe-5d11-41cf-87d5-a360e240e55c" providerId="ADAL" clId="{D6AADD72-C711-4474-993D-011835A100DA}" dt="2023-11-09T09:55:07.224" v="133"/>
          <ac:spMkLst>
            <pc:docMk/>
            <pc:sldMk cId="1905988761" sldId="263"/>
            <ac:spMk id="2" creationId="{FF6A2066-D347-82EC-B691-F899FE02819D}"/>
          </ac:spMkLst>
        </pc:spChg>
        <pc:spChg chg="del">
          <ac:chgData name="Kubiš Vojtěch" userId="678e0cbe-5d11-41cf-87d5-a360e240e55c" providerId="ADAL" clId="{D6AADD72-C711-4474-993D-011835A100DA}" dt="2023-11-09T09:55:02.085" v="130"/>
          <ac:spMkLst>
            <pc:docMk/>
            <pc:sldMk cId="1905988761" sldId="263"/>
            <ac:spMk id="3" creationId="{9D2989D9-E04B-08D7-8D42-43CB60F0EBF6}"/>
          </ac:spMkLst>
        </pc:spChg>
        <pc:picChg chg="add mod">
          <ac:chgData name="Kubiš Vojtěch" userId="678e0cbe-5d11-41cf-87d5-a360e240e55c" providerId="ADAL" clId="{D6AADD72-C711-4474-993D-011835A100DA}" dt="2023-11-09T09:55:03.388" v="132" actId="962"/>
          <ac:picMkLst>
            <pc:docMk/>
            <pc:sldMk cId="1905988761" sldId="263"/>
            <ac:picMk id="5" creationId="{75F00CB1-F165-F9B8-5A5C-15AEF9EBCADA}"/>
          </ac:picMkLst>
        </pc:picChg>
      </pc:sldChg>
      <pc:sldChg chg="addSp delSp modSp new mod delCm modNotesTx">
        <pc:chgData name="Kubiš Vojtěch" userId="678e0cbe-5d11-41cf-87d5-a360e240e55c" providerId="ADAL" clId="{D6AADD72-C711-4474-993D-011835A100DA}" dt="2023-11-09T11:29:06.919" v="178"/>
        <pc:sldMkLst>
          <pc:docMk/>
          <pc:sldMk cId="2062319348" sldId="264"/>
        </pc:sldMkLst>
        <pc:spChg chg="mod">
          <ac:chgData name="Kubiš Vojtěch" userId="678e0cbe-5d11-41cf-87d5-a360e240e55c" providerId="ADAL" clId="{D6AADD72-C711-4474-993D-011835A100DA}" dt="2023-11-09T09:55:46.965" v="145" actId="20577"/>
          <ac:spMkLst>
            <pc:docMk/>
            <pc:sldMk cId="2062319348" sldId="264"/>
            <ac:spMk id="2" creationId="{2B236BC5-B644-7BAC-CBD3-1155F262144D}"/>
          </ac:spMkLst>
        </pc:spChg>
        <pc:spChg chg="del">
          <ac:chgData name="Kubiš Vojtěch" userId="678e0cbe-5d11-41cf-87d5-a360e240e55c" providerId="ADAL" clId="{D6AADD72-C711-4474-993D-011835A100DA}" dt="2023-11-09T11:15:07.712" v="164"/>
          <ac:spMkLst>
            <pc:docMk/>
            <pc:sldMk cId="2062319348" sldId="264"/>
            <ac:spMk id="3" creationId="{AF634BC5-7AB3-5C5A-7138-66671706E00D}"/>
          </ac:spMkLst>
        </pc:spChg>
        <pc:spChg chg="add del mod">
          <ac:chgData name="Kubiš Vojtěch" userId="678e0cbe-5d11-41cf-87d5-a360e240e55c" providerId="ADAL" clId="{D6AADD72-C711-4474-993D-011835A100DA}" dt="2023-11-09T11:23:30.549" v="168" actId="478"/>
          <ac:spMkLst>
            <pc:docMk/>
            <pc:sldMk cId="2062319348" sldId="264"/>
            <ac:spMk id="4" creationId="{207FD95B-F7C3-7FF1-9D56-5C2FCA38CDE2}"/>
          </ac:spMkLst>
        </pc:spChg>
        <pc:spChg chg="add mod">
          <ac:chgData name="Kubiš Vojtěch" userId="678e0cbe-5d11-41cf-87d5-a360e240e55c" providerId="ADAL" clId="{D6AADD72-C711-4474-993D-011835A100DA}" dt="2023-11-09T11:25:37.968" v="171" actId="478"/>
          <ac:spMkLst>
            <pc:docMk/>
            <pc:sldMk cId="2062319348" sldId="264"/>
            <ac:spMk id="5" creationId="{54B8F7CC-9326-CF58-2CDD-1F4409F64B1F}"/>
          </ac:spMkLst>
        </pc:spChg>
        <pc:picChg chg="add del mod">
          <ac:chgData name="Kubiš Vojtěch" userId="678e0cbe-5d11-41cf-87d5-a360e240e55c" providerId="ADAL" clId="{D6AADD72-C711-4474-993D-011835A100DA}" dt="2023-11-09T11:25:37.968" v="171" actId="478"/>
          <ac:picMkLst>
            <pc:docMk/>
            <pc:sldMk cId="2062319348" sldId="264"/>
            <ac:picMk id="1026" creationId="{456CF773-1A86-52DF-45C5-E1E33FD30A66}"/>
          </ac:picMkLst>
        </pc:picChg>
        <pc:picChg chg="add mod">
          <ac:chgData name="Kubiš Vojtěch" userId="678e0cbe-5d11-41cf-87d5-a360e240e55c" providerId="ADAL" clId="{D6AADD72-C711-4474-993D-011835A100DA}" dt="2023-11-09T11:27:06.871" v="176"/>
          <ac:picMkLst>
            <pc:docMk/>
            <pc:sldMk cId="2062319348" sldId="264"/>
            <ac:picMk id="1028" creationId="{2DEAB76B-CBE4-4E1F-2162-E667B8BAB149}"/>
          </ac:picMkLst>
        </pc:picChg>
      </pc:sldChg>
      <pc:sldChg chg="addSp delSp modSp new mod modNotesTx">
        <pc:chgData name="Kubiš Vojtěch" userId="678e0cbe-5d11-41cf-87d5-a360e240e55c" providerId="ADAL" clId="{D6AADD72-C711-4474-993D-011835A100DA}" dt="2023-11-09T11:29:40.290" v="180" actId="14100"/>
        <pc:sldMkLst>
          <pc:docMk/>
          <pc:sldMk cId="1842601246" sldId="265"/>
        </pc:sldMkLst>
        <pc:spChg chg="mod">
          <ac:chgData name="Kubiš Vojtěch" userId="678e0cbe-5d11-41cf-87d5-a360e240e55c" providerId="ADAL" clId="{D6AADD72-C711-4474-993D-011835A100DA}" dt="2023-11-09T10:00:20.320" v="152" actId="20577"/>
          <ac:spMkLst>
            <pc:docMk/>
            <pc:sldMk cId="1842601246" sldId="265"/>
            <ac:spMk id="2" creationId="{720B0C1F-C584-6CB0-6383-4094460FF94C}"/>
          </ac:spMkLst>
        </pc:spChg>
        <pc:spChg chg="del">
          <ac:chgData name="Kubiš Vojtěch" userId="678e0cbe-5d11-41cf-87d5-a360e240e55c" providerId="ADAL" clId="{D6AADD72-C711-4474-993D-011835A100DA}" dt="2023-11-09T10:00:08.271" v="147"/>
          <ac:spMkLst>
            <pc:docMk/>
            <pc:sldMk cId="1842601246" sldId="265"/>
            <ac:spMk id="3" creationId="{8FE5FD11-574F-A227-3B31-05ACD2AD5915}"/>
          </ac:spMkLst>
        </pc:spChg>
        <pc:spChg chg="add del mod">
          <ac:chgData name="Kubiš Vojtěch" userId="678e0cbe-5d11-41cf-87d5-a360e240e55c" providerId="ADAL" clId="{D6AADD72-C711-4474-993D-011835A100DA}" dt="2023-11-09T11:14:10.328" v="157"/>
          <ac:spMkLst>
            <pc:docMk/>
            <pc:sldMk cId="1842601246" sldId="265"/>
            <ac:spMk id="7" creationId="{5C4DC3EE-A8E4-088E-7505-4AFDF1CBC44C}"/>
          </ac:spMkLst>
        </pc:spChg>
        <pc:picChg chg="add del mod">
          <ac:chgData name="Kubiš Vojtěch" userId="678e0cbe-5d11-41cf-87d5-a360e240e55c" providerId="ADAL" clId="{D6AADD72-C711-4474-993D-011835A100DA}" dt="2023-11-09T10:00:28.764" v="156" actId="478"/>
          <ac:picMkLst>
            <pc:docMk/>
            <pc:sldMk cId="1842601246" sldId="265"/>
            <ac:picMk id="5" creationId="{1B6111EF-1EC9-8130-FF57-FC4F88573A4C}"/>
          </ac:picMkLst>
        </pc:picChg>
        <pc:picChg chg="add mod">
          <ac:chgData name="Kubiš Vojtěch" userId="678e0cbe-5d11-41cf-87d5-a360e240e55c" providerId="ADAL" clId="{D6AADD72-C711-4474-993D-011835A100DA}" dt="2023-11-09T11:29:40.290" v="180" actId="14100"/>
          <ac:picMkLst>
            <pc:docMk/>
            <pc:sldMk cId="1842601246" sldId="265"/>
            <ac:picMk id="9" creationId="{ACDB0DA8-080E-3C68-1EA7-F38BF797C52F}"/>
          </ac:picMkLst>
        </pc:picChg>
      </pc:sldChg>
    </pc:docChg>
  </pc:docChgLst>
  <pc:docChgLst>
    <pc:chgData name="Pavlisová Monika" userId="S::monika.pavlisova@mmr.cz::6030ff35-435a-4353-9174-af44b76cc911" providerId="AD" clId="Web-{7C3C6989-3BFC-B65F-E6DC-988793134BC4}"/>
    <pc:docChg chg="modSld">
      <pc:chgData name="Pavlisová Monika" userId="S::monika.pavlisova@mmr.cz::6030ff35-435a-4353-9174-af44b76cc911" providerId="AD" clId="Web-{7C3C6989-3BFC-B65F-E6DC-988793134BC4}" dt="2023-11-09T09:18:03.004" v="255" actId="1076"/>
      <pc:docMkLst>
        <pc:docMk/>
      </pc:docMkLst>
      <pc:sldChg chg="addSp modSp modNotes">
        <pc:chgData name="Pavlisová Monika" userId="S::monika.pavlisova@mmr.cz::6030ff35-435a-4353-9174-af44b76cc911" providerId="AD" clId="Web-{7C3C6989-3BFC-B65F-E6DC-988793134BC4}" dt="2023-11-09T09:18:03.004" v="255" actId="1076"/>
        <pc:sldMkLst>
          <pc:docMk/>
          <pc:sldMk cId="1756641942" sldId="258"/>
        </pc:sldMkLst>
        <pc:spChg chg="mod">
          <ac:chgData name="Pavlisová Monika" userId="S::monika.pavlisova@mmr.cz::6030ff35-435a-4353-9174-af44b76cc911" providerId="AD" clId="Web-{7C3C6989-3BFC-B65F-E6DC-988793134BC4}" dt="2023-11-09T09:03:47.690" v="13" actId="20577"/>
          <ac:spMkLst>
            <pc:docMk/>
            <pc:sldMk cId="1756641942" sldId="258"/>
            <ac:spMk id="2" creationId="{73705107-6BC0-3486-DB40-20EDD622B9AB}"/>
          </ac:spMkLst>
        </pc:spChg>
        <pc:spChg chg="mod">
          <ac:chgData name="Pavlisová Monika" userId="S::monika.pavlisova@mmr.cz::6030ff35-435a-4353-9174-af44b76cc911" providerId="AD" clId="Web-{7C3C6989-3BFC-B65F-E6DC-988793134BC4}" dt="2023-11-09T09:18:00.363" v="254" actId="20577"/>
          <ac:spMkLst>
            <pc:docMk/>
            <pc:sldMk cId="1756641942" sldId="258"/>
            <ac:spMk id="13" creationId="{E14EB843-962C-DE5C-ECE9-F09AEA954977}"/>
          </ac:spMkLst>
        </pc:spChg>
        <pc:picChg chg="add mod">
          <ac:chgData name="Pavlisová Monika" userId="S::monika.pavlisova@mmr.cz::6030ff35-435a-4353-9174-af44b76cc911" providerId="AD" clId="Web-{7C3C6989-3BFC-B65F-E6DC-988793134BC4}" dt="2023-11-09T09:18:03.004" v="255" actId="1076"/>
          <ac:picMkLst>
            <pc:docMk/>
            <pc:sldMk cId="1756641942" sldId="258"/>
            <ac:picMk id="3" creationId="{AC070594-C904-9AF4-B011-500813026789}"/>
          </ac:picMkLst>
        </pc:picChg>
      </pc:sldChg>
    </pc:docChg>
  </pc:docChgLst>
  <pc:docChgLst>
    <pc:chgData name="Pavlisová Monika" userId="S::monika.pavlisova@mmr.cz::6030ff35-435a-4353-9174-af44b76cc911" providerId="AD" clId="Web-{6EA5E755-64EA-E4E2-954E-5B3B8B1D1A3F}"/>
    <pc:docChg chg="mod modSld">
      <pc:chgData name="Pavlisová Monika" userId="S::monika.pavlisova@mmr.cz::6030ff35-435a-4353-9174-af44b76cc911" providerId="AD" clId="Web-{6EA5E755-64EA-E4E2-954E-5B3B8B1D1A3F}" dt="2023-11-09T11:20:33.556" v="7"/>
      <pc:docMkLst>
        <pc:docMk/>
      </pc:docMkLst>
      <pc:sldChg chg="addCm">
        <pc:chgData name="Pavlisová Monika" userId="S::monika.pavlisova@mmr.cz::6030ff35-435a-4353-9174-af44b76cc911" providerId="AD" clId="Web-{6EA5E755-64EA-E4E2-954E-5B3B8B1D1A3F}" dt="2023-11-09T11:20:33.556" v="7"/>
        <pc:sldMkLst>
          <pc:docMk/>
          <pc:sldMk cId="2062319348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avlisová Monika" userId="S::monika.pavlisova@mmr.cz::6030ff35-435a-4353-9174-af44b76cc911" providerId="AD" clId="Web-{6EA5E755-64EA-E4E2-954E-5B3B8B1D1A3F}" dt="2023-11-09T11:20:33.556" v="7"/>
              <pc2:cmMkLst xmlns:pc2="http://schemas.microsoft.com/office/powerpoint/2019/9/main/command">
                <pc:docMk/>
                <pc:sldMk cId="2062319348" sldId="264"/>
                <pc2:cmMk id="{BB0D8BDF-BF2B-4002-91B4-B433AFD95885}"/>
              </pc2:cmMkLst>
            </pc226:cmChg>
          </p:ext>
        </pc:extLst>
      </pc:sldChg>
      <pc:sldChg chg="addSp modSp">
        <pc:chgData name="Pavlisová Monika" userId="S::monika.pavlisova@mmr.cz::6030ff35-435a-4353-9174-af44b76cc911" providerId="AD" clId="Web-{6EA5E755-64EA-E4E2-954E-5B3B8B1D1A3F}" dt="2023-11-09T11:19:23.006" v="5" actId="1076"/>
        <pc:sldMkLst>
          <pc:docMk/>
          <pc:sldMk cId="1842601246" sldId="265"/>
        </pc:sldMkLst>
        <pc:spChg chg="add mod">
          <ac:chgData name="Pavlisová Monika" userId="S::monika.pavlisova@mmr.cz::6030ff35-435a-4353-9174-af44b76cc911" providerId="AD" clId="Web-{6EA5E755-64EA-E4E2-954E-5B3B8B1D1A3F}" dt="2023-11-09T11:19:23.006" v="5" actId="1076"/>
          <ac:spMkLst>
            <pc:docMk/>
            <pc:sldMk cId="1842601246" sldId="265"/>
            <ac:spMk id="3" creationId="{2CED214F-952C-3386-4727-795059C87236}"/>
          </ac:spMkLst>
        </pc:spChg>
        <pc:picChg chg="mod">
          <ac:chgData name="Pavlisová Monika" userId="S::monika.pavlisova@mmr.cz::6030ff35-435a-4353-9174-af44b76cc911" providerId="AD" clId="Web-{6EA5E755-64EA-E4E2-954E-5B3B8B1D1A3F}" dt="2023-11-09T11:18:41.755" v="0" actId="14100"/>
          <ac:picMkLst>
            <pc:docMk/>
            <pc:sldMk cId="1842601246" sldId="265"/>
            <ac:picMk id="9" creationId="{ACDB0DA8-080E-3C68-1EA7-F38BF797C52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20714-2135-4612-8710-BEE4B12135E7}" type="datetimeFigureOut">
              <a:rPr lang="cs-CZ" smtClean="0"/>
              <a:t>09.11.2023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2E27F-F2B6-4423-81DC-A4F0764B4E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79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 err="1"/>
              <a:t>Roadmap</a:t>
            </a:r>
            <a:r>
              <a:rPr lang="cs-CZ"/>
              <a:t> („RM“) je v tomto PO nový, „nepovinný“ nástroj, který EK zavedla, aby ČS přistoupily k budování nebo k posilování administrativní kapacity více strategicky</a:t>
            </a:r>
            <a:endParaRPr lang="en-US"/>
          </a:p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Základem pro osnovu RM byla Příloha D dokumentu Country Report za rok 2019, kde jsou uvedeny nedostatky ČR (nejen) v oblasti administrativní kapacity (z pohledu EK). Během přípravy RM byli s žádostí o podklady osloveni všichni příslušní gestoři</a:t>
            </a:r>
            <a:endParaRPr lang="en-US"/>
          </a:p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Výsledný materiál byl formálně schválen coby příloha </a:t>
            </a:r>
            <a:r>
              <a:rPr lang="cs-CZ" err="1"/>
              <a:t>DoP</a:t>
            </a:r>
            <a:endParaRPr lang="en-US"/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A2E27F-F2B6-4423-81DC-A4F0764B4EF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759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V průběhu roku 2023 proběhlo vyhodnocení </a:t>
            </a:r>
            <a:r>
              <a:rPr lang="cs-CZ" err="1"/>
              <a:t>Roadmapy</a:t>
            </a:r>
            <a:r>
              <a:rPr lang="cs-CZ"/>
              <a:t>, a to tak, že byli opět osloveni jednotliví gestoři s žádostí o aktualizaci stavu plnění stanovených opatření.</a:t>
            </a:r>
          </a:p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Aktualizované vstupy tvoří kostru nové verze </a:t>
            </a:r>
            <a:r>
              <a:rPr lang="cs-CZ" err="1"/>
              <a:t>Roadmapy</a:t>
            </a:r>
            <a:r>
              <a:rPr lang="cs-CZ"/>
              <a:t>.</a:t>
            </a: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A2E27F-F2B6-4423-81DC-A4F0764B4EF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99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Závěr je takový, že opatření stanovená při tvorbě Rámce byla splněna, a je-li to relevantní, jejich plnění nadále probíhá. Administrativní kapacita je nadále pravidelně monitorována, odbor mezinárodních vztahů úzce spolupracuje s řídicím orgánem OPTP i s ostatními řídicími orgány.</a:t>
            </a:r>
          </a:p>
          <a:p>
            <a:pPr marL="461010" indent="-461010">
              <a:spcBef>
                <a:spcPct val="20000"/>
              </a:spcBef>
              <a:buFont typeface="Arial"/>
              <a:buChar char="•"/>
            </a:pPr>
            <a:r>
              <a:rPr lang="cs-CZ"/>
              <a:t>Vzhledem ke splnění stanovených opatření a vzhledem ke stabilitě a profesionalitě administrativní kapacity nevyvstala potřeba stanovovat opatření nová. Cílem při vypracování Rámce pro posilování administrativní kapacity implementační struktury evropských fondů v České republice je neustálé zvyšování kvality veřejných služeb. Ze shromážděných aktuálních dat vyplývá, že situace v ČR je stabilní a administrativní kapacita na všech úrovních adekvátní a kvalifikovaná. ČR bude nadále k Rámci přistupovat jako ke strategickému dokumentu, díky němuž bude možné kontrolovat, že nedochází k nežádoucím výkyvům či změnám. V případě výskytu potenciálních rizik v průběhu PO 2021–2027 je možné Rámec opět aktualizovat s přihlédnutím k včasnému řešení těchto rizik.</a:t>
            </a: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A2E27F-F2B6-4423-81DC-A4F0764B4EF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4433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br>
              <a:rPr lang="cs-CZ" b="1"/>
            </a:br>
            <a:r>
              <a:rPr lang="cs-CZ" sz="2000" b="1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/>
              <a:t>Vojtěch Kubiš, Monika Pavlisová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>
                <a:solidFill>
                  <a:srgbClr val="024DA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Rámec pro posilování administrativní kapacity</a:t>
            </a:r>
            <a:br>
              <a:rPr lang="cs-CZ" sz="4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000" b="1">
                <a:solidFill>
                  <a:srgbClr val="024DA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implementační struktury evropských fondů</a:t>
            </a:r>
            <a:br>
              <a:rPr lang="cs-CZ" sz="4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000" b="1">
                <a:solidFill>
                  <a:srgbClr val="024DA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programovém období 2021-2027 (tzv. Roadmapa)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/>
              <a:t>28. 11. 2023, Praha (MV OPTP)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6A2066-D347-82EC-B691-F899FE02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"/>
              </a:rPr>
              <a:t>Roadmapa v českém kontextu</a:t>
            </a:r>
            <a:endParaRPr lang="cs-CZ"/>
          </a:p>
        </p:txBody>
      </p:sp>
      <p:pic>
        <p:nvPicPr>
          <p:cNvPr id="5" name="Zástupný obsah 4" descr="Obsah obrázku text, snímek obrazovky, Písmo, řada/pruh&#10;&#10;Popis byl vytvořen automaticky">
            <a:extLst>
              <a:ext uri="{FF2B5EF4-FFF2-40B4-BE49-F238E27FC236}">
                <a16:creationId xmlns:a16="http://schemas.microsoft.com/office/drawing/2014/main" id="{75F00CB1-F165-F9B8-5A5C-15AEF9EBC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086823"/>
            <a:ext cx="10971213" cy="1736867"/>
          </a:xfrm>
        </p:spPr>
      </p:pic>
    </p:spTree>
    <p:extLst>
      <p:ext uri="{BB962C8B-B14F-4D97-AF65-F5344CB8AC3E}">
        <p14:creationId xmlns:p14="http://schemas.microsoft.com/office/powerpoint/2010/main" val="190598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0B0C1F-C584-6CB0-6383-4094460FF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pic>
        <p:nvPicPr>
          <p:cNvPr id="9" name="Zástupný obsah 8" descr="Obsah obrázku text, kruh, snímek obrazovky&#10;&#10;Popis byl vytvořen automaticky">
            <a:extLst>
              <a:ext uri="{FF2B5EF4-FFF2-40B4-BE49-F238E27FC236}">
                <a16:creationId xmlns:a16="http://schemas.microsoft.com/office/drawing/2014/main" id="{ACDB0DA8-080E-3C68-1EA7-F38BF797C5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94" y="1427207"/>
            <a:ext cx="4887082" cy="487211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ED214F-952C-3386-4727-795059C87236}"/>
              </a:ext>
            </a:extLst>
          </p:cNvPr>
          <p:cNvSpPr txBox="1"/>
          <p:nvPr/>
        </p:nvSpPr>
        <p:spPr>
          <a:xfrm>
            <a:off x="577289" y="282591"/>
            <a:ext cx="1060570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3600" b="1">
                <a:solidFill>
                  <a:srgbClr val="034EA2"/>
                </a:solidFill>
              </a:rPr>
              <a:t>Roadmapa v českém kontextu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01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1D16BD-58E9-C748-F7B5-2094F2B44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Současný stav </a:t>
            </a:r>
            <a:r>
              <a:rPr lang="cs-CZ" err="1"/>
              <a:t>Roadmapy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7F985D-3A24-7980-6D1E-EB681E1A0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10" descr="Obsah obrázku text, snímek obrazovky, Písmo, Obdélník&#10;&#10;Popis byl vytvořen automaticky">
            <a:extLst>
              <a:ext uri="{FF2B5EF4-FFF2-40B4-BE49-F238E27FC236}">
                <a16:creationId xmlns:a16="http://schemas.microsoft.com/office/drawing/2014/main" id="{136DB560-7EC1-BECA-ACAC-985ECF747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7" y="1710556"/>
            <a:ext cx="10971213" cy="434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0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0A2FBD-4B8D-616D-59A2-85DAD5D43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Současný stav </a:t>
            </a:r>
            <a:r>
              <a:rPr lang="cs-CZ" err="1"/>
              <a:t>Roadmapy</a:t>
            </a:r>
            <a:endParaRPr lang="cs-CZ"/>
          </a:p>
        </p:txBody>
      </p:sp>
      <p:pic>
        <p:nvPicPr>
          <p:cNvPr id="7" name="Zástupný obsah 6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9A677DBE-F13E-3BAA-3ED2-5C43AABA3D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8" y="1638548"/>
            <a:ext cx="11567515" cy="4253612"/>
          </a:xfrm>
        </p:spPr>
      </p:pic>
    </p:spTree>
    <p:extLst>
      <p:ext uri="{BB962C8B-B14F-4D97-AF65-F5344CB8AC3E}">
        <p14:creationId xmlns:p14="http://schemas.microsoft.com/office/powerpoint/2010/main" val="576802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775B9E-5E7F-A863-9986-E529D499A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Současný stav </a:t>
            </a:r>
            <a:r>
              <a:rPr lang="cs-CZ" err="1"/>
              <a:t>Roadmapy</a:t>
            </a:r>
            <a:endParaRPr lang="cs-CZ"/>
          </a:p>
        </p:txBody>
      </p:sp>
      <p:pic>
        <p:nvPicPr>
          <p:cNvPr id="5" name="Zástupný obsah 4" descr="Obsah obrázku text, řada/pruh, Písmo, číslo&#10;&#10;Popis byl vytvořen automaticky">
            <a:extLst>
              <a:ext uri="{FF2B5EF4-FFF2-40B4-BE49-F238E27FC236}">
                <a16:creationId xmlns:a16="http://schemas.microsoft.com/office/drawing/2014/main" id="{82DB2BD0-1C60-242D-F7E7-61A2E04FC5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31616"/>
            <a:ext cx="10971213" cy="2447280"/>
          </a:xfrm>
        </p:spPr>
      </p:pic>
    </p:spTree>
    <p:extLst>
      <p:ext uri="{BB962C8B-B14F-4D97-AF65-F5344CB8AC3E}">
        <p14:creationId xmlns:p14="http://schemas.microsoft.com/office/powerpoint/2010/main" val="308787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236BC5-B644-7BAC-CBD3-1155F262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Výsledek?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4B8F7CC-9326-CF58-2CDD-1F4409F64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8" name="Picture 4" descr="Thumbs Up Vector Art, Icons, and Graphics for Free Download">
            <a:extLst>
              <a:ext uri="{FF2B5EF4-FFF2-40B4-BE49-F238E27FC236}">
                <a16:creationId xmlns:a16="http://schemas.microsoft.com/office/drawing/2014/main" id="{2DEAB76B-CBE4-4E1F-2162-E667B8BAB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657" y="2084062"/>
            <a:ext cx="3299098" cy="329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31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>
            <a:extLst>
              <a:ext uri="{FF2B5EF4-FFF2-40B4-BE49-F238E27FC236}">
                <a16:creationId xmlns:a16="http://schemas.microsoft.com/office/drawing/2014/main" id="{C558A314-A3F7-CF9A-83BC-12CFD6E8E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03DE0955-968E-1ABF-6277-719E092FD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/>
              <a:t>Děkujeme za pozornost!</a:t>
            </a:r>
          </a:p>
        </p:txBody>
      </p:sp>
    </p:spTree>
    <p:extLst>
      <p:ext uri="{BB962C8B-B14F-4D97-AF65-F5344CB8AC3E}">
        <p14:creationId xmlns:p14="http://schemas.microsoft.com/office/powerpoint/2010/main" val="1759242745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16" ma:contentTypeDescription="Vytvoří nový dokument" ma:contentTypeScope="" ma:versionID="00daac8e36dd0dedc0c9c115d2abd855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2cabca45ff81e5b667cb604d65e0fbc6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6" nillable="true" ma:displayName="Stav odsouhlasení" ma:internalName="Stav_x0020_odsouhlasen_x00ed_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8c28b4d-3715-40bb-8ff8-b51a9945d32b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c3b205-3d44-413b-9182-14c00dd29cd3">
      <Terms xmlns="http://schemas.microsoft.com/office/infopath/2007/PartnerControls"/>
    </lcf76f155ced4ddcb4097134ff3c332f>
    <TaxCatchAll xmlns="485ab4be-1c84-4ffe-a376-8eb6bbbe07bd" xsi:nil="true"/>
    <SharedWithUsers xmlns="485ab4be-1c84-4ffe-a376-8eb6bbbe07bd">
      <UserInfo>
        <DisplayName>Pavlisová Monika</DisplayName>
        <AccountId>12</AccountId>
        <AccountType/>
      </UserInfo>
    </SharedWithUsers>
    <_Flow_SignoffStatus xmlns="d7c3b205-3d44-413b-9182-14c00dd29c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D6CA34-E9A5-43CA-83D9-CAF5E8B28955}"/>
</file>

<file path=customXml/itemProps2.xml><?xml version="1.0" encoding="utf-8"?>
<ds:datastoreItem xmlns:ds="http://schemas.openxmlformats.org/officeDocument/2006/customXml" ds:itemID="{DF393BD7-12F9-4730-B0E5-9B590683165C}">
  <ds:schemaRefs>
    <ds:schemaRef ds:uri="424dd7df-1326-419c-b00c-162c0439b756"/>
    <ds:schemaRef ds:uri="8518f5d1-23ea-4a4b-878f-b87b423db703"/>
    <ds:schemaRef ds:uri="http://schemas.microsoft.com/office/2006/metadata/properties"/>
    <ds:schemaRef ds:uri="http://schemas.microsoft.com/office/infopath/2007/PartnerControls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B58AFFB6-4C19-495F-9265-437419AC77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Application>Microsoft Office PowerPoint</Application>
  <PresentationFormat>Custom</PresentationFormat>
  <Slides>8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Šablona final</vt:lpstr>
      <vt:lpstr>Rámec pro posilování administrativní kapacity implementační struktury evropských fondů v programovém období 2021-2027 (tzv. Roadmapa)</vt:lpstr>
      <vt:lpstr>Roadmapa v českém kontextu</vt:lpstr>
      <vt:lpstr> </vt:lpstr>
      <vt:lpstr>Současný stav Roadmapy</vt:lpstr>
      <vt:lpstr>Současný stav Roadmapy</vt:lpstr>
      <vt:lpstr>Současný stav Roadmapy</vt:lpstr>
      <vt:lpstr>Výsledek?</vt:lpstr>
      <vt:lpstr>Děkujeme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Rámec pro posilování administrativní kapacity implementační struktury evropských fondů v programovém období 2021-2027</dc:title>
  <dc:creator>Kubiš Vojtěch</dc:creator>
  <cp:revision>1</cp:revision>
  <dcterms:created xsi:type="dcterms:W3CDTF">2023-11-07T08:49:37Z</dcterms:created>
  <dcterms:modified xsi:type="dcterms:W3CDTF">2023-11-09T11:30:35Z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  <property fmtid="{D5CDD505-2E9C-101B-9397-08002B2CF9AE}" pid="3" name="Štítky">
    <vt:lpwstr/>
  </property>
  <property fmtid="{D5CDD505-2E9C-101B-9397-08002B2CF9AE}" pid="4" name="MediaServiceImageTags">
    <vt:lpwstr/>
  </property>
</Properties>
</file>