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3"/>
  </p:sldMasterIdLst>
  <p:notesMasterIdLst>
    <p:notesMasterId r:id="rId30"/>
  </p:notesMasterIdLst>
  <p:handoutMasterIdLst>
    <p:handoutMasterId r:id="rId31"/>
  </p:handoutMasterIdLst>
  <p:sldIdLst>
    <p:sldId id="256" r:id="rId4"/>
    <p:sldId id="258" r:id="rId5"/>
    <p:sldId id="336" r:id="rId6"/>
    <p:sldId id="260" r:id="rId7"/>
    <p:sldId id="326" r:id="rId8"/>
    <p:sldId id="320" r:id="rId9"/>
    <p:sldId id="343" r:id="rId10"/>
    <p:sldId id="341" r:id="rId11"/>
    <p:sldId id="342" r:id="rId12"/>
    <p:sldId id="346" r:id="rId13"/>
    <p:sldId id="345" r:id="rId14"/>
    <p:sldId id="344" r:id="rId15"/>
    <p:sldId id="321" r:id="rId16"/>
    <p:sldId id="335" r:id="rId17"/>
    <p:sldId id="339" r:id="rId18"/>
    <p:sldId id="340" r:id="rId19"/>
    <p:sldId id="347" r:id="rId20"/>
    <p:sldId id="324" r:id="rId21"/>
    <p:sldId id="330" r:id="rId22"/>
    <p:sldId id="332" r:id="rId23"/>
    <p:sldId id="333" r:id="rId24"/>
    <p:sldId id="334" r:id="rId25"/>
    <p:sldId id="337" r:id="rId26"/>
    <p:sldId id="348" r:id="rId27"/>
    <p:sldId id="338" r:id="rId28"/>
    <p:sldId id="297" r:id="rId29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32"/>
      <p:bold r:id="rId33"/>
      <p:italic r:id="rId34"/>
      <p:boldItalic r:id="rId35"/>
    </p:embeddedFont>
    <p:embeddedFont>
      <p:font typeface="Work Sans SemiBold" pitchFamily="2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87CA4D-FA04-477F-8514-8B401304564B}" v="5" dt="2023-11-24T09:20:26.494"/>
    <p1510:client id="{93509828-03AE-D12A-40B1-54372D9AECB4}" v="3" dt="2023-11-24T12:30:02.545"/>
  </p1510:revLst>
</p1510:revInfo>
</file>

<file path=ppt/tableStyles.xml><?xml version="1.0" encoding="utf-8"?>
<a:tblStyleLst xmlns:a="http://schemas.openxmlformats.org/drawingml/2006/main" def="{84699088-54E1-4C58-AE11-438341F2C5DE}">
  <a:tblStyle styleId="{84699088-54E1-4C58-AE11-438341F2C5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34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8.fntdata"/><Relationship Id="rId21" Type="http://schemas.openxmlformats.org/officeDocument/2006/relationships/slide" Target="slides/slide18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5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4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17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ybářová Magdalena" userId="S::magdalena.rybarova@mmr.cz::50771d29-0476-46e9-a8b6-ef7af5932d21" providerId="AD" clId="Web-{A4417669-66BF-5C20-D841-726311E29596}"/>
    <pc:docChg chg="modSld">
      <pc:chgData name="Rybářová Magdalena" userId="S::magdalena.rybarova@mmr.cz::50771d29-0476-46e9-a8b6-ef7af5932d21" providerId="AD" clId="Web-{A4417669-66BF-5C20-D841-726311E29596}" dt="2023-10-18T12:33:11.595" v="11" actId="20577"/>
      <pc:docMkLst>
        <pc:docMk/>
      </pc:docMkLst>
      <pc:sldChg chg="modSp">
        <pc:chgData name="Rybářová Magdalena" userId="S::magdalena.rybarova@mmr.cz::50771d29-0476-46e9-a8b6-ef7af5932d21" providerId="AD" clId="Web-{A4417669-66BF-5C20-D841-726311E29596}" dt="2023-10-18T12:33:06.501" v="9" actId="20577"/>
        <pc:sldMkLst>
          <pc:docMk/>
          <pc:sldMk cId="3535142099" sldId="341"/>
        </pc:sldMkLst>
        <pc:spChg chg="mod">
          <ac:chgData name="Rybářová Magdalena" userId="S::magdalena.rybarova@mmr.cz::50771d29-0476-46e9-a8b6-ef7af5932d21" providerId="AD" clId="Web-{A4417669-66BF-5C20-D841-726311E29596}" dt="2023-10-18T12:33:06.501" v="9" actId="20577"/>
          <ac:spMkLst>
            <pc:docMk/>
            <pc:sldMk cId="3535142099" sldId="341"/>
            <ac:spMk id="2" creationId="{4D989E79-5130-A513-DF0A-77407699F3EA}"/>
          </ac:spMkLst>
        </pc:spChg>
      </pc:sldChg>
      <pc:sldChg chg="modSp">
        <pc:chgData name="Rybářová Magdalena" userId="S::magdalena.rybarova@mmr.cz::50771d29-0476-46e9-a8b6-ef7af5932d21" providerId="AD" clId="Web-{A4417669-66BF-5C20-D841-726311E29596}" dt="2023-10-18T12:33:11.595" v="11" actId="20577"/>
        <pc:sldMkLst>
          <pc:docMk/>
          <pc:sldMk cId="1072183211" sldId="342"/>
        </pc:sldMkLst>
        <pc:spChg chg="mod">
          <ac:chgData name="Rybářová Magdalena" userId="S::magdalena.rybarova@mmr.cz::50771d29-0476-46e9-a8b6-ef7af5932d21" providerId="AD" clId="Web-{A4417669-66BF-5C20-D841-726311E29596}" dt="2023-10-18T12:33:11.595" v="11" actId="20577"/>
          <ac:spMkLst>
            <pc:docMk/>
            <pc:sldMk cId="1072183211" sldId="342"/>
            <ac:spMk id="2" creationId="{FCB9DCB9-ACF3-F5D8-0906-39215654F035}"/>
          </ac:spMkLst>
        </pc:spChg>
      </pc:sldChg>
    </pc:docChg>
  </pc:docChgLst>
  <pc:docChgLst>
    <pc:chgData name="Kořínek Jiří" userId="38144f8e-3e0c-4dde-bf5e-a7dd982c2475" providerId="ADAL" clId="{33C3D048-8319-4999-81AC-058E615E30EB}"/>
    <pc:docChg chg="undo custSel addSld delSld modSld sldOrd delMainMaster modMainMaster">
      <pc:chgData name="Kořínek Jiří" userId="38144f8e-3e0c-4dde-bf5e-a7dd982c2475" providerId="ADAL" clId="{33C3D048-8319-4999-81AC-058E615E30EB}" dt="2023-10-10T10:50:50.508" v="1458" actId="20577"/>
      <pc:docMkLst>
        <pc:docMk/>
      </pc:docMkLst>
      <pc:sldChg chg="modSp mod">
        <pc:chgData name="Kořínek Jiří" userId="38144f8e-3e0c-4dde-bf5e-a7dd982c2475" providerId="ADAL" clId="{33C3D048-8319-4999-81AC-058E615E30EB}" dt="2023-10-10T08:56:14.044" v="621" actId="20577"/>
        <pc:sldMkLst>
          <pc:docMk/>
          <pc:sldMk cId="0" sldId="256"/>
        </pc:sldMkLst>
        <pc:spChg chg="mod">
          <ac:chgData name="Kořínek Jiří" userId="38144f8e-3e0c-4dde-bf5e-a7dd982c2475" providerId="ADAL" clId="{33C3D048-8319-4999-81AC-058E615E30EB}" dt="2023-10-10T08:56:14.044" v="621" actId="20577"/>
          <ac:spMkLst>
            <pc:docMk/>
            <pc:sldMk cId="0" sldId="256"/>
            <ac:spMk id="415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08:56:01.520" v="603" actId="20577"/>
          <ac:spMkLst>
            <pc:docMk/>
            <pc:sldMk cId="0" sldId="256"/>
            <ac:spMk id="416" creationId="{00000000-0000-0000-0000-000000000000}"/>
          </ac:spMkLst>
        </pc:spChg>
      </pc:sldChg>
      <pc:sldChg chg="addSp delSp modSp mod ord modNotes">
        <pc:chgData name="Kořínek Jiří" userId="38144f8e-3e0c-4dde-bf5e-a7dd982c2475" providerId="ADAL" clId="{33C3D048-8319-4999-81AC-058E615E30EB}" dt="2023-10-10T10:47:36.259" v="1267" actId="1037"/>
        <pc:sldMkLst>
          <pc:docMk/>
          <pc:sldMk cId="0" sldId="257"/>
        </pc:sldMkLst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2" creationId="{1490A5F3-5FA1-8016-93A1-EE9EE3F85199}"/>
          </ac:spMkLst>
        </pc:spChg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3" creationId="{FDEC217F-C424-7D79-B07E-0749904703B8}"/>
          </ac:spMkLst>
        </pc:spChg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4" creationId="{5676861D-5AF1-CEA2-4A55-1F49CD6A0366}"/>
          </ac:spMkLst>
        </pc:spChg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5" creationId="{02B3CDBF-0715-BD4D-3BF5-55E26A28877C}"/>
          </ac:spMkLst>
        </pc:spChg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6" creationId="{D2C9FA42-4EB0-135F-26A1-2673C062939A}"/>
          </ac:spMkLst>
        </pc:spChg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7" creationId="{220533FF-9A1D-FB83-D054-03635893DBCD}"/>
          </ac:spMkLst>
        </pc:spChg>
        <pc:spChg chg="add del mod">
          <ac:chgData name="Kořínek Jiří" userId="38144f8e-3e0c-4dde-bf5e-a7dd982c2475" providerId="ADAL" clId="{33C3D048-8319-4999-81AC-058E615E30EB}" dt="2023-10-10T09:19:09.257" v="992"/>
          <ac:spMkLst>
            <pc:docMk/>
            <pc:sldMk cId="0" sldId="257"/>
            <ac:spMk id="8" creationId="{7E7441AD-85C6-316E-94C7-78369FCC2151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9" creationId="{5DD83A38-FD3F-EEED-E008-4A9599E111FF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10" creationId="{5FA6D973-4F6E-9A52-7273-EFF5427D820B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11" creationId="{D87984D2-FAB0-9A33-F82F-E21FBC6F87BB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12" creationId="{C7A73252-C40F-025B-C922-EAF1E3E5B1B4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13" creationId="{5B3DFA74-CB08-B4C6-8E24-C09D569D6C1E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14" creationId="{6673430C-4418-9F3B-F683-5016CAC0BF8F}"/>
          </ac:spMkLst>
        </pc:spChg>
        <pc:spChg chg="add del mod">
          <ac:chgData name="Kořínek Jiří" userId="38144f8e-3e0c-4dde-bf5e-a7dd982c2475" providerId="ADAL" clId="{33C3D048-8319-4999-81AC-058E615E30EB}" dt="2023-10-10T09:19:08.293" v="990"/>
          <ac:spMkLst>
            <pc:docMk/>
            <pc:sldMk cId="0" sldId="257"/>
            <ac:spMk id="15" creationId="{D97592E3-80F3-27B8-DD79-36B8AE771477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16" creationId="{C55A9710-EEF9-EEBA-3142-9B9F379A3C1D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17" creationId="{4A726566-0991-7FA8-1CD8-90BEDB2C7B59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18" creationId="{8CF13093-B125-E67C-07F6-C08D750FC1F2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19" creationId="{C9F320F1-0191-3E98-B2DF-A29DD22EAD1B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20" creationId="{155B1468-5736-ECC3-3AA4-8F9287BFB6F7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21" creationId="{55B0F73B-43DA-6B66-5037-44D27FF771FB}"/>
          </ac:spMkLst>
        </pc:spChg>
        <pc:spChg chg="add del mod">
          <ac:chgData name="Kořínek Jiří" userId="38144f8e-3e0c-4dde-bf5e-a7dd982c2475" providerId="ADAL" clId="{33C3D048-8319-4999-81AC-058E615E30EB}" dt="2023-10-10T09:19:07.524" v="988"/>
          <ac:spMkLst>
            <pc:docMk/>
            <pc:sldMk cId="0" sldId="257"/>
            <ac:spMk id="22" creationId="{55ABFCA3-C247-7728-DF98-E3B7A071616C}"/>
          </ac:spMkLst>
        </pc:spChg>
        <pc:spChg chg="add del mod">
          <ac:chgData name="Kořínek Jiří" userId="38144f8e-3e0c-4dde-bf5e-a7dd982c2475" providerId="ADAL" clId="{33C3D048-8319-4999-81AC-058E615E30EB}" dt="2023-10-10T09:26:07.667" v="1111" actId="478"/>
          <ac:spMkLst>
            <pc:docMk/>
            <pc:sldMk cId="0" sldId="257"/>
            <ac:spMk id="23" creationId="{3C80528B-C490-B546-D810-E3A2EA1463A1}"/>
          </ac:spMkLst>
        </pc:spChg>
        <pc:spChg chg="add del mod">
          <ac:chgData name="Kořínek Jiří" userId="38144f8e-3e0c-4dde-bf5e-a7dd982c2475" providerId="ADAL" clId="{33C3D048-8319-4999-81AC-058E615E30EB}" dt="2023-10-10T09:26:07.667" v="1111" actId="478"/>
          <ac:spMkLst>
            <pc:docMk/>
            <pc:sldMk cId="0" sldId="257"/>
            <ac:spMk id="24" creationId="{6E15A959-5A23-6FBB-6C95-41CE41BF36ED}"/>
          </ac:spMkLst>
        </pc:spChg>
        <pc:spChg chg="add mod">
          <ac:chgData name="Kořínek Jiří" userId="38144f8e-3e0c-4dde-bf5e-a7dd982c2475" providerId="ADAL" clId="{33C3D048-8319-4999-81AC-058E615E30EB}" dt="2023-10-10T09:26:38.797" v="1115" actId="14100"/>
          <ac:spMkLst>
            <pc:docMk/>
            <pc:sldMk cId="0" sldId="257"/>
            <ac:spMk id="25" creationId="{51FB9E6D-B208-3E66-918D-3F1DD08E98C9}"/>
          </ac:spMkLst>
        </pc:spChg>
        <pc:spChg chg="add mod">
          <ac:chgData name="Kořínek Jiří" userId="38144f8e-3e0c-4dde-bf5e-a7dd982c2475" providerId="ADAL" clId="{33C3D048-8319-4999-81AC-058E615E30EB}" dt="2023-10-10T10:36:49.146" v="1234" actId="1076"/>
          <ac:spMkLst>
            <pc:docMk/>
            <pc:sldMk cId="0" sldId="257"/>
            <ac:spMk id="26" creationId="{7BCBC432-A04B-0A88-7258-3B8279558813}"/>
          </ac:spMkLst>
        </pc:spChg>
        <pc:spChg chg="add del mod">
          <ac:chgData name="Kořínek Jiří" userId="38144f8e-3e0c-4dde-bf5e-a7dd982c2475" providerId="ADAL" clId="{33C3D048-8319-4999-81AC-058E615E30EB}" dt="2023-10-10T09:26:07.667" v="1111" actId="478"/>
          <ac:spMkLst>
            <pc:docMk/>
            <pc:sldMk cId="0" sldId="257"/>
            <ac:spMk id="27" creationId="{2CB12557-3398-0D24-306B-A1CE93E40CFF}"/>
          </ac:spMkLst>
        </pc:spChg>
        <pc:spChg chg="add del mod">
          <ac:chgData name="Kořínek Jiří" userId="38144f8e-3e0c-4dde-bf5e-a7dd982c2475" providerId="ADAL" clId="{33C3D048-8319-4999-81AC-058E615E30EB}" dt="2023-10-10T09:26:07.667" v="1111" actId="478"/>
          <ac:spMkLst>
            <pc:docMk/>
            <pc:sldMk cId="0" sldId="257"/>
            <ac:spMk id="28" creationId="{004DCAFC-B2A0-7E0D-B4F9-8970C85DC83D}"/>
          </ac:spMkLst>
        </pc:spChg>
        <pc:spChg chg="add del mod">
          <ac:chgData name="Kořínek Jiří" userId="38144f8e-3e0c-4dde-bf5e-a7dd982c2475" providerId="ADAL" clId="{33C3D048-8319-4999-81AC-058E615E30EB}" dt="2023-10-10T10:23:13.601" v="1209" actId="1036"/>
          <ac:spMkLst>
            <pc:docMk/>
            <pc:sldMk cId="0" sldId="257"/>
            <ac:spMk id="29" creationId="{64A78BFD-2DEE-7D85-E428-B1F807AD77BB}"/>
          </ac:spMkLst>
        </pc:spChg>
        <pc:spChg chg="add mod">
          <ac:chgData name="Kořínek Jiří" userId="38144f8e-3e0c-4dde-bf5e-a7dd982c2475" providerId="ADAL" clId="{33C3D048-8319-4999-81AC-058E615E30EB}" dt="2023-10-10T10:23:13.601" v="1209" actId="1036"/>
          <ac:spMkLst>
            <pc:docMk/>
            <pc:sldMk cId="0" sldId="257"/>
            <ac:spMk id="30" creationId="{AD4A9D19-775F-0C6A-C3D9-09F1D80F09BB}"/>
          </ac:spMkLst>
        </pc:spChg>
        <pc:spChg chg="add del mod">
          <ac:chgData name="Kořínek Jiří" userId="38144f8e-3e0c-4dde-bf5e-a7dd982c2475" providerId="ADAL" clId="{33C3D048-8319-4999-81AC-058E615E30EB}" dt="2023-10-10T09:23:27.850" v="1039" actId="478"/>
          <ac:spMkLst>
            <pc:docMk/>
            <pc:sldMk cId="0" sldId="257"/>
            <ac:spMk id="31" creationId="{A470841D-3EA7-2AFE-5A86-45519E951595}"/>
          </ac:spMkLst>
        </pc:spChg>
        <pc:spChg chg="add mod">
          <ac:chgData name="Kořínek Jiří" userId="38144f8e-3e0c-4dde-bf5e-a7dd982c2475" providerId="ADAL" clId="{33C3D048-8319-4999-81AC-058E615E30EB}" dt="2023-10-10T10:36:55.028" v="1237"/>
          <ac:spMkLst>
            <pc:docMk/>
            <pc:sldMk cId="0" sldId="257"/>
            <ac:spMk id="32" creationId="{5D7A93B8-4660-34DB-2098-84326A4E0627}"/>
          </ac:spMkLst>
        </pc:spChg>
        <pc:spChg chg="add del mod">
          <ac:chgData name="Kořínek Jiří" userId="38144f8e-3e0c-4dde-bf5e-a7dd982c2475" providerId="ADAL" clId="{33C3D048-8319-4999-81AC-058E615E30EB}" dt="2023-10-10T09:26:07.667" v="1111" actId="478"/>
          <ac:spMkLst>
            <pc:docMk/>
            <pc:sldMk cId="0" sldId="257"/>
            <ac:spMk id="33" creationId="{A45655CE-C3DD-6C48-6838-ABC7DEF97530}"/>
          </ac:spMkLst>
        </pc:spChg>
        <pc:spChg chg="add del mod">
          <ac:chgData name="Kořínek Jiří" userId="38144f8e-3e0c-4dde-bf5e-a7dd982c2475" providerId="ADAL" clId="{33C3D048-8319-4999-81AC-058E615E30EB}" dt="2023-10-10T09:20:51.166" v="997" actId="478"/>
          <ac:spMkLst>
            <pc:docMk/>
            <pc:sldMk cId="0" sldId="257"/>
            <ac:spMk id="34" creationId="{C456A91A-0F40-4E2F-1AF3-5E5F6D7BE1EB}"/>
          </ac:spMkLst>
        </pc:spChg>
        <pc:spChg chg="add del mod">
          <ac:chgData name="Kořínek Jiří" userId="38144f8e-3e0c-4dde-bf5e-a7dd982c2475" providerId="ADAL" clId="{33C3D048-8319-4999-81AC-058E615E30EB}" dt="2023-10-10T09:21:27.911" v="1007" actId="478"/>
          <ac:spMkLst>
            <pc:docMk/>
            <pc:sldMk cId="0" sldId="257"/>
            <ac:spMk id="35" creationId="{A8C2B3E9-3453-3603-283F-C6CE65C9FF97}"/>
          </ac:spMkLst>
        </pc:spChg>
        <pc:spChg chg="add del mod">
          <ac:chgData name="Kořínek Jiří" userId="38144f8e-3e0c-4dde-bf5e-a7dd982c2475" providerId="ADAL" clId="{33C3D048-8319-4999-81AC-058E615E30EB}" dt="2023-10-10T09:23:38.973" v="1048" actId="478"/>
          <ac:spMkLst>
            <pc:docMk/>
            <pc:sldMk cId="0" sldId="257"/>
            <ac:spMk id="36" creationId="{B278A1A9-9B09-7BD6-B2FF-6F7359A86DE2}"/>
          </ac:spMkLst>
        </pc:spChg>
        <pc:spChg chg="add mod">
          <ac:chgData name="Kořínek Jiří" userId="38144f8e-3e0c-4dde-bf5e-a7dd982c2475" providerId="ADAL" clId="{33C3D048-8319-4999-81AC-058E615E30EB}" dt="2023-10-10T10:23:13.601" v="1209" actId="1036"/>
          <ac:spMkLst>
            <pc:docMk/>
            <pc:sldMk cId="0" sldId="257"/>
            <ac:spMk id="37" creationId="{275150DC-993D-6BB4-5BF4-AC91B9998A5F}"/>
          </ac:spMkLst>
        </pc:spChg>
        <pc:spChg chg="add del mod">
          <ac:chgData name="Kořínek Jiří" userId="38144f8e-3e0c-4dde-bf5e-a7dd982c2475" providerId="ADAL" clId="{33C3D048-8319-4999-81AC-058E615E30EB}" dt="2023-10-10T09:22:08.641" v="1022" actId="478"/>
          <ac:spMkLst>
            <pc:docMk/>
            <pc:sldMk cId="0" sldId="257"/>
            <ac:spMk id="38" creationId="{0EC7AFAC-00D6-D51E-DF52-1522E26E13CC}"/>
          </ac:spMkLst>
        </pc:spChg>
        <pc:spChg chg="add del mod">
          <ac:chgData name="Kořínek Jiří" userId="38144f8e-3e0c-4dde-bf5e-a7dd982c2475" providerId="ADAL" clId="{33C3D048-8319-4999-81AC-058E615E30EB}" dt="2023-10-10T09:26:07.667" v="1111" actId="478"/>
          <ac:spMkLst>
            <pc:docMk/>
            <pc:sldMk cId="0" sldId="257"/>
            <ac:spMk id="39" creationId="{F7796E9C-9208-494F-8956-593D42E85511}"/>
          </ac:spMkLst>
        </pc:spChg>
        <pc:spChg chg="add mod">
          <ac:chgData name="Kořínek Jiří" userId="38144f8e-3e0c-4dde-bf5e-a7dd982c2475" providerId="ADAL" clId="{33C3D048-8319-4999-81AC-058E615E30EB}" dt="2023-10-10T09:26:53.391" v="1117" actId="1076"/>
          <ac:spMkLst>
            <pc:docMk/>
            <pc:sldMk cId="0" sldId="257"/>
            <ac:spMk id="40" creationId="{269B3B47-5FBC-DBF1-06A3-6DABA43A01C7}"/>
          </ac:spMkLst>
        </pc:spChg>
        <pc:spChg chg="add mod">
          <ac:chgData name="Kořínek Jiří" userId="38144f8e-3e0c-4dde-bf5e-a7dd982c2475" providerId="ADAL" clId="{33C3D048-8319-4999-81AC-058E615E30EB}" dt="2023-10-10T09:26:53.391" v="1117" actId="1076"/>
          <ac:spMkLst>
            <pc:docMk/>
            <pc:sldMk cId="0" sldId="257"/>
            <ac:spMk id="41" creationId="{6095A7E9-1468-E9EA-B339-0588197A4463}"/>
          </ac:spMkLst>
        </pc:spChg>
        <pc:spChg chg="add mod">
          <ac:chgData name="Kořínek Jiří" userId="38144f8e-3e0c-4dde-bf5e-a7dd982c2475" providerId="ADAL" clId="{33C3D048-8319-4999-81AC-058E615E30EB}" dt="2023-10-10T10:47:36.259" v="1267" actId="1037"/>
          <ac:spMkLst>
            <pc:docMk/>
            <pc:sldMk cId="0" sldId="257"/>
            <ac:spMk id="42" creationId="{CDADBD48-5F95-042D-9B83-CE7895B3EAFA}"/>
          </ac:spMkLst>
        </pc:spChg>
        <pc:spChg chg="add mod">
          <ac:chgData name="Kořínek Jiří" userId="38144f8e-3e0c-4dde-bf5e-a7dd982c2475" providerId="ADAL" clId="{33C3D048-8319-4999-81AC-058E615E30EB}" dt="2023-10-10T10:47:36.259" v="1267" actId="1037"/>
          <ac:spMkLst>
            <pc:docMk/>
            <pc:sldMk cId="0" sldId="257"/>
            <ac:spMk id="43" creationId="{FBE3860F-3400-25D6-62C4-F75470B00065}"/>
          </ac:spMkLst>
        </pc:spChg>
        <pc:spChg chg="add mod">
          <ac:chgData name="Kořínek Jiří" userId="38144f8e-3e0c-4dde-bf5e-a7dd982c2475" providerId="ADAL" clId="{33C3D048-8319-4999-81AC-058E615E30EB}" dt="2023-10-10T10:47:36.259" v="1267" actId="1037"/>
          <ac:spMkLst>
            <pc:docMk/>
            <pc:sldMk cId="0" sldId="257"/>
            <ac:spMk id="44" creationId="{B2DB929B-156A-C32F-7ADE-6C60C2F3235D}"/>
          </ac:spMkLst>
        </pc:spChg>
        <pc:spChg chg="add mod">
          <ac:chgData name="Kořínek Jiří" userId="38144f8e-3e0c-4dde-bf5e-a7dd982c2475" providerId="ADAL" clId="{33C3D048-8319-4999-81AC-058E615E30EB}" dt="2023-10-10T10:47:36.259" v="1267" actId="1037"/>
          <ac:spMkLst>
            <pc:docMk/>
            <pc:sldMk cId="0" sldId="257"/>
            <ac:spMk id="45" creationId="{52B4DFEE-B108-B61C-451F-0FA0BCAFB3CB}"/>
          </ac:spMkLst>
        </pc:spChg>
        <pc:spChg chg="mod">
          <ac:chgData name="Kořínek Jiří" userId="38144f8e-3e0c-4dde-bf5e-a7dd982c2475" providerId="ADAL" clId="{33C3D048-8319-4999-81AC-058E615E30EB}" dt="2023-10-10T09:15:35.225" v="828" actId="20577"/>
          <ac:spMkLst>
            <pc:docMk/>
            <pc:sldMk cId="0" sldId="257"/>
            <ac:spMk id="421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10:47:20.998" v="1259" actId="5793"/>
          <ac:spMkLst>
            <pc:docMk/>
            <pc:sldMk cId="0" sldId="257"/>
            <ac:spMk id="422" creationId="{00000000-0000-0000-0000-000000000000}"/>
          </ac:spMkLst>
        </pc:spChg>
      </pc:sldChg>
      <pc:sldChg chg="addSp delSp modSp mod modNotes">
        <pc:chgData name="Kořínek Jiří" userId="38144f8e-3e0c-4dde-bf5e-a7dd982c2475" providerId="ADAL" clId="{33C3D048-8319-4999-81AC-058E615E30EB}" dt="2023-10-10T09:13:06.890" v="797" actId="478"/>
        <pc:sldMkLst>
          <pc:docMk/>
          <pc:sldMk cId="0" sldId="258"/>
        </pc:sldMkLst>
        <pc:spChg chg="add del mod">
          <ac:chgData name="Kořínek Jiří" userId="38144f8e-3e0c-4dde-bf5e-a7dd982c2475" providerId="ADAL" clId="{33C3D048-8319-4999-81AC-058E615E30EB}" dt="2023-09-27T12:03:48.631" v="154" actId="478"/>
          <ac:spMkLst>
            <pc:docMk/>
            <pc:sldMk cId="0" sldId="258"/>
            <ac:spMk id="3" creationId="{1F87F0A5-FC6B-10FF-83F9-9E9F066B5BCC}"/>
          </ac:spMkLst>
        </pc:spChg>
        <pc:spChg chg="add del mod">
          <ac:chgData name="Kořínek Jiří" userId="38144f8e-3e0c-4dde-bf5e-a7dd982c2475" providerId="ADAL" clId="{33C3D048-8319-4999-81AC-058E615E30EB}" dt="2023-09-27T12:03:55.987" v="158" actId="478"/>
          <ac:spMkLst>
            <pc:docMk/>
            <pc:sldMk cId="0" sldId="258"/>
            <ac:spMk id="5" creationId="{33E963BC-C4E3-B323-6C9E-B8CB52BB4607}"/>
          </ac:spMkLst>
        </pc:spChg>
        <pc:spChg chg="add del mod">
          <ac:chgData name="Kořínek Jiří" userId="38144f8e-3e0c-4dde-bf5e-a7dd982c2475" providerId="ADAL" clId="{33C3D048-8319-4999-81AC-058E615E30EB}" dt="2023-09-27T12:04:00.248" v="160" actId="478"/>
          <ac:spMkLst>
            <pc:docMk/>
            <pc:sldMk cId="0" sldId="258"/>
            <ac:spMk id="7" creationId="{003C799D-5CAC-1ED0-03F1-982D34559BAD}"/>
          </ac:spMkLst>
        </pc:spChg>
        <pc:spChg chg="add del mod">
          <ac:chgData name="Kořínek Jiří" userId="38144f8e-3e0c-4dde-bf5e-a7dd982c2475" providerId="ADAL" clId="{33C3D048-8319-4999-81AC-058E615E30EB}" dt="2023-09-27T12:04:58.747" v="178" actId="478"/>
          <ac:spMkLst>
            <pc:docMk/>
            <pc:sldMk cId="0" sldId="258"/>
            <ac:spMk id="9" creationId="{0F6BB4AF-EF15-1F46-30BF-0567BD687195}"/>
          </ac:spMkLst>
        </pc:spChg>
        <pc:spChg chg="add del mod">
          <ac:chgData name="Kořínek Jiří" userId="38144f8e-3e0c-4dde-bf5e-a7dd982c2475" providerId="ADAL" clId="{33C3D048-8319-4999-81AC-058E615E30EB}" dt="2023-09-27T12:05:36.698" v="214" actId="478"/>
          <ac:spMkLst>
            <pc:docMk/>
            <pc:sldMk cId="0" sldId="258"/>
            <ac:spMk id="11" creationId="{3C2854E4-0DF8-D4BD-9ABA-6CCD748413D4}"/>
          </ac:spMkLst>
        </pc:spChg>
        <pc:spChg chg="add del mod">
          <ac:chgData name="Kořínek Jiří" userId="38144f8e-3e0c-4dde-bf5e-a7dd982c2475" providerId="ADAL" clId="{33C3D048-8319-4999-81AC-058E615E30EB}" dt="2023-09-27T12:05:40.663" v="216" actId="478"/>
          <ac:spMkLst>
            <pc:docMk/>
            <pc:sldMk cId="0" sldId="258"/>
            <ac:spMk id="13" creationId="{16C080F3-A406-A7A0-9540-B0408A7FB806}"/>
          </ac:spMkLst>
        </pc:spChg>
        <pc:spChg chg="add del mod">
          <ac:chgData name="Kořínek Jiří" userId="38144f8e-3e0c-4dde-bf5e-a7dd982c2475" providerId="ADAL" clId="{33C3D048-8319-4999-81AC-058E615E30EB}" dt="2023-09-27T12:05:46.950" v="220" actId="478"/>
          <ac:spMkLst>
            <pc:docMk/>
            <pc:sldMk cId="0" sldId="258"/>
            <ac:spMk id="15" creationId="{CF91A2DD-54B8-CCCC-A3A6-65D306242768}"/>
          </ac:spMkLst>
        </pc:spChg>
        <pc:spChg chg="add del mod">
          <ac:chgData name="Kořínek Jiří" userId="38144f8e-3e0c-4dde-bf5e-a7dd982c2475" providerId="ADAL" clId="{33C3D048-8319-4999-81AC-058E615E30EB}" dt="2023-09-27T12:05:54.929" v="224" actId="478"/>
          <ac:spMkLst>
            <pc:docMk/>
            <pc:sldMk cId="0" sldId="258"/>
            <ac:spMk id="17" creationId="{5790B26F-5FFE-E24C-82D2-F964EDBD8B4D}"/>
          </ac:spMkLst>
        </pc:spChg>
        <pc:spChg chg="add del mod">
          <ac:chgData name="Kořínek Jiří" userId="38144f8e-3e0c-4dde-bf5e-a7dd982c2475" providerId="ADAL" clId="{33C3D048-8319-4999-81AC-058E615E30EB}" dt="2023-09-27T12:06:03.582" v="229" actId="478"/>
          <ac:spMkLst>
            <pc:docMk/>
            <pc:sldMk cId="0" sldId="258"/>
            <ac:spMk id="19" creationId="{9FD70C89-FEAE-BFFF-210D-F4FA7EFC6125}"/>
          </ac:spMkLst>
        </pc:spChg>
        <pc:spChg chg="add del mod">
          <ac:chgData name="Kořínek Jiří" userId="38144f8e-3e0c-4dde-bf5e-a7dd982c2475" providerId="ADAL" clId="{33C3D048-8319-4999-81AC-058E615E30EB}" dt="2023-09-27T12:06:05.286" v="230" actId="478"/>
          <ac:spMkLst>
            <pc:docMk/>
            <pc:sldMk cId="0" sldId="258"/>
            <ac:spMk id="21" creationId="{AEA701AB-0A49-DF11-4D9F-764BF6F253F2}"/>
          </ac:spMkLst>
        </pc:spChg>
        <pc:spChg chg="add del mod">
          <ac:chgData name="Kořínek Jiří" userId="38144f8e-3e0c-4dde-bf5e-a7dd982c2475" providerId="ADAL" clId="{33C3D048-8319-4999-81AC-058E615E30EB}" dt="2023-09-27T12:06:52.268" v="236"/>
          <ac:spMkLst>
            <pc:docMk/>
            <pc:sldMk cId="0" sldId="258"/>
            <ac:spMk id="22" creationId="{53182D07-8FF3-3A20-B54D-72FB23E5A787}"/>
          </ac:spMkLst>
        </pc:spChg>
        <pc:spChg chg="add del mod">
          <ac:chgData name="Kořínek Jiří" userId="38144f8e-3e0c-4dde-bf5e-a7dd982c2475" providerId="ADAL" clId="{33C3D048-8319-4999-81AC-058E615E30EB}" dt="2023-09-27T12:06:52.268" v="236"/>
          <ac:spMkLst>
            <pc:docMk/>
            <pc:sldMk cId="0" sldId="258"/>
            <ac:spMk id="23" creationId="{51F84578-0761-FF30-7BE5-A51E5A6FE958}"/>
          </ac:spMkLst>
        </pc:spChg>
        <pc:spChg chg="add del mod">
          <ac:chgData name="Kořínek Jiří" userId="38144f8e-3e0c-4dde-bf5e-a7dd982c2475" providerId="ADAL" clId="{33C3D048-8319-4999-81AC-058E615E30EB}" dt="2023-09-27T12:06:52.268" v="236"/>
          <ac:spMkLst>
            <pc:docMk/>
            <pc:sldMk cId="0" sldId="258"/>
            <ac:spMk id="24" creationId="{68FBDA82-AAEE-7A8C-689D-0DCB80306B36}"/>
          </ac:spMkLst>
        </pc:spChg>
        <pc:spChg chg="add del mod">
          <ac:chgData name="Kořínek Jiří" userId="38144f8e-3e0c-4dde-bf5e-a7dd982c2475" providerId="ADAL" clId="{33C3D048-8319-4999-81AC-058E615E30EB}" dt="2023-09-27T12:06:52.268" v="236"/>
          <ac:spMkLst>
            <pc:docMk/>
            <pc:sldMk cId="0" sldId="258"/>
            <ac:spMk id="25" creationId="{E45CF3CC-6411-FA49-1128-447473B06983}"/>
          </ac:spMkLst>
        </pc:spChg>
        <pc:spChg chg="add del mod">
          <ac:chgData name="Kořínek Jiří" userId="38144f8e-3e0c-4dde-bf5e-a7dd982c2475" providerId="ADAL" clId="{33C3D048-8319-4999-81AC-058E615E30EB}" dt="2023-09-27T12:06:52.268" v="236"/>
          <ac:spMkLst>
            <pc:docMk/>
            <pc:sldMk cId="0" sldId="258"/>
            <ac:spMk id="26" creationId="{8126D856-C9EC-2A76-79C7-EA4CCDB2849A}"/>
          </ac:spMkLst>
        </pc:spChg>
        <pc:spChg chg="add 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27" creationId="{771E5817-02B2-4F12-0B66-1CF228F0E7AE}"/>
          </ac:spMkLst>
        </pc:spChg>
        <pc:spChg chg="add 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28" creationId="{7ECA02A6-F8EF-72E5-6BC5-CC2249B7E54B}"/>
          </ac:spMkLst>
        </pc:spChg>
        <pc:spChg chg="add 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29" creationId="{417C9E9E-E6DF-C686-DDB6-B8B3970226FA}"/>
          </ac:spMkLst>
        </pc:spChg>
        <pc:spChg chg="add mod">
          <ac:chgData name="Kořínek Jiří" userId="38144f8e-3e0c-4dde-bf5e-a7dd982c2475" providerId="ADAL" clId="{33C3D048-8319-4999-81AC-058E615E30EB}" dt="2023-10-10T09:09:56.956" v="752" actId="20577"/>
          <ac:spMkLst>
            <pc:docMk/>
            <pc:sldMk cId="0" sldId="258"/>
            <ac:spMk id="30" creationId="{4D3B358B-BA91-6FD8-CF3C-AB29E19FE7C2}"/>
          </ac:spMkLst>
        </pc:spChg>
        <pc:spChg chg="add 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31" creationId="{CB0D1DF3-8744-FF45-927E-54790A03EFEF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2" creationId="{58BAF5C5-1E93-2647-8EF5-3E01ABC1F143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3" creationId="{C53917D3-1A28-F13E-6424-93C11BF0EB2A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4" creationId="{A907DDDB-1A43-02FC-E1E2-3D198C315C1D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5" creationId="{B8456D8D-5198-46F0-B7A8-1FF0A915CB01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6" creationId="{AF10E8AE-C7D6-E7F4-7607-34A04060E542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7" creationId="{D19DF036-4801-6294-A042-BFD2308C5DB2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8" creationId="{F6C9C333-8895-5890-93C1-AB5CEBE7E9B5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39" creationId="{10D885C6-9B16-D60B-DCA1-44A1A8ED3CB0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40" creationId="{22777E57-9406-2866-4BB5-148E4FE02781}"/>
          </ac:spMkLst>
        </pc:spChg>
        <pc:spChg chg="add del mod">
          <ac:chgData name="Kořínek Jiří" userId="38144f8e-3e0c-4dde-bf5e-a7dd982c2475" providerId="ADAL" clId="{33C3D048-8319-4999-81AC-058E615E30EB}" dt="2023-09-27T12:09:26.211" v="273" actId="478"/>
          <ac:spMkLst>
            <pc:docMk/>
            <pc:sldMk cId="0" sldId="258"/>
            <ac:spMk id="41" creationId="{5912AEC4-72CC-06A6-4D12-D68A212F06A1}"/>
          </ac:spMkLst>
        </pc:spChg>
        <pc:spChg chg="add del mod">
          <ac:chgData name="Kořínek Jiří" userId="38144f8e-3e0c-4dde-bf5e-a7dd982c2475" providerId="ADAL" clId="{33C3D048-8319-4999-81AC-058E615E30EB}" dt="2023-09-27T12:10:06.648" v="280"/>
          <ac:spMkLst>
            <pc:docMk/>
            <pc:sldMk cId="0" sldId="258"/>
            <ac:spMk id="42" creationId="{E3057736-6E59-C22B-6CD6-FD123EFAC1E5}"/>
          </ac:spMkLst>
        </pc:spChg>
        <pc:spChg chg="add del mod">
          <ac:chgData name="Kořínek Jiří" userId="38144f8e-3e0c-4dde-bf5e-a7dd982c2475" providerId="ADAL" clId="{33C3D048-8319-4999-81AC-058E615E30EB}" dt="2023-09-27T12:10:06.648" v="280"/>
          <ac:spMkLst>
            <pc:docMk/>
            <pc:sldMk cId="0" sldId="258"/>
            <ac:spMk id="43" creationId="{1AA6E2BB-3346-C2F8-2BB6-78D8123C4FDD}"/>
          </ac:spMkLst>
        </pc:spChg>
        <pc:spChg chg="add del mod">
          <ac:chgData name="Kořínek Jiří" userId="38144f8e-3e0c-4dde-bf5e-a7dd982c2475" providerId="ADAL" clId="{33C3D048-8319-4999-81AC-058E615E30EB}" dt="2023-09-27T12:10:06.648" v="280"/>
          <ac:spMkLst>
            <pc:docMk/>
            <pc:sldMk cId="0" sldId="258"/>
            <ac:spMk id="44" creationId="{009F4BF3-ED46-B288-7375-8E58EC453525}"/>
          </ac:spMkLst>
        </pc:spChg>
        <pc:spChg chg="add del mod">
          <ac:chgData name="Kořínek Jiří" userId="38144f8e-3e0c-4dde-bf5e-a7dd982c2475" providerId="ADAL" clId="{33C3D048-8319-4999-81AC-058E615E30EB}" dt="2023-09-27T12:10:06.648" v="280"/>
          <ac:spMkLst>
            <pc:docMk/>
            <pc:sldMk cId="0" sldId="258"/>
            <ac:spMk id="45" creationId="{A0A47F9D-3440-0F4C-3B00-1ED5833CB92E}"/>
          </ac:spMkLst>
        </pc:spChg>
        <pc:spChg chg="add mod">
          <ac:chgData name="Kořínek Jiří" userId="38144f8e-3e0c-4dde-bf5e-a7dd982c2475" providerId="ADAL" clId="{33C3D048-8319-4999-81AC-058E615E30EB}" dt="2023-09-27T12:14:42.812" v="362" actId="14100"/>
          <ac:spMkLst>
            <pc:docMk/>
            <pc:sldMk cId="0" sldId="258"/>
            <ac:spMk id="46" creationId="{979F0BFB-8CAD-F29D-81BB-986A7F9F33E9}"/>
          </ac:spMkLst>
        </pc:spChg>
        <pc:spChg chg="add mod">
          <ac:chgData name="Kořínek Jiří" userId="38144f8e-3e0c-4dde-bf5e-a7dd982c2475" providerId="ADAL" clId="{33C3D048-8319-4999-81AC-058E615E30EB}" dt="2023-09-27T12:14:36.963" v="361" actId="1076"/>
          <ac:spMkLst>
            <pc:docMk/>
            <pc:sldMk cId="0" sldId="258"/>
            <ac:spMk id="47" creationId="{6A6F681C-2AB2-BD92-48AF-B5BC7767950C}"/>
          </ac:spMkLst>
        </pc:spChg>
        <pc:spChg chg="add mod">
          <ac:chgData name="Kořínek Jiří" userId="38144f8e-3e0c-4dde-bf5e-a7dd982c2475" providerId="ADAL" clId="{33C3D048-8319-4999-81AC-058E615E30EB}" dt="2023-09-27T12:14:30.939" v="360" actId="1076"/>
          <ac:spMkLst>
            <pc:docMk/>
            <pc:sldMk cId="0" sldId="258"/>
            <ac:spMk id="48" creationId="{FF2FDEC7-84AE-50C9-B07D-58EF67E39FB0}"/>
          </ac:spMkLst>
        </pc:spChg>
        <pc:spChg chg="add mod">
          <ac:chgData name="Kořínek Jiří" userId="38144f8e-3e0c-4dde-bf5e-a7dd982c2475" providerId="ADAL" clId="{33C3D048-8319-4999-81AC-058E615E30EB}" dt="2023-10-10T09:10:07.839" v="770" actId="20577"/>
          <ac:spMkLst>
            <pc:docMk/>
            <pc:sldMk cId="0" sldId="258"/>
            <ac:spMk id="49" creationId="{2FFF6649-4D6F-403F-96D7-092D4E3AE5AD}"/>
          </ac:spMkLst>
        </pc:spChg>
        <pc:spChg chg="add mod">
          <ac:chgData name="Kořínek Jiří" userId="38144f8e-3e0c-4dde-bf5e-a7dd982c2475" providerId="ADAL" clId="{33C3D048-8319-4999-81AC-058E615E30EB}" dt="2023-09-27T12:14:30.939" v="360" actId="1076"/>
          <ac:spMkLst>
            <pc:docMk/>
            <pc:sldMk cId="0" sldId="258"/>
            <ac:spMk id="50" creationId="{EC5EC558-E3F6-D21F-BD4C-30D354882325}"/>
          </ac:spMkLst>
        </pc:spChg>
        <pc:spChg chg="add mod">
          <ac:chgData name="Kořínek Jiří" userId="38144f8e-3e0c-4dde-bf5e-a7dd982c2475" providerId="ADAL" clId="{33C3D048-8319-4999-81AC-058E615E30EB}" dt="2023-09-27T12:15:08.756" v="367" actId="14100"/>
          <ac:spMkLst>
            <pc:docMk/>
            <pc:sldMk cId="0" sldId="258"/>
            <ac:spMk id="51" creationId="{E9E398BA-B307-A345-D171-3F358EE119C8}"/>
          </ac:spMkLst>
        </pc:spChg>
        <pc:spChg chg="add mod">
          <ac:chgData name="Kořínek Jiří" userId="38144f8e-3e0c-4dde-bf5e-a7dd982c2475" providerId="ADAL" clId="{33C3D048-8319-4999-81AC-058E615E30EB}" dt="2023-09-27T12:15:01.099" v="365" actId="14100"/>
          <ac:spMkLst>
            <pc:docMk/>
            <pc:sldMk cId="0" sldId="258"/>
            <ac:spMk id="52" creationId="{C4D999E6-3051-B4E7-FA14-F12E7C473280}"/>
          </ac:spMkLst>
        </pc:spChg>
        <pc:spChg chg="add mod">
          <ac:chgData name="Kořínek Jiří" userId="38144f8e-3e0c-4dde-bf5e-a7dd982c2475" providerId="ADAL" clId="{33C3D048-8319-4999-81AC-058E615E30EB}" dt="2023-09-27T12:15:01.099" v="365" actId="14100"/>
          <ac:spMkLst>
            <pc:docMk/>
            <pc:sldMk cId="0" sldId="258"/>
            <ac:spMk id="53" creationId="{3901993D-BE21-51BB-737B-8DAF9F2DA960}"/>
          </ac:spMkLst>
        </pc:spChg>
        <pc:spChg chg="add mod">
          <ac:chgData name="Kořínek Jiří" userId="38144f8e-3e0c-4dde-bf5e-a7dd982c2475" providerId="ADAL" clId="{33C3D048-8319-4999-81AC-058E615E30EB}" dt="2023-10-10T09:12:54.554" v="792" actId="20577"/>
          <ac:spMkLst>
            <pc:docMk/>
            <pc:sldMk cId="0" sldId="258"/>
            <ac:spMk id="54" creationId="{CD474487-22A7-6D2E-41C0-EFD4EA78C631}"/>
          </ac:spMkLst>
        </pc:spChg>
        <pc:spChg chg="add mod">
          <ac:chgData name="Kořínek Jiří" userId="38144f8e-3e0c-4dde-bf5e-a7dd982c2475" providerId="ADAL" clId="{33C3D048-8319-4999-81AC-058E615E30EB}" dt="2023-09-27T12:15:01.099" v="365" actId="14100"/>
          <ac:spMkLst>
            <pc:docMk/>
            <pc:sldMk cId="0" sldId="258"/>
            <ac:spMk id="55" creationId="{A75E85D1-12CE-D2A2-C924-20306F6176FE}"/>
          </ac:spMkLst>
        </pc:spChg>
        <pc:spChg chg="add del mod">
          <ac:chgData name="Kořínek Jiří" userId="38144f8e-3e0c-4dde-bf5e-a7dd982c2475" providerId="ADAL" clId="{33C3D048-8319-4999-81AC-058E615E30EB}" dt="2023-09-27T12:15:14.637" v="368" actId="478"/>
          <ac:spMkLst>
            <pc:docMk/>
            <pc:sldMk cId="0" sldId="258"/>
            <ac:spMk id="56" creationId="{B8764071-4A58-C7D8-01C8-86AFF9D5B571}"/>
          </ac:spMkLst>
        </pc:spChg>
        <pc:spChg chg="add del mod">
          <ac:chgData name="Kořínek Jiří" userId="38144f8e-3e0c-4dde-bf5e-a7dd982c2475" providerId="ADAL" clId="{33C3D048-8319-4999-81AC-058E615E30EB}" dt="2023-09-27T12:15:19.008" v="369" actId="478"/>
          <ac:spMkLst>
            <pc:docMk/>
            <pc:sldMk cId="0" sldId="258"/>
            <ac:spMk id="57" creationId="{E41AE7DB-3958-857A-A5C7-71302835946F}"/>
          </ac:spMkLst>
        </pc:spChg>
        <pc:spChg chg="add del mod">
          <ac:chgData name="Kořínek Jiří" userId="38144f8e-3e0c-4dde-bf5e-a7dd982c2475" providerId="ADAL" clId="{33C3D048-8319-4999-81AC-058E615E30EB}" dt="2023-09-27T12:15:19.008" v="369" actId="478"/>
          <ac:spMkLst>
            <pc:docMk/>
            <pc:sldMk cId="0" sldId="258"/>
            <ac:spMk id="58" creationId="{F9102BAE-1A0F-BD7C-F778-D72A12699C18}"/>
          </ac:spMkLst>
        </pc:spChg>
        <pc:spChg chg="add del mod">
          <ac:chgData name="Kořínek Jiří" userId="38144f8e-3e0c-4dde-bf5e-a7dd982c2475" providerId="ADAL" clId="{33C3D048-8319-4999-81AC-058E615E30EB}" dt="2023-09-27T12:15:14.637" v="368" actId="478"/>
          <ac:spMkLst>
            <pc:docMk/>
            <pc:sldMk cId="0" sldId="258"/>
            <ac:spMk id="59" creationId="{3AD90665-468B-9DA5-02B6-1B334475678C}"/>
          </ac:spMkLst>
        </pc:spChg>
        <pc:spChg chg="add del mod">
          <ac:chgData name="Kořínek Jiří" userId="38144f8e-3e0c-4dde-bf5e-a7dd982c2475" providerId="ADAL" clId="{33C3D048-8319-4999-81AC-058E615E30EB}" dt="2023-09-27T12:15:19.008" v="369" actId="478"/>
          <ac:spMkLst>
            <pc:docMk/>
            <pc:sldMk cId="0" sldId="258"/>
            <ac:spMk id="60" creationId="{55324D22-1495-A449-4834-809A0E42E084}"/>
          </ac:spMkLst>
        </pc:spChg>
        <pc:spChg chg="add del mod">
          <ac:chgData name="Kořínek Jiří" userId="38144f8e-3e0c-4dde-bf5e-a7dd982c2475" providerId="ADAL" clId="{33C3D048-8319-4999-81AC-058E615E30EB}" dt="2023-10-10T09:13:04.164" v="794" actId="478"/>
          <ac:spMkLst>
            <pc:docMk/>
            <pc:sldMk cId="0" sldId="258"/>
            <ac:spMk id="61" creationId="{34C0CE91-E343-EBCE-81A5-AA666AD61F9B}"/>
          </ac:spMkLst>
        </pc:spChg>
        <pc:spChg chg="add del mod">
          <ac:chgData name="Kořínek Jiří" userId="38144f8e-3e0c-4dde-bf5e-a7dd982c2475" providerId="ADAL" clId="{33C3D048-8319-4999-81AC-058E615E30EB}" dt="2023-10-10T09:13:05.933" v="796" actId="478"/>
          <ac:spMkLst>
            <pc:docMk/>
            <pc:sldMk cId="0" sldId="258"/>
            <ac:spMk id="62" creationId="{9412ABED-9B77-7049-81DD-7EBD91082CD2}"/>
          </ac:spMkLst>
        </pc:spChg>
        <pc:spChg chg="add del mod">
          <ac:chgData name="Kořínek Jiří" userId="38144f8e-3e0c-4dde-bf5e-a7dd982c2475" providerId="ADAL" clId="{33C3D048-8319-4999-81AC-058E615E30EB}" dt="2023-10-10T09:13:06.890" v="797" actId="478"/>
          <ac:spMkLst>
            <pc:docMk/>
            <pc:sldMk cId="0" sldId="258"/>
            <ac:spMk id="63" creationId="{B7CB5E67-4E63-50D2-7FE8-1A96CF1E8311}"/>
          </ac:spMkLst>
        </pc:spChg>
        <pc:spChg chg="del">
          <ac:chgData name="Kořínek Jiří" userId="38144f8e-3e0c-4dde-bf5e-a7dd982c2475" providerId="ADAL" clId="{33C3D048-8319-4999-81AC-058E615E30EB}" dt="2023-09-27T12:05:58.032" v="226" actId="478"/>
          <ac:spMkLst>
            <pc:docMk/>
            <pc:sldMk cId="0" sldId="258"/>
            <ac:spMk id="427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56.712" v="225" actId="478"/>
          <ac:spMkLst>
            <pc:docMk/>
            <pc:sldMk cId="0" sldId="258"/>
            <ac:spMk id="428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49.454" v="221" actId="478"/>
          <ac:spMkLst>
            <pc:docMk/>
            <pc:sldMk cId="0" sldId="258"/>
            <ac:spMk id="429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51.575" v="222" actId="478"/>
          <ac:spMkLst>
            <pc:docMk/>
            <pc:sldMk cId="0" sldId="258"/>
            <ac:spMk id="430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53.497" v="223" actId="478"/>
          <ac:spMkLst>
            <pc:docMk/>
            <pc:sldMk cId="0" sldId="258"/>
            <ac:spMk id="431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31.794" v="211" actId="478"/>
          <ac:spMkLst>
            <pc:docMk/>
            <pc:sldMk cId="0" sldId="258"/>
            <ac:spMk id="432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32.877" v="212" actId="478"/>
          <ac:spMkLst>
            <pc:docMk/>
            <pc:sldMk cId="0" sldId="258"/>
            <ac:spMk id="433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3:42.829" v="151" actId="478"/>
          <ac:spMkLst>
            <pc:docMk/>
            <pc:sldMk cId="0" sldId="258"/>
            <ac:spMk id="434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3:51.521" v="156" actId="478"/>
          <ac:spMkLst>
            <pc:docMk/>
            <pc:sldMk cId="0" sldId="258"/>
            <ac:spMk id="435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6:55.499" v="237" actId="478"/>
          <ac:spMkLst>
            <pc:docMk/>
            <pc:sldMk cId="0" sldId="258"/>
            <ac:spMk id="436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437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3:44.124" v="152" actId="478"/>
          <ac:spMkLst>
            <pc:docMk/>
            <pc:sldMk cId="0" sldId="258"/>
            <ac:spMk id="438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3:49.729" v="155" actId="478"/>
          <ac:spMkLst>
            <pc:docMk/>
            <pc:sldMk cId="0" sldId="258"/>
            <ac:spMk id="439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41.943" v="217" actId="478"/>
          <ac:spMkLst>
            <pc:docMk/>
            <pc:sldMk cId="0" sldId="258"/>
            <ac:spMk id="440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43.113" v="218" actId="478"/>
          <ac:spMkLst>
            <pc:docMk/>
            <pc:sldMk cId="0" sldId="258"/>
            <ac:spMk id="441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442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443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4:51.892" v="177" actId="478"/>
          <ac:spMkLst>
            <pc:docMk/>
            <pc:sldMk cId="0" sldId="258"/>
            <ac:spMk id="444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08:56:57.032" v="676" actId="20577"/>
          <ac:spMkLst>
            <pc:docMk/>
            <pc:sldMk cId="0" sldId="258"/>
            <ac:spMk id="445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3:57.814" v="159" actId="478"/>
          <ac:spMkLst>
            <pc:docMk/>
            <pc:sldMk cId="0" sldId="258"/>
            <ac:spMk id="446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3:53.504" v="157" actId="478"/>
          <ac:spMkLst>
            <pc:docMk/>
            <pc:sldMk cId="0" sldId="258"/>
            <ac:spMk id="447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02T06:55:04.994" v="407" actId="20577"/>
          <ac:spMkLst>
            <pc:docMk/>
            <pc:sldMk cId="0" sldId="258"/>
            <ac:spMk id="448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45.200" v="219" actId="478"/>
          <ac:spMkLst>
            <pc:docMk/>
            <pc:sldMk cId="0" sldId="258"/>
            <ac:spMk id="449" creationId="{00000000-0000-0000-0000-000000000000}"/>
          </ac:spMkLst>
        </pc:spChg>
        <pc:spChg chg="del mod">
          <ac:chgData name="Kořínek Jiří" userId="38144f8e-3e0c-4dde-bf5e-a7dd982c2475" providerId="ADAL" clId="{33C3D048-8319-4999-81AC-058E615E30EB}" dt="2023-09-27T12:03:46.968" v="153" actId="478"/>
          <ac:spMkLst>
            <pc:docMk/>
            <pc:sldMk cId="0" sldId="258"/>
            <ac:spMk id="450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38.632" v="215" actId="478"/>
          <ac:spMkLst>
            <pc:docMk/>
            <pc:sldMk cId="0" sldId="258"/>
            <ac:spMk id="451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5:34.780" v="213" actId="478"/>
          <ac:spMkLst>
            <pc:docMk/>
            <pc:sldMk cId="0" sldId="258"/>
            <ac:spMk id="452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6:01.814" v="228" actId="478"/>
          <ac:spMkLst>
            <pc:docMk/>
            <pc:sldMk cId="0" sldId="258"/>
            <ac:spMk id="453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09-27T12:06:00" v="227" actId="478"/>
          <ac:spMkLst>
            <pc:docMk/>
            <pc:sldMk cId="0" sldId="258"/>
            <ac:spMk id="454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09-27T12:14:03.919" v="357" actId="14100"/>
          <ac:spMkLst>
            <pc:docMk/>
            <pc:sldMk cId="0" sldId="258"/>
            <ac:spMk id="455" creationId="{00000000-0000-0000-0000-000000000000}"/>
          </ac:spMkLst>
        </pc:spChg>
        <pc:spChg chg="add del mod">
          <ac:chgData name="Kořínek Jiří" userId="38144f8e-3e0c-4dde-bf5e-a7dd982c2475" providerId="ADAL" clId="{33C3D048-8319-4999-81AC-058E615E30EB}" dt="2023-10-10T09:13:03.114" v="793" actId="478"/>
          <ac:spMkLst>
            <pc:docMk/>
            <pc:sldMk cId="0" sldId="258"/>
            <ac:spMk id="456" creationId="{8D51B46D-6991-DAA1-8F18-16CC2F2BB1EB}"/>
          </ac:spMkLst>
        </pc:spChg>
        <pc:spChg chg="add del mod">
          <ac:chgData name="Kořínek Jiří" userId="38144f8e-3e0c-4dde-bf5e-a7dd982c2475" providerId="ADAL" clId="{33C3D048-8319-4999-81AC-058E615E30EB}" dt="2023-10-10T09:13:05.216" v="795" actId="478"/>
          <ac:spMkLst>
            <pc:docMk/>
            <pc:sldMk cId="0" sldId="258"/>
            <ac:spMk id="457" creationId="{BEB41007-2613-4A63-1174-88622FC94C21}"/>
          </ac:spMkLst>
        </pc:spChg>
      </pc:sldChg>
      <pc:sldChg chg="del modNotes">
        <pc:chgData name="Kořínek Jiří" userId="38144f8e-3e0c-4dde-bf5e-a7dd982c2475" providerId="ADAL" clId="{33C3D048-8319-4999-81AC-058E615E30EB}" dt="2023-09-27T12:02:01.540" v="135" actId="47"/>
        <pc:sldMkLst>
          <pc:docMk/>
          <pc:sldMk cId="0" sldId="259"/>
        </pc:sldMkLst>
      </pc:sldChg>
      <pc:sldChg chg="addSp delSp modSp mod modNotes">
        <pc:chgData name="Kořínek Jiří" userId="38144f8e-3e0c-4dde-bf5e-a7dd982c2475" providerId="ADAL" clId="{33C3D048-8319-4999-81AC-058E615E30EB}" dt="2023-10-10T09:11:24.273" v="774" actId="20577"/>
        <pc:sldMkLst>
          <pc:docMk/>
          <pc:sldMk cId="0" sldId="260"/>
        </pc:sldMkLst>
        <pc:spChg chg="add del mod">
          <ac:chgData name="Kořínek Jiří" userId="38144f8e-3e0c-4dde-bf5e-a7dd982c2475" providerId="ADAL" clId="{33C3D048-8319-4999-81AC-058E615E30EB}" dt="2023-10-10T09:11:20.449" v="773" actId="478"/>
          <ac:spMkLst>
            <pc:docMk/>
            <pc:sldMk cId="0" sldId="260"/>
            <ac:spMk id="3" creationId="{7CC2D767-5A35-FD50-B74D-E96A0539832D}"/>
          </ac:spMkLst>
        </pc:spChg>
        <pc:spChg chg="mod">
          <ac:chgData name="Kořínek Jiří" userId="38144f8e-3e0c-4dde-bf5e-a7dd982c2475" providerId="ADAL" clId="{33C3D048-8319-4999-81AC-058E615E30EB}" dt="2023-10-10T09:11:24.273" v="774" actId="20577"/>
          <ac:spMkLst>
            <pc:docMk/>
            <pc:sldMk cId="0" sldId="260"/>
            <ac:spMk id="465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10-10T09:11:16.679" v="772" actId="478"/>
          <ac:spMkLst>
            <pc:docMk/>
            <pc:sldMk cId="0" sldId="260"/>
            <ac:spMk id="466" creationId="{00000000-0000-0000-0000-000000000000}"/>
          </ac:spMkLst>
        </pc:spChg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1"/>
        </pc:sldMkLst>
      </pc:sldChg>
      <pc:sldChg chg="delSp modSp mod modNotes">
        <pc:chgData name="Kořínek Jiří" userId="38144f8e-3e0c-4dde-bf5e-a7dd982c2475" providerId="ADAL" clId="{33C3D048-8319-4999-81AC-058E615E30EB}" dt="2023-10-02T08:40:33.647" v="459" actId="478"/>
        <pc:sldMkLst>
          <pc:docMk/>
          <pc:sldMk cId="0" sldId="262"/>
        </pc:sldMkLst>
        <pc:spChg chg="del ord">
          <ac:chgData name="Kořínek Jiří" userId="38144f8e-3e0c-4dde-bf5e-a7dd982c2475" providerId="ADAL" clId="{33C3D048-8319-4999-81AC-058E615E30EB}" dt="2023-10-02T08:40:33.647" v="459" actId="478"/>
          <ac:spMkLst>
            <pc:docMk/>
            <pc:sldMk cId="0" sldId="262"/>
            <ac:spMk id="478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10-02T08:40:29.909" v="458" actId="478"/>
          <ac:spMkLst>
            <pc:docMk/>
            <pc:sldMk cId="0" sldId="262"/>
            <ac:spMk id="479" creationId="{00000000-0000-0000-0000-000000000000}"/>
          </ac:spMkLst>
        </pc:spChg>
      </pc:sldChg>
      <pc:sldChg chg="addSp delSp modSp modNotes">
        <pc:chgData name="Kořínek Jiří" userId="38144f8e-3e0c-4dde-bf5e-a7dd982c2475" providerId="ADAL" clId="{33C3D048-8319-4999-81AC-058E615E30EB}" dt="2023-10-02T08:41:01.709" v="461"/>
        <pc:sldMkLst>
          <pc:docMk/>
          <pc:sldMk cId="0" sldId="263"/>
        </pc:sldMkLst>
        <pc:picChg chg="add del mod">
          <ac:chgData name="Kořínek Jiří" userId="38144f8e-3e0c-4dde-bf5e-a7dd982c2475" providerId="ADAL" clId="{33C3D048-8319-4999-81AC-058E615E30EB}" dt="2023-10-02T08:41:01.709" v="461"/>
          <ac:picMkLst>
            <pc:docMk/>
            <pc:sldMk cId="0" sldId="263"/>
            <ac:picMk id="2" creationId="{E59E378B-B86A-2E0E-C8F5-84586D925152}"/>
          </ac:picMkLst>
        </pc:picChg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6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7"/>
        </pc:sldMkLst>
      </pc:sldChg>
      <pc:sldChg chg="setBg modNotes">
        <pc:chgData name="Kořínek Jiří" userId="38144f8e-3e0c-4dde-bf5e-a7dd982c2475" providerId="ADAL" clId="{33C3D048-8319-4999-81AC-058E615E30EB}" dt="2023-10-02T06:53:01.791" v="399"/>
        <pc:sldMkLst>
          <pc:docMk/>
          <pc:sldMk cId="0" sldId="268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9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1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2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6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7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8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9"/>
        </pc:sldMkLst>
      </pc:sldChg>
      <pc:sldChg chg="ord modNotes">
        <pc:chgData name="Kořínek Jiří" userId="38144f8e-3e0c-4dde-bf5e-a7dd982c2475" providerId="ADAL" clId="{33C3D048-8319-4999-81AC-058E615E30EB}" dt="2023-10-02T08:52:11.950" v="599"/>
        <pc:sldMkLst>
          <pc:docMk/>
          <pc:sldMk cId="0" sldId="28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1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2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6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7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8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9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1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2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6"/>
        </pc:sldMkLst>
      </pc:sldChg>
      <pc:sldChg chg="addSp delSp modSp mod ord modShow modNotes">
        <pc:chgData name="Kořínek Jiří" userId="38144f8e-3e0c-4dde-bf5e-a7dd982c2475" providerId="ADAL" clId="{33C3D048-8319-4999-81AC-058E615E30EB}" dt="2023-10-10T09:14:58.960" v="810"/>
        <pc:sldMkLst>
          <pc:docMk/>
          <pc:sldMk cId="0" sldId="297"/>
        </pc:sldMkLst>
        <pc:spChg chg="add del mod">
          <ac:chgData name="Kořínek Jiří" userId="38144f8e-3e0c-4dde-bf5e-a7dd982c2475" providerId="ADAL" clId="{33C3D048-8319-4999-81AC-058E615E30EB}" dt="2023-10-02T08:42:53.937" v="491" actId="478"/>
          <ac:spMkLst>
            <pc:docMk/>
            <pc:sldMk cId="0" sldId="297"/>
            <ac:spMk id="3" creationId="{6125DABF-13E8-8AD6-1D0B-9D9FD8200A68}"/>
          </ac:spMkLst>
        </pc:spChg>
        <pc:spChg chg="mod">
          <ac:chgData name="Kořínek Jiří" userId="38144f8e-3e0c-4dde-bf5e-a7dd982c2475" providerId="ADAL" clId="{33C3D048-8319-4999-81AC-058E615E30EB}" dt="2023-10-02T08:43:06.298" v="494" actId="404"/>
          <ac:spMkLst>
            <pc:docMk/>
            <pc:sldMk cId="0" sldId="297"/>
            <ac:spMk id="1222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02T08:44:11.472" v="498" actId="113"/>
          <ac:spMkLst>
            <pc:docMk/>
            <pc:sldMk cId="0" sldId="297"/>
            <ac:spMk id="1223" creationId="{00000000-0000-0000-0000-000000000000}"/>
          </ac:spMkLst>
        </pc:spChg>
        <pc:spChg chg="del">
          <ac:chgData name="Kořínek Jiří" userId="38144f8e-3e0c-4dde-bf5e-a7dd982c2475" providerId="ADAL" clId="{33C3D048-8319-4999-81AC-058E615E30EB}" dt="2023-10-02T08:42:52.615" v="490" actId="478"/>
          <ac:spMkLst>
            <pc:docMk/>
            <pc:sldMk cId="0" sldId="297"/>
            <ac:spMk id="1224" creationId="{00000000-0000-0000-0000-000000000000}"/>
          </ac:spMkLst>
        </pc:spChg>
        <pc:grpChg chg="del">
          <ac:chgData name="Kořínek Jiří" userId="38144f8e-3e0c-4dde-bf5e-a7dd982c2475" providerId="ADAL" clId="{33C3D048-8319-4999-81AC-058E615E30EB}" dt="2023-10-02T08:42:47.288" v="488" actId="478"/>
          <ac:grpSpMkLst>
            <pc:docMk/>
            <pc:sldMk cId="0" sldId="297"/>
            <ac:grpSpMk id="1225" creationId="{00000000-0000-0000-0000-000000000000}"/>
          </ac:grpSpMkLst>
        </pc:grpChg>
        <pc:grpChg chg="del">
          <ac:chgData name="Kořínek Jiří" userId="38144f8e-3e0c-4dde-bf5e-a7dd982c2475" providerId="ADAL" clId="{33C3D048-8319-4999-81AC-058E615E30EB}" dt="2023-10-02T08:42:46.248" v="487" actId="478"/>
          <ac:grpSpMkLst>
            <pc:docMk/>
            <pc:sldMk cId="0" sldId="297"/>
            <ac:grpSpMk id="1233" creationId="{00000000-0000-0000-0000-000000000000}"/>
          </ac:grpSpMkLst>
        </pc:grpChg>
        <pc:grpChg chg="del">
          <ac:chgData name="Kořínek Jiří" userId="38144f8e-3e0c-4dde-bf5e-a7dd982c2475" providerId="ADAL" clId="{33C3D048-8319-4999-81AC-058E615E30EB}" dt="2023-10-02T08:42:48.084" v="489" actId="478"/>
          <ac:grpSpMkLst>
            <pc:docMk/>
            <pc:sldMk cId="0" sldId="297"/>
            <ac:grpSpMk id="1241" creationId="{00000000-0000-0000-0000-000000000000}"/>
          </ac:grpSpMkLst>
        </pc:grpChg>
      </pc:sldChg>
      <pc:sldChg chg="del modNotes">
        <pc:chgData name="Kořínek Jiří" userId="38144f8e-3e0c-4dde-bf5e-a7dd982c2475" providerId="ADAL" clId="{33C3D048-8319-4999-81AC-058E615E30EB}" dt="2023-10-02T08:44:50.787" v="501" actId="47"/>
        <pc:sldMkLst>
          <pc:docMk/>
          <pc:sldMk cId="0" sldId="298"/>
        </pc:sldMkLst>
      </pc:sldChg>
      <pc:sldChg chg="del modNotes">
        <pc:chgData name="Kořínek Jiří" userId="38144f8e-3e0c-4dde-bf5e-a7dd982c2475" providerId="ADAL" clId="{33C3D048-8319-4999-81AC-058E615E30EB}" dt="2023-10-02T08:44:54.423" v="502" actId="47"/>
        <pc:sldMkLst>
          <pc:docMk/>
          <pc:sldMk cId="0" sldId="299"/>
        </pc:sldMkLst>
      </pc:sldChg>
      <pc:sldChg chg="del modNotes">
        <pc:chgData name="Kořínek Jiří" userId="38144f8e-3e0c-4dde-bf5e-a7dd982c2475" providerId="ADAL" clId="{33C3D048-8319-4999-81AC-058E615E30EB}" dt="2023-10-02T08:44:56.094" v="503" actId="47"/>
        <pc:sldMkLst>
          <pc:docMk/>
          <pc:sldMk cId="0" sldId="300"/>
        </pc:sldMkLst>
      </pc:sldChg>
      <pc:sldChg chg="del setBg modNotes">
        <pc:chgData name="Kořínek Jiří" userId="38144f8e-3e0c-4dde-bf5e-a7dd982c2475" providerId="ADAL" clId="{33C3D048-8319-4999-81AC-058E615E30EB}" dt="2023-10-02T08:44:42.798" v="499" actId="47"/>
        <pc:sldMkLst>
          <pc:docMk/>
          <pc:sldMk cId="0" sldId="301"/>
        </pc:sldMkLst>
      </pc:sldChg>
      <pc:sldChg chg="del setBg modNotes">
        <pc:chgData name="Kořínek Jiří" userId="38144f8e-3e0c-4dde-bf5e-a7dd982c2475" providerId="ADAL" clId="{33C3D048-8319-4999-81AC-058E615E30EB}" dt="2023-10-02T08:44:45.440" v="500" actId="47"/>
        <pc:sldMkLst>
          <pc:docMk/>
          <pc:sldMk cId="0" sldId="302"/>
        </pc:sldMkLst>
      </pc:sldChg>
      <pc:sldChg chg="del modNotes">
        <pc:chgData name="Kořínek Jiří" userId="38144f8e-3e0c-4dde-bf5e-a7dd982c2475" providerId="ADAL" clId="{33C3D048-8319-4999-81AC-058E615E30EB}" dt="2023-10-02T08:44:58.615" v="504" actId="47"/>
        <pc:sldMkLst>
          <pc:docMk/>
          <pc:sldMk cId="0" sldId="303"/>
        </pc:sldMkLst>
      </pc:sldChg>
      <pc:sldChg chg="del setBg modNotes">
        <pc:chgData name="Kořínek Jiří" userId="38144f8e-3e0c-4dde-bf5e-a7dd982c2475" providerId="ADAL" clId="{33C3D048-8319-4999-81AC-058E615E30EB}" dt="2023-10-02T08:45:01.656" v="505" actId="47"/>
        <pc:sldMkLst>
          <pc:docMk/>
          <pc:sldMk cId="0" sldId="304"/>
        </pc:sldMkLst>
      </pc:sldChg>
      <pc:sldChg chg="del setBg modNotes">
        <pc:chgData name="Kořínek Jiří" userId="38144f8e-3e0c-4dde-bf5e-a7dd982c2475" providerId="ADAL" clId="{33C3D048-8319-4999-81AC-058E615E30EB}" dt="2023-10-02T08:45:11.836" v="506" actId="47"/>
        <pc:sldMkLst>
          <pc:docMk/>
          <pc:sldMk cId="0" sldId="305"/>
        </pc:sldMkLst>
      </pc:sldChg>
      <pc:sldChg chg="del setBg modNotes">
        <pc:chgData name="Kořínek Jiří" userId="38144f8e-3e0c-4dde-bf5e-a7dd982c2475" providerId="ADAL" clId="{33C3D048-8319-4999-81AC-058E615E30EB}" dt="2023-10-02T08:45:13.602" v="507" actId="47"/>
        <pc:sldMkLst>
          <pc:docMk/>
          <pc:sldMk cId="0" sldId="306"/>
        </pc:sldMkLst>
      </pc:sldChg>
      <pc:sldChg chg="del modNotes">
        <pc:chgData name="Kořínek Jiří" userId="38144f8e-3e0c-4dde-bf5e-a7dd982c2475" providerId="ADAL" clId="{33C3D048-8319-4999-81AC-058E615E30EB}" dt="2023-10-02T08:45:14.763" v="508" actId="47"/>
        <pc:sldMkLst>
          <pc:docMk/>
          <pc:sldMk cId="0" sldId="307"/>
        </pc:sldMkLst>
      </pc:sldChg>
      <pc:sldChg chg="del modNotes">
        <pc:chgData name="Kořínek Jiří" userId="38144f8e-3e0c-4dde-bf5e-a7dd982c2475" providerId="ADAL" clId="{33C3D048-8319-4999-81AC-058E615E30EB}" dt="2023-10-02T08:45:16.045" v="509" actId="47"/>
        <pc:sldMkLst>
          <pc:docMk/>
          <pc:sldMk cId="0" sldId="308"/>
        </pc:sldMkLst>
      </pc:sldChg>
      <pc:sldChg chg="del modNotes">
        <pc:chgData name="Kořínek Jiří" userId="38144f8e-3e0c-4dde-bf5e-a7dd982c2475" providerId="ADAL" clId="{33C3D048-8319-4999-81AC-058E615E30EB}" dt="2023-10-02T08:45:17.213" v="510" actId="47"/>
        <pc:sldMkLst>
          <pc:docMk/>
          <pc:sldMk cId="0" sldId="309"/>
        </pc:sldMkLst>
      </pc:sldChg>
      <pc:sldChg chg="del modNotes">
        <pc:chgData name="Kořínek Jiří" userId="38144f8e-3e0c-4dde-bf5e-a7dd982c2475" providerId="ADAL" clId="{33C3D048-8319-4999-81AC-058E615E30EB}" dt="2023-10-02T08:45:18.346" v="511" actId="47"/>
        <pc:sldMkLst>
          <pc:docMk/>
          <pc:sldMk cId="0" sldId="310"/>
        </pc:sldMkLst>
      </pc:sldChg>
      <pc:sldChg chg="del setBg modNotes">
        <pc:chgData name="Kořínek Jiří" userId="38144f8e-3e0c-4dde-bf5e-a7dd982c2475" providerId="ADAL" clId="{33C3D048-8319-4999-81AC-058E615E30EB}" dt="2023-10-02T08:45:19.350" v="512" actId="47"/>
        <pc:sldMkLst>
          <pc:docMk/>
          <pc:sldMk cId="0" sldId="311"/>
        </pc:sldMkLst>
      </pc:sldChg>
      <pc:sldChg chg="del setBg modNotes">
        <pc:chgData name="Kořínek Jiří" userId="38144f8e-3e0c-4dde-bf5e-a7dd982c2475" providerId="ADAL" clId="{33C3D048-8319-4999-81AC-058E615E30EB}" dt="2023-10-02T08:45:20.292" v="513" actId="47"/>
        <pc:sldMkLst>
          <pc:docMk/>
          <pc:sldMk cId="0" sldId="312"/>
        </pc:sldMkLst>
      </pc:sldChg>
      <pc:sldChg chg="del setBg modNotes">
        <pc:chgData name="Kořínek Jiří" userId="38144f8e-3e0c-4dde-bf5e-a7dd982c2475" providerId="ADAL" clId="{33C3D048-8319-4999-81AC-058E615E30EB}" dt="2023-10-02T08:45:21.134" v="514" actId="47"/>
        <pc:sldMkLst>
          <pc:docMk/>
          <pc:sldMk cId="0" sldId="313"/>
        </pc:sldMkLst>
      </pc:sldChg>
      <pc:sldChg chg="del setBg modNotes">
        <pc:chgData name="Kořínek Jiří" userId="38144f8e-3e0c-4dde-bf5e-a7dd982c2475" providerId="ADAL" clId="{33C3D048-8319-4999-81AC-058E615E30EB}" dt="2023-10-02T08:45:22" v="515" actId="47"/>
        <pc:sldMkLst>
          <pc:docMk/>
          <pc:sldMk cId="0" sldId="314"/>
        </pc:sldMkLst>
      </pc:sldChg>
      <pc:sldChg chg="del setBg modNotes">
        <pc:chgData name="Kořínek Jiří" userId="38144f8e-3e0c-4dde-bf5e-a7dd982c2475" providerId="ADAL" clId="{33C3D048-8319-4999-81AC-058E615E30EB}" dt="2023-10-02T08:45:22.938" v="516" actId="47"/>
        <pc:sldMkLst>
          <pc:docMk/>
          <pc:sldMk cId="0" sldId="315"/>
        </pc:sldMkLst>
      </pc:sldChg>
      <pc:sldChg chg="del setBg modNotes">
        <pc:chgData name="Kořínek Jiří" userId="38144f8e-3e0c-4dde-bf5e-a7dd982c2475" providerId="ADAL" clId="{33C3D048-8319-4999-81AC-058E615E30EB}" dt="2023-10-02T08:45:23.770" v="517" actId="47"/>
        <pc:sldMkLst>
          <pc:docMk/>
          <pc:sldMk cId="0" sldId="316"/>
        </pc:sldMkLst>
      </pc:sldChg>
      <pc:sldChg chg="del setBg modNotes">
        <pc:chgData name="Kořínek Jiří" userId="38144f8e-3e0c-4dde-bf5e-a7dd982c2475" providerId="ADAL" clId="{33C3D048-8319-4999-81AC-058E615E30EB}" dt="2023-10-02T08:45:24.660" v="518" actId="47"/>
        <pc:sldMkLst>
          <pc:docMk/>
          <pc:sldMk cId="0" sldId="317"/>
        </pc:sldMkLst>
      </pc:sldChg>
      <pc:sldChg chg="del setBg modNotes">
        <pc:chgData name="Kořínek Jiří" userId="38144f8e-3e0c-4dde-bf5e-a7dd982c2475" providerId="ADAL" clId="{33C3D048-8319-4999-81AC-058E615E30EB}" dt="2023-10-02T08:45:26.014" v="519" actId="47"/>
        <pc:sldMkLst>
          <pc:docMk/>
          <pc:sldMk cId="0" sldId="318"/>
        </pc:sldMkLst>
      </pc:sldChg>
      <pc:sldChg chg="add">
        <pc:chgData name="Kořínek Jiří" userId="38144f8e-3e0c-4dde-bf5e-a7dd982c2475" providerId="ADAL" clId="{33C3D048-8319-4999-81AC-058E615E30EB}" dt="2023-10-02T08:42:27.751" v="464" actId="2890"/>
        <pc:sldMkLst>
          <pc:docMk/>
          <pc:sldMk cId="3669138760" sldId="319"/>
        </pc:sldMkLst>
      </pc:sldChg>
      <pc:sldChg chg="modSp add mod">
        <pc:chgData name="Kořínek Jiří" userId="38144f8e-3e0c-4dde-bf5e-a7dd982c2475" providerId="ADAL" clId="{33C3D048-8319-4999-81AC-058E615E30EB}" dt="2023-10-10T09:12:00.323" v="778"/>
        <pc:sldMkLst>
          <pc:docMk/>
          <pc:sldMk cId="1042961625" sldId="320"/>
        </pc:sldMkLst>
        <pc:spChg chg="mod">
          <ac:chgData name="Kořínek Jiří" userId="38144f8e-3e0c-4dde-bf5e-a7dd982c2475" providerId="ADAL" clId="{33C3D048-8319-4999-81AC-058E615E30EB}" dt="2023-10-10T09:12:00.323" v="778"/>
          <ac:spMkLst>
            <pc:docMk/>
            <pc:sldMk cId="1042961625" sldId="320"/>
            <ac:spMk id="465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09:11:48.431" v="777" actId="20577"/>
          <ac:spMkLst>
            <pc:docMk/>
            <pc:sldMk cId="1042961625" sldId="320"/>
            <ac:spMk id="467" creationId="{00000000-0000-0000-0000-000000000000}"/>
          </ac:spMkLst>
        </pc:spChg>
      </pc:sldChg>
      <pc:sldChg chg="modSp add mod">
        <pc:chgData name="Kořínek Jiří" userId="38144f8e-3e0c-4dde-bf5e-a7dd982c2475" providerId="ADAL" clId="{33C3D048-8319-4999-81AC-058E615E30EB}" dt="2023-10-10T09:12:17.988" v="784" actId="20577"/>
        <pc:sldMkLst>
          <pc:docMk/>
          <pc:sldMk cId="1598079362" sldId="321"/>
        </pc:sldMkLst>
        <pc:spChg chg="mod">
          <ac:chgData name="Kořínek Jiří" userId="38144f8e-3e0c-4dde-bf5e-a7dd982c2475" providerId="ADAL" clId="{33C3D048-8319-4999-81AC-058E615E30EB}" dt="2023-10-10T09:12:17.988" v="784" actId="20577"/>
          <ac:spMkLst>
            <pc:docMk/>
            <pc:sldMk cId="1598079362" sldId="321"/>
            <ac:spMk id="465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09:12:12.174" v="781" actId="20577"/>
          <ac:spMkLst>
            <pc:docMk/>
            <pc:sldMk cId="1598079362" sldId="321"/>
            <ac:spMk id="467" creationId="{00000000-0000-0000-0000-000000000000}"/>
          </ac:spMkLst>
        </pc:spChg>
      </pc:sldChg>
      <pc:sldChg chg="modSp add mod">
        <pc:chgData name="Kořínek Jiří" userId="38144f8e-3e0c-4dde-bf5e-a7dd982c2475" providerId="ADAL" clId="{33C3D048-8319-4999-81AC-058E615E30EB}" dt="2023-10-10T10:50:50.508" v="1458" actId="20577"/>
        <pc:sldMkLst>
          <pc:docMk/>
          <pc:sldMk cId="1322604092" sldId="322"/>
        </pc:sldMkLst>
        <pc:spChg chg="mod">
          <ac:chgData name="Kořínek Jiří" userId="38144f8e-3e0c-4dde-bf5e-a7dd982c2475" providerId="ADAL" clId="{33C3D048-8319-4999-81AC-058E615E30EB}" dt="2023-10-10T10:49:49.515" v="1408" actId="20577"/>
          <ac:spMkLst>
            <pc:docMk/>
            <pc:sldMk cId="1322604092" sldId="322"/>
            <ac:spMk id="421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10:50:50.508" v="1458" actId="20577"/>
          <ac:spMkLst>
            <pc:docMk/>
            <pc:sldMk cId="1322604092" sldId="322"/>
            <ac:spMk id="422" creationId="{00000000-0000-0000-0000-000000000000}"/>
          </ac:spMkLst>
        </pc:spChg>
      </pc:sldChg>
      <pc:sldChg chg="add ord">
        <pc:chgData name="Kořínek Jiří" userId="38144f8e-3e0c-4dde-bf5e-a7dd982c2475" providerId="ADAL" clId="{33C3D048-8319-4999-81AC-058E615E30EB}" dt="2023-10-10T09:13:44.099" v="805"/>
        <pc:sldMkLst>
          <pc:docMk/>
          <pc:sldMk cId="3326803089" sldId="323"/>
        </pc:sldMkLst>
      </pc:sldChg>
      <pc:sldChg chg="modSp add mod">
        <pc:chgData name="Kořínek Jiří" userId="38144f8e-3e0c-4dde-bf5e-a7dd982c2475" providerId="ADAL" clId="{33C3D048-8319-4999-81AC-058E615E30EB}" dt="2023-10-10T09:13:36.608" v="803" actId="20577"/>
        <pc:sldMkLst>
          <pc:docMk/>
          <pc:sldMk cId="4028622624" sldId="324"/>
        </pc:sldMkLst>
        <pc:spChg chg="mod">
          <ac:chgData name="Kořínek Jiří" userId="38144f8e-3e0c-4dde-bf5e-a7dd982c2475" providerId="ADAL" clId="{33C3D048-8319-4999-81AC-058E615E30EB}" dt="2023-10-10T09:13:33.933" v="801" actId="20577"/>
          <ac:spMkLst>
            <pc:docMk/>
            <pc:sldMk cId="4028622624" sldId="324"/>
            <ac:spMk id="465" creationId="{00000000-0000-0000-0000-000000000000}"/>
          </ac:spMkLst>
        </pc:spChg>
        <pc:spChg chg="mod">
          <ac:chgData name="Kořínek Jiří" userId="38144f8e-3e0c-4dde-bf5e-a7dd982c2475" providerId="ADAL" clId="{33C3D048-8319-4999-81AC-058E615E30EB}" dt="2023-10-10T09:13:36.608" v="803" actId="20577"/>
          <ac:spMkLst>
            <pc:docMk/>
            <pc:sldMk cId="4028622624" sldId="324"/>
            <ac:spMk id="467" creationId="{00000000-0000-0000-0000-000000000000}"/>
          </ac:spMkLst>
        </pc:spChg>
      </pc:sldChg>
      <pc:sldChg chg="add ord">
        <pc:chgData name="Kořínek Jiří" userId="38144f8e-3e0c-4dde-bf5e-a7dd982c2475" providerId="ADAL" clId="{33C3D048-8319-4999-81AC-058E615E30EB}" dt="2023-10-10T09:13:49.310" v="808"/>
        <pc:sldMkLst>
          <pc:docMk/>
          <pc:sldMk cId="353942849" sldId="325"/>
        </pc:sldMkLst>
      </pc:sldChg>
      <pc:sldMasterChg chg="addSp delSp modSp mod setBg delSldLayout modSldLayout">
        <pc:chgData name="Kořínek Jiří" userId="38144f8e-3e0c-4dde-bf5e-a7dd982c2475" providerId="ADAL" clId="{33C3D048-8319-4999-81AC-058E615E30EB}" dt="2023-10-02T08:52:17.096" v="600"/>
        <pc:sldMasterMkLst>
          <pc:docMk/>
          <pc:sldMasterMk cId="0" sldId="2147483681"/>
        </pc:sldMasterMkLst>
        <pc:picChg chg="add del mod">
          <ac:chgData name="Kořínek Jiří" userId="38144f8e-3e0c-4dde-bf5e-a7dd982c2475" providerId="ADAL" clId="{33C3D048-8319-4999-81AC-058E615E30EB}" dt="2023-09-27T12:00:19.019" v="126" actId="478"/>
          <ac:picMkLst>
            <pc:docMk/>
            <pc:sldMasterMk cId="0" sldId="2147483681"/>
            <ac:picMk id="3" creationId="{BAB3B8AE-99E6-D438-F9FD-695190C1FBB2}"/>
          </ac:picMkLst>
        </pc:picChg>
        <pc:picChg chg="add del mod">
          <ac:chgData name="Kořínek Jiří" userId="38144f8e-3e0c-4dde-bf5e-a7dd982c2475" providerId="ADAL" clId="{33C3D048-8319-4999-81AC-058E615E30EB}" dt="2023-10-02T06:57:03.680" v="411" actId="478"/>
          <ac:picMkLst>
            <pc:docMk/>
            <pc:sldMasterMk cId="0" sldId="2147483681"/>
            <ac:picMk id="5" creationId="{FAA9A7B9-DEBF-03B6-0CD7-475444BAC5D5}"/>
          </ac:picMkLst>
        </pc:picChg>
        <pc:sldLayoutChg chg="addSp delSp modSp mod setBg">
          <pc:chgData name="Kořínek Jiří" userId="38144f8e-3e0c-4dde-bf5e-a7dd982c2475" providerId="ADAL" clId="{33C3D048-8319-4999-81AC-058E615E30EB}" dt="2023-10-02T08:38:16.667" v="453"/>
          <pc:sldLayoutMkLst>
            <pc:docMk/>
            <pc:sldMasterMk cId="0" sldId="2147483681"/>
            <pc:sldLayoutMk cId="0" sldId="2147483648"/>
          </pc:sldLayoutMkLst>
          <pc:spChg chg="del">
            <ac:chgData name="Kořínek Jiří" userId="38144f8e-3e0c-4dde-bf5e-a7dd982c2475" providerId="ADAL" clId="{33C3D048-8319-4999-81AC-058E615E30EB}" dt="2023-10-02T06:56:11.406" v="410" actId="478"/>
            <ac:spMkLst>
              <pc:docMk/>
              <pc:sldMasterMk cId="0" sldId="2147483681"/>
              <pc:sldLayoutMk cId="0" sldId="2147483648"/>
              <ac:spMk id="15" creationId="{00000000-0000-0000-0000-000000000000}"/>
            </ac:spMkLst>
          </pc:spChg>
          <pc:spChg chg="del">
            <ac:chgData name="Kořínek Jiří" userId="38144f8e-3e0c-4dde-bf5e-a7dd982c2475" providerId="ADAL" clId="{33C3D048-8319-4999-81AC-058E615E30EB}" dt="2023-10-02T06:56:09.872" v="409" actId="478"/>
            <ac:spMkLst>
              <pc:docMk/>
              <pc:sldMasterMk cId="0" sldId="2147483681"/>
              <pc:sldLayoutMk cId="0" sldId="2147483648"/>
              <ac:spMk id="16" creationId="{00000000-0000-0000-0000-000000000000}"/>
            </ac:spMkLst>
          </pc:spChg>
          <pc:spChg chg="del">
            <ac:chgData name="Kořínek Jiří" userId="38144f8e-3e0c-4dde-bf5e-a7dd982c2475" providerId="ADAL" clId="{33C3D048-8319-4999-81AC-058E615E30EB}" dt="2023-10-02T06:56:08.916" v="408" actId="478"/>
            <ac:spMkLst>
              <pc:docMk/>
              <pc:sldMasterMk cId="0" sldId="2147483681"/>
              <pc:sldLayoutMk cId="0" sldId="2147483648"/>
              <ac:spMk id="17" creationId="{00000000-0000-0000-0000-000000000000}"/>
            </ac:spMkLst>
          </pc:spChg>
          <pc:picChg chg="add mod">
            <ac:chgData name="Kořínek Jiří" userId="38144f8e-3e0c-4dde-bf5e-a7dd982c2475" providerId="ADAL" clId="{33C3D048-8319-4999-81AC-058E615E30EB}" dt="2023-10-02T08:38:16.667" v="453"/>
            <ac:picMkLst>
              <pc:docMk/>
              <pc:sldMasterMk cId="0" sldId="2147483681"/>
              <pc:sldLayoutMk cId="0" sldId="2147483648"/>
              <ac:picMk id="2" creationId="{B249CEBA-0CB3-4B84-DC42-AE2DDF1E00E7}"/>
            </ac:picMkLst>
          </pc:picChg>
          <pc:picChg chg="add del mod">
            <ac:chgData name="Kořínek Jiří" userId="38144f8e-3e0c-4dde-bf5e-a7dd982c2475" providerId="ADAL" clId="{33C3D048-8319-4999-81AC-058E615E30EB}" dt="2023-10-02T07:01:48.288" v="416" actId="478"/>
            <ac:picMkLst>
              <pc:docMk/>
              <pc:sldMasterMk cId="0" sldId="2147483681"/>
              <pc:sldLayoutMk cId="0" sldId="2147483648"/>
              <ac:picMk id="2" creationId="{C3C8FCDD-7FDA-937D-03EB-C056BA4992DF}"/>
            </ac:picMkLst>
          </pc:picChg>
        </pc:sldLayoutChg>
        <pc:sldLayoutChg chg="addSp delSp modSp mod setBg">
          <pc:chgData name="Kořínek Jiří" userId="38144f8e-3e0c-4dde-bf5e-a7dd982c2475" providerId="ADAL" clId="{33C3D048-8319-4999-81AC-058E615E30EB}" dt="2023-10-02T08:38:41.224" v="454"/>
          <pc:sldLayoutMkLst>
            <pc:docMk/>
            <pc:sldMasterMk cId="0" sldId="2147483681"/>
            <pc:sldLayoutMk cId="0" sldId="2147483649"/>
          </pc:sldLayoutMkLst>
          <pc:picChg chg="add mod">
            <ac:chgData name="Kořínek Jiří" userId="38144f8e-3e0c-4dde-bf5e-a7dd982c2475" providerId="ADAL" clId="{33C3D048-8319-4999-81AC-058E615E30EB}" dt="2023-10-02T08:38:41.224" v="454"/>
            <ac:picMkLst>
              <pc:docMk/>
              <pc:sldMasterMk cId="0" sldId="2147483681"/>
              <pc:sldLayoutMk cId="0" sldId="2147483649"/>
              <ac:picMk id="2" creationId="{05E0D962-B661-42FC-8BA5-32D741EEC950}"/>
            </ac:picMkLst>
          </pc:picChg>
          <pc:picChg chg="add del mod">
            <ac:chgData name="Kořínek Jiří" userId="38144f8e-3e0c-4dde-bf5e-a7dd982c2475" providerId="ADAL" clId="{33C3D048-8319-4999-81AC-058E615E30EB}" dt="2023-10-02T07:00:29.344" v="415" actId="478"/>
            <ac:picMkLst>
              <pc:docMk/>
              <pc:sldMasterMk cId="0" sldId="2147483681"/>
              <pc:sldLayoutMk cId="0" sldId="2147483649"/>
              <ac:picMk id="2" creationId="{40E0C7A6-0F3D-6B86-34EA-44ED00F47264}"/>
            </ac:picMkLst>
          </pc:picChg>
        </pc:sldLayoutChg>
        <pc:sldLayoutChg chg="addSp delSp modSp mod setBg">
          <pc:chgData name="Kořínek Jiří" userId="38144f8e-3e0c-4dde-bf5e-a7dd982c2475" providerId="ADAL" clId="{33C3D048-8319-4999-81AC-058E615E30EB}" dt="2023-10-02T08:46:58.193" v="556"/>
          <pc:sldLayoutMkLst>
            <pc:docMk/>
            <pc:sldMasterMk cId="0" sldId="2147483681"/>
            <pc:sldLayoutMk cId="0" sldId="2147483650"/>
          </pc:sldLayoutMkLst>
          <pc:spChg chg="add del">
            <ac:chgData name="Kořínek Jiří" userId="38144f8e-3e0c-4dde-bf5e-a7dd982c2475" providerId="ADAL" clId="{33C3D048-8319-4999-81AC-058E615E30EB}" dt="2023-10-02T08:46:39.590" v="553" actId="22"/>
            <ac:spMkLst>
              <pc:docMk/>
              <pc:sldMasterMk cId="0" sldId="2147483681"/>
              <pc:sldLayoutMk cId="0" sldId="2147483650"/>
              <ac:spMk id="3" creationId="{1661F1A1-3B5D-FA7A-B712-915E3C457DF6}"/>
            </ac:spMkLst>
          </pc:spChg>
          <pc:picChg chg="add del mod">
            <ac:chgData name="Kořínek Jiří" userId="38144f8e-3e0c-4dde-bf5e-a7dd982c2475" providerId="ADAL" clId="{33C3D048-8319-4999-81AC-058E615E30EB}" dt="2023-10-02T07:01:51.033" v="417" actId="478"/>
            <ac:picMkLst>
              <pc:docMk/>
              <pc:sldMasterMk cId="0" sldId="2147483681"/>
              <pc:sldLayoutMk cId="0" sldId="2147483650"/>
              <ac:picMk id="2" creationId="{DFE1B65D-AE54-AE5F-8B07-B9DE0031DDAD}"/>
            </ac:picMkLst>
          </pc:picChg>
          <pc:picChg chg="add del mod">
            <ac:chgData name="Kořínek Jiří" userId="38144f8e-3e0c-4dde-bf5e-a7dd982c2475" providerId="ADAL" clId="{33C3D048-8319-4999-81AC-058E615E30EB}" dt="2023-10-02T08:46:51.757" v="555" actId="478"/>
            <ac:picMkLst>
              <pc:docMk/>
              <pc:sldMasterMk cId="0" sldId="2147483681"/>
              <pc:sldLayoutMk cId="0" sldId="2147483650"/>
              <ac:picMk id="5" creationId="{5FDEC067-07DC-FAAC-F93C-8DE697E0F868}"/>
            </ac:picMkLst>
          </pc:picChg>
          <pc:picChg chg="add mod">
            <ac:chgData name="Kořínek Jiří" userId="38144f8e-3e0c-4dde-bf5e-a7dd982c2475" providerId="ADAL" clId="{33C3D048-8319-4999-81AC-058E615E30EB}" dt="2023-10-02T08:46:58.193" v="556"/>
            <ac:picMkLst>
              <pc:docMk/>
              <pc:sldMasterMk cId="0" sldId="2147483681"/>
              <pc:sldLayoutMk cId="0" sldId="2147483650"/>
              <ac:picMk id="6" creationId="{5549EAC2-43BC-0F61-2084-2BF792E38CC9}"/>
            </ac:picMkLst>
          </pc:picChg>
        </pc:sldLayoutChg>
        <pc:sldLayoutChg chg="addSp delSp modSp mod setBg">
          <pc:chgData name="Kořínek Jiří" userId="38144f8e-3e0c-4dde-bf5e-a7dd982c2475" providerId="ADAL" clId="{33C3D048-8319-4999-81AC-058E615E30EB}" dt="2023-10-02T08:41:06.068" v="462"/>
          <pc:sldLayoutMkLst>
            <pc:docMk/>
            <pc:sldMasterMk cId="0" sldId="2147483681"/>
            <pc:sldLayoutMk cId="0" sldId="2147483651"/>
          </pc:sldLayoutMkLst>
          <pc:picChg chg="add mod">
            <ac:chgData name="Kořínek Jiří" userId="38144f8e-3e0c-4dde-bf5e-a7dd982c2475" providerId="ADAL" clId="{33C3D048-8319-4999-81AC-058E615E30EB}" dt="2023-10-02T08:41:06.068" v="462"/>
            <ac:picMkLst>
              <pc:docMk/>
              <pc:sldMasterMk cId="0" sldId="2147483681"/>
              <pc:sldLayoutMk cId="0" sldId="2147483651"/>
              <ac:picMk id="2" creationId="{A8AEB667-B963-C77F-FB21-987FE2DFF511}"/>
            </ac:picMkLst>
          </pc:picChg>
          <pc:picChg chg="add del mod">
            <ac:chgData name="Kořínek Jiří" userId="38144f8e-3e0c-4dde-bf5e-a7dd982c2475" providerId="ADAL" clId="{33C3D048-8319-4999-81AC-058E615E30EB}" dt="2023-10-02T07:01:53.670" v="418" actId="478"/>
            <ac:picMkLst>
              <pc:docMk/>
              <pc:sldMasterMk cId="0" sldId="2147483681"/>
              <pc:sldLayoutMk cId="0" sldId="2147483651"/>
              <ac:picMk id="2" creationId="{FBF32BDD-9614-C594-8F93-F7336E9DE6C6}"/>
            </ac:picMkLst>
          </pc:picChg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2"/>
          </pc:sldLayoutMkLst>
        </pc:sldLayoutChg>
        <pc:sldLayoutChg chg="addSp modSp mod setBg">
          <pc:chgData name="Kořínek Jiří" userId="38144f8e-3e0c-4dde-bf5e-a7dd982c2475" providerId="ADAL" clId="{33C3D048-8319-4999-81AC-058E615E30EB}" dt="2023-10-02T08:39:50.078" v="456" actId="166"/>
          <pc:sldLayoutMkLst>
            <pc:docMk/>
            <pc:sldMasterMk cId="0" sldId="2147483681"/>
            <pc:sldLayoutMk cId="0" sldId="2147483653"/>
          </pc:sldLayoutMkLst>
          <pc:picChg chg="add mod ord">
            <ac:chgData name="Kořínek Jiří" userId="38144f8e-3e0c-4dde-bf5e-a7dd982c2475" providerId="ADAL" clId="{33C3D048-8319-4999-81AC-058E615E30EB}" dt="2023-10-02T08:39:50.078" v="456" actId="166"/>
            <ac:picMkLst>
              <pc:docMk/>
              <pc:sldMasterMk cId="0" sldId="2147483681"/>
              <pc:sldLayoutMk cId="0" sldId="2147483653"/>
              <ac:picMk id="2" creationId="{69DE0F14-39E6-ED97-6738-10734006FEEB}"/>
            </ac:picMkLst>
          </pc:picChg>
        </pc:sldLayoutChg>
        <pc:sldLayoutChg chg="del">
          <pc:chgData name="Kořínek Jiří" userId="38144f8e-3e0c-4dde-bf5e-a7dd982c2475" providerId="ADAL" clId="{33C3D048-8319-4999-81AC-058E615E30EB}" dt="2023-09-27T12:02:01.540" v="135" actId="47"/>
          <pc:sldLayoutMkLst>
            <pc:docMk/>
            <pc:sldMasterMk cId="0" sldId="2147483681"/>
            <pc:sldLayoutMk cId="0" sldId="2147483654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5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6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7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8"/>
          </pc:sldLayoutMkLst>
        </pc:sldLayoutChg>
        <pc:sldLayoutChg chg="addSp modSp setBg">
          <pc:chgData name="Kořínek Jiří" userId="38144f8e-3e0c-4dde-bf5e-a7dd982c2475" providerId="ADAL" clId="{33C3D048-8319-4999-81AC-058E615E30EB}" dt="2023-10-02T08:37:50.218" v="450"/>
          <pc:sldLayoutMkLst>
            <pc:docMk/>
            <pc:sldMasterMk cId="0" sldId="2147483681"/>
            <pc:sldLayoutMk cId="0" sldId="2147483659"/>
          </pc:sldLayoutMkLst>
          <pc:picChg chg="add mod">
            <ac:chgData name="Kořínek Jiří" userId="38144f8e-3e0c-4dde-bf5e-a7dd982c2475" providerId="ADAL" clId="{33C3D048-8319-4999-81AC-058E615E30EB}" dt="2023-10-02T08:37:50.218" v="450"/>
            <ac:picMkLst>
              <pc:docMk/>
              <pc:sldMasterMk cId="0" sldId="2147483681"/>
              <pc:sldLayoutMk cId="0" sldId="2147483659"/>
              <ac:picMk id="2" creationId="{3BAC46BB-8380-B2C3-0FFC-ED587192B5D5}"/>
            </ac:picMkLst>
          </pc:picChg>
        </pc:sldLayoutChg>
        <pc:sldLayoutChg chg="addSp modSp setBg">
          <pc:chgData name="Kořínek Jiří" userId="38144f8e-3e0c-4dde-bf5e-a7dd982c2475" providerId="ADAL" clId="{33C3D048-8319-4999-81AC-058E615E30EB}" dt="2023-10-02T08:37:54.914" v="451"/>
          <pc:sldLayoutMkLst>
            <pc:docMk/>
            <pc:sldMasterMk cId="0" sldId="2147483681"/>
            <pc:sldLayoutMk cId="0" sldId="2147483660"/>
          </pc:sldLayoutMkLst>
          <pc:picChg chg="add mod">
            <ac:chgData name="Kořínek Jiří" userId="38144f8e-3e0c-4dde-bf5e-a7dd982c2475" providerId="ADAL" clId="{33C3D048-8319-4999-81AC-058E615E30EB}" dt="2023-10-02T08:37:54.914" v="451"/>
            <ac:picMkLst>
              <pc:docMk/>
              <pc:sldMasterMk cId="0" sldId="2147483681"/>
              <pc:sldLayoutMk cId="0" sldId="2147483660"/>
              <ac:picMk id="2" creationId="{AABB2C10-1206-B6E1-77E7-949EE6A3E814}"/>
            </ac:picMkLst>
          </pc:picChg>
        </pc:sldLayoutChg>
        <pc:sldLayoutChg chg="addSp delSp modSp mod setBg">
          <pc:chgData name="Kořínek Jiří" userId="38144f8e-3e0c-4dde-bf5e-a7dd982c2475" providerId="ADAL" clId="{33C3D048-8319-4999-81AC-058E615E30EB}" dt="2023-10-02T08:37:42.213" v="449" actId="1035"/>
          <pc:sldLayoutMkLst>
            <pc:docMk/>
            <pc:sldMasterMk cId="0" sldId="2147483681"/>
            <pc:sldLayoutMk cId="0" sldId="2147483661"/>
          </pc:sldLayoutMkLst>
          <pc:picChg chg="add del mod">
            <ac:chgData name="Kořínek Jiří" userId="38144f8e-3e0c-4dde-bf5e-a7dd982c2475" providerId="ADAL" clId="{33C3D048-8319-4999-81AC-058E615E30EB}" dt="2023-10-02T08:37:05.810" v="419" actId="478"/>
            <ac:picMkLst>
              <pc:docMk/>
              <pc:sldMasterMk cId="0" sldId="2147483681"/>
              <pc:sldLayoutMk cId="0" sldId="2147483661"/>
              <ac:picMk id="2" creationId="{8243B25A-61EE-447B-C3B8-597B9873421F}"/>
            </ac:picMkLst>
          </pc:picChg>
          <pc:picChg chg="add mod">
            <ac:chgData name="Kořínek Jiří" userId="38144f8e-3e0c-4dde-bf5e-a7dd982c2475" providerId="ADAL" clId="{33C3D048-8319-4999-81AC-058E615E30EB}" dt="2023-10-02T08:37:42.213" v="449" actId="1035"/>
            <ac:picMkLst>
              <pc:docMk/>
              <pc:sldMasterMk cId="0" sldId="2147483681"/>
              <pc:sldLayoutMk cId="0" sldId="2147483661"/>
              <ac:picMk id="4" creationId="{5AA99B0D-EDEE-E285-4FC0-B633C07CF740}"/>
            </ac:picMkLst>
          </pc:picChg>
        </pc:sldLayoutChg>
        <pc:sldLayoutChg chg="addSp modSp setBg">
          <pc:chgData name="Kořínek Jiří" userId="38144f8e-3e0c-4dde-bf5e-a7dd982c2475" providerId="ADAL" clId="{33C3D048-8319-4999-81AC-058E615E30EB}" dt="2023-10-02T08:38:02.157" v="452"/>
          <pc:sldLayoutMkLst>
            <pc:docMk/>
            <pc:sldMasterMk cId="0" sldId="2147483681"/>
            <pc:sldLayoutMk cId="0" sldId="2147483662"/>
          </pc:sldLayoutMkLst>
          <pc:picChg chg="add mod">
            <ac:chgData name="Kořínek Jiří" userId="38144f8e-3e0c-4dde-bf5e-a7dd982c2475" providerId="ADAL" clId="{33C3D048-8319-4999-81AC-058E615E30EB}" dt="2023-10-02T08:38:02.157" v="452"/>
            <ac:picMkLst>
              <pc:docMk/>
              <pc:sldMasterMk cId="0" sldId="2147483681"/>
              <pc:sldLayoutMk cId="0" sldId="2147483662"/>
              <ac:picMk id="2" creationId="{B872BCE0-7321-1BDC-82A3-BA5734A8E838}"/>
            </ac:picMkLst>
          </pc:picChg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3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4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5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6"/>
          </pc:sldLayoutMkLst>
        </pc:sldLayoutChg>
        <pc:sldLayoutChg chg="addSp modSp setBg">
          <pc:chgData name="Kořínek Jiří" userId="38144f8e-3e0c-4dde-bf5e-a7dd982c2475" providerId="ADAL" clId="{33C3D048-8319-4999-81AC-058E615E30EB}" dt="2023-10-02T08:52:17.096" v="600"/>
          <pc:sldLayoutMkLst>
            <pc:docMk/>
            <pc:sldMasterMk cId="0" sldId="2147483681"/>
            <pc:sldLayoutMk cId="0" sldId="2147483667"/>
          </pc:sldLayoutMkLst>
          <pc:picChg chg="add mod">
            <ac:chgData name="Kořínek Jiří" userId="38144f8e-3e0c-4dde-bf5e-a7dd982c2475" providerId="ADAL" clId="{33C3D048-8319-4999-81AC-058E615E30EB}" dt="2023-10-02T08:52:17.096" v="600"/>
            <ac:picMkLst>
              <pc:docMk/>
              <pc:sldMasterMk cId="0" sldId="2147483681"/>
              <pc:sldLayoutMk cId="0" sldId="2147483667"/>
              <ac:picMk id="2" creationId="{33319CB1-8A58-BC03-1E75-46DF3616881D}"/>
            </ac:picMkLst>
          </pc:picChg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8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9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0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1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2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3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4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5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6"/>
          </pc:sldLayoutMkLst>
        </pc:sldLayoutChg>
        <pc:sldLayoutChg chg="delSp mod setBg">
          <pc:chgData name="Kořínek Jiří" userId="38144f8e-3e0c-4dde-bf5e-a7dd982c2475" providerId="ADAL" clId="{33C3D048-8319-4999-81AC-058E615E30EB}" dt="2023-10-02T08:43:48.811" v="496" actId="478"/>
          <pc:sldLayoutMkLst>
            <pc:docMk/>
            <pc:sldMasterMk cId="0" sldId="2147483681"/>
            <pc:sldLayoutMk cId="0" sldId="2147483677"/>
          </pc:sldLayoutMkLst>
          <pc:spChg chg="del">
            <ac:chgData name="Kořínek Jiří" userId="38144f8e-3e0c-4dde-bf5e-a7dd982c2475" providerId="ADAL" clId="{33C3D048-8319-4999-81AC-058E615E30EB}" dt="2023-10-02T08:43:48.811" v="496" actId="478"/>
            <ac:spMkLst>
              <pc:docMk/>
              <pc:sldMasterMk cId="0" sldId="2147483681"/>
              <pc:sldLayoutMk cId="0" sldId="2147483677"/>
              <ac:spMk id="390" creationId="{00000000-0000-0000-0000-000000000000}"/>
            </ac:spMkLst>
          </pc:spChg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8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9"/>
          </pc:sldLayoutMkLst>
        </pc:sldLayoutChg>
      </pc:sldMasterChg>
      <pc:sldMasterChg chg="del setBg delSldLayout modSldLayout">
        <pc:chgData name="Kořínek Jiří" userId="38144f8e-3e0c-4dde-bf5e-a7dd982c2475" providerId="ADAL" clId="{33C3D048-8319-4999-81AC-058E615E30EB}" dt="2023-10-02T08:45:26.014" v="519" actId="47"/>
        <pc:sldMasterMkLst>
          <pc:docMk/>
          <pc:sldMasterMk cId="0" sldId="2147483682"/>
        </pc:sldMasterMkLst>
        <pc:sldLayoutChg chg="del setBg">
          <pc:chgData name="Kořínek Jiří" userId="38144f8e-3e0c-4dde-bf5e-a7dd982c2475" providerId="ADAL" clId="{33C3D048-8319-4999-81AC-058E615E30EB}" dt="2023-10-02T08:45:26.014" v="519" actId="47"/>
          <pc:sldLayoutMkLst>
            <pc:docMk/>
            <pc:sldMasterMk cId="0" sldId="2147483682"/>
            <pc:sldLayoutMk cId="0" sldId="2147483680"/>
          </pc:sldLayoutMkLst>
        </pc:sldLayoutChg>
      </pc:sldMasterChg>
    </pc:docChg>
  </pc:docChgLst>
  <pc:docChgLst>
    <pc:chgData name="Rybářová Magdalena" userId="S::magdalena.rybarova@mmr.cz::50771d29-0476-46e9-a8b6-ef7af5932d21" providerId="AD" clId="Web-{F45A0807-1710-1F44-92D2-DF3F054C35BF}"/>
    <pc:docChg chg="modSld">
      <pc:chgData name="Rybářová Magdalena" userId="S::magdalena.rybarova@mmr.cz::50771d29-0476-46e9-a8b6-ef7af5932d21" providerId="AD" clId="Web-{F45A0807-1710-1F44-92D2-DF3F054C35BF}" dt="2023-10-18T12:29:54.565" v="85" actId="14100"/>
      <pc:docMkLst>
        <pc:docMk/>
      </pc:docMkLst>
      <pc:sldChg chg="addSp delSp modSp">
        <pc:chgData name="Rybářová Magdalena" userId="S::magdalena.rybarova@mmr.cz::50771d29-0476-46e9-a8b6-ef7af5932d21" providerId="AD" clId="Web-{F45A0807-1710-1F44-92D2-DF3F054C35BF}" dt="2023-10-18T12:29:54.565" v="85" actId="14100"/>
        <pc:sldMkLst>
          <pc:docMk/>
          <pc:sldMk cId="3535142099" sldId="341"/>
        </pc:sldMkLst>
        <pc:spChg chg="mod">
          <ac:chgData name="Rybářová Magdalena" userId="S::magdalena.rybarova@mmr.cz::50771d29-0476-46e9-a8b6-ef7af5932d21" providerId="AD" clId="Web-{F45A0807-1710-1F44-92D2-DF3F054C35BF}" dt="2023-10-18T12:12:11.153" v="56" actId="20577"/>
          <ac:spMkLst>
            <pc:docMk/>
            <pc:sldMk cId="3535142099" sldId="341"/>
            <ac:spMk id="2" creationId="{4D989E79-5130-A513-DF0A-77407699F3EA}"/>
          </ac:spMkLst>
        </pc:spChg>
        <pc:picChg chg="add mod">
          <ac:chgData name="Rybářová Magdalena" userId="S::magdalena.rybarova@mmr.cz::50771d29-0476-46e9-a8b6-ef7af5932d21" providerId="AD" clId="Web-{F45A0807-1710-1F44-92D2-DF3F054C35BF}" dt="2023-10-18T12:29:54.565" v="85" actId="14100"/>
          <ac:picMkLst>
            <pc:docMk/>
            <pc:sldMk cId="3535142099" sldId="341"/>
            <ac:picMk id="4" creationId="{E9F562F3-84B6-1199-791A-C9CE50C6D681}"/>
          </ac:picMkLst>
        </pc:picChg>
        <pc:picChg chg="del">
          <ac:chgData name="Rybářová Magdalena" userId="S::magdalena.rybarova@mmr.cz::50771d29-0476-46e9-a8b6-ef7af5932d21" providerId="AD" clId="Web-{F45A0807-1710-1F44-92D2-DF3F054C35BF}" dt="2023-10-18T12:29:09.314" v="76"/>
          <ac:picMkLst>
            <pc:docMk/>
            <pc:sldMk cId="3535142099" sldId="341"/>
            <ac:picMk id="6" creationId="{9925623D-A492-DF76-3BCE-13A92F6A442F}"/>
          </ac:picMkLst>
        </pc:picChg>
      </pc:sldChg>
      <pc:sldChg chg="addSp delSp modSp">
        <pc:chgData name="Rybářová Magdalena" userId="S::magdalena.rybarova@mmr.cz::50771d29-0476-46e9-a8b6-ef7af5932d21" providerId="AD" clId="Web-{F45A0807-1710-1F44-92D2-DF3F054C35BF}" dt="2023-10-18T12:16:46.929" v="75" actId="14100"/>
        <pc:sldMkLst>
          <pc:docMk/>
          <pc:sldMk cId="1072183211" sldId="342"/>
        </pc:sldMkLst>
        <pc:spChg chg="mod">
          <ac:chgData name="Rybářová Magdalena" userId="S::magdalena.rybarova@mmr.cz::50771d29-0476-46e9-a8b6-ef7af5932d21" providerId="AD" clId="Web-{F45A0807-1710-1F44-92D2-DF3F054C35BF}" dt="2023-10-18T12:12:17.622" v="58" actId="20577"/>
          <ac:spMkLst>
            <pc:docMk/>
            <pc:sldMk cId="1072183211" sldId="342"/>
            <ac:spMk id="2" creationId="{FCB9DCB9-ACF3-F5D8-0906-39215654F035}"/>
          </ac:spMkLst>
        </pc:spChg>
        <pc:picChg chg="add del mod">
          <ac:chgData name="Rybářová Magdalena" userId="S::magdalena.rybarova@mmr.cz::50771d29-0476-46e9-a8b6-ef7af5932d21" providerId="AD" clId="Web-{F45A0807-1710-1F44-92D2-DF3F054C35BF}" dt="2023-10-18T12:15:43.129" v="67"/>
          <ac:picMkLst>
            <pc:docMk/>
            <pc:sldMk cId="1072183211" sldId="342"/>
            <ac:picMk id="4" creationId="{8550D401-0CF8-B5A1-6638-04ACA3390AFA}"/>
          </ac:picMkLst>
        </pc:picChg>
        <pc:picChg chg="add mod">
          <ac:chgData name="Rybářová Magdalena" userId="S::magdalena.rybarova@mmr.cz::50771d29-0476-46e9-a8b6-ef7af5932d21" providerId="AD" clId="Web-{F45A0807-1710-1F44-92D2-DF3F054C35BF}" dt="2023-10-18T12:16:46.929" v="75" actId="14100"/>
          <ac:picMkLst>
            <pc:docMk/>
            <pc:sldMk cId="1072183211" sldId="342"/>
            <ac:picMk id="5" creationId="{D903A7BD-983C-88C5-E449-9EB0709DA395}"/>
          </ac:picMkLst>
        </pc:picChg>
      </pc:sldChg>
    </pc:docChg>
  </pc:docChgLst>
  <pc:docChgLst>
    <pc:chgData name="Rybářová Magdalena" userId="S::magdalena.rybarova@mmr.cz::50771d29-0476-46e9-a8b6-ef7af5932d21" providerId="AD" clId="Web-{506039FE-4444-2B51-7CC8-34C21E164957}"/>
    <pc:docChg chg="modSld sldOrd">
      <pc:chgData name="Rybářová Magdalena" userId="S::magdalena.rybarova@mmr.cz::50771d29-0476-46e9-a8b6-ef7af5932d21" providerId="AD" clId="Web-{506039FE-4444-2B51-7CC8-34C21E164957}" dt="2023-10-18T13:27:27.576" v="76" actId="14100"/>
      <pc:docMkLst>
        <pc:docMk/>
      </pc:docMkLst>
      <pc:sldChg chg="addSp delSp modSp ord">
        <pc:chgData name="Rybářová Magdalena" userId="S::magdalena.rybarova@mmr.cz::50771d29-0476-46e9-a8b6-ef7af5932d21" providerId="AD" clId="Web-{506039FE-4444-2B51-7CC8-34C21E164957}" dt="2023-10-18T13:27:27.576" v="76" actId="14100"/>
        <pc:sldMkLst>
          <pc:docMk/>
          <pc:sldMk cId="2950071597" sldId="343"/>
        </pc:sldMkLst>
        <pc:spChg chg="mod">
          <ac:chgData name="Rybářová Magdalena" userId="S::magdalena.rybarova@mmr.cz::50771d29-0476-46e9-a8b6-ef7af5932d21" providerId="AD" clId="Web-{506039FE-4444-2B51-7CC8-34C21E164957}" dt="2023-10-18T13:19:23.659" v="65" actId="20577"/>
          <ac:spMkLst>
            <pc:docMk/>
            <pc:sldMk cId="2950071597" sldId="343"/>
            <ac:spMk id="2" creationId="{ABA9495F-366B-1D25-1985-04857ADBC430}"/>
          </ac:spMkLst>
        </pc:spChg>
        <pc:picChg chg="add del mod">
          <ac:chgData name="Rybářová Magdalena" userId="S::magdalena.rybarova@mmr.cz::50771d29-0476-46e9-a8b6-ef7af5932d21" providerId="AD" clId="Web-{506039FE-4444-2B51-7CC8-34C21E164957}" dt="2023-10-18T13:24:03.783" v="66"/>
          <ac:picMkLst>
            <pc:docMk/>
            <pc:sldMk cId="2950071597" sldId="343"/>
            <ac:picMk id="4" creationId="{9B021CF0-28ED-E527-DE56-8E4E7154BF3E}"/>
          </ac:picMkLst>
        </pc:picChg>
        <pc:picChg chg="add del mod">
          <ac:chgData name="Rybářová Magdalena" userId="S::magdalena.rybarova@mmr.cz::50771d29-0476-46e9-a8b6-ef7af5932d21" providerId="AD" clId="Web-{506039FE-4444-2B51-7CC8-34C21E164957}" dt="2023-10-18T13:26:56.027" v="72"/>
          <ac:picMkLst>
            <pc:docMk/>
            <pc:sldMk cId="2950071597" sldId="343"/>
            <ac:picMk id="5" creationId="{31D3D161-2F79-4B61-6073-657C0A286DF3}"/>
          </ac:picMkLst>
        </pc:picChg>
        <pc:picChg chg="add mod">
          <ac:chgData name="Rybářová Magdalena" userId="S::magdalena.rybarova@mmr.cz::50771d29-0476-46e9-a8b6-ef7af5932d21" providerId="AD" clId="Web-{506039FE-4444-2B51-7CC8-34C21E164957}" dt="2023-10-18T13:27:27.576" v="76" actId="14100"/>
          <ac:picMkLst>
            <pc:docMk/>
            <pc:sldMk cId="2950071597" sldId="343"/>
            <ac:picMk id="6" creationId="{E9AFB453-AD0A-A157-7977-59DB1F317DC9}"/>
          </ac:picMkLst>
        </pc:picChg>
      </pc:sldChg>
    </pc:docChg>
  </pc:docChgLst>
  <pc:docChgLst>
    <pc:chgData name="Lukšová Petra" userId="S::petra.luksova@mmr.cz::051bfa48-4152-4118-8f7b-7f7282e55cac" providerId="AD" clId="Web-{0ED5540D-165A-3C3A-745B-91C1069CCD51}"/>
    <pc:docChg chg="modSld sldOrd">
      <pc:chgData name="Lukšová Petra" userId="S::petra.luksova@mmr.cz::051bfa48-4152-4118-8f7b-7f7282e55cac" providerId="AD" clId="Web-{0ED5540D-165A-3C3A-745B-91C1069CCD51}" dt="2023-11-21T12:54:10.751" v="2" actId="20577"/>
      <pc:docMkLst>
        <pc:docMk/>
      </pc:docMkLst>
      <pc:sldChg chg="ord">
        <pc:chgData name="Lukšová Petra" userId="S::petra.luksova@mmr.cz::051bfa48-4152-4118-8f7b-7f7282e55cac" providerId="AD" clId="Web-{0ED5540D-165A-3C3A-745B-91C1069CCD51}" dt="2023-11-21T12:45:39.018" v="0"/>
        <pc:sldMkLst>
          <pc:docMk/>
          <pc:sldMk cId="1042961625" sldId="320"/>
        </pc:sldMkLst>
      </pc:sldChg>
      <pc:sldChg chg="modSp">
        <pc:chgData name="Lukšová Petra" userId="S::petra.luksova@mmr.cz::051bfa48-4152-4118-8f7b-7f7282e55cac" providerId="AD" clId="Web-{0ED5540D-165A-3C3A-745B-91C1069CCD51}" dt="2023-11-21T12:54:10.751" v="2" actId="20577"/>
        <pc:sldMkLst>
          <pc:docMk/>
          <pc:sldMk cId="4239580774" sldId="346"/>
        </pc:sldMkLst>
        <pc:spChg chg="mod">
          <ac:chgData name="Lukšová Petra" userId="S::petra.luksova@mmr.cz::051bfa48-4152-4118-8f7b-7f7282e55cac" providerId="AD" clId="Web-{0ED5540D-165A-3C3A-745B-91C1069CCD51}" dt="2023-11-21T12:54:10.751" v="2" actId="20577"/>
          <ac:spMkLst>
            <pc:docMk/>
            <pc:sldMk cId="4239580774" sldId="346"/>
            <ac:spMk id="23" creationId="{315A03EF-7134-C550-0887-BE986D6F1D38}"/>
          </ac:spMkLst>
        </pc:spChg>
      </pc:sldChg>
    </pc:docChg>
  </pc:docChgLst>
  <pc:docChgLst>
    <pc:chgData clId="Web-{E112E5E2-F5EF-1B3F-37CF-0F831B9BDED1}"/>
    <pc:docChg chg="modSld">
      <pc:chgData name="" userId="" providerId="" clId="Web-{E112E5E2-F5EF-1B3F-37CF-0F831B9BDED1}" dt="2023-11-20T08:07:16.910" v="0" actId="20577"/>
      <pc:docMkLst>
        <pc:docMk/>
      </pc:docMkLst>
      <pc:sldChg chg="modSp">
        <pc:chgData name="" userId="" providerId="" clId="Web-{E112E5E2-F5EF-1B3F-37CF-0F831B9BDED1}" dt="2023-11-20T08:07:16.910" v="0" actId="20577"/>
        <pc:sldMkLst>
          <pc:docMk/>
          <pc:sldMk cId="1844869832" sldId="344"/>
        </pc:sldMkLst>
        <pc:spChg chg="mod">
          <ac:chgData name="" userId="" providerId="" clId="Web-{E112E5E2-F5EF-1B3F-37CF-0F831B9BDED1}" dt="2023-11-20T08:07:16.910" v="0" actId="20577"/>
          <ac:spMkLst>
            <pc:docMk/>
            <pc:sldMk cId="1844869832" sldId="344"/>
            <ac:spMk id="2" creationId="{3DF547D4-E5F0-F6C1-7059-602FA8EE82E3}"/>
          </ac:spMkLst>
        </pc:spChg>
      </pc:sldChg>
    </pc:docChg>
  </pc:docChgLst>
  <pc:docChgLst>
    <pc:chgData name="Binhacková Ilona" userId="16dc9b86-2839-42cb-90ba-5e22bfbb328f" providerId="ADAL" clId="{81B86670-58CE-4958-94A6-C2103FBC9A1F}"/>
    <pc:docChg chg="undo custSel modSld">
      <pc:chgData name="Binhacková Ilona" userId="16dc9b86-2839-42cb-90ba-5e22bfbb328f" providerId="ADAL" clId="{81B86670-58CE-4958-94A6-C2103FBC9A1F}" dt="2023-11-14T08:58:39.399" v="558" actId="20577"/>
      <pc:docMkLst>
        <pc:docMk/>
      </pc:docMkLst>
      <pc:sldChg chg="modSp mod">
        <pc:chgData name="Binhacková Ilona" userId="16dc9b86-2839-42cb-90ba-5e22bfbb328f" providerId="ADAL" clId="{81B86670-58CE-4958-94A6-C2103FBC9A1F}" dt="2023-11-14T08:20:42.847" v="448" actId="20577"/>
        <pc:sldMkLst>
          <pc:docMk/>
          <pc:sldMk cId="0" sldId="258"/>
        </pc:sldMkLst>
        <pc:spChg chg="mod">
          <ac:chgData name="Binhacková Ilona" userId="16dc9b86-2839-42cb-90ba-5e22bfbb328f" providerId="ADAL" clId="{81B86670-58CE-4958-94A6-C2103FBC9A1F}" dt="2023-11-14T08:20:42.847" v="448" actId="20577"/>
          <ac:spMkLst>
            <pc:docMk/>
            <pc:sldMk cId="0" sldId="258"/>
            <ac:spMk id="49" creationId="{2FFF6649-4D6F-403F-96D7-092D4E3AE5AD}"/>
          </ac:spMkLst>
        </pc:spChg>
      </pc:sldChg>
      <pc:sldChg chg="modSp mod">
        <pc:chgData name="Binhacková Ilona" userId="16dc9b86-2839-42cb-90ba-5e22bfbb328f" providerId="ADAL" clId="{81B86670-58CE-4958-94A6-C2103FBC9A1F}" dt="2023-11-14T08:20:27.551" v="445" actId="20577"/>
        <pc:sldMkLst>
          <pc:docMk/>
          <pc:sldMk cId="1598079362" sldId="321"/>
        </pc:sldMkLst>
        <pc:spChg chg="mod">
          <ac:chgData name="Binhacková Ilona" userId="16dc9b86-2839-42cb-90ba-5e22bfbb328f" providerId="ADAL" clId="{81B86670-58CE-4958-94A6-C2103FBC9A1F}" dt="2023-11-14T08:20:27.551" v="445" actId="20577"/>
          <ac:spMkLst>
            <pc:docMk/>
            <pc:sldMk cId="1598079362" sldId="321"/>
            <ac:spMk id="465" creationId="{00000000-0000-0000-0000-000000000000}"/>
          </ac:spMkLst>
        </pc:spChg>
      </pc:sldChg>
      <pc:sldChg chg="modSp mod">
        <pc:chgData name="Binhacková Ilona" userId="16dc9b86-2839-42cb-90ba-5e22bfbb328f" providerId="ADAL" clId="{81B86670-58CE-4958-94A6-C2103FBC9A1F}" dt="2023-11-14T08:52:23.639" v="508" actId="20577"/>
        <pc:sldMkLst>
          <pc:docMk/>
          <pc:sldMk cId="2587824315" sldId="330"/>
        </pc:sldMkLst>
        <pc:spChg chg="mod">
          <ac:chgData name="Binhacková Ilona" userId="16dc9b86-2839-42cb-90ba-5e22bfbb328f" providerId="ADAL" clId="{81B86670-58CE-4958-94A6-C2103FBC9A1F}" dt="2023-11-14T08:52:23.639" v="508" actId="20577"/>
          <ac:spMkLst>
            <pc:docMk/>
            <pc:sldMk cId="2587824315" sldId="330"/>
            <ac:spMk id="422" creationId="{00000000-0000-0000-0000-000000000000}"/>
          </ac:spMkLst>
        </pc:spChg>
      </pc:sldChg>
      <pc:sldChg chg="modSp mod">
        <pc:chgData name="Binhacková Ilona" userId="16dc9b86-2839-42cb-90ba-5e22bfbb328f" providerId="ADAL" clId="{81B86670-58CE-4958-94A6-C2103FBC9A1F}" dt="2023-11-14T08:20:54.871" v="451" actId="20577"/>
        <pc:sldMkLst>
          <pc:docMk/>
          <pc:sldMk cId="2254774660" sldId="335"/>
        </pc:sldMkLst>
        <pc:spChg chg="mod">
          <ac:chgData name="Binhacková Ilona" userId="16dc9b86-2839-42cb-90ba-5e22bfbb328f" providerId="ADAL" clId="{81B86670-58CE-4958-94A6-C2103FBC9A1F}" dt="2023-11-14T08:20:54.871" v="451" actId="20577"/>
          <ac:spMkLst>
            <pc:docMk/>
            <pc:sldMk cId="2254774660" sldId="335"/>
            <ac:spMk id="421" creationId="{00000000-0000-0000-0000-000000000000}"/>
          </ac:spMkLst>
        </pc:spChg>
        <pc:spChg chg="mod">
          <ac:chgData name="Binhacková Ilona" userId="16dc9b86-2839-42cb-90ba-5e22bfbb328f" providerId="ADAL" clId="{81B86670-58CE-4958-94A6-C2103FBC9A1F}" dt="2023-11-13T08:31:25.364" v="399" actId="20577"/>
          <ac:spMkLst>
            <pc:docMk/>
            <pc:sldMk cId="2254774660" sldId="335"/>
            <ac:spMk id="422" creationId="{00000000-0000-0000-0000-000000000000}"/>
          </ac:spMkLst>
        </pc:spChg>
      </pc:sldChg>
      <pc:sldChg chg="modSp mod">
        <pc:chgData name="Binhacková Ilona" userId="16dc9b86-2839-42cb-90ba-5e22bfbb328f" providerId="ADAL" clId="{81B86670-58CE-4958-94A6-C2103FBC9A1F}" dt="2023-11-14T08:12:51.196" v="402" actId="113"/>
        <pc:sldMkLst>
          <pc:docMk/>
          <pc:sldMk cId="1984796688" sldId="336"/>
        </pc:sldMkLst>
        <pc:spChg chg="mod">
          <ac:chgData name="Binhacková Ilona" userId="16dc9b86-2839-42cb-90ba-5e22bfbb328f" providerId="ADAL" clId="{81B86670-58CE-4958-94A6-C2103FBC9A1F}" dt="2023-11-14T08:12:51.196" v="402" actId="113"/>
          <ac:spMkLst>
            <pc:docMk/>
            <pc:sldMk cId="1984796688" sldId="336"/>
            <ac:spMk id="445" creationId="{00000000-0000-0000-0000-000000000000}"/>
          </ac:spMkLst>
        </pc:spChg>
      </pc:sldChg>
      <pc:sldChg chg="modSp mod">
        <pc:chgData name="Binhacková Ilona" userId="16dc9b86-2839-42cb-90ba-5e22bfbb328f" providerId="ADAL" clId="{81B86670-58CE-4958-94A6-C2103FBC9A1F}" dt="2023-11-14T08:58:39.399" v="558" actId="20577"/>
        <pc:sldMkLst>
          <pc:docMk/>
          <pc:sldMk cId="1542962752" sldId="340"/>
        </pc:sldMkLst>
        <pc:spChg chg="mod">
          <ac:chgData name="Binhacková Ilona" userId="16dc9b86-2839-42cb-90ba-5e22bfbb328f" providerId="ADAL" clId="{81B86670-58CE-4958-94A6-C2103FBC9A1F}" dt="2023-11-14T08:58:39.399" v="558" actId="20577"/>
          <ac:spMkLst>
            <pc:docMk/>
            <pc:sldMk cId="1542962752" sldId="340"/>
            <ac:spMk id="422" creationId="{00000000-0000-0000-0000-000000000000}"/>
          </ac:spMkLst>
        </pc:spChg>
      </pc:sldChg>
      <pc:sldChg chg="modSp mod">
        <pc:chgData name="Binhacková Ilona" userId="16dc9b86-2839-42cb-90ba-5e22bfbb328f" providerId="ADAL" clId="{81B86670-58CE-4958-94A6-C2103FBC9A1F}" dt="2023-11-14T08:20:04.462" v="442" actId="6549"/>
        <pc:sldMkLst>
          <pc:docMk/>
          <pc:sldMk cId="1844869832" sldId="344"/>
        </pc:sldMkLst>
        <pc:spChg chg="mod">
          <ac:chgData name="Binhacková Ilona" userId="16dc9b86-2839-42cb-90ba-5e22bfbb328f" providerId="ADAL" clId="{81B86670-58CE-4958-94A6-C2103FBC9A1F}" dt="2023-11-14T08:20:04.462" v="442" actId="6549"/>
          <ac:spMkLst>
            <pc:docMk/>
            <pc:sldMk cId="1844869832" sldId="344"/>
            <ac:spMk id="3" creationId="{08AAE139-C23C-F05F-19C1-E1B16003088A}"/>
          </ac:spMkLst>
        </pc:spChg>
      </pc:sldChg>
      <pc:sldChg chg="modSp mod">
        <pc:chgData name="Binhacková Ilona" userId="16dc9b86-2839-42cb-90ba-5e22bfbb328f" providerId="ADAL" clId="{81B86670-58CE-4958-94A6-C2103FBC9A1F}" dt="2023-11-14T08:55:28.962" v="527" actId="20577"/>
        <pc:sldMkLst>
          <pc:docMk/>
          <pc:sldMk cId="4239580774" sldId="346"/>
        </pc:sldMkLst>
        <pc:spChg chg="mod">
          <ac:chgData name="Binhacková Ilona" userId="16dc9b86-2839-42cb-90ba-5e22bfbb328f" providerId="ADAL" clId="{81B86670-58CE-4958-94A6-C2103FBC9A1F}" dt="2023-11-14T08:55:28.962" v="527" actId="20577"/>
          <ac:spMkLst>
            <pc:docMk/>
            <pc:sldMk cId="4239580774" sldId="346"/>
            <ac:spMk id="12" creationId="{6947C645-7846-970A-C2E2-09D86CF5F59F}"/>
          </ac:spMkLst>
        </pc:spChg>
      </pc:sldChg>
      <pc:sldChg chg="modSp mod">
        <pc:chgData name="Binhacková Ilona" userId="16dc9b86-2839-42cb-90ba-5e22bfbb328f" providerId="ADAL" clId="{81B86670-58CE-4958-94A6-C2103FBC9A1F}" dt="2023-11-14T08:40:03.917" v="506" actId="20577"/>
        <pc:sldMkLst>
          <pc:docMk/>
          <pc:sldMk cId="3455205020" sldId="347"/>
        </pc:sldMkLst>
        <pc:spChg chg="mod">
          <ac:chgData name="Binhacková Ilona" userId="16dc9b86-2839-42cb-90ba-5e22bfbb328f" providerId="ADAL" clId="{81B86670-58CE-4958-94A6-C2103FBC9A1F}" dt="2023-11-14T08:40:03.917" v="506" actId="20577"/>
          <ac:spMkLst>
            <pc:docMk/>
            <pc:sldMk cId="3455205020" sldId="347"/>
            <ac:spMk id="3" creationId="{86C6B736-57FF-796F-94E9-3FC960A07C8B}"/>
          </ac:spMkLst>
        </pc:spChg>
      </pc:sldChg>
    </pc:docChg>
  </pc:docChgLst>
  <pc:docChgLst>
    <pc:chgData name="Lukšová Petra" userId="S::petra.luksova@mmr.cz::051bfa48-4152-4118-8f7b-7f7282e55cac" providerId="AD" clId="Web-{CC93C23E-0D51-C681-F7A6-407185A990CA}"/>
    <pc:docChg chg="addSld modSld">
      <pc:chgData name="Lukšová Petra" userId="S::petra.luksova@mmr.cz::051bfa48-4152-4118-8f7b-7f7282e55cac" providerId="AD" clId="Web-{CC93C23E-0D51-C681-F7A6-407185A990CA}" dt="2023-11-13T12:08:45.645" v="184" actId="20577"/>
      <pc:docMkLst>
        <pc:docMk/>
      </pc:docMkLst>
      <pc:sldChg chg="modSp">
        <pc:chgData name="Lukšová Petra" userId="S::petra.luksova@mmr.cz::051bfa48-4152-4118-8f7b-7f7282e55cac" providerId="AD" clId="Web-{CC93C23E-0D51-C681-F7A6-407185A990CA}" dt="2023-11-13T11:49:15.496" v="13" actId="20577"/>
        <pc:sldMkLst>
          <pc:docMk/>
          <pc:sldMk cId="2254774660" sldId="335"/>
        </pc:sldMkLst>
        <pc:spChg chg="mod">
          <ac:chgData name="Lukšová Petra" userId="S::petra.luksova@mmr.cz::051bfa48-4152-4118-8f7b-7f7282e55cac" providerId="AD" clId="Web-{CC93C23E-0D51-C681-F7A6-407185A990CA}" dt="2023-11-13T11:49:15.496" v="13" actId="20577"/>
          <ac:spMkLst>
            <pc:docMk/>
            <pc:sldMk cId="2254774660" sldId="335"/>
            <ac:spMk id="421" creationId="{00000000-0000-0000-0000-000000000000}"/>
          </ac:spMkLst>
        </pc:spChg>
      </pc:sldChg>
      <pc:sldChg chg="modSp">
        <pc:chgData name="Lukšová Petra" userId="S::petra.luksova@mmr.cz::051bfa48-4152-4118-8f7b-7f7282e55cac" providerId="AD" clId="Web-{CC93C23E-0D51-C681-F7A6-407185A990CA}" dt="2023-11-13T12:06:20.281" v="165" actId="20577"/>
        <pc:sldMkLst>
          <pc:docMk/>
          <pc:sldMk cId="1542962752" sldId="340"/>
        </pc:sldMkLst>
        <pc:spChg chg="mod">
          <ac:chgData name="Lukšová Petra" userId="S::petra.luksova@mmr.cz::051bfa48-4152-4118-8f7b-7f7282e55cac" providerId="AD" clId="Web-{CC93C23E-0D51-C681-F7A6-407185A990CA}" dt="2023-11-13T11:51:13.813" v="26" actId="20577"/>
          <ac:spMkLst>
            <pc:docMk/>
            <pc:sldMk cId="1542962752" sldId="340"/>
            <ac:spMk id="421" creationId="{00000000-0000-0000-0000-000000000000}"/>
          </ac:spMkLst>
        </pc:spChg>
        <pc:spChg chg="mod">
          <ac:chgData name="Lukšová Petra" userId="S::petra.luksova@mmr.cz::051bfa48-4152-4118-8f7b-7f7282e55cac" providerId="AD" clId="Web-{CC93C23E-0D51-C681-F7A6-407185A990CA}" dt="2023-11-13T12:06:20.281" v="165" actId="20577"/>
          <ac:spMkLst>
            <pc:docMk/>
            <pc:sldMk cId="1542962752" sldId="340"/>
            <ac:spMk id="422" creationId="{00000000-0000-0000-0000-000000000000}"/>
          </ac:spMkLst>
        </pc:spChg>
      </pc:sldChg>
      <pc:sldChg chg="modSp">
        <pc:chgData name="Lukšová Petra" userId="S::petra.luksova@mmr.cz::051bfa48-4152-4118-8f7b-7f7282e55cac" providerId="AD" clId="Web-{CC93C23E-0D51-C681-F7A6-407185A990CA}" dt="2023-11-13T11:48:20.338" v="1" actId="20577"/>
        <pc:sldMkLst>
          <pc:docMk/>
          <pc:sldMk cId="1844869832" sldId="344"/>
        </pc:sldMkLst>
        <pc:spChg chg="mod">
          <ac:chgData name="Lukšová Petra" userId="S::petra.luksova@mmr.cz::051bfa48-4152-4118-8f7b-7f7282e55cac" providerId="AD" clId="Web-{CC93C23E-0D51-C681-F7A6-407185A990CA}" dt="2023-11-13T11:48:20.338" v="1" actId="20577"/>
          <ac:spMkLst>
            <pc:docMk/>
            <pc:sldMk cId="1844869832" sldId="344"/>
            <ac:spMk id="2" creationId="{3DF547D4-E5F0-F6C1-7059-602FA8EE82E3}"/>
          </ac:spMkLst>
        </pc:spChg>
      </pc:sldChg>
      <pc:sldChg chg="modSp new">
        <pc:chgData name="Lukšová Petra" userId="S::petra.luksova@mmr.cz::051bfa48-4152-4118-8f7b-7f7282e55cac" providerId="AD" clId="Web-{CC93C23E-0D51-C681-F7A6-407185A990CA}" dt="2023-11-13T12:08:45.645" v="184" actId="20577"/>
        <pc:sldMkLst>
          <pc:docMk/>
          <pc:sldMk cId="3455205020" sldId="347"/>
        </pc:sldMkLst>
        <pc:spChg chg="mod">
          <ac:chgData name="Lukšová Petra" userId="S::petra.luksova@mmr.cz::051bfa48-4152-4118-8f7b-7f7282e55cac" providerId="AD" clId="Web-{CC93C23E-0D51-C681-F7A6-407185A990CA}" dt="2023-11-13T12:08:45.645" v="184" actId="20577"/>
          <ac:spMkLst>
            <pc:docMk/>
            <pc:sldMk cId="3455205020" sldId="347"/>
            <ac:spMk id="2" creationId="{9DCABEBF-814E-4AD3-878A-3504937EAABA}"/>
          </ac:spMkLst>
        </pc:spChg>
        <pc:spChg chg="mod">
          <ac:chgData name="Lukšová Petra" userId="S::petra.luksova@mmr.cz::051bfa48-4152-4118-8f7b-7f7282e55cac" providerId="AD" clId="Web-{CC93C23E-0D51-C681-F7A6-407185A990CA}" dt="2023-11-13T12:08:21.848" v="182" actId="20577"/>
          <ac:spMkLst>
            <pc:docMk/>
            <pc:sldMk cId="3455205020" sldId="347"/>
            <ac:spMk id="3" creationId="{86C6B736-57FF-796F-94E9-3FC960A07C8B}"/>
          </ac:spMkLst>
        </pc:spChg>
      </pc:sldChg>
    </pc:docChg>
  </pc:docChgLst>
  <pc:docChgLst>
    <pc:chgData name="Petržela Jiří" userId="S::jiri.petrzela@mmr.cz::bff97c5d-1e1f-4cd3-8708-b1b0d12d71b7" providerId="AD" clId="Web-{30F9BA78-5044-B57D-D0FC-ABC48EA439F8}"/>
    <pc:docChg chg="addSld modSld">
      <pc:chgData name="Petržela Jiří" userId="S::jiri.petrzela@mmr.cz::bff97c5d-1e1f-4cd3-8708-b1b0d12d71b7" providerId="AD" clId="Web-{30F9BA78-5044-B57D-D0FC-ABC48EA439F8}" dt="2023-11-09T10:20:44.046" v="231" actId="20577"/>
      <pc:docMkLst>
        <pc:docMk/>
      </pc:docMkLst>
      <pc:sldChg chg="modSp new">
        <pc:chgData name="Petržela Jiří" userId="S::jiri.petrzela@mmr.cz::bff97c5d-1e1f-4cd3-8708-b1b0d12d71b7" providerId="AD" clId="Web-{30F9BA78-5044-B57D-D0FC-ABC48EA439F8}" dt="2023-11-09T10:20:44.046" v="231" actId="20577"/>
        <pc:sldMkLst>
          <pc:docMk/>
          <pc:sldMk cId="1844869832" sldId="344"/>
        </pc:sldMkLst>
        <pc:spChg chg="mod">
          <ac:chgData name="Petržela Jiří" userId="S::jiri.petrzela@mmr.cz::bff97c5d-1e1f-4cd3-8708-b1b0d12d71b7" providerId="AD" clId="Web-{30F9BA78-5044-B57D-D0FC-ABC48EA439F8}" dt="2023-11-09T10:09:53.495" v="198" actId="20577"/>
          <ac:spMkLst>
            <pc:docMk/>
            <pc:sldMk cId="1844869832" sldId="344"/>
            <ac:spMk id="2" creationId="{3DF547D4-E5F0-F6C1-7059-602FA8EE82E3}"/>
          </ac:spMkLst>
        </pc:spChg>
        <pc:spChg chg="mod">
          <ac:chgData name="Petržela Jiří" userId="S::jiri.petrzela@mmr.cz::bff97c5d-1e1f-4cd3-8708-b1b0d12d71b7" providerId="AD" clId="Web-{30F9BA78-5044-B57D-D0FC-ABC48EA439F8}" dt="2023-11-09T10:20:44.046" v="231" actId="20577"/>
          <ac:spMkLst>
            <pc:docMk/>
            <pc:sldMk cId="1844869832" sldId="344"/>
            <ac:spMk id="3" creationId="{08AAE139-C23C-F05F-19C1-E1B16003088A}"/>
          </ac:spMkLst>
        </pc:spChg>
      </pc:sldChg>
    </pc:docChg>
  </pc:docChgLst>
  <pc:docChgLst>
    <pc:chgData name="Lukšová Petra" userId="S::petra.luksova@mmr.cz::051bfa48-4152-4118-8f7b-7f7282e55cac" providerId="AD" clId="Web-{2E619CCD-18EF-A5F4-0C4C-73543A20185B}"/>
    <pc:docChg chg="delSld modSld">
      <pc:chgData name="Lukšová Petra" userId="S::petra.luksova@mmr.cz::051bfa48-4152-4118-8f7b-7f7282e55cac" providerId="AD" clId="Web-{2E619CCD-18EF-A5F4-0C4C-73543A20185B}" dt="2023-11-21T09:20:01.928" v="34" actId="20577"/>
      <pc:docMkLst>
        <pc:docMk/>
      </pc:docMkLst>
      <pc:sldChg chg="modSp">
        <pc:chgData name="Lukšová Petra" userId="S::petra.luksova@mmr.cz::051bfa48-4152-4118-8f7b-7f7282e55cac" providerId="AD" clId="Web-{2E619CCD-18EF-A5F4-0C4C-73543A20185B}" dt="2023-11-21T09:20:01.928" v="34" actId="20577"/>
        <pc:sldMkLst>
          <pc:docMk/>
          <pc:sldMk cId="2587824315" sldId="330"/>
        </pc:sldMkLst>
        <pc:spChg chg="mod">
          <ac:chgData name="Lukšová Petra" userId="S::petra.luksova@mmr.cz::051bfa48-4152-4118-8f7b-7f7282e55cac" providerId="AD" clId="Web-{2E619CCD-18EF-A5F4-0C4C-73543A20185B}" dt="2023-11-21T09:20:01.928" v="34" actId="20577"/>
          <ac:spMkLst>
            <pc:docMk/>
            <pc:sldMk cId="2587824315" sldId="330"/>
            <ac:spMk id="421" creationId="{00000000-0000-0000-0000-000000000000}"/>
          </ac:spMkLst>
        </pc:spChg>
        <pc:spChg chg="mod">
          <ac:chgData name="Lukšová Petra" userId="S::petra.luksova@mmr.cz::051bfa48-4152-4118-8f7b-7f7282e55cac" providerId="AD" clId="Web-{2E619CCD-18EF-A5F4-0C4C-73543A20185B}" dt="2023-11-21T09:19:37.990" v="32" actId="20577"/>
          <ac:spMkLst>
            <pc:docMk/>
            <pc:sldMk cId="2587824315" sldId="330"/>
            <ac:spMk id="422" creationId="{00000000-0000-0000-0000-000000000000}"/>
          </ac:spMkLst>
        </pc:spChg>
      </pc:sldChg>
      <pc:sldChg chg="del">
        <pc:chgData name="Lukšová Petra" userId="S::petra.luksova@mmr.cz::051bfa48-4152-4118-8f7b-7f7282e55cac" providerId="AD" clId="Web-{2E619CCD-18EF-A5F4-0C4C-73543A20185B}" dt="2023-11-21T09:11:53.010" v="0"/>
        <pc:sldMkLst>
          <pc:docMk/>
          <pc:sldMk cId="3534110015" sldId="331"/>
        </pc:sldMkLst>
      </pc:sldChg>
      <pc:sldChg chg="modSp">
        <pc:chgData name="Lukšová Petra" userId="S::petra.luksova@mmr.cz::051bfa48-4152-4118-8f7b-7f7282e55cac" providerId="AD" clId="Web-{2E619CCD-18EF-A5F4-0C4C-73543A20185B}" dt="2023-11-21T09:14:54.905" v="2" actId="20577"/>
        <pc:sldMkLst>
          <pc:docMk/>
          <pc:sldMk cId="1403669191" sldId="345"/>
        </pc:sldMkLst>
        <pc:spChg chg="mod">
          <ac:chgData name="Lukšová Petra" userId="S::petra.luksova@mmr.cz::051bfa48-4152-4118-8f7b-7f7282e55cac" providerId="AD" clId="Web-{2E619CCD-18EF-A5F4-0C4C-73543A20185B}" dt="2023-11-21T09:14:54.905" v="2" actId="20577"/>
          <ac:spMkLst>
            <pc:docMk/>
            <pc:sldMk cId="1403669191" sldId="345"/>
            <ac:spMk id="23" creationId="{315A03EF-7134-C550-0887-BE986D6F1D38}"/>
          </ac:spMkLst>
        </pc:spChg>
      </pc:sldChg>
    </pc:docChg>
  </pc:docChgLst>
  <pc:docChgLst>
    <pc:chgData name="Laššuth Juraj" userId="S::juraj.lassuth@mmr.cz::36b0413c-92a8-413b-aeba-c5fb3dcd50ea" providerId="AD" clId="Web-{49ECD2BD-246C-75D3-82DA-12533771E7BE}"/>
    <pc:docChg chg="modSld">
      <pc:chgData name="Laššuth Juraj" userId="S::juraj.lassuth@mmr.cz::36b0413c-92a8-413b-aeba-c5fb3dcd50ea" providerId="AD" clId="Web-{49ECD2BD-246C-75D3-82DA-12533771E7BE}" dt="2023-10-16T07:59:20.755" v="26" actId="20577"/>
      <pc:docMkLst>
        <pc:docMk/>
      </pc:docMkLst>
      <pc:sldChg chg="modSp">
        <pc:chgData name="Laššuth Juraj" userId="S::juraj.lassuth@mmr.cz::36b0413c-92a8-413b-aeba-c5fb3dcd50ea" providerId="AD" clId="Web-{49ECD2BD-246C-75D3-82DA-12533771E7BE}" dt="2023-10-16T07:58:31.660" v="11" actId="20577"/>
        <pc:sldMkLst>
          <pc:docMk/>
          <pc:sldMk cId="0" sldId="258"/>
        </pc:sldMkLst>
        <pc:spChg chg="mod">
          <ac:chgData name="Laššuth Juraj" userId="S::juraj.lassuth@mmr.cz::36b0413c-92a8-413b-aeba-c5fb3dcd50ea" providerId="AD" clId="Web-{49ECD2BD-246C-75D3-82DA-12533771E7BE}" dt="2023-10-16T07:58:31.660" v="11" actId="20577"/>
          <ac:spMkLst>
            <pc:docMk/>
            <pc:sldMk cId="0" sldId="258"/>
            <ac:spMk id="49" creationId="{2FFF6649-4D6F-403F-96D7-092D4E3AE5AD}"/>
          </ac:spMkLst>
        </pc:spChg>
      </pc:sldChg>
      <pc:sldChg chg="modSp">
        <pc:chgData name="Laššuth Juraj" userId="S::juraj.lassuth@mmr.cz::36b0413c-92a8-413b-aeba-c5fb3dcd50ea" providerId="AD" clId="Web-{49ECD2BD-246C-75D3-82DA-12533771E7BE}" dt="2023-10-16T07:59:20.755" v="26" actId="20577"/>
        <pc:sldMkLst>
          <pc:docMk/>
          <pc:sldMk cId="2587824315" sldId="330"/>
        </pc:sldMkLst>
        <pc:spChg chg="mod">
          <ac:chgData name="Laššuth Juraj" userId="S::juraj.lassuth@mmr.cz::36b0413c-92a8-413b-aeba-c5fb3dcd50ea" providerId="AD" clId="Web-{49ECD2BD-246C-75D3-82DA-12533771E7BE}" dt="2023-10-16T07:59:08.505" v="24" actId="20577"/>
          <ac:spMkLst>
            <pc:docMk/>
            <pc:sldMk cId="2587824315" sldId="330"/>
            <ac:spMk id="421" creationId="{00000000-0000-0000-0000-000000000000}"/>
          </ac:spMkLst>
        </pc:spChg>
        <pc:spChg chg="mod">
          <ac:chgData name="Laššuth Juraj" userId="S::juraj.lassuth@mmr.cz::36b0413c-92a8-413b-aeba-c5fb3dcd50ea" providerId="AD" clId="Web-{49ECD2BD-246C-75D3-82DA-12533771E7BE}" dt="2023-10-16T07:59:20.755" v="26" actId="20577"/>
          <ac:spMkLst>
            <pc:docMk/>
            <pc:sldMk cId="2587824315" sldId="330"/>
            <ac:spMk id="422" creationId="{00000000-0000-0000-0000-000000000000}"/>
          </ac:spMkLst>
        </pc:spChg>
      </pc:sldChg>
    </pc:docChg>
  </pc:docChgLst>
  <pc:docChgLst>
    <pc:chgData name="Rybářová Magdalena" userId="S::magdalena.rybarova@mmr.cz::50771d29-0476-46e9-a8b6-ef7af5932d21" providerId="AD" clId="Web-{8C744922-5F6B-03F8-BF45-C3F25D1B7026}"/>
    <pc:docChg chg="modSld">
      <pc:chgData name="Rybářová Magdalena" userId="S::magdalena.rybarova@mmr.cz::50771d29-0476-46e9-a8b6-ef7af5932d21" providerId="AD" clId="Web-{8C744922-5F6B-03F8-BF45-C3F25D1B7026}" dt="2023-11-21T13:58:37.497" v="69" actId="14100"/>
      <pc:docMkLst>
        <pc:docMk/>
      </pc:docMkLst>
      <pc:sldChg chg="addSp modSp">
        <pc:chgData name="Rybářová Magdalena" userId="S::magdalena.rybarova@mmr.cz::50771d29-0476-46e9-a8b6-ef7af5932d21" providerId="AD" clId="Web-{8C744922-5F6B-03F8-BF45-C3F25D1B7026}" dt="2023-11-21T13:57:45.933" v="65" actId="14100"/>
        <pc:sldMkLst>
          <pc:docMk/>
          <pc:sldMk cId="3535142099" sldId="341"/>
        </pc:sldMkLst>
        <pc:spChg chg="mod">
          <ac:chgData name="Rybářová Magdalena" userId="S::magdalena.rybarova@mmr.cz::50771d29-0476-46e9-a8b6-ef7af5932d21" providerId="AD" clId="Web-{8C744922-5F6B-03F8-BF45-C3F25D1B7026}" dt="2023-11-21T13:57:45.933" v="65" actId="14100"/>
          <ac:spMkLst>
            <pc:docMk/>
            <pc:sldMk cId="3535142099" sldId="341"/>
            <ac:spMk id="3" creationId="{DD9DBF23-7001-CFE5-39A7-05F6B81E1517}"/>
          </ac:spMkLst>
        </pc:spChg>
        <pc:spChg chg="add mod">
          <ac:chgData name="Rybářová Magdalena" userId="S::magdalena.rybarova@mmr.cz::50771d29-0476-46e9-a8b6-ef7af5932d21" providerId="AD" clId="Web-{8C744922-5F6B-03F8-BF45-C3F25D1B7026}" dt="2023-11-21T13:56:04.209" v="54" actId="1076"/>
          <ac:spMkLst>
            <pc:docMk/>
            <pc:sldMk cId="3535142099" sldId="341"/>
            <ac:spMk id="6" creationId="{D7E98EFB-1259-387E-87FD-FB48DDBF2FA2}"/>
          </ac:spMkLst>
        </pc:spChg>
        <pc:picChg chg="mod">
          <ac:chgData name="Rybářová Magdalena" userId="S::magdalena.rybarova@mmr.cz::50771d29-0476-46e9-a8b6-ef7af5932d21" providerId="AD" clId="Web-{8C744922-5F6B-03F8-BF45-C3F25D1B7026}" dt="2023-11-21T13:56:00.803" v="53" actId="14100"/>
          <ac:picMkLst>
            <pc:docMk/>
            <pc:sldMk cId="3535142099" sldId="341"/>
            <ac:picMk id="4" creationId="{E9F562F3-84B6-1199-791A-C9CE50C6D681}"/>
          </ac:picMkLst>
        </pc:picChg>
      </pc:sldChg>
      <pc:sldChg chg="addSp modSp">
        <pc:chgData name="Rybářová Magdalena" userId="S::magdalena.rybarova@mmr.cz::50771d29-0476-46e9-a8b6-ef7af5932d21" providerId="AD" clId="Web-{8C744922-5F6B-03F8-BF45-C3F25D1B7026}" dt="2023-11-21T13:58:18.434" v="68" actId="14100"/>
        <pc:sldMkLst>
          <pc:docMk/>
          <pc:sldMk cId="1072183211" sldId="342"/>
        </pc:sldMkLst>
        <pc:spChg chg="mod">
          <ac:chgData name="Rybářová Magdalena" userId="S::magdalena.rybarova@mmr.cz::50771d29-0476-46e9-a8b6-ef7af5932d21" providerId="AD" clId="Web-{8C744922-5F6B-03F8-BF45-C3F25D1B7026}" dt="2023-11-21T13:58:18.434" v="68" actId="14100"/>
          <ac:spMkLst>
            <pc:docMk/>
            <pc:sldMk cId="1072183211" sldId="342"/>
            <ac:spMk id="3" creationId="{9BE3204D-DA7E-3292-BEC6-450DAEB5E33E}"/>
          </ac:spMkLst>
        </pc:spChg>
        <pc:spChg chg="add mod">
          <ac:chgData name="Rybářová Magdalena" userId="S::magdalena.rybarova@mmr.cz::50771d29-0476-46e9-a8b6-ef7af5932d21" providerId="AD" clId="Web-{8C744922-5F6B-03F8-BF45-C3F25D1B7026}" dt="2023-11-21T13:58:12.934" v="67" actId="14100"/>
          <ac:spMkLst>
            <pc:docMk/>
            <pc:sldMk cId="1072183211" sldId="342"/>
            <ac:spMk id="6" creationId="{3AE112C0-72CA-DCF5-5278-E9750A863FA3}"/>
          </ac:spMkLst>
        </pc:spChg>
        <pc:picChg chg="mod">
          <ac:chgData name="Rybářová Magdalena" userId="S::magdalena.rybarova@mmr.cz::50771d29-0476-46e9-a8b6-ef7af5932d21" providerId="AD" clId="Web-{8C744922-5F6B-03F8-BF45-C3F25D1B7026}" dt="2023-11-21T13:58:08.308" v="66" actId="14100"/>
          <ac:picMkLst>
            <pc:docMk/>
            <pc:sldMk cId="1072183211" sldId="342"/>
            <ac:picMk id="5" creationId="{D903A7BD-983C-88C5-E449-9EB0709DA395}"/>
          </ac:picMkLst>
        </pc:picChg>
      </pc:sldChg>
      <pc:sldChg chg="addSp delSp modSp">
        <pc:chgData name="Rybářová Magdalena" userId="S::magdalena.rybarova@mmr.cz::50771d29-0476-46e9-a8b6-ef7af5932d21" providerId="AD" clId="Web-{8C744922-5F6B-03F8-BF45-C3F25D1B7026}" dt="2023-11-21T13:58:37.497" v="69" actId="14100"/>
        <pc:sldMkLst>
          <pc:docMk/>
          <pc:sldMk cId="2950071597" sldId="343"/>
        </pc:sldMkLst>
        <pc:spChg chg="add mod">
          <ac:chgData name="Rybářová Magdalena" userId="S::magdalena.rybarova@mmr.cz::50771d29-0476-46e9-a8b6-ef7af5932d21" providerId="AD" clId="Web-{8C744922-5F6B-03F8-BF45-C3F25D1B7026}" dt="2023-11-21T13:58:37.497" v="69" actId="14100"/>
          <ac:spMkLst>
            <pc:docMk/>
            <pc:sldMk cId="2950071597" sldId="343"/>
            <ac:spMk id="9" creationId="{16744E81-FC42-85AE-D8CA-075801BF9BD1}"/>
          </ac:spMkLst>
        </pc:spChg>
        <pc:graphicFrameChg chg="add del mod modGraphic">
          <ac:chgData name="Rybářová Magdalena" userId="S::magdalena.rybarova@mmr.cz::50771d29-0476-46e9-a8b6-ef7af5932d21" providerId="AD" clId="Web-{8C744922-5F6B-03F8-BF45-C3F25D1B7026}" dt="2023-11-21T13:52:26.261" v="11"/>
          <ac:graphicFrameMkLst>
            <pc:docMk/>
            <pc:sldMk cId="2950071597" sldId="343"/>
            <ac:graphicFrameMk id="5" creationId="{83156959-AC57-2983-4FF7-1D8A573E44E8}"/>
          </ac:graphicFrameMkLst>
        </pc:graphicFrameChg>
        <pc:graphicFrameChg chg="add del mod">
          <ac:chgData name="Rybářová Magdalena" userId="S::magdalena.rybarova@mmr.cz::50771d29-0476-46e9-a8b6-ef7af5932d21" providerId="AD" clId="Web-{8C744922-5F6B-03F8-BF45-C3F25D1B7026}" dt="2023-11-21T13:51:45.463" v="3"/>
          <ac:graphicFrameMkLst>
            <pc:docMk/>
            <pc:sldMk cId="2950071597" sldId="343"/>
            <ac:graphicFrameMk id="8" creationId="{9F08971C-235F-DD3C-6091-0F070C1C8EAD}"/>
          </ac:graphicFrameMkLst>
        </pc:graphicFrameChg>
      </pc:sldChg>
    </pc:docChg>
  </pc:docChgLst>
  <pc:docChgLst>
    <pc:chgData name="Janda Martin - OŘO OPTP" userId="a4b209b5-89d1-41f4-9ca2-fdbef0c40465" providerId="ADAL" clId="{14BADF2B-DED1-4F7A-A584-19242C13DE0B}"/>
    <pc:docChg chg="undo redo custSel addSld delSld modSld sldOrd">
      <pc:chgData name="Janda Martin - OŘO OPTP" userId="a4b209b5-89d1-41f4-9ca2-fdbef0c40465" providerId="ADAL" clId="{14BADF2B-DED1-4F7A-A584-19242C13DE0B}" dt="2023-11-15T08:39:05.046" v="503" actId="2696"/>
      <pc:docMkLst>
        <pc:docMk/>
      </pc:docMkLst>
      <pc:sldChg chg="modSp mod">
        <pc:chgData name="Janda Martin - OŘO OPTP" userId="a4b209b5-89d1-41f4-9ca2-fdbef0c40465" providerId="ADAL" clId="{14BADF2B-DED1-4F7A-A584-19242C13DE0B}" dt="2023-10-16T08:46:12.765" v="227" actId="1076"/>
        <pc:sldMkLst>
          <pc:docMk/>
          <pc:sldMk cId="0" sldId="256"/>
        </pc:sldMkLst>
        <pc:spChg chg="mod">
          <ac:chgData name="Janda Martin - OŘO OPTP" userId="a4b209b5-89d1-41f4-9ca2-fdbef0c40465" providerId="ADAL" clId="{14BADF2B-DED1-4F7A-A584-19242C13DE0B}" dt="2023-10-16T08:46:12.765" v="227" actId="1076"/>
          <ac:spMkLst>
            <pc:docMk/>
            <pc:sldMk cId="0" sldId="256"/>
            <ac:spMk id="41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6T08:46:01.846" v="226" actId="2710"/>
          <ac:spMkLst>
            <pc:docMk/>
            <pc:sldMk cId="0" sldId="256"/>
            <ac:spMk id="416" creationId="{00000000-0000-0000-0000-000000000000}"/>
          </ac:spMkLst>
        </pc:spChg>
      </pc:sldChg>
      <pc:sldChg chg="del">
        <pc:chgData name="Janda Martin - OŘO OPTP" userId="a4b209b5-89d1-41f4-9ca2-fdbef0c40465" providerId="ADAL" clId="{14BADF2B-DED1-4F7A-A584-19242C13DE0B}" dt="2023-10-12T10:25:33.884" v="16" actId="2696"/>
        <pc:sldMkLst>
          <pc:docMk/>
          <pc:sldMk cId="0" sldId="257"/>
        </pc:sldMkLst>
      </pc:sldChg>
      <pc:sldChg chg="addSp delSp modSp mod chgLayout">
        <pc:chgData name="Janda Martin - OŘO OPTP" userId="a4b209b5-89d1-41f4-9ca2-fdbef0c40465" providerId="ADAL" clId="{14BADF2B-DED1-4F7A-A584-19242C13DE0B}" dt="2023-11-10T09:22:40.185" v="426" actId="207"/>
        <pc:sldMkLst>
          <pc:docMk/>
          <pc:sldMk cId="0" sldId="258"/>
        </pc:sldMkLst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2" creationId="{A40DD3DB-2956-E026-84C4-56940816F678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3" creationId="{A68809CF-E9EE-AEAF-31C2-1E299A358675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4" creationId="{673E00F6-6F65-10AA-BEFE-C30A64B258EA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5" creationId="{B3CCD458-D747-2159-E0EA-5109A399174A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6" creationId="{0CA05AAA-E62B-1B0E-39A0-1F45953E2AFF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7" creationId="{820740B0-3440-E5D2-8805-F6C253EE89E0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8" creationId="{BB400532-CA92-380B-4816-29C72D9B9459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9" creationId="{976F285F-5D6C-3301-AEC7-FC4944272602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10" creationId="{EC435F19-475D-1B93-5C5C-982D256C2926}"/>
          </ac:spMkLst>
        </pc:spChg>
        <pc:spChg chg="add del 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11" creationId="{22A16D3E-3ACA-1B4E-7332-B4DD080795F6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28" creationId="{7ECA02A6-F8EF-72E5-6BC5-CC2249B7E54B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29" creationId="{417C9E9E-E6DF-C686-DDB6-B8B3970226FA}"/>
          </ac:spMkLst>
        </pc:spChg>
        <pc:spChg chg="mod">
          <ac:chgData name="Janda Martin - OŘO OPTP" userId="a4b209b5-89d1-41f4-9ca2-fdbef0c40465" providerId="ADAL" clId="{14BADF2B-DED1-4F7A-A584-19242C13DE0B}" dt="2023-10-16T08:42:22.851" v="197" actId="2711"/>
          <ac:spMkLst>
            <pc:docMk/>
            <pc:sldMk cId="0" sldId="258"/>
            <ac:spMk id="30" creationId="{4D3B358B-BA91-6FD8-CF3C-AB29E19FE7C2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31" creationId="{CB0D1DF3-8744-FF45-927E-54790A03EFEF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47" creationId="{6A6F681C-2AB2-BD92-48AF-B5BC7767950C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48" creationId="{FF2FDEC7-84AE-50C9-B07D-58EF67E39FB0}"/>
          </ac:spMkLst>
        </pc:spChg>
        <pc:spChg chg="mod">
          <ac:chgData name="Janda Martin - OŘO OPTP" userId="a4b209b5-89d1-41f4-9ca2-fdbef0c40465" providerId="ADAL" clId="{14BADF2B-DED1-4F7A-A584-19242C13DE0B}" dt="2023-10-16T08:42:27.452" v="198" actId="2711"/>
          <ac:spMkLst>
            <pc:docMk/>
            <pc:sldMk cId="0" sldId="258"/>
            <ac:spMk id="49" creationId="{2FFF6649-4D6F-403F-96D7-092D4E3AE5AD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50" creationId="{EC5EC558-E3F6-D21F-BD4C-30D354882325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52" creationId="{C4D999E6-3051-B4E7-FA14-F12E7C473280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53" creationId="{3901993D-BE21-51BB-737B-8DAF9F2DA960}"/>
          </ac:spMkLst>
        </pc:spChg>
        <pc:spChg chg="mod">
          <ac:chgData name="Janda Martin - OŘO OPTP" userId="a4b209b5-89d1-41f4-9ca2-fdbef0c40465" providerId="ADAL" clId="{14BADF2B-DED1-4F7A-A584-19242C13DE0B}" dt="2023-10-17T08:58:32.717" v="276" actId="20577"/>
          <ac:spMkLst>
            <pc:docMk/>
            <pc:sldMk cId="0" sldId="258"/>
            <ac:spMk id="54" creationId="{CD474487-22A7-6D2E-41C0-EFD4EA78C631}"/>
          </ac:spMkLst>
        </pc:spChg>
        <pc:spChg chg="mod">
          <ac:chgData name="Janda Martin - OŘO OPTP" userId="a4b209b5-89d1-41f4-9ca2-fdbef0c40465" providerId="ADAL" clId="{14BADF2B-DED1-4F7A-A584-19242C13DE0B}" dt="2023-10-12T10:31:35.191" v="44" actId="14100"/>
          <ac:spMkLst>
            <pc:docMk/>
            <pc:sldMk cId="0" sldId="258"/>
            <ac:spMk id="55" creationId="{A75E85D1-12CE-D2A2-C924-20306F6176FE}"/>
          </ac:spMkLst>
        </pc:spChg>
        <pc:spChg chg="mod">
          <ac:chgData name="Janda Martin - OŘO OPTP" userId="a4b209b5-89d1-41f4-9ca2-fdbef0c40465" providerId="ADAL" clId="{14BADF2B-DED1-4F7A-A584-19242C13DE0B}" dt="2023-10-12T10:31:34.686" v="43" actId="14100"/>
          <ac:spMkLst>
            <pc:docMk/>
            <pc:sldMk cId="0" sldId="258"/>
            <ac:spMk id="442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2T10:31:33.342" v="42" actId="14100"/>
          <ac:spMkLst>
            <pc:docMk/>
            <pc:sldMk cId="0" sldId="258"/>
            <ac:spMk id="443" creationId="{00000000-0000-0000-0000-000000000000}"/>
          </ac:spMkLst>
        </pc:spChg>
        <pc:spChg chg="mod ord">
          <ac:chgData name="Janda Martin - OŘO OPTP" userId="a4b209b5-89d1-41f4-9ca2-fdbef0c40465" providerId="ADAL" clId="{14BADF2B-DED1-4F7A-A584-19242C13DE0B}" dt="2023-10-16T08:42:16.565" v="196" actId="2711"/>
          <ac:spMkLst>
            <pc:docMk/>
            <pc:sldMk cId="0" sldId="258"/>
            <ac:spMk id="445" creationId="{00000000-0000-0000-0000-000000000000}"/>
          </ac:spMkLst>
        </pc:spChg>
        <pc:spChg chg="mod ord">
          <ac:chgData name="Janda Martin - OŘO OPTP" userId="a4b209b5-89d1-41f4-9ca2-fdbef0c40465" providerId="ADAL" clId="{14BADF2B-DED1-4F7A-A584-19242C13DE0B}" dt="2023-11-10T09:22:40.185" v="426" actId="207"/>
          <ac:spMkLst>
            <pc:docMk/>
            <pc:sldMk cId="0" sldId="258"/>
            <ac:spMk id="448" creationId="{00000000-0000-0000-0000-000000000000}"/>
          </ac:spMkLst>
        </pc:spChg>
        <pc:spChg chg="mod ord">
          <ac:chgData name="Janda Martin - OŘO OPTP" userId="a4b209b5-89d1-41f4-9ca2-fdbef0c40465" providerId="ADAL" clId="{14BADF2B-DED1-4F7A-A584-19242C13DE0B}" dt="2023-10-16T08:38:11.301" v="167" actId="700"/>
          <ac:spMkLst>
            <pc:docMk/>
            <pc:sldMk cId="0" sldId="258"/>
            <ac:spMk id="455" creationId="{00000000-0000-0000-0000-000000000000}"/>
          </ac:spMkLst>
        </pc:spChg>
      </pc:sldChg>
      <pc:sldChg chg="modSp mod">
        <pc:chgData name="Janda Martin - OŘO OPTP" userId="a4b209b5-89d1-41f4-9ca2-fdbef0c40465" providerId="ADAL" clId="{14BADF2B-DED1-4F7A-A584-19242C13DE0B}" dt="2023-10-16T08:33:37.234" v="155" actId="255"/>
        <pc:sldMkLst>
          <pc:docMk/>
          <pc:sldMk cId="0" sldId="260"/>
        </pc:sldMkLst>
        <pc:spChg chg="mod">
          <ac:chgData name="Janda Martin - OŘO OPTP" userId="a4b209b5-89d1-41f4-9ca2-fdbef0c40465" providerId="ADAL" clId="{14BADF2B-DED1-4F7A-A584-19242C13DE0B}" dt="2023-10-16T08:33:37.234" v="155" actId="255"/>
          <ac:spMkLst>
            <pc:docMk/>
            <pc:sldMk cId="0" sldId="260"/>
            <ac:spMk id="465" creationId="{00000000-0000-0000-0000-000000000000}"/>
          </ac:spMkLst>
        </pc:spChg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6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8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9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6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8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9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6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8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9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6"/>
        </pc:sldMkLst>
      </pc:sldChg>
      <pc:sldChg chg="modSp add del mod ord">
        <pc:chgData name="Janda Martin - OŘO OPTP" userId="a4b209b5-89d1-41f4-9ca2-fdbef0c40465" providerId="ADAL" clId="{14BADF2B-DED1-4F7A-A584-19242C13DE0B}" dt="2023-11-14T07:57:52.045" v="447" actId="207"/>
        <pc:sldMkLst>
          <pc:docMk/>
          <pc:sldMk cId="0" sldId="297"/>
        </pc:sldMkLst>
        <pc:spChg chg="mod">
          <ac:chgData name="Janda Martin - OŘO OPTP" userId="a4b209b5-89d1-41f4-9ca2-fdbef0c40465" providerId="ADAL" clId="{14BADF2B-DED1-4F7A-A584-19242C13DE0B}" dt="2023-11-14T07:57:52.045" v="447" actId="207"/>
          <ac:spMkLst>
            <pc:docMk/>
            <pc:sldMk cId="0" sldId="297"/>
            <ac:spMk id="1222" creationId="{00000000-0000-0000-0000-000000000000}"/>
          </ac:spMkLst>
        </pc:spChg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3669138760" sldId="319"/>
        </pc:sldMkLst>
      </pc:sldChg>
      <pc:sldChg chg="modSp mod">
        <pc:chgData name="Janda Martin - OŘO OPTP" userId="a4b209b5-89d1-41f4-9ca2-fdbef0c40465" providerId="ADAL" clId="{14BADF2B-DED1-4F7A-A584-19242C13DE0B}" dt="2023-10-16T08:57:06.650" v="254" actId="1076"/>
        <pc:sldMkLst>
          <pc:docMk/>
          <pc:sldMk cId="1042961625" sldId="320"/>
        </pc:sldMkLst>
        <pc:spChg chg="mod">
          <ac:chgData name="Janda Martin - OŘO OPTP" userId="a4b209b5-89d1-41f4-9ca2-fdbef0c40465" providerId="ADAL" clId="{14BADF2B-DED1-4F7A-A584-19242C13DE0B}" dt="2023-10-16T08:57:06.650" v="254" actId="1076"/>
          <ac:spMkLst>
            <pc:docMk/>
            <pc:sldMk cId="1042961625" sldId="320"/>
            <ac:spMk id="465" creationId="{00000000-0000-0000-0000-000000000000}"/>
          </ac:spMkLst>
        </pc:spChg>
      </pc:sldChg>
      <pc:sldChg chg="modSp mod">
        <pc:chgData name="Janda Martin - OŘO OPTP" userId="a4b209b5-89d1-41f4-9ca2-fdbef0c40465" providerId="ADAL" clId="{14BADF2B-DED1-4F7A-A584-19242C13DE0B}" dt="2023-10-16T08:57:15.234" v="255" actId="1076"/>
        <pc:sldMkLst>
          <pc:docMk/>
          <pc:sldMk cId="1598079362" sldId="321"/>
        </pc:sldMkLst>
        <pc:spChg chg="mod">
          <ac:chgData name="Janda Martin - OŘO OPTP" userId="a4b209b5-89d1-41f4-9ca2-fdbef0c40465" providerId="ADAL" clId="{14BADF2B-DED1-4F7A-A584-19242C13DE0B}" dt="2023-10-16T08:57:15.234" v="255" actId="1076"/>
          <ac:spMkLst>
            <pc:docMk/>
            <pc:sldMk cId="1598079362" sldId="321"/>
            <ac:spMk id="465" creationId="{00000000-0000-0000-0000-000000000000}"/>
          </ac:spMkLst>
        </pc:spChg>
      </pc:sldChg>
      <pc:sldChg chg="del">
        <pc:chgData name="Janda Martin - OŘO OPTP" userId="a4b209b5-89d1-41f4-9ca2-fdbef0c40465" providerId="ADAL" clId="{14BADF2B-DED1-4F7A-A584-19242C13DE0B}" dt="2023-10-12T10:25:56.447" v="18" actId="2696"/>
        <pc:sldMkLst>
          <pc:docMk/>
          <pc:sldMk cId="1322604092" sldId="322"/>
        </pc:sldMkLst>
      </pc:sldChg>
      <pc:sldChg chg="del">
        <pc:chgData name="Janda Martin - OŘO OPTP" userId="a4b209b5-89d1-41f4-9ca2-fdbef0c40465" providerId="ADAL" clId="{14BADF2B-DED1-4F7A-A584-19242C13DE0B}" dt="2023-10-12T10:44:34.346" v="88" actId="2696"/>
        <pc:sldMkLst>
          <pc:docMk/>
          <pc:sldMk cId="3326803089" sldId="323"/>
        </pc:sldMkLst>
      </pc:sldChg>
      <pc:sldChg chg="modSp mod">
        <pc:chgData name="Janda Martin - OŘO OPTP" userId="a4b209b5-89d1-41f4-9ca2-fdbef0c40465" providerId="ADAL" clId="{14BADF2B-DED1-4F7A-A584-19242C13DE0B}" dt="2023-10-17T08:58:50.618" v="277" actId="20577"/>
        <pc:sldMkLst>
          <pc:docMk/>
          <pc:sldMk cId="4028622624" sldId="324"/>
        </pc:sldMkLst>
        <pc:spChg chg="mod">
          <ac:chgData name="Janda Martin - OŘO OPTP" userId="a4b209b5-89d1-41f4-9ca2-fdbef0c40465" providerId="ADAL" clId="{14BADF2B-DED1-4F7A-A584-19242C13DE0B}" dt="2023-10-16T08:57:26.370" v="256" actId="1076"/>
          <ac:spMkLst>
            <pc:docMk/>
            <pc:sldMk cId="4028622624" sldId="324"/>
            <ac:spMk id="46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7T08:58:50.618" v="277" actId="20577"/>
          <ac:spMkLst>
            <pc:docMk/>
            <pc:sldMk cId="4028622624" sldId="324"/>
            <ac:spMk id="467" creationId="{00000000-0000-0000-0000-000000000000}"/>
          </ac:spMkLst>
        </pc:spChg>
      </pc:sldChg>
      <pc:sldChg chg="modSp del mod">
        <pc:chgData name="Janda Martin - OŘO OPTP" userId="a4b209b5-89d1-41f4-9ca2-fdbef0c40465" providerId="ADAL" clId="{14BADF2B-DED1-4F7A-A584-19242C13DE0B}" dt="2023-10-12T10:45:34.342" v="92" actId="47"/>
        <pc:sldMkLst>
          <pc:docMk/>
          <pc:sldMk cId="353942849" sldId="325"/>
        </pc:sldMkLst>
        <pc:spChg chg="mod">
          <ac:chgData name="Janda Martin - OŘO OPTP" userId="a4b209b5-89d1-41f4-9ca2-fdbef0c40465" providerId="ADAL" clId="{14BADF2B-DED1-4F7A-A584-19242C13DE0B}" dt="2023-10-12T10:34:57.104" v="56" actId="2711"/>
          <ac:spMkLst>
            <pc:docMk/>
            <pc:sldMk cId="353942849" sldId="325"/>
            <ac:spMk id="421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2T10:35:08.518" v="57" actId="2711"/>
          <ac:spMkLst>
            <pc:docMk/>
            <pc:sldMk cId="353942849" sldId="325"/>
            <ac:spMk id="422" creationId="{00000000-0000-0000-0000-000000000000}"/>
          </ac:spMkLst>
        </pc:spChg>
      </pc:sldChg>
      <pc:sldChg chg="modSp add mod">
        <pc:chgData name="Janda Martin - OŘO OPTP" userId="a4b209b5-89d1-41f4-9ca2-fdbef0c40465" providerId="ADAL" clId="{14BADF2B-DED1-4F7A-A584-19242C13DE0B}" dt="2023-11-10T09:16:02.226" v="422" actId="207"/>
        <pc:sldMkLst>
          <pc:docMk/>
          <pc:sldMk cId="496199003" sldId="326"/>
        </pc:sldMkLst>
        <pc:spChg chg="mod">
          <ac:chgData name="Janda Martin - OŘO OPTP" userId="a4b209b5-89d1-41f4-9ca2-fdbef0c40465" providerId="ADAL" clId="{14BADF2B-DED1-4F7A-A584-19242C13DE0B}" dt="2023-11-10T09:16:02.226" v="422" actId="207"/>
          <ac:spMkLst>
            <pc:docMk/>
            <pc:sldMk cId="496199003" sldId="326"/>
            <ac:spMk id="421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09T07:33:57.406" v="338" actId="1076"/>
          <ac:spMkLst>
            <pc:docMk/>
            <pc:sldMk cId="496199003" sldId="326"/>
            <ac:spMk id="422" creationId="{00000000-0000-0000-0000-000000000000}"/>
          </ac:spMkLst>
        </pc:spChg>
      </pc:sldChg>
      <pc:sldChg chg="add del">
        <pc:chgData name="Janda Martin - OŘO OPTP" userId="a4b209b5-89d1-41f4-9ca2-fdbef0c40465" providerId="ADAL" clId="{14BADF2B-DED1-4F7A-A584-19242C13DE0B}" dt="2023-10-12T10:45:08.029" v="90" actId="47"/>
        <pc:sldMkLst>
          <pc:docMk/>
          <pc:sldMk cId="598307042" sldId="327"/>
        </pc:sldMkLst>
      </pc:sldChg>
      <pc:sldChg chg="add del">
        <pc:chgData name="Janda Martin - OŘO OPTP" userId="a4b209b5-89d1-41f4-9ca2-fdbef0c40465" providerId="ADAL" clId="{14BADF2B-DED1-4F7A-A584-19242C13DE0B}" dt="2023-10-12T10:44:10.361" v="86" actId="2696"/>
        <pc:sldMkLst>
          <pc:docMk/>
          <pc:sldMk cId="3425888665" sldId="327"/>
        </pc:sldMkLst>
      </pc:sldChg>
      <pc:sldChg chg="modSp add del mod">
        <pc:chgData name="Janda Martin - OŘO OPTP" userId="a4b209b5-89d1-41f4-9ca2-fdbef0c40465" providerId="ADAL" clId="{14BADF2B-DED1-4F7A-A584-19242C13DE0B}" dt="2023-10-12T10:39:57.858" v="70" actId="47"/>
        <pc:sldMkLst>
          <pc:docMk/>
          <pc:sldMk cId="1361573461" sldId="328"/>
        </pc:sldMkLst>
        <pc:spChg chg="mod">
          <ac:chgData name="Janda Martin - OŘO OPTP" userId="a4b209b5-89d1-41f4-9ca2-fdbef0c40465" providerId="ADAL" clId="{14BADF2B-DED1-4F7A-A584-19242C13DE0B}" dt="2023-10-12T10:38:56.806" v="68" actId="1076"/>
          <ac:spMkLst>
            <pc:docMk/>
            <pc:sldMk cId="1361573461" sldId="328"/>
            <ac:spMk id="421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2T10:38:51.528" v="67" actId="1076"/>
          <ac:spMkLst>
            <pc:docMk/>
            <pc:sldMk cId="1361573461" sldId="328"/>
            <ac:spMk id="422" creationId="{00000000-0000-0000-0000-000000000000}"/>
          </ac:spMkLst>
        </pc:spChg>
      </pc:sldChg>
      <pc:sldChg chg="add">
        <pc:chgData name="Janda Martin - OŘO OPTP" userId="a4b209b5-89d1-41f4-9ca2-fdbef0c40465" providerId="ADAL" clId="{14BADF2B-DED1-4F7A-A584-19242C13DE0B}" dt="2023-10-12T10:43:52.650" v="85"/>
        <pc:sldMkLst>
          <pc:docMk/>
          <pc:sldMk cId="2369580683" sldId="329"/>
        </pc:sldMkLst>
      </pc:sldChg>
      <pc:sldChg chg="modSp add mod ord">
        <pc:chgData name="Janda Martin - OŘO OPTP" userId="a4b209b5-89d1-41f4-9ca2-fdbef0c40465" providerId="ADAL" clId="{14BADF2B-DED1-4F7A-A584-19242C13DE0B}" dt="2023-11-10T09:15:00.381" v="419" actId="207"/>
        <pc:sldMkLst>
          <pc:docMk/>
          <pc:sldMk cId="2587824315" sldId="330"/>
        </pc:sldMkLst>
        <pc:spChg chg="mod">
          <ac:chgData name="Janda Martin - OŘO OPTP" userId="a4b209b5-89d1-41f4-9ca2-fdbef0c40465" providerId="ADAL" clId="{14BADF2B-DED1-4F7A-A584-19242C13DE0B}" dt="2023-11-10T09:15:00.381" v="419" actId="207"/>
          <ac:spMkLst>
            <pc:docMk/>
            <pc:sldMk cId="2587824315" sldId="330"/>
            <ac:spMk id="421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10T09:14:16.871" v="417" actId="255"/>
          <ac:spMkLst>
            <pc:docMk/>
            <pc:sldMk cId="2587824315" sldId="330"/>
            <ac:spMk id="422" creationId="{00000000-0000-0000-0000-000000000000}"/>
          </ac:spMkLst>
        </pc:spChg>
      </pc:sldChg>
      <pc:sldChg chg="add del">
        <pc:chgData name="Janda Martin - OŘO OPTP" userId="a4b209b5-89d1-41f4-9ca2-fdbef0c40465" providerId="ADAL" clId="{14BADF2B-DED1-4F7A-A584-19242C13DE0B}" dt="2023-10-12T10:45:08.029" v="90" actId="47"/>
        <pc:sldMkLst>
          <pc:docMk/>
          <pc:sldMk cId="3906766232" sldId="330"/>
        </pc:sldMkLst>
      </pc:sldChg>
      <pc:sldChg chg="add">
        <pc:chgData name="Janda Martin - OŘO OPTP" userId="a4b209b5-89d1-41f4-9ca2-fdbef0c40465" providerId="ADAL" clId="{14BADF2B-DED1-4F7A-A584-19242C13DE0B}" dt="2023-10-12T10:45:38.673" v="93"/>
        <pc:sldMkLst>
          <pc:docMk/>
          <pc:sldMk cId="3534110015" sldId="331"/>
        </pc:sldMkLst>
      </pc:sldChg>
      <pc:sldChg chg="modSp mod ord">
        <pc:chgData name="Janda Martin - OŘO OPTP" userId="a4b209b5-89d1-41f4-9ca2-fdbef0c40465" providerId="ADAL" clId="{14BADF2B-DED1-4F7A-A584-19242C13DE0B}" dt="2023-11-15T08:12:53.943" v="448" actId="255"/>
        <pc:sldMkLst>
          <pc:docMk/>
          <pc:sldMk cId="2258502036" sldId="332"/>
        </pc:sldMkLst>
        <pc:spChg chg="mod">
          <ac:chgData name="Janda Martin - OŘO OPTP" userId="a4b209b5-89d1-41f4-9ca2-fdbef0c40465" providerId="ADAL" clId="{14BADF2B-DED1-4F7A-A584-19242C13DE0B}" dt="2023-11-10T09:15:08.136" v="420" actId="207"/>
          <ac:spMkLst>
            <pc:docMk/>
            <pc:sldMk cId="2258502036" sldId="332"/>
            <ac:spMk id="2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15T08:12:53.943" v="448" actId="255"/>
          <ac:spMkLst>
            <pc:docMk/>
            <pc:sldMk cId="2258502036" sldId="332"/>
            <ac:spMk id="3" creationId="{00000000-0000-0000-0000-000000000000}"/>
          </ac:spMkLst>
        </pc:spChg>
      </pc:sldChg>
      <pc:sldChg chg="delSp modSp mod ord">
        <pc:chgData name="Janda Martin - OŘO OPTP" userId="a4b209b5-89d1-41f4-9ca2-fdbef0c40465" providerId="ADAL" clId="{14BADF2B-DED1-4F7A-A584-19242C13DE0B}" dt="2023-11-14T07:56:56.992" v="446" actId="20577"/>
        <pc:sldMkLst>
          <pc:docMk/>
          <pc:sldMk cId="2040641335" sldId="333"/>
        </pc:sldMkLst>
        <pc:spChg chg="mod">
          <ac:chgData name="Janda Martin - OŘO OPTP" userId="a4b209b5-89d1-41f4-9ca2-fdbef0c40465" providerId="ADAL" clId="{14BADF2B-DED1-4F7A-A584-19242C13DE0B}" dt="2023-11-10T09:15:15.024" v="421" actId="207"/>
          <ac:spMkLst>
            <pc:docMk/>
            <pc:sldMk cId="2040641335" sldId="333"/>
            <ac:spMk id="2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14T07:56:56.992" v="446" actId="20577"/>
          <ac:spMkLst>
            <pc:docMk/>
            <pc:sldMk cId="2040641335" sldId="333"/>
            <ac:spMk id="3" creationId="{00000000-0000-0000-0000-000000000000}"/>
          </ac:spMkLst>
        </pc:spChg>
        <pc:picChg chg="del">
          <ac:chgData name="Janda Martin - OŘO OPTP" userId="a4b209b5-89d1-41f4-9ca2-fdbef0c40465" providerId="ADAL" clId="{14BADF2B-DED1-4F7A-A584-19242C13DE0B}" dt="2023-10-16T08:30:00.003" v="128"/>
          <ac:picMkLst>
            <pc:docMk/>
            <pc:sldMk cId="2040641335" sldId="333"/>
            <ac:picMk id="4" creationId="{6F9886DA-E9DF-60E1-0D2B-E3730DEA27AE}"/>
          </ac:picMkLst>
        </pc:picChg>
      </pc:sldChg>
      <pc:sldChg chg="modSp add mod ord">
        <pc:chgData name="Janda Martin - OŘO OPTP" userId="a4b209b5-89d1-41f4-9ca2-fdbef0c40465" providerId="ADAL" clId="{14BADF2B-DED1-4F7A-A584-19242C13DE0B}" dt="2023-10-17T08:59:00.833" v="278" actId="20577"/>
        <pc:sldMkLst>
          <pc:docMk/>
          <pc:sldMk cId="3461735112" sldId="334"/>
        </pc:sldMkLst>
        <pc:spChg chg="mod">
          <ac:chgData name="Janda Martin - OŘO OPTP" userId="a4b209b5-89d1-41f4-9ca2-fdbef0c40465" providerId="ADAL" clId="{14BADF2B-DED1-4F7A-A584-19242C13DE0B}" dt="2023-10-16T08:57:34.922" v="257" actId="1076"/>
          <ac:spMkLst>
            <pc:docMk/>
            <pc:sldMk cId="3461735112" sldId="334"/>
            <ac:spMk id="46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7T08:59:00.833" v="278" actId="20577"/>
          <ac:spMkLst>
            <pc:docMk/>
            <pc:sldMk cId="3461735112" sldId="334"/>
            <ac:spMk id="467" creationId="{00000000-0000-0000-0000-000000000000}"/>
          </ac:spMkLst>
        </pc:spChg>
      </pc:sldChg>
      <pc:sldChg chg="modSp add mod ord">
        <pc:chgData name="Janda Martin - OŘO OPTP" userId="a4b209b5-89d1-41f4-9ca2-fdbef0c40465" providerId="ADAL" clId="{14BADF2B-DED1-4F7A-A584-19242C13DE0B}" dt="2023-11-13T12:59:20.446" v="427" actId="207"/>
        <pc:sldMkLst>
          <pc:docMk/>
          <pc:sldMk cId="2254774660" sldId="335"/>
        </pc:sldMkLst>
        <pc:spChg chg="mod">
          <ac:chgData name="Janda Martin - OŘO OPTP" userId="a4b209b5-89d1-41f4-9ca2-fdbef0c40465" providerId="ADAL" clId="{14BADF2B-DED1-4F7A-A584-19242C13DE0B}" dt="2023-11-13T12:59:20.446" v="427" actId="207"/>
          <ac:spMkLst>
            <pc:docMk/>
            <pc:sldMk cId="2254774660" sldId="335"/>
            <ac:spMk id="421" creationId="{00000000-0000-0000-0000-000000000000}"/>
          </ac:spMkLst>
        </pc:spChg>
      </pc:sldChg>
      <pc:sldChg chg="modSp add mod">
        <pc:chgData name="Janda Martin - OŘO OPTP" userId="a4b209b5-89d1-41f4-9ca2-fdbef0c40465" providerId="ADAL" clId="{14BADF2B-DED1-4F7A-A584-19242C13DE0B}" dt="2023-11-10T09:22:31.806" v="425" actId="207"/>
        <pc:sldMkLst>
          <pc:docMk/>
          <pc:sldMk cId="1984796688" sldId="336"/>
        </pc:sldMkLst>
        <pc:spChg chg="mod">
          <ac:chgData name="Janda Martin - OŘO OPTP" userId="a4b209b5-89d1-41f4-9ca2-fdbef0c40465" providerId="ADAL" clId="{14BADF2B-DED1-4F7A-A584-19242C13DE0B}" dt="2023-10-17T08:56:30.208" v="261" actId="20578"/>
          <ac:spMkLst>
            <pc:docMk/>
            <pc:sldMk cId="1984796688" sldId="336"/>
            <ac:spMk id="30" creationId="{4D3B358B-BA91-6FD8-CF3C-AB29E19FE7C2}"/>
          </ac:spMkLst>
        </pc:spChg>
        <pc:spChg chg="mod">
          <ac:chgData name="Janda Martin - OŘO OPTP" userId="a4b209b5-89d1-41f4-9ca2-fdbef0c40465" providerId="ADAL" clId="{14BADF2B-DED1-4F7A-A584-19242C13DE0B}" dt="2023-10-16T08:40:01.212" v="173" actId="20577"/>
          <ac:spMkLst>
            <pc:docMk/>
            <pc:sldMk cId="1984796688" sldId="336"/>
            <ac:spMk id="31" creationId="{CB0D1DF3-8744-FF45-927E-54790A03EFEF}"/>
          </ac:spMkLst>
        </pc:spChg>
        <pc:spChg chg="mod">
          <ac:chgData name="Janda Martin - OŘO OPTP" userId="a4b209b5-89d1-41f4-9ca2-fdbef0c40465" providerId="ADAL" clId="{14BADF2B-DED1-4F7A-A584-19242C13DE0B}" dt="2023-10-17T08:56:17.033" v="259" actId="20578"/>
          <ac:spMkLst>
            <pc:docMk/>
            <pc:sldMk cId="1984796688" sldId="336"/>
            <ac:spMk id="49" creationId="{2FFF6649-4D6F-403F-96D7-092D4E3AE5AD}"/>
          </ac:spMkLst>
        </pc:spChg>
        <pc:spChg chg="mod">
          <ac:chgData name="Janda Martin - OŘO OPTP" userId="a4b209b5-89d1-41f4-9ca2-fdbef0c40465" providerId="ADAL" clId="{14BADF2B-DED1-4F7A-A584-19242C13DE0B}" dt="2023-10-16T08:40:12.641" v="175" actId="20577"/>
          <ac:spMkLst>
            <pc:docMk/>
            <pc:sldMk cId="1984796688" sldId="336"/>
            <ac:spMk id="50" creationId="{EC5EC558-E3F6-D21F-BD4C-30D354882325}"/>
          </ac:spMkLst>
        </pc:spChg>
        <pc:spChg chg="mod">
          <ac:chgData name="Janda Martin - OŘO OPTP" userId="a4b209b5-89d1-41f4-9ca2-fdbef0c40465" providerId="ADAL" clId="{14BADF2B-DED1-4F7A-A584-19242C13DE0B}" dt="2023-10-17T08:56:24.607" v="260" actId="255"/>
          <ac:spMkLst>
            <pc:docMk/>
            <pc:sldMk cId="1984796688" sldId="336"/>
            <ac:spMk id="54" creationId="{CD474487-22A7-6D2E-41C0-EFD4EA78C631}"/>
          </ac:spMkLst>
        </pc:spChg>
        <pc:spChg chg="mod">
          <ac:chgData name="Janda Martin - OŘO OPTP" userId="a4b209b5-89d1-41f4-9ca2-fdbef0c40465" providerId="ADAL" clId="{14BADF2B-DED1-4F7A-A584-19242C13DE0B}" dt="2023-10-16T08:43:33.876" v="213" actId="20577"/>
          <ac:spMkLst>
            <pc:docMk/>
            <pc:sldMk cId="1984796688" sldId="336"/>
            <ac:spMk id="55" creationId="{A75E85D1-12CE-D2A2-C924-20306F6176FE}"/>
          </ac:spMkLst>
        </pc:spChg>
        <pc:spChg chg="mod">
          <ac:chgData name="Janda Martin - OŘO OPTP" userId="a4b209b5-89d1-41f4-9ca2-fdbef0c40465" providerId="ADAL" clId="{14BADF2B-DED1-4F7A-A584-19242C13DE0B}" dt="2023-10-17T08:57:51.942" v="268" actId="255"/>
          <ac:spMkLst>
            <pc:docMk/>
            <pc:sldMk cId="1984796688" sldId="336"/>
            <ac:spMk id="44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10T09:22:31.806" v="425" actId="207"/>
          <ac:spMkLst>
            <pc:docMk/>
            <pc:sldMk cId="1984796688" sldId="336"/>
            <ac:spMk id="448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6T08:39:56.528" v="171" actId="20577"/>
          <ac:spMkLst>
            <pc:docMk/>
            <pc:sldMk cId="1984796688" sldId="336"/>
            <ac:spMk id="455" creationId="{00000000-0000-0000-0000-000000000000}"/>
          </ac:spMkLst>
        </pc:spChg>
      </pc:sldChg>
      <pc:sldChg chg="modSp add mod ord">
        <pc:chgData name="Janda Martin - OŘO OPTP" userId="a4b209b5-89d1-41f4-9ca2-fdbef0c40465" providerId="ADAL" clId="{14BADF2B-DED1-4F7A-A584-19242C13DE0B}" dt="2023-10-17T08:59:11.881" v="279" actId="20577"/>
        <pc:sldMkLst>
          <pc:docMk/>
          <pc:sldMk cId="770079973" sldId="337"/>
        </pc:sldMkLst>
        <pc:spChg chg="mod">
          <ac:chgData name="Janda Martin - OŘO OPTP" userId="a4b209b5-89d1-41f4-9ca2-fdbef0c40465" providerId="ADAL" clId="{14BADF2B-DED1-4F7A-A584-19242C13DE0B}" dt="2023-10-16T08:55:47.518" v="245" actId="20577"/>
          <ac:spMkLst>
            <pc:docMk/>
            <pc:sldMk cId="770079973" sldId="337"/>
            <ac:spMk id="46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7T08:59:11.881" v="279" actId="20577"/>
          <ac:spMkLst>
            <pc:docMk/>
            <pc:sldMk cId="770079973" sldId="337"/>
            <ac:spMk id="467" creationId="{00000000-0000-0000-0000-000000000000}"/>
          </ac:spMkLst>
        </pc:spChg>
      </pc:sldChg>
      <pc:sldChg chg="modSp add mod">
        <pc:chgData name="Janda Martin - OŘO OPTP" userId="a4b209b5-89d1-41f4-9ca2-fdbef0c40465" providerId="ADAL" clId="{14BADF2B-DED1-4F7A-A584-19242C13DE0B}" dt="2023-10-17T08:59:20.339" v="280" actId="20577"/>
        <pc:sldMkLst>
          <pc:docMk/>
          <pc:sldMk cId="1354320234" sldId="338"/>
        </pc:sldMkLst>
        <pc:spChg chg="mod">
          <ac:chgData name="Janda Martin - OŘO OPTP" userId="a4b209b5-89d1-41f4-9ca2-fdbef0c40465" providerId="ADAL" clId="{14BADF2B-DED1-4F7A-A584-19242C13DE0B}" dt="2023-10-16T08:56:26.466" v="252" actId="14100"/>
          <ac:spMkLst>
            <pc:docMk/>
            <pc:sldMk cId="1354320234" sldId="338"/>
            <ac:spMk id="46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7T08:59:20.339" v="280" actId="20577"/>
          <ac:spMkLst>
            <pc:docMk/>
            <pc:sldMk cId="1354320234" sldId="338"/>
            <ac:spMk id="467" creationId="{00000000-0000-0000-0000-000000000000}"/>
          </ac:spMkLst>
        </pc:spChg>
      </pc:sldChg>
      <pc:sldChg chg="modSp add mod ord">
        <pc:chgData name="Janda Martin - OŘO OPTP" userId="a4b209b5-89d1-41f4-9ca2-fdbef0c40465" providerId="ADAL" clId="{14BADF2B-DED1-4F7A-A584-19242C13DE0B}" dt="2023-10-17T09:00:47.141" v="290" actId="20577"/>
        <pc:sldMkLst>
          <pc:docMk/>
          <pc:sldMk cId="2524171868" sldId="339"/>
        </pc:sldMkLst>
        <pc:spChg chg="mod">
          <ac:chgData name="Janda Martin - OŘO OPTP" userId="a4b209b5-89d1-41f4-9ca2-fdbef0c40465" providerId="ADAL" clId="{14BADF2B-DED1-4F7A-A584-19242C13DE0B}" dt="2023-10-17T09:00:47.141" v="290" actId="20577"/>
          <ac:spMkLst>
            <pc:docMk/>
            <pc:sldMk cId="2524171868" sldId="339"/>
            <ac:spMk id="465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0-17T09:00:23.685" v="284" actId="20577"/>
          <ac:spMkLst>
            <pc:docMk/>
            <pc:sldMk cId="2524171868" sldId="339"/>
            <ac:spMk id="467" creationId="{00000000-0000-0000-0000-000000000000}"/>
          </ac:spMkLst>
        </pc:spChg>
      </pc:sldChg>
      <pc:sldChg chg="addSp modSp add mod ord">
        <pc:chgData name="Janda Martin - OŘO OPTP" userId="a4b209b5-89d1-41f4-9ca2-fdbef0c40465" providerId="ADAL" clId="{14BADF2B-DED1-4F7A-A584-19242C13DE0B}" dt="2023-11-13T13:03:42.421" v="437" actId="2711"/>
        <pc:sldMkLst>
          <pc:docMk/>
          <pc:sldMk cId="1542962752" sldId="340"/>
        </pc:sldMkLst>
        <pc:spChg chg="add mod">
          <ac:chgData name="Janda Martin - OŘO OPTP" userId="a4b209b5-89d1-41f4-9ca2-fdbef0c40465" providerId="ADAL" clId="{14BADF2B-DED1-4F7A-A584-19242C13DE0B}" dt="2023-11-13T13:03:42.421" v="437" actId="2711"/>
          <ac:spMkLst>
            <pc:docMk/>
            <pc:sldMk cId="1542962752" sldId="340"/>
            <ac:spMk id="2" creationId="{82E27636-223F-6498-B7D5-68208F847779}"/>
          </ac:spMkLst>
        </pc:spChg>
        <pc:spChg chg="mod">
          <ac:chgData name="Janda Martin - OŘO OPTP" userId="a4b209b5-89d1-41f4-9ca2-fdbef0c40465" providerId="ADAL" clId="{14BADF2B-DED1-4F7A-A584-19242C13DE0B}" dt="2023-11-13T13:02:29.751" v="434" actId="1076"/>
          <ac:spMkLst>
            <pc:docMk/>
            <pc:sldMk cId="1542962752" sldId="340"/>
            <ac:spMk id="422" creationId="{00000000-0000-0000-0000-000000000000}"/>
          </ac:spMkLst>
        </pc:spChg>
      </pc:sldChg>
      <pc:sldChg chg="modSp mod">
        <pc:chgData name="Janda Martin - OŘO OPTP" userId="a4b209b5-89d1-41f4-9ca2-fdbef0c40465" providerId="ADAL" clId="{14BADF2B-DED1-4F7A-A584-19242C13DE0B}" dt="2023-11-14T07:54:45.214" v="439" actId="20577"/>
        <pc:sldMkLst>
          <pc:docMk/>
          <pc:sldMk cId="3535142099" sldId="341"/>
        </pc:sldMkLst>
        <pc:spChg chg="mod">
          <ac:chgData name="Janda Martin - OŘO OPTP" userId="a4b209b5-89d1-41f4-9ca2-fdbef0c40465" providerId="ADAL" clId="{14BADF2B-DED1-4F7A-A584-19242C13DE0B}" dt="2023-11-14T07:54:45.214" v="439" actId="20577"/>
          <ac:spMkLst>
            <pc:docMk/>
            <pc:sldMk cId="3535142099" sldId="341"/>
            <ac:spMk id="2" creationId="{4D989E79-5130-A513-DF0A-77407699F3EA}"/>
          </ac:spMkLst>
        </pc:spChg>
      </pc:sldChg>
      <pc:sldChg chg="modSp mod">
        <pc:chgData name="Janda Martin - OŘO OPTP" userId="a4b209b5-89d1-41f4-9ca2-fdbef0c40465" providerId="ADAL" clId="{14BADF2B-DED1-4F7A-A584-19242C13DE0B}" dt="2023-11-10T08:48:10.015" v="343" actId="2711"/>
        <pc:sldMkLst>
          <pc:docMk/>
          <pc:sldMk cId="1072183211" sldId="342"/>
        </pc:sldMkLst>
        <pc:spChg chg="mod">
          <ac:chgData name="Janda Martin - OŘO OPTP" userId="a4b209b5-89d1-41f4-9ca2-fdbef0c40465" providerId="ADAL" clId="{14BADF2B-DED1-4F7A-A584-19242C13DE0B}" dt="2023-11-10T08:48:10.015" v="343" actId="2711"/>
          <ac:spMkLst>
            <pc:docMk/>
            <pc:sldMk cId="1072183211" sldId="342"/>
            <ac:spMk id="2" creationId="{FCB9DCB9-ACF3-F5D8-0906-39215654F035}"/>
          </ac:spMkLst>
        </pc:spChg>
      </pc:sldChg>
      <pc:sldChg chg="modSp mod">
        <pc:chgData name="Janda Martin - OŘO OPTP" userId="a4b209b5-89d1-41f4-9ca2-fdbef0c40465" providerId="ADAL" clId="{14BADF2B-DED1-4F7A-A584-19242C13DE0B}" dt="2023-11-10T08:47:42.348" v="341" actId="2711"/>
        <pc:sldMkLst>
          <pc:docMk/>
          <pc:sldMk cId="2950071597" sldId="343"/>
        </pc:sldMkLst>
        <pc:spChg chg="mod">
          <ac:chgData name="Janda Martin - OŘO OPTP" userId="a4b209b5-89d1-41f4-9ca2-fdbef0c40465" providerId="ADAL" clId="{14BADF2B-DED1-4F7A-A584-19242C13DE0B}" dt="2023-11-10T08:47:42.348" v="341" actId="2711"/>
          <ac:spMkLst>
            <pc:docMk/>
            <pc:sldMk cId="2950071597" sldId="343"/>
            <ac:spMk id="2" creationId="{ABA9495F-366B-1D25-1985-04857ADBC430}"/>
          </ac:spMkLst>
        </pc:spChg>
      </pc:sldChg>
      <pc:sldChg chg="modSp mod">
        <pc:chgData name="Janda Martin - OŘO OPTP" userId="a4b209b5-89d1-41f4-9ca2-fdbef0c40465" providerId="ADAL" clId="{14BADF2B-DED1-4F7A-A584-19242C13DE0B}" dt="2023-11-10T08:48:59.938" v="346" actId="255"/>
        <pc:sldMkLst>
          <pc:docMk/>
          <pc:sldMk cId="1844869832" sldId="344"/>
        </pc:sldMkLst>
        <pc:spChg chg="mod">
          <ac:chgData name="Janda Martin - OŘO OPTP" userId="a4b209b5-89d1-41f4-9ca2-fdbef0c40465" providerId="ADAL" clId="{14BADF2B-DED1-4F7A-A584-19242C13DE0B}" dt="2023-11-10T08:48:59.938" v="346" actId="255"/>
          <ac:spMkLst>
            <pc:docMk/>
            <pc:sldMk cId="1844869832" sldId="344"/>
            <ac:spMk id="2" creationId="{3DF547D4-E5F0-F6C1-7059-602FA8EE82E3}"/>
          </ac:spMkLst>
        </pc:spChg>
        <pc:spChg chg="mod">
          <ac:chgData name="Janda Martin - OŘO OPTP" userId="a4b209b5-89d1-41f4-9ca2-fdbef0c40465" providerId="ADAL" clId="{14BADF2B-DED1-4F7A-A584-19242C13DE0B}" dt="2023-11-10T08:46:04.641" v="340" actId="255"/>
          <ac:spMkLst>
            <pc:docMk/>
            <pc:sldMk cId="1844869832" sldId="344"/>
            <ac:spMk id="3" creationId="{08AAE139-C23C-F05F-19C1-E1B16003088A}"/>
          </ac:spMkLst>
        </pc:spChg>
      </pc:sldChg>
      <pc:sldChg chg="modSp mod">
        <pc:chgData name="Janda Martin - OŘO OPTP" userId="a4b209b5-89d1-41f4-9ca2-fdbef0c40465" providerId="ADAL" clId="{14BADF2B-DED1-4F7A-A584-19242C13DE0B}" dt="2023-11-10T09:05:07.730" v="403" actId="2711"/>
        <pc:sldMkLst>
          <pc:docMk/>
          <pc:sldMk cId="1403669191" sldId="345"/>
        </pc:sldMkLst>
        <pc:spChg chg="mod">
          <ac:chgData name="Janda Martin - OŘO OPTP" userId="a4b209b5-89d1-41f4-9ca2-fdbef0c40465" providerId="ADAL" clId="{14BADF2B-DED1-4F7A-A584-19242C13DE0B}" dt="2023-11-10T09:04:27.538" v="399" actId="2711"/>
          <ac:spMkLst>
            <pc:docMk/>
            <pc:sldMk cId="1403669191" sldId="345"/>
            <ac:spMk id="13" creationId="{021708E8-5210-1A34-3D15-96ED68440CE3}"/>
          </ac:spMkLst>
        </pc:spChg>
        <pc:spChg chg="mod">
          <ac:chgData name="Janda Martin - OŘO OPTP" userId="a4b209b5-89d1-41f4-9ca2-fdbef0c40465" providerId="ADAL" clId="{14BADF2B-DED1-4F7A-A584-19242C13DE0B}" dt="2023-11-10T09:04:18.541" v="398" actId="2711"/>
          <ac:spMkLst>
            <pc:docMk/>
            <pc:sldMk cId="1403669191" sldId="345"/>
            <ac:spMk id="15" creationId="{36AD527C-DF78-0286-D1E2-F8D51A8005C2}"/>
          </ac:spMkLst>
        </pc:spChg>
        <pc:spChg chg="mod">
          <ac:chgData name="Janda Martin - OŘO OPTP" userId="a4b209b5-89d1-41f4-9ca2-fdbef0c40465" providerId="ADAL" clId="{14BADF2B-DED1-4F7A-A584-19242C13DE0B}" dt="2023-11-10T09:04:07.543" v="397" actId="2711"/>
          <ac:spMkLst>
            <pc:docMk/>
            <pc:sldMk cId="1403669191" sldId="345"/>
            <ac:spMk id="16" creationId="{36A93B74-7784-1DDB-9CE3-FC56D209FA77}"/>
          </ac:spMkLst>
        </pc:spChg>
        <pc:spChg chg="mod">
          <ac:chgData name="Janda Martin - OŘO OPTP" userId="a4b209b5-89d1-41f4-9ca2-fdbef0c40465" providerId="ADAL" clId="{14BADF2B-DED1-4F7A-A584-19242C13DE0B}" dt="2023-11-10T09:04:47.612" v="401" actId="2711"/>
          <ac:spMkLst>
            <pc:docMk/>
            <pc:sldMk cId="1403669191" sldId="345"/>
            <ac:spMk id="17" creationId="{B298179A-A379-2637-7905-633CF0FCF3A1}"/>
          </ac:spMkLst>
        </pc:spChg>
        <pc:spChg chg="mod">
          <ac:chgData name="Janda Martin - OŘO OPTP" userId="a4b209b5-89d1-41f4-9ca2-fdbef0c40465" providerId="ADAL" clId="{14BADF2B-DED1-4F7A-A584-19242C13DE0B}" dt="2023-11-10T09:04:38.806" v="400" actId="2711"/>
          <ac:spMkLst>
            <pc:docMk/>
            <pc:sldMk cId="1403669191" sldId="345"/>
            <ac:spMk id="18" creationId="{CB0ED919-B7D8-6683-8258-4B313D7DE5C3}"/>
          </ac:spMkLst>
        </pc:spChg>
        <pc:spChg chg="mod">
          <ac:chgData name="Janda Martin - OŘO OPTP" userId="a4b209b5-89d1-41f4-9ca2-fdbef0c40465" providerId="ADAL" clId="{14BADF2B-DED1-4F7A-A584-19242C13DE0B}" dt="2023-11-10T09:05:07.730" v="403" actId="2711"/>
          <ac:spMkLst>
            <pc:docMk/>
            <pc:sldMk cId="1403669191" sldId="345"/>
            <ac:spMk id="19" creationId="{3AC1683D-EFA4-3F94-618C-04F6207B1039}"/>
          </ac:spMkLst>
        </pc:spChg>
        <pc:spChg chg="mod">
          <ac:chgData name="Janda Martin - OŘO OPTP" userId="a4b209b5-89d1-41f4-9ca2-fdbef0c40465" providerId="ADAL" clId="{14BADF2B-DED1-4F7A-A584-19242C13DE0B}" dt="2023-11-10T09:04:58.155" v="402" actId="2711"/>
          <ac:spMkLst>
            <pc:docMk/>
            <pc:sldMk cId="1403669191" sldId="345"/>
            <ac:spMk id="20" creationId="{478C0063-9891-0A93-F7A7-586EAE157993}"/>
          </ac:spMkLst>
        </pc:spChg>
        <pc:spChg chg="mod">
          <ac:chgData name="Janda Martin - OŘO OPTP" userId="a4b209b5-89d1-41f4-9ca2-fdbef0c40465" providerId="ADAL" clId="{14BADF2B-DED1-4F7A-A584-19242C13DE0B}" dt="2023-11-10T08:51:09.475" v="352" actId="207"/>
          <ac:spMkLst>
            <pc:docMk/>
            <pc:sldMk cId="1403669191" sldId="345"/>
            <ac:spMk id="23" creationId="{315A03EF-7134-C550-0887-BE986D6F1D38}"/>
          </ac:spMkLst>
        </pc:spChg>
        <pc:spChg chg="mod">
          <ac:chgData name="Janda Martin - OŘO OPTP" userId="a4b209b5-89d1-41f4-9ca2-fdbef0c40465" providerId="ADAL" clId="{14BADF2B-DED1-4F7A-A584-19242C13DE0B}" dt="2023-11-10T09:03:55.633" v="396" actId="2711"/>
          <ac:spMkLst>
            <pc:docMk/>
            <pc:sldMk cId="1403669191" sldId="345"/>
            <ac:spMk id="24" creationId="{D141AC36-236C-B2A3-13CA-9E0E589A7ED3}"/>
          </ac:spMkLst>
        </pc:spChg>
      </pc:sldChg>
      <pc:sldChg chg="modSp mod">
        <pc:chgData name="Janda Martin - OŘO OPTP" userId="a4b209b5-89d1-41f4-9ca2-fdbef0c40465" providerId="ADAL" clId="{14BADF2B-DED1-4F7A-A584-19242C13DE0B}" dt="2023-11-10T09:07:01.121" v="409" actId="1076"/>
        <pc:sldMkLst>
          <pc:docMk/>
          <pc:sldMk cId="4239580774" sldId="346"/>
        </pc:sldMkLst>
        <pc:spChg chg="mod">
          <ac:chgData name="Janda Martin - OŘO OPTP" userId="a4b209b5-89d1-41f4-9ca2-fdbef0c40465" providerId="ADAL" clId="{14BADF2B-DED1-4F7A-A584-19242C13DE0B}" dt="2023-11-10T09:05:38.488" v="405" actId="2711"/>
          <ac:spMkLst>
            <pc:docMk/>
            <pc:sldMk cId="4239580774" sldId="346"/>
            <ac:spMk id="13" creationId="{021708E8-5210-1A34-3D15-96ED68440CE3}"/>
          </ac:spMkLst>
        </pc:spChg>
        <pc:spChg chg="mod">
          <ac:chgData name="Janda Martin - OŘO OPTP" userId="a4b209b5-89d1-41f4-9ca2-fdbef0c40465" providerId="ADAL" clId="{14BADF2B-DED1-4F7A-A584-19242C13DE0B}" dt="2023-11-10T09:06:03.750" v="407" actId="2711"/>
          <ac:spMkLst>
            <pc:docMk/>
            <pc:sldMk cId="4239580774" sldId="346"/>
            <ac:spMk id="15" creationId="{36AD527C-DF78-0286-D1E2-F8D51A8005C2}"/>
          </ac:spMkLst>
        </pc:spChg>
        <pc:spChg chg="mod">
          <ac:chgData name="Janda Martin - OŘO OPTP" userId="a4b209b5-89d1-41f4-9ca2-fdbef0c40465" providerId="ADAL" clId="{14BADF2B-DED1-4F7A-A584-19242C13DE0B}" dt="2023-11-10T09:05:52.296" v="406" actId="2711"/>
          <ac:spMkLst>
            <pc:docMk/>
            <pc:sldMk cId="4239580774" sldId="346"/>
            <ac:spMk id="16" creationId="{36A93B74-7784-1DDB-9CE3-FC56D209FA77}"/>
          </ac:spMkLst>
        </pc:spChg>
        <pc:spChg chg="mod">
          <ac:chgData name="Janda Martin - OŘO OPTP" userId="a4b209b5-89d1-41f4-9ca2-fdbef0c40465" providerId="ADAL" clId="{14BADF2B-DED1-4F7A-A584-19242C13DE0B}" dt="2023-11-10T08:51:01.473" v="351" actId="207"/>
          <ac:spMkLst>
            <pc:docMk/>
            <pc:sldMk cId="4239580774" sldId="346"/>
            <ac:spMk id="23" creationId="{315A03EF-7134-C550-0887-BE986D6F1D38}"/>
          </ac:spMkLst>
        </pc:spChg>
        <pc:spChg chg="mod">
          <ac:chgData name="Janda Martin - OŘO OPTP" userId="a4b209b5-89d1-41f4-9ca2-fdbef0c40465" providerId="ADAL" clId="{14BADF2B-DED1-4F7A-A584-19242C13DE0B}" dt="2023-11-10T09:07:01.121" v="409" actId="1076"/>
          <ac:spMkLst>
            <pc:docMk/>
            <pc:sldMk cId="4239580774" sldId="346"/>
            <ac:spMk id="24" creationId="{D141AC36-236C-B2A3-13CA-9E0E589A7ED3}"/>
          </ac:spMkLst>
        </pc:spChg>
      </pc:sldChg>
      <pc:sldChg chg="modSp add del mod ord">
        <pc:chgData name="Janda Martin - OŘO OPTP" userId="a4b209b5-89d1-41f4-9ca2-fdbef0c40465" providerId="ADAL" clId="{14BADF2B-DED1-4F7A-A584-19242C13DE0B}" dt="2023-11-10T09:12:47.464" v="414" actId="47"/>
        <pc:sldMkLst>
          <pc:docMk/>
          <pc:sldMk cId="3352830622" sldId="347"/>
        </pc:sldMkLst>
        <pc:spChg chg="mod">
          <ac:chgData name="Janda Martin - OŘO OPTP" userId="a4b209b5-89d1-41f4-9ca2-fdbef0c40465" providerId="ADAL" clId="{14BADF2B-DED1-4F7A-A584-19242C13DE0B}" dt="2023-11-10T08:54:20.409" v="371" actId="20577"/>
          <ac:spMkLst>
            <pc:docMk/>
            <pc:sldMk cId="3352830622" sldId="347"/>
            <ac:spMk id="421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10T09:03:15.603" v="395" actId="2710"/>
          <ac:spMkLst>
            <pc:docMk/>
            <pc:sldMk cId="3352830622" sldId="347"/>
            <ac:spMk id="422" creationId="{00000000-0000-0000-0000-000000000000}"/>
          </ac:spMkLst>
        </pc:spChg>
      </pc:sldChg>
      <pc:sldChg chg="modSp mod">
        <pc:chgData name="Janda Martin - OŘO OPTP" userId="a4b209b5-89d1-41f4-9ca2-fdbef0c40465" providerId="ADAL" clId="{14BADF2B-DED1-4F7A-A584-19242C13DE0B}" dt="2023-11-13T13:03:53.870" v="438" actId="2711"/>
        <pc:sldMkLst>
          <pc:docMk/>
          <pc:sldMk cId="3455205020" sldId="347"/>
        </pc:sldMkLst>
        <pc:spChg chg="mod">
          <ac:chgData name="Janda Martin - OŘO OPTP" userId="a4b209b5-89d1-41f4-9ca2-fdbef0c40465" providerId="ADAL" clId="{14BADF2B-DED1-4F7A-A584-19242C13DE0B}" dt="2023-11-13T13:03:53.870" v="438" actId="2711"/>
          <ac:spMkLst>
            <pc:docMk/>
            <pc:sldMk cId="3455205020" sldId="347"/>
            <ac:spMk id="2" creationId="{9DCABEBF-814E-4AD3-878A-3504937EAABA}"/>
          </ac:spMkLst>
        </pc:spChg>
        <pc:spChg chg="mod">
          <ac:chgData name="Janda Martin - OŘO OPTP" userId="a4b209b5-89d1-41f4-9ca2-fdbef0c40465" providerId="ADAL" clId="{14BADF2B-DED1-4F7A-A584-19242C13DE0B}" dt="2023-11-13T13:00:23.248" v="430" actId="1076"/>
          <ac:spMkLst>
            <pc:docMk/>
            <pc:sldMk cId="3455205020" sldId="347"/>
            <ac:spMk id="3" creationId="{86C6B736-57FF-796F-94E9-3FC960A07C8B}"/>
          </ac:spMkLst>
        </pc:spChg>
      </pc:sldChg>
      <pc:sldChg chg="modSp add mod ord">
        <pc:chgData name="Janda Martin - OŘO OPTP" userId="a4b209b5-89d1-41f4-9ca2-fdbef0c40465" providerId="ADAL" clId="{14BADF2B-DED1-4F7A-A584-19242C13DE0B}" dt="2023-11-15T08:38:55.015" v="502" actId="1076"/>
        <pc:sldMkLst>
          <pc:docMk/>
          <pc:sldMk cId="1726750674" sldId="348"/>
        </pc:sldMkLst>
        <pc:spChg chg="mod">
          <ac:chgData name="Janda Martin - OŘO OPTP" userId="a4b209b5-89d1-41f4-9ca2-fdbef0c40465" providerId="ADAL" clId="{14BADF2B-DED1-4F7A-A584-19242C13DE0B}" dt="2023-11-15T08:30:43.726" v="472" actId="1076"/>
          <ac:spMkLst>
            <pc:docMk/>
            <pc:sldMk cId="1726750674" sldId="348"/>
            <ac:spMk id="421" creationId="{00000000-0000-0000-0000-000000000000}"/>
          </ac:spMkLst>
        </pc:spChg>
        <pc:spChg chg="mod">
          <ac:chgData name="Janda Martin - OŘO OPTP" userId="a4b209b5-89d1-41f4-9ca2-fdbef0c40465" providerId="ADAL" clId="{14BADF2B-DED1-4F7A-A584-19242C13DE0B}" dt="2023-11-15T08:38:55.015" v="502" actId="1076"/>
          <ac:spMkLst>
            <pc:docMk/>
            <pc:sldMk cId="1726750674" sldId="348"/>
            <ac:spMk id="422" creationId="{00000000-0000-0000-0000-000000000000}"/>
          </ac:spMkLst>
        </pc:spChg>
      </pc:sldChg>
      <pc:sldChg chg="new del">
        <pc:chgData name="Janda Martin - OŘO OPTP" userId="a4b209b5-89d1-41f4-9ca2-fdbef0c40465" providerId="ADAL" clId="{14BADF2B-DED1-4F7A-A584-19242C13DE0B}" dt="2023-11-15T08:27:33.711" v="450" actId="2696"/>
        <pc:sldMkLst>
          <pc:docMk/>
          <pc:sldMk cId="4272303829" sldId="348"/>
        </pc:sldMkLst>
      </pc:sldChg>
      <pc:sldChg chg="add del ord">
        <pc:chgData name="Janda Martin - OŘO OPTP" userId="a4b209b5-89d1-41f4-9ca2-fdbef0c40465" providerId="ADAL" clId="{14BADF2B-DED1-4F7A-A584-19242C13DE0B}" dt="2023-11-15T08:39:05.046" v="503" actId="2696"/>
        <pc:sldMkLst>
          <pc:docMk/>
          <pc:sldMk cId="3552604031" sldId="349"/>
        </pc:sldMkLst>
      </pc:sldChg>
      <pc:sldMasterChg chg="addSldLayout delSldLayout">
        <pc:chgData name="Janda Martin - OŘO OPTP" userId="a4b209b5-89d1-41f4-9ca2-fdbef0c40465" providerId="ADAL" clId="{14BADF2B-DED1-4F7A-A584-19242C13DE0B}" dt="2023-10-12T10:40:06.322" v="71" actId="47"/>
        <pc:sldMasterMkLst>
          <pc:docMk/>
          <pc:sldMasterMk cId="0" sldId="2147483681"/>
        </pc:sldMasterMkLst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1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2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3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5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6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7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9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0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2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3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4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5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6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7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8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9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0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1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2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3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4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5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6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7"/>
          </pc:sldLayoutMkLst>
        </pc:sldLayoutChg>
      </pc:sldMasterChg>
    </pc:docChg>
  </pc:docChgLst>
  <pc:docChgLst>
    <pc:chgData name="Petržela Jiří" userId="S::jiri.petrzela@mmr.cz::bff97c5d-1e1f-4cd3-8708-b1b0d12d71b7" providerId="AD" clId="Web-{0B0599AB-7C13-5AC2-FAF3-73D4AC6695EC}"/>
    <pc:docChg chg="modSld">
      <pc:chgData name="Petržela Jiří" userId="S::jiri.petrzela@mmr.cz::bff97c5d-1e1f-4cd3-8708-b1b0d12d71b7" providerId="AD" clId="Web-{0B0599AB-7C13-5AC2-FAF3-73D4AC6695EC}" dt="2023-11-20T08:06:40.918" v="7" actId="20577"/>
      <pc:docMkLst>
        <pc:docMk/>
      </pc:docMkLst>
      <pc:sldChg chg="modSp">
        <pc:chgData name="Petržela Jiří" userId="S::jiri.petrzela@mmr.cz::bff97c5d-1e1f-4cd3-8708-b1b0d12d71b7" providerId="AD" clId="Web-{0B0599AB-7C13-5AC2-FAF3-73D4AC6695EC}" dt="2023-11-20T08:06:40.918" v="7" actId="20577"/>
        <pc:sldMkLst>
          <pc:docMk/>
          <pc:sldMk cId="1844869832" sldId="344"/>
        </pc:sldMkLst>
        <pc:spChg chg="mod">
          <ac:chgData name="Petržela Jiří" userId="S::jiri.petrzela@mmr.cz::bff97c5d-1e1f-4cd3-8708-b1b0d12d71b7" providerId="AD" clId="Web-{0B0599AB-7C13-5AC2-FAF3-73D4AC6695EC}" dt="2023-11-20T08:06:40.918" v="7" actId="20577"/>
          <ac:spMkLst>
            <pc:docMk/>
            <pc:sldMk cId="1844869832" sldId="344"/>
            <ac:spMk id="3" creationId="{08AAE139-C23C-F05F-19C1-E1B16003088A}"/>
          </ac:spMkLst>
        </pc:spChg>
      </pc:sldChg>
    </pc:docChg>
  </pc:docChgLst>
  <pc:docChgLst>
    <pc:chgData name="Rybářová Magdalena" userId="S::magdalena.rybarova@mmr.cz::50771d29-0476-46e9-a8b6-ef7af5932d21" providerId="AD" clId="Web-{9FAD02C4-7B2A-4D7D-8090-1AD65B68F464}"/>
    <pc:docChg chg="addSld delSld modSld">
      <pc:chgData name="Rybářová Magdalena" userId="S::magdalena.rybarova@mmr.cz::50771d29-0476-46e9-a8b6-ef7af5932d21" providerId="AD" clId="Web-{9FAD02C4-7B2A-4D7D-8090-1AD65B68F464}" dt="2023-10-18T12:07:09.057" v="86"/>
      <pc:docMkLst>
        <pc:docMk/>
      </pc:docMkLst>
      <pc:sldChg chg="del">
        <pc:chgData name="Rybářová Magdalena" userId="S::magdalena.rybarova@mmr.cz::50771d29-0476-46e9-a8b6-ef7af5932d21" providerId="AD" clId="Web-{9FAD02C4-7B2A-4D7D-8090-1AD65B68F464}" dt="2023-10-18T12:07:09.057" v="86"/>
        <pc:sldMkLst>
          <pc:docMk/>
          <pc:sldMk cId="2369580683" sldId="329"/>
        </pc:sldMkLst>
      </pc:sldChg>
      <pc:sldChg chg="addSp delSp modSp new">
        <pc:chgData name="Rybářová Magdalena" userId="S::magdalena.rybarova@mmr.cz::50771d29-0476-46e9-a8b6-ef7af5932d21" providerId="AD" clId="Web-{9FAD02C4-7B2A-4D7D-8090-1AD65B68F464}" dt="2023-10-18T12:06:14.868" v="85" actId="1076"/>
        <pc:sldMkLst>
          <pc:docMk/>
          <pc:sldMk cId="3535142099" sldId="341"/>
        </pc:sldMkLst>
        <pc:spChg chg="mod">
          <ac:chgData name="Rybářová Magdalena" userId="S::magdalena.rybarova@mmr.cz::50771d29-0476-46e9-a8b6-ef7af5932d21" providerId="AD" clId="Web-{9FAD02C4-7B2A-4D7D-8090-1AD65B68F464}" dt="2023-10-18T12:06:14.868" v="85" actId="1076"/>
          <ac:spMkLst>
            <pc:docMk/>
            <pc:sldMk cId="3535142099" sldId="341"/>
            <ac:spMk id="2" creationId="{4D989E79-5130-A513-DF0A-77407699F3EA}"/>
          </ac:spMkLst>
        </pc:spChg>
        <pc:spChg chg="mod">
          <ac:chgData name="Rybářová Magdalena" userId="S::magdalena.rybarova@mmr.cz::50771d29-0476-46e9-a8b6-ef7af5932d21" providerId="AD" clId="Web-{9FAD02C4-7B2A-4D7D-8090-1AD65B68F464}" dt="2023-10-18T12:04:32.115" v="76" actId="20577"/>
          <ac:spMkLst>
            <pc:docMk/>
            <pc:sldMk cId="3535142099" sldId="341"/>
            <ac:spMk id="3" creationId="{DD9DBF23-7001-CFE5-39A7-05F6B81E1517}"/>
          </ac:spMkLst>
        </pc:spChg>
        <pc:picChg chg="add del mod">
          <ac:chgData name="Rybářová Magdalena" userId="S::magdalena.rybarova@mmr.cz::50771d29-0476-46e9-a8b6-ef7af5932d21" providerId="AD" clId="Web-{9FAD02C4-7B2A-4D7D-8090-1AD65B68F464}" dt="2023-10-18T11:47:24.332" v="4"/>
          <ac:picMkLst>
            <pc:docMk/>
            <pc:sldMk cId="3535142099" sldId="341"/>
            <ac:picMk id="4" creationId="{B485C7F4-A368-417E-E23E-A85E274326DE}"/>
          </ac:picMkLst>
        </pc:picChg>
        <pc:picChg chg="add del mod">
          <ac:chgData name="Rybářová Magdalena" userId="S::magdalena.rybarova@mmr.cz::50771d29-0476-46e9-a8b6-ef7af5932d21" providerId="AD" clId="Web-{9FAD02C4-7B2A-4D7D-8090-1AD65B68F464}" dt="2023-10-18T12:03:51.145" v="75"/>
          <ac:picMkLst>
            <pc:docMk/>
            <pc:sldMk cId="3535142099" sldId="341"/>
            <ac:picMk id="5" creationId="{1B672EA1-8C55-B80B-3EB2-E604CFCE9ACA}"/>
          </ac:picMkLst>
        </pc:picChg>
        <pc:picChg chg="add mod">
          <ac:chgData name="Rybářová Magdalena" userId="S::magdalena.rybarova@mmr.cz::50771d29-0476-46e9-a8b6-ef7af5932d21" providerId="AD" clId="Web-{9FAD02C4-7B2A-4D7D-8090-1AD65B68F464}" dt="2023-10-18T12:06:05.008" v="84" actId="14100"/>
          <ac:picMkLst>
            <pc:docMk/>
            <pc:sldMk cId="3535142099" sldId="341"/>
            <ac:picMk id="6" creationId="{9925623D-A492-DF76-3BCE-13A92F6A442F}"/>
          </ac:picMkLst>
        </pc:picChg>
      </pc:sldChg>
      <pc:sldChg chg="new">
        <pc:chgData name="Rybářová Magdalena" userId="S::magdalena.rybarova@mmr.cz::50771d29-0476-46e9-a8b6-ef7af5932d21" providerId="AD" clId="Web-{9FAD02C4-7B2A-4D7D-8090-1AD65B68F464}" dt="2023-10-18T11:46:46.628" v="1"/>
        <pc:sldMkLst>
          <pc:docMk/>
          <pc:sldMk cId="1072183211" sldId="342"/>
        </pc:sldMkLst>
      </pc:sldChg>
      <pc:sldChg chg="new">
        <pc:chgData name="Rybářová Magdalena" userId="S::magdalena.rybarova@mmr.cz::50771d29-0476-46e9-a8b6-ef7af5932d21" providerId="AD" clId="Web-{9FAD02C4-7B2A-4D7D-8090-1AD65B68F464}" dt="2023-10-18T11:46:50.596" v="2"/>
        <pc:sldMkLst>
          <pc:docMk/>
          <pc:sldMk cId="2950071597" sldId="343"/>
        </pc:sldMkLst>
      </pc:sldChg>
      <pc:sldChg chg="new del">
        <pc:chgData name="Rybářová Magdalena" userId="S::magdalena.rybarova@mmr.cz::50771d29-0476-46e9-a8b6-ef7af5932d21" providerId="AD" clId="Web-{9FAD02C4-7B2A-4D7D-8090-1AD65B68F464}" dt="2023-10-18T11:51:36.684" v="39"/>
        <pc:sldMkLst>
          <pc:docMk/>
          <pc:sldMk cId="546994802" sldId="344"/>
        </pc:sldMkLst>
      </pc:sldChg>
    </pc:docChg>
  </pc:docChgLst>
  <pc:docChgLst>
    <pc:chgData name="Lukšová Petra" userId="S::petra.luksova@mmr.cz::051bfa48-4152-4118-8f7b-7f7282e55cac" providerId="AD" clId="Web-{3B677DD4-7F6E-2415-7A94-E202C155B70D}"/>
    <pc:docChg chg="modSld sldOrd">
      <pc:chgData name="Lukšová Petra" userId="S::petra.luksova@mmr.cz::051bfa48-4152-4118-8f7b-7f7282e55cac" providerId="AD" clId="Web-{3B677DD4-7F6E-2415-7A94-E202C155B70D}" dt="2023-11-21T13:34:37.785" v="29"/>
      <pc:docMkLst>
        <pc:docMk/>
      </pc:docMkLst>
      <pc:sldChg chg="ord">
        <pc:chgData name="Lukšová Petra" userId="S::petra.luksova@mmr.cz::051bfa48-4152-4118-8f7b-7f7282e55cac" providerId="AD" clId="Web-{3B677DD4-7F6E-2415-7A94-E202C155B70D}" dt="2023-11-21T13:21:00.067" v="0"/>
        <pc:sldMkLst>
          <pc:docMk/>
          <pc:sldMk cId="0" sldId="260"/>
        </pc:sldMkLst>
      </pc:sldChg>
      <pc:sldChg chg="ord">
        <pc:chgData name="Lukšová Petra" userId="S::petra.luksova@mmr.cz::051bfa48-4152-4118-8f7b-7f7282e55cac" providerId="AD" clId="Web-{3B677DD4-7F6E-2415-7A94-E202C155B70D}" dt="2023-11-21T13:34:37.785" v="29"/>
        <pc:sldMkLst>
          <pc:docMk/>
          <pc:sldMk cId="4028622624" sldId="324"/>
        </pc:sldMkLst>
      </pc:sldChg>
      <pc:sldChg chg="ord">
        <pc:chgData name="Lukšová Petra" userId="S::petra.luksova@mmr.cz::051bfa48-4152-4118-8f7b-7f7282e55cac" providerId="AD" clId="Web-{3B677DD4-7F6E-2415-7A94-E202C155B70D}" dt="2023-11-21T13:21:08.473" v="1"/>
        <pc:sldMkLst>
          <pc:docMk/>
          <pc:sldMk cId="496199003" sldId="326"/>
        </pc:sldMkLst>
      </pc:sldChg>
      <pc:sldChg chg="modSp">
        <pc:chgData name="Lukšová Petra" userId="S::petra.luksova@mmr.cz::051bfa48-4152-4118-8f7b-7f7282e55cac" providerId="AD" clId="Web-{3B677DD4-7F6E-2415-7A94-E202C155B70D}" dt="2023-11-21T13:33:52.486" v="28" actId="20577"/>
        <pc:sldMkLst>
          <pc:docMk/>
          <pc:sldMk cId="2258502036" sldId="332"/>
        </pc:sldMkLst>
        <pc:spChg chg="mod">
          <ac:chgData name="Lukšová Petra" userId="S::petra.luksova@mmr.cz::051bfa48-4152-4118-8f7b-7f7282e55cac" providerId="AD" clId="Web-{3B677DD4-7F6E-2415-7A94-E202C155B70D}" dt="2023-11-21T13:33:52.486" v="28" actId="20577"/>
          <ac:spMkLst>
            <pc:docMk/>
            <pc:sldMk cId="2258502036" sldId="332"/>
            <ac:spMk id="3" creationId="{00000000-0000-0000-0000-000000000000}"/>
          </ac:spMkLst>
        </pc:spChg>
      </pc:sldChg>
      <pc:sldChg chg="modSp">
        <pc:chgData name="Lukšová Petra" userId="S::petra.luksova@mmr.cz::051bfa48-4152-4118-8f7b-7f7282e55cac" providerId="AD" clId="Web-{3B677DD4-7F6E-2415-7A94-E202C155B70D}" dt="2023-11-21T13:32:24.280" v="18" actId="20577"/>
        <pc:sldMkLst>
          <pc:docMk/>
          <pc:sldMk cId="1542962752" sldId="340"/>
        </pc:sldMkLst>
        <pc:spChg chg="mod">
          <ac:chgData name="Lukšová Petra" userId="S::petra.luksova@mmr.cz::051bfa48-4152-4118-8f7b-7f7282e55cac" providerId="AD" clId="Web-{3B677DD4-7F6E-2415-7A94-E202C155B70D}" dt="2023-11-21T13:32:24.280" v="18" actId="20577"/>
          <ac:spMkLst>
            <pc:docMk/>
            <pc:sldMk cId="1542962752" sldId="340"/>
            <ac:spMk id="422" creationId="{00000000-0000-0000-0000-000000000000}"/>
          </ac:spMkLst>
        </pc:spChg>
      </pc:sldChg>
      <pc:sldChg chg="ord">
        <pc:chgData name="Lukšová Petra" userId="S::petra.luksova@mmr.cz::051bfa48-4152-4118-8f7b-7f7282e55cac" providerId="AD" clId="Web-{3B677DD4-7F6E-2415-7A94-E202C155B70D}" dt="2023-11-21T13:31:08.652" v="4"/>
        <pc:sldMkLst>
          <pc:docMk/>
          <pc:sldMk cId="1403669191" sldId="345"/>
        </pc:sldMkLst>
      </pc:sldChg>
      <pc:sldChg chg="ord">
        <pc:chgData name="Lukšová Petra" userId="S::petra.luksova@mmr.cz::051bfa48-4152-4118-8f7b-7f7282e55cac" providerId="AD" clId="Web-{3B677DD4-7F6E-2415-7A94-E202C155B70D}" dt="2023-11-21T13:30:50.151" v="3"/>
        <pc:sldMkLst>
          <pc:docMk/>
          <pc:sldMk cId="4239580774" sldId="346"/>
        </pc:sldMkLst>
      </pc:sldChg>
      <pc:sldChg chg="modSp">
        <pc:chgData name="Lukšová Petra" userId="S::petra.luksova@mmr.cz::051bfa48-4152-4118-8f7b-7f7282e55cac" providerId="AD" clId="Web-{3B677DD4-7F6E-2415-7A94-E202C155B70D}" dt="2023-11-21T13:32:56.906" v="24" actId="20577"/>
        <pc:sldMkLst>
          <pc:docMk/>
          <pc:sldMk cId="3455205020" sldId="347"/>
        </pc:sldMkLst>
        <pc:spChg chg="mod">
          <ac:chgData name="Lukšová Petra" userId="S::petra.luksova@mmr.cz::051bfa48-4152-4118-8f7b-7f7282e55cac" providerId="AD" clId="Web-{3B677DD4-7F6E-2415-7A94-E202C155B70D}" dt="2023-11-21T13:32:56.906" v="24" actId="20577"/>
          <ac:spMkLst>
            <pc:docMk/>
            <pc:sldMk cId="3455205020" sldId="347"/>
            <ac:spMk id="3" creationId="{86C6B736-57FF-796F-94E9-3FC960A07C8B}"/>
          </ac:spMkLst>
        </pc:spChg>
      </pc:sldChg>
    </pc:docChg>
  </pc:docChgLst>
  <pc:docChgLst>
    <pc:chgData name="Lukšová Petra" userId="S::petra.luksova@mmr.cz::051bfa48-4152-4118-8f7b-7f7282e55cac" providerId="AD" clId="Web-{93509828-03AE-D12A-40B1-54372D9AECB4}"/>
    <pc:docChg chg="modSld">
      <pc:chgData name="Lukšová Petra" userId="S::petra.luksova@mmr.cz::051bfa48-4152-4118-8f7b-7f7282e55cac" providerId="AD" clId="Web-{93509828-03AE-D12A-40B1-54372D9AECB4}" dt="2023-11-24T12:30:02.545" v="2" actId="20577"/>
      <pc:docMkLst>
        <pc:docMk/>
      </pc:docMkLst>
      <pc:sldChg chg="modSp">
        <pc:chgData name="Lukšová Petra" userId="S::petra.luksova@mmr.cz::051bfa48-4152-4118-8f7b-7f7282e55cac" providerId="AD" clId="Web-{93509828-03AE-D12A-40B1-54372D9AECB4}" dt="2023-11-24T12:30:02.545" v="2" actId="20577"/>
        <pc:sldMkLst>
          <pc:docMk/>
          <pc:sldMk cId="1844869832" sldId="344"/>
        </pc:sldMkLst>
        <pc:spChg chg="mod">
          <ac:chgData name="Lukšová Petra" userId="S::petra.luksova@mmr.cz::051bfa48-4152-4118-8f7b-7f7282e55cac" providerId="AD" clId="Web-{93509828-03AE-D12A-40B1-54372D9AECB4}" dt="2023-11-24T12:30:02.545" v="2" actId="20577"/>
          <ac:spMkLst>
            <pc:docMk/>
            <pc:sldMk cId="1844869832" sldId="344"/>
            <ac:spMk id="3" creationId="{08AAE139-C23C-F05F-19C1-E1B16003088A}"/>
          </ac:spMkLst>
        </pc:spChg>
      </pc:sldChg>
    </pc:docChg>
  </pc:docChgLst>
  <pc:docChgLst>
    <pc:chgData name="Kořínek Jiří" userId="38144f8e-3e0c-4dde-bf5e-a7dd982c2475" providerId="ADAL" clId="{6A87CA4D-FA04-477F-8514-8B401304564B}"/>
    <pc:docChg chg="undo custSel addSld delSld modSld sldOrd">
      <pc:chgData name="Kořínek Jiří" userId="38144f8e-3e0c-4dde-bf5e-a7dd982c2475" providerId="ADAL" clId="{6A87CA4D-FA04-477F-8514-8B401304564B}" dt="2023-11-24T09:20:26.494" v="1089" actId="20578"/>
      <pc:docMkLst>
        <pc:docMk/>
      </pc:docMkLst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0" sldId="256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0" sldId="256"/>
            <ac:spMk id="416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0" sldId="258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0" sldId="258"/>
            <ac:spMk id="448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0" sldId="260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0" sldId="260"/>
            <ac:spMk id="465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0" sldId="260"/>
            <ac:spMk id="467" creationId="{00000000-0000-0000-0000-000000000000}"/>
          </ac:spMkLst>
        </pc:spChg>
      </pc:sldChg>
      <pc:sldChg chg="addSp delSp modSp add del mod modAnim">
        <pc:chgData name="Kořínek Jiří" userId="38144f8e-3e0c-4dde-bf5e-a7dd982c2475" providerId="ADAL" clId="{6A87CA4D-FA04-477F-8514-8B401304564B}" dt="2023-11-09T12:59:34.502" v="398" actId="2696"/>
        <pc:sldMkLst>
          <pc:docMk/>
          <pc:sldMk cId="0" sldId="265"/>
        </pc:sldMkLst>
        <pc:spChg chg="add del mod">
          <ac:chgData name="Kořínek Jiří" userId="38144f8e-3e0c-4dde-bf5e-a7dd982c2475" providerId="ADAL" clId="{6A87CA4D-FA04-477F-8514-8B401304564B}" dt="2023-11-09T12:42:31.596" v="111" actId="478"/>
          <ac:spMkLst>
            <pc:docMk/>
            <pc:sldMk cId="0" sldId="265"/>
            <ac:spMk id="3" creationId="{3720B80E-286D-D2AF-8D2C-635021996D50}"/>
          </ac:spMkLst>
        </pc:spChg>
        <pc:spChg chg="add del mod">
          <ac:chgData name="Kořínek Jiří" userId="38144f8e-3e0c-4dde-bf5e-a7dd982c2475" providerId="ADAL" clId="{6A87CA4D-FA04-477F-8514-8B401304564B}" dt="2023-11-09T12:42:40.319" v="117" actId="478"/>
          <ac:spMkLst>
            <pc:docMk/>
            <pc:sldMk cId="0" sldId="265"/>
            <ac:spMk id="5" creationId="{65C59639-A005-7351-B3B4-68C259590013}"/>
          </ac:spMkLst>
        </pc:spChg>
        <pc:spChg chg="add del mod">
          <ac:chgData name="Kořínek Jiří" userId="38144f8e-3e0c-4dde-bf5e-a7dd982c2475" providerId="ADAL" clId="{6A87CA4D-FA04-477F-8514-8B401304564B}" dt="2023-11-09T12:42:47.484" v="119" actId="478"/>
          <ac:spMkLst>
            <pc:docMk/>
            <pc:sldMk cId="0" sldId="265"/>
            <ac:spMk id="7" creationId="{5F168602-6E98-8B3A-2677-92423FCF4559}"/>
          </ac:spMkLst>
        </pc:spChg>
        <pc:spChg chg="add mod">
          <ac:chgData name="Kořínek Jiří" userId="38144f8e-3e0c-4dde-bf5e-a7dd982c2475" providerId="ADAL" clId="{6A87CA4D-FA04-477F-8514-8B401304564B}" dt="2023-11-09T12:44:03.576" v="222" actId="20577"/>
          <ac:spMkLst>
            <pc:docMk/>
            <pc:sldMk cId="0" sldId="265"/>
            <ac:spMk id="8" creationId="{0054A334-D181-5072-0F87-CF57BC1076B9}"/>
          </ac:spMkLst>
        </pc:spChg>
        <pc:spChg chg="add mod">
          <ac:chgData name="Kořínek Jiří" userId="38144f8e-3e0c-4dde-bf5e-a7dd982c2475" providerId="ADAL" clId="{6A87CA4D-FA04-477F-8514-8B401304564B}" dt="2023-11-09T12:43:47.529" v="189" actId="20577"/>
          <ac:spMkLst>
            <pc:docMk/>
            <pc:sldMk cId="0" sldId="265"/>
            <ac:spMk id="9" creationId="{58E5A8FC-8CFF-13E4-9307-1A9B51AB9DE8}"/>
          </ac:spMkLst>
        </pc:spChg>
        <pc:spChg chg="add del mod">
          <ac:chgData name="Kořínek Jiří" userId="38144f8e-3e0c-4dde-bf5e-a7dd982c2475" providerId="ADAL" clId="{6A87CA4D-FA04-477F-8514-8B401304564B}" dt="2023-11-09T12:44:14.403" v="224" actId="478"/>
          <ac:spMkLst>
            <pc:docMk/>
            <pc:sldMk cId="0" sldId="265"/>
            <ac:spMk id="11" creationId="{90771DCD-468D-6C37-EB26-0B0594428CD3}"/>
          </ac:spMkLst>
        </pc:spChg>
        <pc:spChg chg="add del mod">
          <ac:chgData name="Kořínek Jiří" userId="38144f8e-3e0c-4dde-bf5e-a7dd982c2475" providerId="ADAL" clId="{6A87CA4D-FA04-477F-8514-8B401304564B}" dt="2023-11-09T12:44:20.039" v="226" actId="478"/>
          <ac:spMkLst>
            <pc:docMk/>
            <pc:sldMk cId="0" sldId="265"/>
            <ac:spMk id="13" creationId="{AE1995FF-51EB-5643-956A-1B1689188F25}"/>
          </ac:spMkLst>
        </pc:spChg>
        <pc:spChg chg="add mod">
          <ac:chgData name="Kořínek Jiří" userId="38144f8e-3e0c-4dde-bf5e-a7dd982c2475" providerId="ADAL" clId="{6A87CA4D-FA04-477F-8514-8B401304564B}" dt="2023-11-09T12:50:01.680" v="309" actId="20577"/>
          <ac:spMkLst>
            <pc:docMk/>
            <pc:sldMk cId="0" sldId="265"/>
            <ac:spMk id="14" creationId="{4B9736B6-7C44-F864-0DD9-2591541A2429}"/>
          </ac:spMkLst>
        </pc:spChg>
        <pc:spChg chg="add mod">
          <ac:chgData name="Kořínek Jiří" userId="38144f8e-3e0c-4dde-bf5e-a7dd982c2475" providerId="ADAL" clId="{6A87CA4D-FA04-477F-8514-8B401304564B}" dt="2023-11-09T12:45:39.422" v="279" actId="20577"/>
          <ac:spMkLst>
            <pc:docMk/>
            <pc:sldMk cId="0" sldId="265"/>
            <ac:spMk id="15" creationId="{4DBDFA21-372A-213D-9ED8-88C7854A588C}"/>
          </ac:spMkLst>
        </pc:spChg>
        <pc:spChg chg="add del mod">
          <ac:chgData name="Kořínek Jiří" userId="38144f8e-3e0c-4dde-bf5e-a7dd982c2475" providerId="ADAL" clId="{6A87CA4D-FA04-477F-8514-8B401304564B}" dt="2023-11-09T12:46:37.112" v="303" actId="478"/>
          <ac:spMkLst>
            <pc:docMk/>
            <pc:sldMk cId="0" sldId="265"/>
            <ac:spMk id="17" creationId="{609817A6-F053-1DF9-0201-FC56597ABFA4}"/>
          </ac:spMkLst>
        </pc:spChg>
        <pc:spChg chg="add del mod">
          <ac:chgData name="Kořínek Jiří" userId="38144f8e-3e0c-4dde-bf5e-a7dd982c2475" providerId="ADAL" clId="{6A87CA4D-FA04-477F-8514-8B401304564B}" dt="2023-11-09T12:52:52.065" v="310" actId="478"/>
          <ac:spMkLst>
            <pc:docMk/>
            <pc:sldMk cId="0" sldId="265"/>
            <ac:spMk id="19" creationId="{6B8987A9-0EA7-F1D8-5968-80D2ABE1B244}"/>
          </ac:spMkLst>
        </pc:spChg>
        <pc:spChg chg="add mod">
          <ac:chgData name="Kořínek Jiří" userId="38144f8e-3e0c-4dde-bf5e-a7dd982c2475" providerId="ADAL" clId="{6A87CA4D-FA04-477F-8514-8B401304564B}" dt="2023-11-09T12:53:25.454" v="371" actId="20577"/>
          <ac:spMkLst>
            <pc:docMk/>
            <pc:sldMk cId="0" sldId="265"/>
            <ac:spMk id="20" creationId="{DFACCBB3-1F1F-9CE0-B223-C6BA99326170}"/>
          </ac:spMkLst>
        </pc:spChg>
        <pc:spChg chg="add mod">
          <ac:chgData name="Kořínek Jiří" userId="38144f8e-3e0c-4dde-bf5e-a7dd982c2475" providerId="ADAL" clId="{6A87CA4D-FA04-477F-8514-8B401304564B}" dt="2023-11-09T12:53:16.645" v="356" actId="20577"/>
          <ac:spMkLst>
            <pc:docMk/>
            <pc:sldMk cId="0" sldId="265"/>
            <ac:spMk id="21" creationId="{1E82CBAD-DD31-8B98-5F73-08FE3B88B8EE}"/>
          </ac:spMkLst>
        </pc:spChg>
        <pc:spChg chg="add del">
          <ac:chgData name="Kořínek Jiří" userId="38144f8e-3e0c-4dde-bf5e-a7dd982c2475" providerId="ADAL" clId="{6A87CA4D-FA04-477F-8514-8B401304564B}" dt="2023-11-09T12:36:41.246" v="57" actId="478"/>
          <ac:spMkLst>
            <pc:docMk/>
            <pc:sldMk cId="0" sldId="265"/>
            <ac:spMk id="541" creationId="{00000000-0000-0000-0000-000000000000}"/>
          </ac:spMkLst>
        </pc:spChg>
        <pc:spChg chg="add del mod">
          <ac:chgData name="Kořínek Jiří" userId="38144f8e-3e0c-4dde-bf5e-a7dd982c2475" providerId="ADAL" clId="{6A87CA4D-FA04-477F-8514-8B401304564B}" dt="2023-11-09T12:36:26.941" v="47" actId="1076"/>
          <ac:spMkLst>
            <pc:docMk/>
            <pc:sldMk cId="0" sldId="265"/>
            <ac:spMk id="543" creationId="{00000000-0000-0000-0000-000000000000}"/>
          </ac:spMkLst>
        </pc:spChg>
        <pc:spChg chg="add del">
          <ac:chgData name="Kořínek Jiří" userId="38144f8e-3e0c-4dde-bf5e-a7dd982c2475" providerId="ADAL" clId="{6A87CA4D-FA04-477F-8514-8B401304564B}" dt="2023-11-09T12:42:38.534" v="115" actId="478"/>
          <ac:spMkLst>
            <pc:docMk/>
            <pc:sldMk cId="0" sldId="265"/>
            <ac:spMk id="544" creationId="{00000000-0000-0000-0000-000000000000}"/>
          </ac:spMkLst>
        </pc:spChg>
        <pc:spChg chg="add del">
          <ac:chgData name="Kořínek Jiří" userId="38144f8e-3e0c-4dde-bf5e-a7dd982c2475" providerId="ADAL" clId="{6A87CA4D-FA04-477F-8514-8B401304564B}" dt="2023-11-09T12:42:39.021" v="116" actId="478"/>
          <ac:spMkLst>
            <pc:docMk/>
            <pc:sldMk cId="0" sldId="265"/>
            <ac:spMk id="545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36.607" v="54" actId="478"/>
          <ac:spMkLst>
            <pc:docMk/>
            <pc:sldMk cId="0" sldId="265"/>
            <ac:spMk id="546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37.809" v="55" actId="478"/>
          <ac:spMkLst>
            <pc:docMk/>
            <pc:sldMk cId="0" sldId="265"/>
            <ac:spMk id="547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21.376" v="43" actId="478"/>
          <ac:spMkLst>
            <pc:docMk/>
            <pc:sldMk cId="0" sldId="265"/>
            <ac:spMk id="548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22.546" v="44" actId="478"/>
          <ac:spMkLst>
            <pc:docMk/>
            <pc:sldMk cId="0" sldId="265"/>
            <ac:spMk id="549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46.032" v="60" actId="478"/>
          <ac:spMkLst>
            <pc:docMk/>
            <pc:sldMk cId="0" sldId="265"/>
            <ac:spMk id="550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45.057" v="59" actId="478"/>
          <ac:spMkLst>
            <pc:docMk/>
            <pc:sldMk cId="0" sldId="265"/>
            <ac:spMk id="551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30.229" v="50" actId="478"/>
          <ac:spMkLst>
            <pc:docMk/>
            <pc:sldMk cId="0" sldId="265"/>
            <ac:spMk id="552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29.376" v="49" actId="478"/>
          <ac:spMkLst>
            <pc:docMk/>
            <pc:sldMk cId="0" sldId="265"/>
            <ac:spMk id="553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2:58:01.948" v="389"/>
          <ac:spMkLst>
            <pc:docMk/>
            <pc:sldMk cId="0" sldId="265"/>
            <ac:spMk id="554" creationId="{00000000-0000-0000-0000-000000000000}"/>
          </ac:spMkLst>
        </pc:spChg>
        <pc:spChg chg="add del">
          <ac:chgData name="Kořínek Jiří" userId="38144f8e-3e0c-4dde-bf5e-a7dd982c2475" providerId="ADAL" clId="{6A87CA4D-FA04-477F-8514-8B401304564B}" dt="2023-11-09T12:42:42.666" v="118" actId="478"/>
          <ac:spMkLst>
            <pc:docMk/>
            <pc:sldMk cId="0" sldId="265"/>
            <ac:spMk id="555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42:29.360" v="110" actId="478"/>
          <ac:spMkLst>
            <pc:docMk/>
            <pc:sldMk cId="0" sldId="265"/>
            <ac:spMk id="556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44:16.876" v="225" actId="478"/>
          <ac:spMkLst>
            <pc:docMk/>
            <pc:sldMk cId="0" sldId="265"/>
            <ac:spMk id="557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44:11.099" v="223" actId="478"/>
          <ac:spMkLst>
            <pc:docMk/>
            <pc:sldMk cId="0" sldId="265"/>
            <ac:spMk id="558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46:39.033" v="304" actId="478"/>
          <ac:spMkLst>
            <pc:docMk/>
            <pc:sldMk cId="0" sldId="265"/>
            <ac:spMk id="559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46:31.330" v="302" actId="478"/>
          <ac:spMkLst>
            <pc:docMk/>
            <pc:sldMk cId="0" sldId="265"/>
            <ac:spMk id="560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27.865" v="48" actId="478"/>
          <ac:spMkLst>
            <pc:docMk/>
            <pc:sldMk cId="0" sldId="265"/>
            <ac:spMk id="564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36:47.879" v="61" actId="478"/>
          <ac:spMkLst>
            <pc:docMk/>
            <pc:sldMk cId="0" sldId="265"/>
            <ac:spMk id="570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2:42:18.975" v="109" actId="255"/>
          <ac:spMkLst>
            <pc:docMk/>
            <pc:sldMk cId="0" sldId="265"/>
            <ac:spMk id="571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2:42:08.541" v="106" actId="113"/>
          <ac:spMkLst>
            <pc:docMk/>
            <pc:sldMk cId="0" sldId="265"/>
            <ac:spMk id="572" creationId="{00000000-0000-0000-0000-000000000000}"/>
          </ac:spMkLst>
        </pc:spChg>
        <pc:grpChg chg="del">
          <ac:chgData name="Kořínek Jiří" userId="38144f8e-3e0c-4dde-bf5e-a7dd982c2475" providerId="ADAL" clId="{6A87CA4D-FA04-477F-8514-8B401304564B}" dt="2023-11-09T12:36:34.854" v="53" actId="478"/>
          <ac:grpSpMkLst>
            <pc:docMk/>
            <pc:sldMk cId="0" sldId="265"/>
            <ac:grpSpMk id="561" creationId="{00000000-0000-0000-0000-000000000000}"/>
          </ac:grpSpMkLst>
        </pc:grpChg>
        <pc:grpChg chg="del">
          <ac:chgData name="Kořínek Jiří" userId="38144f8e-3e0c-4dde-bf5e-a7dd982c2475" providerId="ADAL" clId="{6A87CA4D-FA04-477F-8514-8B401304564B}" dt="2023-11-09T12:36:43.761" v="58" actId="478"/>
          <ac:grpSpMkLst>
            <pc:docMk/>
            <pc:sldMk cId="0" sldId="265"/>
            <ac:grpSpMk id="565" creationId="{00000000-0000-0000-0000-000000000000}"/>
          </ac:grpSpMkLst>
        </pc:grpChg>
      </pc:sldChg>
      <pc:sldChg chg="add">
        <pc:chgData name="Kořínek Jiří" userId="38144f8e-3e0c-4dde-bf5e-a7dd982c2475" providerId="ADAL" clId="{6A87CA4D-FA04-477F-8514-8B401304564B}" dt="2023-11-09T13:25:24.753" v="980"/>
        <pc:sldMkLst>
          <pc:docMk/>
          <pc:sldMk cId="0" sldId="297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042961625" sldId="320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042961625" sldId="320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598079362" sldId="321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598079362" sldId="321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4028622624" sldId="324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4028622624" sldId="324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496199003" sldId="326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496199003" sldId="326"/>
            <ac:spMk id="421" creationId="{00000000-0000-0000-0000-000000000000}"/>
          </ac:spMkLst>
        </pc:spChg>
      </pc:sldChg>
      <pc:sldChg chg="del">
        <pc:chgData name="Kořínek Jiří" userId="38144f8e-3e0c-4dde-bf5e-a7dd982c2475" providerId="ADAL" clId="{6A87CA4D-FA04-477F-8514-8B401304564B}" dt="2023-11-09T13:25:27.973" v="981" actId="47"/>
        <pc:sldMkLst>
          <pc:docMk/>
          <pc:sldMk cId="1361573461" sldId="328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587824315" sldId="330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587824315" sldId="330"/>
            <ac:spMk id="421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587824315" sldId="330"/>
            <ac:spMk id="422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3534110015" sldId="331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3534110015" sldId="331"/>
            <ac:spMk id="421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3534110015" sldId="331"/>
            <ac:spMk id="422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258502036" sldId="332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258502036" sldId="332"/>
            <ac:spMk id="2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258502036" sldId="332"/>
            <ac:spMk id="3" creationId="{00000000-0000-0000-0000-000000000000}"/>
          </ac:spMkLst>
        </pc:spChg>
      </pc:sldChg>
      <pc:sldChg chg="modSp mod">
        <pc:chgData name="Kořínek Jiří" userId="38144f8e-3e0c-4dde-bf5e-a7dd982c2475" providerId="ADAL" clId="{6A87CA4D-FA04-477F-8514-8B401304564B}" dt="2023-11-24T09:20:26.494" v="1089" actId="20578"/>
        <pc:sldMkLst>
          <pc:docMk/>
          <pc:sldMk cId="2040641335" sldId="333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040641335" sldId="333"/>
            <ac:spMk id="2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24T09:20:26.494" v="1089" actId="20578"/>
          <ac:spMkLst>
            <pc:docMk/>
            <pc:sldMk cId="2040641335" sldId="333"/>
            <ac:spMk id="3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3461735112" sldId="334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3461735112" sldId="334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254774660" sldId="335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254774660" sldId="335"/>
            <ac:spMk id="421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254774660" sldId="335"/>
            <ac:spMk id="422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984796688" sldId="336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984796688" sldId="336"/>
            <ac:spMk id="448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770079973" sldId="337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770079973" sldId="337"/>
            <ac:spMk id="465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770079973" sldId="337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354320234" sldId="338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354320234" sldId="338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524171868" sldId="339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524171868" sldId="339"/>
            <ac:spMk id="465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524171868" sldId="339"/>
            <ac:spMk id="467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542962752" sldId="340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542962752" sldId="340"/>
            <ac:spMk id="421" creationId="{00000000-0000-0000-0000-000000000000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542962752" sldId="340"/>
            <ac:spMk id="422" creationId="{00000000-0000-0000-0000-000000000000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3535142099" sldId="341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3535142099" sldId="341"/>
            <ac:spMk id="3" creationId="{DD9DBF23-7001-CFE5-39A7-05F6B81E1517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072183211" sldId="342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072183211" sldId="342"/>
            <ac:spMk id="3" creationId="{9BE3204D-DA7E-3292-BEC6-450DAEB5E33E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950071597" sldId="343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2950071597" sldId="343"/>
            <ac:spMk id="3" creationId="{CC12C07A-4421-ED1B-4948-DECC5A35E7A8}"/>
          </ac:spMkLst>
        </pc:spChg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844869832" sldId="344"/>
        </pc:sldMkLst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844869832" sldId="344"/>
            <ac:spMk id="2" creationId="{3DF547D4-E5F0-F6C1-7059-602FA8EE82E3}"/>
          </ac:spMkLst>
        </pc:spChg>
        <pc:spChg chg="mod">
          <ac:chgData name="Kořínek Jiří" userId="38144f8e-3e0c-4dde-bf5e-a7dd982c2475" providerId="ADAL" clId="{6A87CA4D-FA04-477F-8514-8B401304564B}" dt="2023-11-09T13:00:09.130" v="418"/>
          <ac:spMkLst>
            <pc:docMk/>
            <pc:sldMk cId="1844869832" sldId="344"/>
            <ac:spMk id="3" creationId="{08AAE139-C23C-F05F-19C1-E1B16003088A}"/>
          </ac:spMkLst>
        </pc:spChg>
      </pc:sldChg>
      <pc:sldChg chg="addSp delSp modSp add mod ord addAnim delAnim modAnim">
        <pc:chgData name="Kořínek Jiří" userId="38144f8e-3e0c-4dde-bf5e-a7dd982c2475" providerId="ADAL" clId="{6A87CA4D-FA04-477F-8514-8B401304564B}" dt="2023-11-09T13:02:18.538" v="457" actId="1035"/>
        <pc:sldMkLst>
          <pc:docMk/>
          <pc:sldMk cId="1403669191" sldId="345"/>
        </pc:sldMkLst>
        <pc:spChg chg="del mod">
          <ac:chgData name="Kořínek Jiří" userId="38144f8e-3e0c-4dde-bf5e-a7dd982c2475" providerId="ADAL" clId="{6A87CA4D-FA04-477F-8514-8B401304564B}" dt="2023-11-09T12:59:14.598" v="395" actId="478"/>
          <ac:spMkLst>
            <pc:docMk/>
            <pc:sldMk cId="1403669191" sldId="345"/>
            <ac:spMk id="2" creationId="{00000000-0000-0000-0000-000000000000}"/>
          </ac:spMkLst>
        </pc:spChg>
        <pc:spChg chg="del">
          <ac:chgData name="Kořínek Jiří" userId="38144f8e-3e0c-4dde-bf5e-a7dd982c2475" providerId="ADAL" clId="{6A87CA4D-FA04-477F-8514-8B401304564B}" dt="2023-11-09T12:59:02.381" v="391" actId="478"/>
          <ac:spMkLst>
            <pc:docMk/>
            <pc:sldMk cId="1403669191" sldId="345"/>
            <ac:spMk id="3" creationId="{00000000-0000-0000-0000-000000000000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4" creationId="{DF609A17-0787-D136-D711-3F69D784466F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5" creationId="{0E41B4CF-E355-D7F8-F563-EAC1C071B6FA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6" creationId="{F45AF7AE-B4F5-5CD4-E934-692DF37DDE65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7" creationId="{D7855180-620C-2835-4773-7FB05F5A89C9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8" creationId="{A4FDFCA6-1FCD-BC4E-4AE8-325118A8126C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9" creationId="{EB628EB3-056D-808B-C10F-D93A2758DA99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10" creationId="{DCF094C1-C803-0BA6-A27B-7AF2761D8AEE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11" creationId="{520738D9-428E-B097-D51F-BC0D4CA6F526}"/>
          </ac:spMkLst>
        </pc:spChg>
        <pc:spChg chg="add del mod">
          <ac:chgData name="Kořínek Jiří" userId="38144f8e-3e0c-4dde-bf5e-a7dd982c2475" providerId="ADAL" clId="{6A87CA4D-FA04-477F-8514-8B401304564B}" dt="2023-11-09T12:59:09.789" v="393" actId="478"/>
          <ac:spMkLst>
            <pc:docMk/>
            <pc:sldMk cId="1403669191" sldId="345"/>
            <ac:spMk id="12" creationId="{05173D36-E7B8-9541-D836-93751A3A50F8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13" creationId="{021708E8-5210-1A34-3D15-96ED68440CE3}"/>
          </ac:spMkLst>
        </pc:spChg>
        <pc:spChg chg="add del mod">
          <ac:chgData name="Kořínek Jiří" userId="38144f8e-3e0c-4dde-bf5e-a7dd982c2475" providerId="ADAL" clId="{6A87CA4D-FA04-477F-8514-8B401304564B}" dt="2023-11-09T13:01:08.344" v="424" actId="478"/>
          <ac:spMkLst>
            <pc:docMk/>
            <pc:sldMk cId="1403669191" sldId="345"/>
            <ac:spMk id="14" creationId="{BDA62D3E-0925-A834-A5A8-8D615BE37B37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15" creationId="{36AD527C-DF78-0286-D1E2-F8D51A8005C2}"/>
          </ac:spMkLst>
        </pc:spChg>
        <pc:spChg chg="add mod">
          <ac:chgData name="Kořínek Jiří" userId="38144f8e-3e0c-4dde-bf5e-a7dd982c2475" providerId="ADAL" clId="{6A87CA4D-FA04-477F-8514-8B401304564B}" dt="2023-11-09T12:59:03.421" v="392"/>
          <ac:spMkLst>
            <pc:docMk/>
            <pc:sldMk cId="1403669191" sldId="345"/>
            <ac:spMk id="16" creationId="{36A93B74-7784-1DDB-9CE3-FC56D209FA77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17" creationId="{B298179A-A379-2637-7905-633CF0FCF3A1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18" creationId="{CB0ED919-B7D8-6683-8258-4B313D7DE5C3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19" creationId="{3AC1683D-EFA4-3F94-618C-04F6207B1039}"/>
          </ac:spMkLst>
        </pc:spChg>
        <pc:spChg chg="add mod">
          <ac:chgData name="Kořínek Jiří" userId="38144f8e-3e0c-4dde-bf5e-a7dd982c2475" providerId="ADAL" clId="{6A87CA4D-FA04-477F-8514-8B401304564B}" dt="2023-11-09T13:02:18.538" v="457" actId="1035"/>
          <ac:spMkLst>
            <pc:docMk/>
            <pc:sldMk cId="1403669191" sldId="345"/>
            <ac:spMk id="20" creationId="{478C0063-9891-0A93-F7A7-586EAE157993}"/>
          </ac:spMkLst>
        </pc:spChg>
        <pc:spChg chg="add del mod">
          <ac:chgData name="Kořínek Jiří" userId="38144f8e-3e0c-4dde-bf5e-a7dd982c2475" providerId="ADAL" clId="{6A87CA4D-FA04-477F-8514-8B401304564B}" dt="2023-11-09T12:59:19.263" v="396" actId="478"/>
          <ac:spMkLst>
            <pc:docMk/>
            <pc:sldMk cId="1403669191" sldId="345"/>
            <ac:spMk id="22" creationId="{61A928BC-A140-93C9-4BC3-6FA1013D7BFD}"/>
          </ac:spMkLst>
        </pc:spChg>
        <pc:spChg chg="add mod">
          <ac:chgData name="Kořínek Jiří" userId="38144f8e-3e0c-4dde-bf5e-a7dd982c2475" providerId="ADAL" clId="{6A87CA4D-FA04-477F-8514-8B401304564B}" dt="2023-11-09T13:00:09.130" v="418"/>
          <ac:spMkLst>
            <pc:docMk/>
            <pc:sldMk cId="1403669191" sldId="345"/>
            <ac:spMk id="23" creationId="{315A03EF-7134-C550-0887-BE986D6F1D38}"/>
          </ac:spMkLst>
        </pc:spChg>
        <pc:spChg chg="add mod">
          <ac:chgData name="Kořínek Jiří" userId="38144f8e-3e0c-4dde-bf5e-a7dd982c2475" providerId="ADAL" clId="{6A87CA4D-FA04-477F-8514-8B401304564B}" dt="2023-11-09T13:01:16.634" v="426"/>
          <ac:spMkLst>
            <pc:docMk/>
            <pc:sldMk cId="1403669191" sldId="345"/>
            <ac:spMk id="24" creationId="{D141AC36-236C-B2A3-13CA-9E0E589A7ED3}"/>
          </ac:spMkLst>
        </pc:spChg>
      </pc:sldChg>
      <pc:sldChg chg="delSp modSp add del mod">
        <pc:chgData name="Kořínek Jiří" userId="38144f8e-3e0c-4dde-bf5e-a7dd982c2475" providerId="ADAL" clId="{6A87CA4D-FA04-477F-8514-8B401304564B}" dt="2023-11-09T12:53:37.828" v="372" actId="47"/>
        <pc:sldMkLst>
          <pc:docMk/>
          <pc:sldMk cId="2262804106" sldId="345"/>
        </pc:sldMkLst>
        <pc:spChg chg="mod">
          <ac:chgData name="Kořínek Jiří" userId="38144f8e-3e0c-4dde-bf5e-a7dd982c2475" providerId="ADAL" clId="{6A87CA4D-FA04-477F-8514-8B401304564B}" dt="2023-11-09T12:32:32.495" v="25" actId="20577"/>
          <ac:spMkLst>
            <pc:docMk/>
            <pc:sldMk cId="2262804106" sldId="345"/>
            <ac:spMk id="421" creationId="{00000000-0000-0000-0000-000000000000}"/>
          </ac:spMkLst>
        </pc:spChg>
        <pc:spChg chg="del mod">
          <ac:chgData name="Kořínek Jiří" userId="38144f8e-3e0c-4dde-bf5e-a7dd982c2475" providerId="ADAL" clId="{6A87CA4D-FA04-477F-8514-8B401304564B}" dt="2023-11-09T12:32:38.044" v="27" actId="478"/>
          <ac:spMkLst>
            <pc:docMk/>
            <pc:sldMk cId="2262804106" sldId="345"/>
            <ac:spMk id="422" creationId="{00000000-0000-0000-0000-000000000000}"/>
          </ac:spMkLst>
        </pc:spChg>
      </pc:sldChg>
      <pc:sldChg chg="addSp delSp modSp add mod ord delAnim modAnim">
        <pc:chgData name="Kořínek Jiří" userId="38144f8e-3e0c-4dde-bf5e-a7dd982c2475" providerId="ADAL" clId="{6A87CA4D-FA04-477F-8514-8B401304564B}" dt="2023-11-13T12:19:20.221" v="1074" actId="20577"/>
        <pc:sldMkLst>
          <pc:docMk/>
          <pc:sldMk cId="4239580774" sldId="346"/>
        </pc:sldMkLst>
        <pc:spChg chg="add mod">
          <ac:chgData name="Kořínek Jiří" userId="38144f8e-3e0c-4dde-bf5e-a7dd982c2475" providerId="ADAL" clId="{6A87CA4D-FA04-477F-8514-8B401304564B}" dt="2023-11-13T12:17:29.085" v="1064" actId="1076"/>
          <ac:spMkLst>
            <pc:docMk/>
            <pc:sldMk cId="4239580774" sldId="346"/>
            <ac:spMk id="2" creationId="{F7241756-8D6B-EA1A-DCEB-B3A0F6F3D5B5}"/>
          </ac:spMkLst>
        </pc:spChg>
        <pc:spChg chg="add del mod">
          <ac:chgData name="Kořínek Jiří" userId="38144f8e-3e0c-4dde-bf5e-a7dd982c2475" providerId="ADAL" clId="{6A87CA4D-FA04-477F-8514-8B401304564B}" dt="2023-11-09T13:15:01.030" v="739" actId="478"/>
          <ac:spMkLst>
            <pc:docMk/>
            <pc:sldMk cId="4239580774" sldId="346"/>
            <ac:spMk id="3" creationId="{17693BA9-FC29-5497-BC88-2D472201C002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4" creationId="{DF609A17-0787-D136-D711-3F69D784466F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5" creationId="{0E41B4CF-E355-D7F8-F563-EAC1C071B6FA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6" creationId="{F45AF7AE-B4F5-5CD4-E934-692DF37DDE65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7" creationId="{D7855180-620C-2835-4773-7FB05F5A89C9}"/>
          </ac:spMkLst>
        </pc:spChg>
        <pc:spChg chg="mod">
          <ac:chgData name="Kořínek Jiří" userId="38144f8e-3e0c-4dde-bf5e-a7dd982c2475" providerId="ADAL" clId="{6A87CA4D-FA04-477F-8514-8B401304564B}" dt="2023-11-13T12:17:15.479" v="1062" actId="1076"/>
          <ac:spMkLst>
            <pc:docMk/>
            <pc:sldMk cId="4239580774" sldId="346"/>
            <ac:spMk id="10" creationId="{DCF094C1-C803-0BA6-A27B-7AF2761D8AEE}"/>
          </ac:spMkLst>
        </pc:spChg>
        <pc:spChg chg="mod">
          <ac:chgData name="Kořínek Jiří" userId="38144f8e-3e0c-4dde-bf5e-a7dd982c2475" providerId="ADAL" clId="{6A87CA4D-FA04-477F-8514-8B401304564B}" dt="2023-11-13T12:17:15.479" v="1062" actId="1076"/>
          <ac:spMkLst>
            <pc:docMk/>
            <pc:sldMk cId="4239580774" sldId="346"/>
            <ac:spMk id="11" creationId="{520738D9-428E-B097-D51F-BC0D4CA6F526}"/>
          </ac:spMkLst>
        </pc:spChg>
        <pc:spChg chg="add mod">
          <ac:chgData name="Kořínek Jiří" userId="38144f8e-3e0c-4dde-bf5e-a7dd982c2475" providerId="ADAL" clId="{6A87CA4D-FA04-477F-8514-8B401304564B}" dt="2023-11-13T12:17:36.283" v="1065" actId="1076"/>
          <ac:spMkLst>
            <pc:docMk/>
            <pc:sldMk cId="4239580774" sldId="346"/>
            <ac:spMk id="12" creationId="{6947C645-7846-970A-C2E2-09D86CF5F59F}"/>
          </ac:spMkLst>
        </pc:spChg>
        <pc:spChg chg="mod">
          <ac:chgData name="Kořínek Jiří" userId="38144f8e-3e0c-4dde-bf5e-a7dd982c2475" providerId="ADAL" clId="{6A87CA4D-FA04-477F-8514-8B401304564B}" dt="2023-11-13T12:19:20.221" v="1074" actId="20577"/>
          <ac:spMkLst>
            <pc:docMk/>
            <pc:sldMk cId="4239580774" sldId="346"/>
            <ac:spMk id="13" creationId="{021708E8-5210-1A34-3D15-96ED68440CE3}"/>
          </ac:spMkLst>
        </pc:spChg>
        <pc:spChg chg="mod">
          <ac:chgData name="Kořínek Jiří" userId="38144f8e-3e0c-4dde-bf5e-a7dd982c2475" providerId="ADAL" clId="{6A87CA4D-FA04-477F-8514-8B401304564B}" dt="2023-11-13T12:17:15.479" v="1062" actId="1076"/>
          <ac:spMkLst>
            <pc:docMk/>
            <pc:sldMk cId="4239580774" sldId="346"/>
            <ac:spMk id="15" creationId="{36AD527C-DF78-0286-D1E2-F8D51A8005C2}"/>
          </ac:spMkLst>
        </pc:spChg>
        <pc:spChg chg="mod">
          <ac:chgData name="Kořínek Jiří" userId="38144f8e-3e0c-4dde-bf5e-a7dd982c2475" providerId="ADAL" clId="{6A87CA4D-FA04-477F-8514-8B401304564B}" dt="2023-11-13T12:17:15.479" v="1062" actId="1076"/>
          <ac:spMkLst>
            <pc:docMk/>
            <pc:sldMk cId="4239580774" sldId="346"/>
            <ac:spMk id="16" creationId="{36A93B74-7784-1DDB-9CE3-FC56D209FA77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17" creationId="{B298179A-A379-2637-7905-633CF0FCF3A1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18" creationId="{CB0ED919-B7D8-6683-8258-4B313D7DE5C3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19" creationId="{3AC1683D-EFA4-3F94-618C-04F6207B1039}"/>
          </ac:spMkLst>
        </pc:spChg>
        <pc:spChg chg="del">
          <ac:chgData name="Kořínek Jiří" userId="38144f8e-3e0c-4dde-bf5e-a7dd982c2475" providerId="ADAL" clId="{6A87CA4D-FA04-477F-8514-8B401304564B}" dt="2023-11-09T13:03:10.207" v="459" actId="478"/>
          <ac:spMkLst>
            <pc:docMk/>
            <pc:sldMk cId="4239580774" sldId="346"/>
            <ac:spMk id="20" creationId="{478C0063-9891-0A93-F7A7-586EAE157993}"/>
          </ac:spMkLst>
        </pc:spChg>
        <pc:spChg chg="mod">
          <ac:chgData name="Kořínek Jiří" userId="38144f8e-3e0c-4dde-bf5e-a7dd982c2475" providerId="ADAL" clId="{6A87CA4D-FA04-477F-8514-8B401304564B}" dt="2023-11-09T13:05:11.504" v="565" actId="20577"/>
          <ac:spMkLst>
            <pc:docMk/>
            <pc:sldMk cId="4239580774" sldId="346"/>
            <ac:spMk id="23" creationId="{315A03EF-7134-C550-0887-BE986D6F1D38}"/>
          </ac:spMkLst>
        </pc:spChg>
        <pc:spChg chg="mod">
          <ac:chgData name="Kořínek Jiří" userId="38144f8e-3e0c-4dde-bf5e-a7dd982c2475" providerId="ADAL" clId="{6A87CA4D-FA04-477F-8514-8B401304564B}" dt="2023-11-09T13:03:55.352" v="494" actId="20577"/>
          <ac:spMkLst>
            <pc:docMk/>
            <pc:sldMk cId="4239580774" sldId="346"/>
            <ac:spMk id="24" creationId="{D141AC36-236C-B2A3-13CA-9E0E589A7ED3}"/>
          </ac:spMkLst>
        </pc:spChg>
      </pc:sldChg>
      <pc:sldMasterChg chg="delSldLayout">
        <pc:chgData name="Kořínek Jiří" userId="38144f8e-3e0c-4dde-bf5e-a7dd982c2475" providerId="ADAL" clId="{6A87CA4D-FA04-477F-8514-8B401304564B}" dt="2023-11-09T12:59:34.502" v="398" actId="2696"/>
        <pc:sldMasterMkLst>
          <pc:docMk/>
          <pc:sldMasterMk cId="0" sldId="2147483681"/>
        </pc:sldMasterMkLst>
        <pc:sldLayoutChg chg="del">
          <pc:chgData name="Kořínek Jiří" userId="38144f8e-3e0c-4dde-bf5e-a7dd982c2475" providerId="ADAL" clId="{6A87CA4D-FA04-477F-8514-8B401304564B}" dt="2023-11-09T12:59:34.502" v="398" actId="2696"/>
          <pc:sldLayoutMkLst>
            <pc:docMk/>
            <pc:sldMasterMk cId="0" sldId="2147483681"/>
            <pc:sldLayoutMk cId="1022225551" sldId="214748368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31496C3F-F04E-DECC-1C8A-6AAAF47B1A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46A32C9-92A0-10C1-412F-9D84FF32BC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B3874-3D69-437B-846C-3FE158EB65E4}" type="datetimeFigureOut">
              <a:rPr lang="cs-CZ" smtClean="0"/>
              <a:t>24.11.2023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41AA10-C298-0ADE-2CC0-6EB35DB94C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168792E-839F-9D6C-40D3-6537801494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C6C6A-A0B2-40BA-B7C1-39DD20C9D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9879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c863ae5e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c863ae5e8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0164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622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2454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2796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7520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2729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26629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gcc8cfa50e2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0" name="Google Shape;1220;gcc8cfa50e2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1570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5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6912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4137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0334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7687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>
            <a:off x="7870513" y="3869150"/>
            <a:ext cx="2765700" cy="2765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8108649" y="4107286"/>
            <a:ext cx="2289300" cy="2289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>
            <a:off x="8505753" y="4503562"/>
            <a:ext cx="1495500" cy="1496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-1581150" y="-1580275"/>
            <a:ext cx="2943600" cy="2943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10800000">
            <a:off x="-1327411" y="-1326536"/>
            <a:ext cx="2436300" cy="243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10800000">
            <a:off x="-904778" y="-905027"/>
            <a:ext cx="1591500" cy="1592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rot="10800000">
            <a:off x="6536525" y="-1117475"/>
            <a:ext cx="1829700" cy="1829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>
            <a:off x="6693914" y="-960086"/>
            <a:ext cx="1514700" cy="1514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10800000">
            <a:off x="6957099" y="-697754"/>
            <a:ext cx="989100" cy="9900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746350" y="1570885"/>
            <a:ext cx="5697900" cy="148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750925" y="3178413"/>
            <a:ext cx="5697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B249CEBA-0CB3-4B84-DC42-AE2DDF1E00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-7141375" y="-2522775"/>
            <a:ext cx="10187100" cy="10187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-6781639" y="-2163039"/>
            <a:ext cx="9468000" cy="94680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-6426470" y="-1808958"/>
            <a:ext cx="8754900" cy="876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316500" y="1281288"/>
            <a:ext cx="2580900" cy="25809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1552899" y="1517686"/>
            <a:ext cx="2106300" cy="210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5211000" y="4029175"/>
            <a:ext cx="2580900" cy="2580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5433341" y="4251516"/>
            <a:ext cx="2136300" cy="213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5803528" y="4621636"/>
            <a:ext cx="1395300" cy="1396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7198825" y="-1299600"/>
            <a:ext cx="3057900" cy="3057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462254" y="-1036171"/>
            <a:ext cx="2531100" cy="2531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7900850" y="-597654"/>
            <a:ext cx="1653300" cy="1654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title"/>
          </p:nvPr>
        </p:nvSpPr>
        <p:spPr>
          <a:xfrm>
            <a:off x="4572000" y="19785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subTitle" idx="1"/>
          </p:nvPr>
        </p:nvSpPr>
        <p:spPr>
          <a:xfrm>
            <a:off x="4572000" y="2774450"/>
            <a:ext cx="3858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title" idx="2" hasCustomPrompt="1"/>
          </p:nvPr>
        </p:nvSpPr>
        <p:spPr>
          <a:xfrm>
            <a:off x="1748500" y="2201750"/>
            <a:ext cx="1715100" cy="74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05E0D962-B661-42FC-8BA5-32D741EEC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 rot="4290670">
            <a:off x="-882713" y="-804818"/>
            <a:ext cx="1715125" cy="1715125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/>
          <p:nvPr/>
        </p:nvSpPr>
        <p:spPr>
          <a:xfrm>
            <a:off x="-734910" y="-657060"/>
            <a:ext cx="1419600" cy="141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-488932" y="-411126"/>
            <a:ext cx="927300" cy="927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/>
          <p:nvPr/>
        </p:nvSpPr>
        <p:spPr>
          <a:xfrm rot="5400000">
            <a:off x="8311775" y="4204225"/>
            <a:ext cx="1715100" cy="1715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8459515" y="4351965"/>
            <a:ext cx="1419600" cy="141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8705493" y="4597899"/>
            <a:ext cx="927300" cy="927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subTitle" idx="1"/>
          </p:nvPr>
        </p:nvSpPr>
        <p:spPr>
          <a:xfrm>
            <a:off x="713225" y="1152475"/>
            <a:ext cx="7717800" cy="34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549EAC2-43BC-0F61-2084-2BF792E38C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4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"/>
          <p:cNvSpPr/>
          <p:nvPr/>
        </p:nvSpPr>
        <p:spPr>
          <a:xfrm>
            <a:off x="-803475" y="-804800"/>
            <a:ext cx="1993800" cy="199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5"/>
          <p:cNvSpPr/>
          <p:nvPr/>
        </p:nvSpPr>
        <p:spPr>
          <a:xfrm>
            <a:off x="-631724" y="-633049"/>
            <a:ext cx="1650300" cy="165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5"/>
          <p:cNvSpPr/>
          <p:nvPr/>
        </p:nvSpPr>
        <p:spPr>
          <a:xfrm>
            <a:off x="-345767" y="-347143"/>
            <a:ext cx="1077900" cy="107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5"/>
          <p:cNvSpPr/>
          <p:nvPr/>
        </p:nvSpPr>
        <p:spPr>
          <a:xfrm>
            <a:off x="7953925" y="-804800"/>
            <a:ext cx="1993800" cy="199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5"/>
          <p:cNvSpPr/>
          <p:nvPr/>
        </p:nvSpPr>
        <p:spPr>
          <a:xfrm>
            <a:off x="8125676" y="-633049"/>
            <a:ext cx="1650300" cy="165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5"/>
          <p:cNvSpPr/>
          <p:nvPr/>
        </p:nvSpPr>
        <p:spPr>
          <a:xfrm>
            <a:off x="8411633" y="-347143"/>
            <a:ext cx="1077900" cy="107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1"/>
          </p:nvPr>
        </p:nvSpPr>
        <p:spPr>
          <a:xfrm>
            <a:off x="5591875" y="1926312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subTitle" idx="2"/>
          </p:nvPr>
        </p:nvSpPr>
        <p:spPr>
          <a:xfrm>
            <a:off x="5591875" y="1505088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15"/>
          <p:cNvSpPr txBox="1">
            <a:spLocks noGrp="1"/>
          </p:cNvSpPr>
          <p:nvPr>
            <p:ph type="subTitle" idx="3"/>
          </p:nvPr>
        </p:nvSpPr>
        <p:spPr>
          <a:xfrm>
            <a:off x="1600575" y="1796347"/>
            <a:ext cx="2533200" cy="5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title" idx="4" hasCustomPrompt="1"/>
          </p:nvPr>
        </p:nvSpPr>
        <p:spPr>
          <a:xfrm>
            <a:off x="630900" y="1741750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3" name="Google Shape;163;p15"/>
          <p:cNvSpPr txBox="1">
            <a:spLocks noGrp="1"/>
          </p:cNvSpPr>
          <p:nvPr>
            <p:ph type="title" idx="5" hasCustomPrompt="1"/>
          </p:nvPr>
        </p:nvSpPr>
        <p:spPr>
          <a:xfrm>
            <a:off x="630704" y="3394278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4" name="Google Shape;164;p15"/>
          <p:cNvSpPr txBox="1">
            <a:spLocks noGrp="1"/>
          </p:cNvSpPr>
          <p:nvPr>
            <p:ph type="title" idx="6" hasCustomPrompt="1"/>
          </p:nvPr>
        </p:nvSpPr>
        <p:spPr>
          <a:xfrm>
            <a:off x="4700571" y="1735600"/>
            <a:ext cx="774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5" name="Google Shape;165;p15"/>
          <p:cNvSpPr txBox="1">
            <a:spLocks noGrp="1"/>
          </p:cNvSpPr>
          <p:nvPr>
            <p:ph type="subTitle" idx="7"/>
          </p:nvPr>
        </p:nvSpPr>
        <p:spPr>
          <a:xfrm>
            <a:off x="1600641" y="3584998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8"/>
          </p:nvPr>
        </p:nvSpPr>
        <p:spPr>
          <a:xfrm>
            <a:off x="1600641" y="3163774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subTitle" idx="9"/>
          </p:nvPr>
        </p:nvSpPr>
        <p:spPr>
          <a:xfrm>
            <a:off x="5591875" y="3584998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subTitle" idx="13"/>
          </p:nvPr>
        </p:nvSpPr>
        <p:spPr>
          <a:xfrm>
            <a:off x="5591875" y="3163774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15"/>
          <p:cNvSpPr txBox="1">
            <a:spLocks noGrp="1"/>
          </p:cNvSpPr>
          <p:nvPr>
            <p:ph type="subTitle" idx="14"/>
          </p:nvPr>
        </p:nvSpPr>
        <p:spPr>
          <a:xfrm>
            <a:off x="1600575" y="1461579"/>
            <a:ext cx="2533200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title" idx="15" hasCustomPrompt="1"/>
          </p:nvPr>
        </p:nvSpPr>
        <p:spPr>
          <a:xfrm>
            <a:off x="4700571" y="3394275"/>
            <a:ext cx="774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AA99B0D-EDEE-E285-4FC0-B633C07CF7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2"/>
          <p:cNvSpPr/>
          <p:nvPr/>
        </p:nvSpPr>
        <p:spPr>
          <a:xfrm rot="5400000">
            <a:off x="-2228489" y="327425"/>
            <a:ext cx="4412100" cy="4412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2"/>
          <p:cNvSpPr/>
          <p:nvPr/>
        </p:nvSpPr>
        <p:spPr>
          <a:xfrm rot="5400000">
            <a:off x="-1848100" y="707536"/>
            <a:ext cx="3651600" cy="3651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2"/>
          <p:cNvSpPr/>
          <p:nvPr/>
        </p:nvSpPr>
        <p:spPr>
          <a:xfrm rot="5400000">
            <a:off x="-1216051" y="1338900"/>
            <a:ext cx="2385300" cy="2388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2"/>
          <p:cNvSpPr/>
          <p:nvPr/>
        </p:nvSpPr>
        <p:spPr>
          <a:xfrm rot="5400000">
            <a:off x="6960389" y="327425"/>
            <a:ext cx="4412100" cy="4412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2"/>
          <p:cNvSpPr/>
          <p:nvPr/>
        </p:nvSpPr>
        <p:spPr>
          <a:xfrm rot="5400000">
            <a:off x="7340778" y="707536"/>
            <a:ext cx="3651600" cy="3651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2"/>
          <p:cNvSpPr/>
          <p:nvPr/>
        </p:nvSpPr>
        <p:spPr>
          <a:xfrm rot="5400000">
            <a:off x="7972827" y="1338900"/>
            <a:ext cx="2385300" cy="2388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0_1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3"/>
          <p:cNvSpPr/>
          <p:nvPr/>
        </p:nvSpPr>
        <p:spPr>
          <a:xfrm rot="5400000">
            <a:off x="-2287450" y="2537575"/>
            <a:ext cx="4859400" cy="4859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3"/>
          <p:cNvSpPr/>
          <p:nvPr/>
        </p:nvSpPr>
        <p:spPr>
          <a:xfrm rot="5400000">
            <a:off x="-1868503" y="2956227"/>
            <a:ext cx="4021800" cy="4021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3"/>
          <p:cNvSpPr/>
          <p:nvPr/>
        </p:nvSpPr>
        <p:spPr>
          <a:xfrm rot="5400000">
            <a:off x="-1172362" y="3651612"/>
            <a:ext cx="2627100" cy="2630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33"/>
          <p:cNvSpPr/>
          <p:nvPr/>
        </p:nvSpPr>
        <p:spPr>
          <a:xfrm rot="5400000">
            <a:off x="6572050" y="-2447325"/>
            <a:ext cx="4859400" cy="4859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3"/>
          <p:cNvSpPr/>
          <p:nvPr/>
        </p:nvSpPr>
        <p:spPr>
          <a:xfrm rot="5400000">
            <a:off x="6990997" y="-2028673"/>
            <a:ext cx="4021800" cy="4021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3"/>
          <p:cNvSpPr/>
          <p:nvPr/>
        </p:nvSpPr>
        <p:spPr>
          <a:xfrm rot="5400000">
            <a:off x="7687138" y="-1333288"/>
            <a:ext cx="2627100" cy="2630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1"/>
          <p:cNvSpPr/>
          <p:nvPr/>
        </p:nvSpPr>
        <p:spPr>
          <a:xfrm rot="5400000">
            <a:off x="7037550" y="1547800"/>
            <a:ext cx="2880000" cy="28800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1"/>
          <p:cNvSpPr/>
          <p:nvPr/>
        </p:nvSpPr>
        <p:spPr>
          <a:xfrm rot="5400000">
            <a:off x="7285941" y="1795909"/>
            <a:ext cx="2383500" cy="2383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1"/>
          <p:cNvSpPr/>
          <p:nvPr/>
        </p:nvSpPr>
        <p:spPr>
          <a:xfrm rot="5400000">
            <a:off x="7698677" y="2207947"/>
            <a:ext cx="1556700" cy="155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1"/>
          <p:cNvSpPr/>
          <p:nvPr/>
        </p:nvSpPr>
        <p:spPr>
          <a:xfrm rot="5400000">
            <a:off x="569900" y="4296250"/>
            <a:ext cx="2384400" cy="2384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1"/>
          <p:cNvSpPr/>
          <p:nvPr/>
        </p:nvSpPr>
        <p:spPr>
          <a:xfrm rot="5400000">
            <a:off x="775479" y="4501671"/>
            <a:ext cx="1973400" cy="1973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1"/>
          <p:cNvSpPr/>
          <p:nvPr/>
        </p:nvSpPr>
        <p:spPr>
          <a:xfrm rot="5400000">
            <a:off x="1117074" y="4842937"/>
            <a:ext cx="1289100" cy="1290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1"/>
          <p:cNvSpPr/>
          <p:nvPr/>
        </p:nvSpPr>
        <p:spPr>
          <a:xfrm rot="5400000">
            <a:off x="-745475" y="-1400525"/>
            <a:ext cx="3372600" cy="33726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1"/>
          <p:cNvSpPr/>
          <p:nvPr/>
        </p:nvSpPr>
        <p:spPr>
          <a:xfrm rot="5400000">
            <a:off x="-454621" y="-1109979"/>
            <a:ext cx="2791200" cy="27912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31"/>
          <p:cNvSpPr/>
          <p:nvPr/>
        </p:nvSpPr>
        <p:spPr>
          <a:xfrm rot="5400000">
            <a:off x="28773" y="-627286"/>
            <a:ext cx="1823100" cy="18252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1"/>
          <p:cNvSpPr/>
          <p:nvPr/>
        </p:nvSpPr>
        <p:spPr>
          <a:xfrm>
            <a:off x="775650" y="155125"/>
            <a:ext cx="7655400" cy="4422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1"/>
          <p:cNvSpPr/>
          <p:nvPr/>
        </p:nvSpPr>
        <p:spPr>
          <a:xfrm>
            <a:off x="957375" y="346725"/>
            <a:ext cx="7292100" cy="40485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6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31"/>
          <p:cNvSpPr txBox="1">
            <a:spLocks noGrp="1"/>
          </p:cNvSpPr>
          <p:nvPr>
            <p:ph type="subTitle" idx="1"/>
          </p:nvPr>
        </p:nvSpPr>
        <p:spPr>
          <a:xfrm>
            <a:off x="713100" y="1151850"/>
            <a:ext cx="7717800" cy="14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89" name="Google Shape;389;p31"/>
          <p:cNvSpPr txBox="1">
            <a:spLocks noGrp="1"/>
          </p:cNvSpPr>
          <p:nvPr>
            <p:ph type="subTitle" idx="2"/>
          </p:nvPr>
        </p:nvSpPr>
        <p:spPr>
          <a:xfrm>
            <a:off x="713100" y="3758750"/>
            <a:ext cx="77178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2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832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bg1">
            <a:alpha val="4804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811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8" r:id="rId4"/>
    <p:sldLayoutId id="2147483661" r:id="rId5"/>
    <p:sldLayoutId id="2147483678" r:id="rId6"/>
    <p:sldLayoutId id="2147483679" r:id="rId7"/>
    <p:sldLayoutId id="214748368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optp@mmr.cz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6"/>
          <p:cNvSpPr/>
          <p:nvPr/>
        </p:nvSpPr>
        <p:spPr>
          <a:xfrm rot="10800000">
            <a:off x="592839" y="950216"/>
            <a:ext cx="8014086" cy="3153384"/>
          </a:xfrm>
          <a:prstGeom prst="flowChartTerminator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36"/>
          <p:cNvSpPr/>
          <p:nvPr/>
        </p:nvSpPr>
        <p:spPr>
          <a:xfrm rot="10800000">
            <a:off x="783318" y="1140105"/>
            <a:ext cx="7623882" cy="276102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3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2. zasedání Monitorovacího výboru Operačního programu Technická pomoc</a:t>
            </a:r>
            <a:br>
              <a:rPr lang="cs-CZ" sz="2800">
                <a:latin typeface="+mj-lt"/>
              </a:rPr>
            </a:br>
            <a:r>
              <a:rPr lang="cs-CZ" sz="2800">
                <a:latin typeface="+mj-lt"/>
              </a:rPr>
              <a:t>2021 - 2027</a:t>
            </a:r>
          </a:p>
        </p:txBody>
      </p:sp>
      <p:sp>
        <p:nvSpPr>
          <p:cNvPr id="415" name="Google Shape;415;p36"/>
          <p:cNvSpPr txBox="1">
            <a:spLocks noGrp="1"/>
          </p:cNvSpPr>
          <p:nvPr>
            <p:ph type="subTitle" idx="1"/>
          </p:nvPr>
        </p:nvSpPr>
        <p:spPr>
          <a:xfrm>
            <a:off x="1746350" y="3415114"/>
            <a:ext cx="5697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latin typeface="+mn-lt"/>
              </a:rPr>
              <a:t>Praha 28. 11. 2023</a:t>
            </a:r>
            <a:endParaRPr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542;p45">
            <a:extLst>
              <a:ext uri="{FF2B5EF4-FFF2-40B4-BE49-F238E27FC236}">
                <a16:creationId xmlns:a16="http://schemas.microsoft.com/office/drawing/2014/main" id="{A4FDFCA6-1FCD-BC4E-4AE8-325118A8126C}"/>
              </a:ext>
            </a:extLst>
          </p:cNvPr>
          <p:cNvSpPr/>
          <p:nvPr/>
        </p:nvSpPr>
        <p:spPr>
          <a:xfrm>
            <a:off x="892013" y="1128450"/>
            <a:ext cx="3490200" cy="171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543;p45">
            <a:extLst>
              <a:ext uri="{FF2B5EF4-FFF2-40B4-BE49-F238E27FC236}">
                <a16:creationId xmlns:a16="http://schemas.microsoft.com/office/drawing/2014/main" id="{EB628EB3-056D-808B-C10F-D93A2758DA99}"/>
              </a:ext>
            </a:extLst>
          </p:cNvPr>
          <p:cNvSpPr/>
          <p:nvPr/>
        </p:nvSpPr>
        <p:spPr>
          <a:xfrm>
            <a:off x="989563" y="1189063"/>
            <a:ext cx="3299400" cy="1531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544;p45">
            <a:extLst>
              <a:ext uri="{FF2B5EF4-FFF2-40B4-BE49-F238E27FC236}">
                <a16:creationId xmlns:a16="http://schemas.microsoft.com/office/drawing/2014/main" id="{DCF094C1-C803-0BA6-A27B-7AF2761D8AEE}"/>
              </a:ext>
            </a:extLst>
          </p:cNvPr>
          <p:cNvSpPr/>
          <p:nvPr/>
        </p:nvSpPr>
        <p:spPr>
          <a:xfrm>
            <a:off x="892013" y="3029601"/>
            <a:ext cx="3490200" cy="171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545;p45">
            <a:extLst>
              <a:ext uri="{FF2B5EF4-FFF2-40B4-BE49-F238E27FC236}">
                <a16:creationId xmlns:a16="http://schemas.microsoft.com/office/drawing/2014/main" id="{520738D9-428E-B097-D51F-BC0D4CA6F526}"/>
              </a:ext>
            </a:extLst>
          </p:cNvPr>
          <p:cNvSpPr/>
          <p:nvPr/>
        </p:nvSpPr>
        <p:spPr>
          <a:xfrm>
            <a:off x="989538" y="3123576"/>
            <a:ext cx="3299400" cy="1531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554;p45">
            <a:extLst>
              <a:ext uri="{FF2B5EF4-FFF2-40B4-BE49-F238E27FC236}">
                <a16:creationId xmlns:a16="http://schemas.microsoft.com/office/drawing/2014/main" id="{315A03EF-7134-C550-0887-BE986D6F1D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Projekty eGovernmentu ve výzvě č. 2</a:t>
            </a:r>
          </a:p>
        </p:txBody>
      </p:sp>
      <p:sp>
        <p:nvSpPr>
          <p:cNvPr id="13" name="Google Shape;571;p45">
            <a:extLst>
              <a:ext uri="{FF2B5EF4-FFF2-40B4-BE49-F238E27FC236}">
                <a16:creationId xmlns:a16="http://schemas.microsoft.com/office/drawing/2014/main" id="{021708E8-5210-1A34-3D15-96ED68440CE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99875" y="2102307"/>
            <a:ext cx="28854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5080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>
                <a:latin typeface="+mn-lt"/>
              </a:rPr>
              <a:t>Ministerstvo vnitra ČR</a:t>
            </a:r>
            <a:endParaRPr sz="1400">
              <a:latin typeface="+mn-lt"/>
            </a:endParaRPr>
          </a:p>
        </p:txBody>
      </p:sp>
      <p:sp>
        <p:nvSpPr>
          <p:cNvPr id="15" name="Google Shape;571;p45">
            <a:extLst>
              <a:ext uri="{FF2B5EF4-FFF2-40B4-BE49-F238E27FC236}">
                <a16:creationId xmlns:a16="http://schemas.microsoft.com/office/drawing/2014/main" id="{36AD527C-DF78-0286-D1E2-F8D51A8005C2}"/>
              </a:ext>
            </a:extLst>
          </p:cNvPr>
          <p:cNvSpPr txBox="1">
            <a:spLocks/>
          </p:cNvSpPr>
          <p:nvPr/>
        </p:nvSpPr>
        <p:spPr>
          <a:xfrm>
            <a:off x="1193238" y="4080598"/>
            <a:ext cx="28854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50800"/>
            <a:r>
              <a:rPr lang="cs-CZ" sz="1400">
                <a:latin typeface="+mn-lt"/>
              </a:rPr>
              <a:t>Digitální informační agentura</a:t>
            </a:r>
          </a:p>
        </p:txBody>
      </p:sp>
      <p:sp>
        <p:nvSpPr>
          <p:cNvPr id="16" name="Google Shape;572;p45">
            <a:extLst>
              <a:ext uri="{FF2B5EF4-FFF2-40B4-BE49-F238E27FC236}">
                <a16:creationId xmlns:a16="http://schemas.microsoft.com/office/drawing/2014/main" id="{36A93B74-7784-1DDB-9CE3-FC56D209FA77}"/>
              </a:ext>
            </a:extLst>
          </p:cNvPr>
          <p:cNvSpPr txBox="1">
            <a:spLocks/>
          </p:cNvSpPr>
          <p:nvPr/>
        </p:nvSpPr>
        <p:spPr>
          <a:xfrm>
            <a:off x="1074988" y="3357916"/>
            <a:ext cx="31221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600">
                <a:latin typeface="+mn-lt"/>
              </a:rPr>
              <a:t>Podpora pro příjemce dotací - DIA</a:t>
            </a:r>
          </a:p>
        </p:txBody>
      </p:sp>
      <p:sp>
        <p:nvSpPr>
          <p:cNvPr id="24" name="Google Shape;572;p45">
            <a:extLst>
              <a:ext uri="{FF2B5EF4-FFF2-40B4-BE49-F238E27FC236}">
                <a16:creationId xmlns:a16="http://schemas.microsoft.com/office/drawing/2014/main" id="{D141AC36-236C-B2A3-13CA-9E0E589A7ED3}"/>
              </a:ext>
            </a:extLst>
          </p:cNvPr>
          <p:cNvSpPr txBox="1">
            <a:spLocks/>
          </p:cNvSpPr>
          <p:nvPr/>
        </p:nvSpPr>
        <p:spPr>
          <a:xfrm>
            <a:off x="1077138" y="1375414"/>
            <a:ext cx="31221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600">
                <a:latin typeface="+mn-lt"/>
              </a:rPr>
              <a:t>Podpora pro příjemce dotací</a:t>
            </a:r>
          </a:p>
        </p:txBody>
      </p:sp>
      <p:sp>
        <p:nvSpPr>
          <p:cNvPr id="2" name="Google Shape;422;p37">
            <a:extLst>
              <a:ext uri="{FF2B5EF4-FFF2-40B4-BE49-F238E27FC236}">
                <a16:creationId xmlns:a16="http://schemas.microsoft.com/office/drawing/2014/main" id="{F7241756-8D6B-EA1A-DCEB-B3A0F6F3D5B5}"/>
              </a:ext>
            </a:extLst>
          </p:cNvPr>
          <p:cNvSpPr txBox="1">
            <a:spLocks/>
          </p:cNvSpPr>
          <p:nvPr/>
        </p:nvSpPr>
        <p:spPr>
          <a:xfrm>
            <a:off x="4761786" y="1189063"/>
            <a:ext cx="3541250" cy="1279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"/>
              <a:buAutoNum type="arabicPeriod"/>
              <a:defRPr sz="1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>
                <a:latin typeface="+mn-lt"/>
              </a:rPr>
              <a:t>původně jeden projekt MV ČR</a:t>
            </a: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>
                <a:latin typeface="+mn-lt"/>
              </a:rPr>
              <a:t>plánovaná alokace 80 mil. Kč</a:t>
            </a: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>
                <a:latin typeface="+mn-lt"/>
              </a:rPr>
              <a:t>po vzniku DIA převod některých kompetencí    z MV ČR</a:t>
            </a: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>
                <a:latin typeface="+mn-lt"/>
              </a:rPr>
              <a:t>úprava projektu MV ČR, vytvoření nového projektu DIA</a:t>
            </a: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endParaRPr lang="en-US">
              <a:latin typeface="+mn-lt"/>
            </a:endParaRPr>
          </a:p>
        </p:txBody>
      </p:sp>
      <p:sp>
        <p:nvSpPr>
          <p:cNvPr id="12" name="Google Shape;422;p37">
            <a:extLst>
              <a:ext uri="{FF2B5EF4-FFF2-40B4-BE49-F238E27FC236}">
                <a16:creationId xmlns:a16="http://schemas.microsoft.com/office/drawing/2014/main" id="{6947C645-7846-970A-C2E2-09D86CF5F59F}"/>
              </a:ext>
            </a:extLst>
          </p:cNvPr>
          <p:cNvSpPr txBox="1">
            <a:spLocks/>
          </p:cNvSpPr>
          <p:nvPr/>
        </p:nvSpPr>
        <p:spPr>
          <a:xfrm>
            <a:off x="4905667" y="2843250"/>
            <a:ext cx="3600243" cy="1279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"/>
              <a:buAutoNum type="arabicPeriod"/>
              <a:defRPr sz="1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None/>
            </a:pPr>
            <a:r>
              <a:rPr lang="cs-CZ" b="1">
                <a:latin typeface="+mn-lt"/>
              </a:rPr>
              <a:t>Projekt MV ČR </a:t>
            </a:r>
            <a:r>
              <a:rPr lang="cs-CZ">
                <a:latin typeface="+mn-lt"/>
              </a:rPr>
              <a:t>– podpora pro efektivní, účelné a hospodárné čerpání ze strukturálních fondů EU napříč operačními programy (zejména IROP, OP TAK, OP JAK) 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cs-CZ">
              <a:latin typeface="+mn-lt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cs-CZ" b="1">
                <a:latin typeface="+mn-lt"/>
              </a:rPr>
              <a:t>Projekt DIA </a:t>
            </a:r>
            <a:r>
              <a:rPr lang="cs-CZ">
                <a:latin typeface="+mn-lt"/>
              </a:rPr>
              <a:t>– zaměřen na vytvoření vzorových projektových záměrů a dokumentací i na odbornou informační a konzultační podporu potenciálních žadatelů o podporu.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cs-CZ">
              <a:latin typeface="+mn-lt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cs-CZ">
                <a:latin typeface="+mn-lt"/>
              </a:rPr>
              <a:t> </a:t>
            </a: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17145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958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/>
      <p:bldP spid="16" grpId="0"/>
      <p:bldP spid="24" grpId="0"/>
      <p:bldP spid="2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38;p45">
            <a:extLst>
              <a:ext uri="{FF2B5EF4-FFF2-40B4-BE49-F238E27FC236}">
                <a16:creationId xmlns:a16="http://schemas.microsoft.com/office/drawing/2014/main" id="{DF609A17-0787-D136-D711-3F69D784466F}"/>
              </a:ext>
            </a:extLst>
          </p:cNvPr>
          <p:cNvSpPr/>
          <p:nvPr/>
        </p:nvSpPr>
        <p:spPr>
          <a:xfrm>
            <a:off x="4758113" y="3026456"/>
            <a:ext cx="3490200" cy="171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539;p45">
            <a:extLst>
              <a:ext uri="{FF2B5EF4-FFF2-40B4-BE49-F238E27FC236}">
                <a16:creationId xmlns:a16="http://schemas.microsoft.com/office/drawing/2014/main" id="{0E41B4CF-E355-D7F8-F563-EAC1C071B6FA}"/>
              </a:ext>
            </a:extLst>
          </p:cNvPr>
          <p:cNvSpPr/>
          <p:nvPr/>
        </p:nvSpPr>
        <p:spPr>
          <a:xfrm>
            <a:off x="4855663" y="3120431"/>
            <a:ext cx="3299400" cy="1531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540;p45">
            <a:extLst>
              <a:ext uri="{FF2B5EF4-FFF2-40B4-BE49-F238E27FC236}">
                <a16:creationId xmlns:a16="http://schemas.microsoft.com/office/drawing/2014/main" id="{F45AF7AE-B4F5-5CD4-E934-692DF37DDE65}"/>
              </a:ext>
            </a:extLst>
          </p:cNvPr>
          <p:cNvSpPr/>
          <p:nvPr/>
        </p:nvSpPr>
        <p:spPr>
          <a:xfrm>
            <a:off x="892013" y="3026456"/>
            <a:ext cx="3490200" cy="171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541;p45">
            <a:extLst>
              <a:ext uri="{FF2B5EF4-FFF2-40B4-BE49-F238E27FC236}">
                <a16:creationId xmlns:a16="http://schemas.microsoft.com/office/drawing/2014/main" id="{D7855180-620C-2835-4773-7FB05F5A89C9}"/>
              </a:ext>
            </a:extLst>
          </p:cNvPr>
          <p:cNvSpPr/>
          <p:nvPr/>
        </p:nvSpPr>
        <p:spPr>
          <a:xfrm>
            <a:off x="989563" y="3120431"/>
            <a:ext cx="3299400" cy="1531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42;p45">
            <a:extLst>
              <a:ext uri="{FF2B5EF4-FFF2-40B4-BE49-F238E27FC236}">
                <a16:creationId xmlns:a16="http://schemas.microsoft.com/office/drawing/2014/main" id="{A4FDFCA6-1FCD-BC4E-4AE8-325118A8126C}"/>
              </a:ext>
            </a:extLst>
          </p:cNvPr>
          <p:cNvSpPr/>
          <p:nvPr/>
        </p:nvSpPr>
        <p:spPr>
          <a:xfrm>
            <a:off x="892013" y="1128450"/>
            <a:ext cx="3490200" cy="171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543;p45">
            <a:extLst>
              <a:ext uri="{FF2B5EF4-FFF2-40B4-BE49-F238E27FC236}">
                <a16:creationId xmlns:a16="http://schemas.microsoft.com/office/drawing/2014/main" id="{EB628EB3-056D-808B-C10F-D93A2758DA99}"/>
              </a:ext>
            </a:extLst>
          </p:cNvPr>
          <p:cNvSpPr/>
          <p:nvPr/>
        </p:nvSpPr>
        <p:spPr>
          <a:xfrm>
            <a:off x="989563" y="1189063"/>
            <a:ext cx="3299400" cy="1531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544;p45">
            <a:extLst>
              <a:ext uri="{FF2B5EF4-FFF2-40B4-BE49-F238E27FC236}">
                <a16:creationId xmlns:a16="http://schemas.microsoft.com/office/drawing/2014/main" id="{DCF094C1-C803-0BA6-A27B-7AF2761D8AEE}"/>
              </a:ext>
            </a:extLst>
          </p:cNvPr>
          <p:cNvSpPr/>
          <p:nvPr/>
        </p:nvSpPr>
        <p:spPr>
          <a:xfrm>
            <a:off x="4755650" y="1128450"/>
            <a:ext cx="3490200" cy="171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545;p45">
            <a:extLst>
              <a:ext uri="{FF2B5EF4-FFF2-40B4-BE49-F238E27FC236}">
                <a16:creationId xmlns:a16="http://schemas.microsoft.com/office/drawing/2014/main" id="{520738D9-428E-B097-D51F-BC0D4CA6F526}"/>
              </a:ext>
            </a:extLst>
          </p:cNvPr>
          <p:cNvSpPr/>
          <p:nvPr/>
        </p:nvSpPr>
        <p:spPr>
          <a:xfrm>
            <a:off x="4853175" y="1222425"/>
            <a:ext cx="3299400" cy="1531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554;p45">
            <a:extLst>
              <a:ext uri="{FF2B5EF4-FFF2-40B4-BE49-F238E27FC236}">
                <a16:creationId xmlns:a16="http://schemas.microsoft.com/office/drawing/2014/main" id="{315A03EF-7134-C550-0887-BE986D6F1D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Projekty ve výzvě č. 5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" name="Google Shape;571;p45">
            <a:extLst>
              <a:ext uri="{FF2B5EF4-FFF2-40B4-BE49-F238E27FC236}">
                <a16:creationId xmlns:a16="http://schemas.microsoft.com/office/drawing/2014/main" id="{021708E8-5210-1A34-3D15-96ED68440CE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99875" y="2102307"/>
            <a:ext cx="28854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5080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>
                <a:latin typeface="+mn-lt"/>
              </a:rPr>
              <a:t>Ministerstvo průmyslu a obchodu</a:t>
            </a:r>
            <a:endParaRPr sz="1400">
              <a:latin typeface="+mn-lt"/>
            </a:endParaRPr>
          </a:p>
        </p:txBody>
      </p:sp>
      <p:sp>
        <p:nvSpPr>
          <p:cNvPr id="15" name="Google Shape;571;p45">
            <a:extLst>
              <a:ext uri="{FF2B5EF4-FFF2-40B4-BE49-F238E27FC236}">
                <a16:creationId xmlns:a16="http://schemas.microsoft.com/office/drawing/2014/main" id="{36AD527C-DF78-0286-D1E2-F8D51A8005C2}"/>
              </a:ext>
            </a:extLst>
          </p:cNvPr>
          <p:cNvSpPr txBox="1">
            <a:spLocks/>
          </p:cNvSpPr>
          <p:nvPr/>
        </p:nvSpPr>
        <p:spPr>
          <a:xfrm>
            <a:off x="5056875" y="2179447"/>
            <a:ext cx="28854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50800"/>
            <a:r>
              <a:rPr lang="cs-CZ" sz="1400">
                <a:latin typeface="+mn-lt"/>
              </a:rPr>
              <a:t>Český hydrometeorologický ústav</a:t>
            </a:r>
          </a:p>
        </p:txBody>
      </p:sp>
      <p:sp>
        <p:nvSpPr>
          <p:cNvPr id="16" name="Google Shape;572;p45">
            <a:extLst>
              <a:ext uri="{FF2B5EF4-FFF2-40B4-BE49-F238E27FC236}">
                <a16:creationId xmlns:a16="http://schemas.microsoft.com/office/drawing/2014/main" id="{36A93B74-7784-1DDB-9CE3-FC56D209FA77}"/>
              </a:ext>
            </a:extLst>
          </p:cNvPr>
          <p:cNvSpPr txBox="1">
            <a:spLocks/>
          </p:cNvSpPr>
          <p:nvPr/>
        </p:nvSpPr>
        <p:spPr>
          <a:xfrm>
            <a:off x="4938625" y="1456765"/>
            <a:ext cx="31221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600">
                <a:latin typeface="+mn-lt"/>
              </a:rPr>
              <a:t>Systém pro prověřování infrastruktury z hlediska klimatického dopadu</a:t>
            </a:r>
          </a:p>
        </p:txBody>
      </p:sp>
      <p:sp>
        <p:nvSpPr>
          <p:cNvPr id="17" name="Google Shape;571;p45">
            <a:extLst>
              <a:ext uri="{FF2B5EF4-FFF2-40B4-BE49-F238E27FC236}">
                <a16:creationId xmlns:a16="http://schemas.microsoft.com/office/drawing/2014/main" id="{B298179A-A379-2637-7905-633CF0FCF3A1}"/>
              </a:ext>
            </a:extLst>
          </p:cNvPr>
          <p:cNvSpPr txBox="1">
            <a:spLocks/>
          </p:cNvSpPr>
          <p:nvPr/>
        </p:nvSpPr>
        <p:spPr>
          <a:xfrm>
            <a:off x="1199875" y="4107403"/>
            <a:ext cx="28854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50800"/>
            <a:r>
              <a:rPr lang="cs-CZ" sz="1400">
                <a:latin typeface="+mn-lt"/>
              </a:rPr>
              <a:t>Úřad vlády ČR a </a:t>
            </a:r>
            <a:r>
              <a:rPr lang="cs-CZ" sz="1400" err="1">
                <a:latin typeface="+mn-lt"/>
              </a:rPr>
              <a:t>Glopolis</a:t>
            </a:r>
            <a:endParaRPr lang="cs-CZ" sz="1400">
              <a:latin typeface="+mn-lt"/>
            </a:endParaRPr>
          </a:p>
        </p:txBody>
      </p:sp>
      <p:sp>
        <p:nvSpPr>
          <p:cNvPr id="18" name="Google Shape;572;p45">
            <a:extLst>
              <a:ext uri="{FF2B5EF4-FFF2-40B4-BE49-F238E27FC236}">
                <a16:creationId xmlns:a16="http://schemas.microsoft.com/office/drawing/2014/main" id="{CB0ED919-B7D8-6683-8258-4B313D7DE5C3}"/>
              </a:ext>
            </a:extLst>
          </p:cNvPr>
          <p:cNvSpPr txBox="1">
            <a:spLocks/>
          </p:cNvSpPr>
          <p:nvPr/>
        </p:nvSpPr>
        <p:spPr>
          <a:xfrm>
            <a:off x="1081625" y="3384721"/>
            <a:ext cx="31221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600">
                <a:latin typeface="+mn-lt"/>
              </a:rPr>
              <a:t>Podpora koordinačních a odborných kapacit NNO</a:t>
            </a:r>
          </a:p>
        </p:txBody>
      </p:sp>
      <p:sp>
        <p:nvSpPr>
          <p:cNvPr id="19" name="Google Shape;571;p45">
            <a:extLst>
              <a:ext uri="{FF2B5EF4-FFF2-40B4-BE49-F238E27FC236}">
                <a16:creationId xmlns:a16="http://schemas.microsoft.com/office/drawing/2014/main" id="{3AC1683D-EFA4-3F94-618C-04F6207B1039}"/>
              </a:ext>
            </a:extLst>
          </p:cNvPr>
          <p:cNvSpPr txBox="1">
            <a:spLocks/>
          </p:cNvSpPr>
          <p:nvPr/>
        </p:nvSpPr>
        <p:spPr>
          <a:xfrm>
            <a:off x="5104468" y="4045392"/>
            <a:ext cx="28854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50800"/>
            <a:r>
              <a:rPr lang="cs-CZ" sz="1400">
                <a:latin typeface="+mn-lt"/>
              </a:rPr>
              <a:t>Národní síť MAS</a:t>
            </a:r>
          </a:p>
        </p:txBody>
      </p:sp>
      <p:sp>
        <p:nvSpPr>
          <p:cNvPr id="20" name="Google Shape;572;p45">
            <a:extLst>
              <a:ext uri="{FF2B5EF4-FFF2-40B4-BE49-F238E27FC236}">
                <a16:creationId xmlns:a16="http://schemas.microsoft.com/office/drawing/2014/main" id="{478C0063-9891-0A93-F7A7-586EAE157993}"/>
              </a:ext>
            </a:extLst>
          </p:cNvPr>
          <p:cNvSpPr txBox="1">
            <a:spLocks/>
          </p:cNvSpPr>
          <p:nvPr/>
        </p:nvSpPr>
        <p:spPr>
          <a:xfrm>
            <a:off x="4986218" y="3322710"/>
            <a:ext cx="31221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600">
                <a:latin typeface="+mn-lt"/>
              </a:rPr>
              <a:t>Řešení aktuálních potřeb a nových témat CLLD</a:t>
            </a:r>
          </a:p>
        </p:txBody>
      </p:sp>
      <p:sp>
        <p:nvSpPr>
          <p:cNvPr id="24" name="Google Shape;572;p45">
            <a:extLst>
              <a:ext uri="{FF2B5EF4-FFF2-40B4-BE49-F238E27FC236}">
                <a16:creationId xmlns:a16="http://schemas.microsoft.com/office/drawing/2014/main" id="{D141AC36-236C-B2A3-13CA-9E0E589A7ED3}"/>
              </a:ext>
            </a:extLst>
          </p:cNvPr>
          <p:cNvSpPr txBox="1">
            <a:spLocks/>
          </p:cNvSpPr>
          <p:nvPr/>
        </p:nvSpPr>
        <p:spPr>
          <a:xfrm>
            <a:off x="1076063" y="1456765"/>
            <a:ext cx="31221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600">
                <a:latin typeface="+mn-lt"/>
              </a:rPr>
              <a:t>Aktualizace analýz a vytěžení EDP procesu pro upgrade Národní RIS3 strategie</a:t>
            </a:r>
          </a:p>
        </p:txBody>
      </p:sp>
    </p:spTree>
    <p:extLst>
      <p:ext uri="{BB962C8B-B14F-4D97-AF65-F5344CB8AC3E}">
        <p14:creationId xmlns:p14="http://schemas.microsoft.com/office/powerpoint/2010/main" val="140366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/>
      <p:bldP spid="16" grpId="0"/>
      <p:bldP spid="17" grpId="0"/>
      <p:bldP spid="18" grpId="0"/>
      <p:bldP spid="19" grpId="0"/>
      <p:bldP spid="20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547D4-E5F0-F6C1-7059-602FA8EE8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Kontrola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br>
              <a:rPr lang="en-US">
                <a:latin typeface="+mj-lt"/>
              </a:rPr>
            </a:br>
            <a:r>
              <a:rPr lang="en-US" b="0">
                <a:solidFill>
                  <a:schemeClr val="tx2">
                    <a:lumMod val="75000"/>
                  </a:schemeClr>
                </a:solidFill>
                <a:latin typeface="+mj-lt"/>
              </a:rPr>
              <a:t>(</a:t>
            </a:r>
            <a:r>
              <a:rPr lang="en-US" b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stav</a:t>
            </a:r>
            <a:r>
              <a:rPr lang="en-US" b="0">
                <a:solidFill>
                  <a:schemeClr val="tx2">
                    <a:lumMod val="75000"/>
                  </a:schemeClr>
                </a:solidFill>
                <a:latin typeface="+mj-lt"/>
              </a:rPr>
              <a:t> k 20. 11. 2023)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AAE139-C23C-F05F-19C1-E1B1600308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27000" indent="0">
              <a:buNone/>
            </a:pPr>
            <a:r>
              <a:rPr lang="en-US" sz="1400" dirty="0">
                <a:latin typeface="+mn-lt"/>
              </a:rPr>
              <a:t>V </a:t>
            </a:r>
            <a:r>
              <a:rPr lang="en-US" sz="1400" dirty="0" err="1">
                <a:latin typeface="+mn-lt"/>
              </a:rPr>
              <a:t>programové</a:t>
            </a:r>
            <a:r>
              <a:rPr lang="cs-CZ" sz="1400" dirty="0">
                <a:latin typeface="+mn-lt"/>
              </a:rPr>
              <a:t>m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období</a:t>
            </a:r>
            <a:r>
              <a:rPr lang="en-US" sz="1400" dirty="0">
                <a:latin typeface="+mn-lt"/>
              </a:rPr>
              <a:t> 2021 – 2027 </a:t>
            </a:r>
            <a:r>
              <a:rPr lang="en-US" sz="1400" dirty="0" err="1">
                <a:latin typeface="+mn-lt"/>
              </a:rPr>
              <a:t>bylo</a:t>
            </a:r>
            <a:r>
              <a:rPr lang="en-US" sz="1400" dirty="0">
                <a:latin typeface="+mn-lt"/>
              </a:rPr>
              <a:t> pro </a:t>
            </a:r>
            <a:r>
              <a:rPr lang="en-US" sz="1400" dirty="0" err="1">
                <a:latin typeface="+mn-lt"/>
              </a:rPr>
              <a:t>rok</a:t>
            </a:r>
            <a:r>
              <a:rPr lang="en-US" sz="1400" dirty="0">
                <a:latin typeface="+mn-lt"/>
              </a:rPr>
              <a:t> 2023 </a:t>
            </a:r>
            <a:r>
              <a:rPr lang="en-US" sz="1400" dirty="0" err="1">
                <a:latin typeface="+mn-lt"/>
              </a:rPr>
              <a:t>plánováno</a:t>
            </a:r>
            <a:r>
              <a:rPr lang="en-US" sz="1400" dirty="0">
                <a:latin typeface="+mn-lt"/>
              </a:rPr>
              <a:t> 12 </a:t>
            </a:r>
            <a:r>
              <a:rPr lang="en-US" sz="1400" dirty="0" err="1">
                <a:latin typeface="+mn-lt"/>
              </a:rPr>
              <a:t>kontrol</a:t>
            </a:r>
            <a:r>
              <a:rPr lang="en-US" sz="1400" dirty="0">
                <a:latin typeface="+mn-lt"/>
              </a:rPr>
              <a:t> (7x MAS, 4x ITI, 1x MMR)</a:t>
            </a:r>
          </a:p>
          <a:p>
            <a:pPr marL="127000" indent="0">
              <a:buNone/>
            </a:pPr>
            <a:endParaRPr lang="en-US" sz="1400" dirty="0">
              <a:latin typeface="+mn-lt"/>
            </a:endParaRPr>
          </a:p>
          <a:p>
            <a:pPr marL="298450" indent="-171450">
              <a:buFont typeface="Arial"/>
              <a:buChar char="•"/>
            </a:pPr>
            <a:r>
              <a:rPr lang="en-US" sz="1400" dirty="0">
                <a:latin typeface="+mn-lt"/>
              </a:rPr>
              <a:t>8 </a:t>
            </a:r>
            <a:r>
              <a:rPr lang="en-US" sz="1400" dirty="0" err="1">
                <a:latin typeface="+mn-lt"/>
              </a:rPr>
              <a:t>kontrol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ukončeno</a:t>
            </a:r>
            <a:r>
              <a:rPr lang="en-US" sz="1400" dirty="0">
                <a:latin typeface="+mn-lt"/>
              </a:rPr>
              <a:t> </a:t>
            </a:r>
            <a:r>
              <a:rPr lang="en-US" sz="1400" b="1" dirty="0">
                <a:latin typeface="+mn-lt"/>
              </a:rPr>
              <a:t>bez </a:t>
            </a:r>
            <a:r>
              <a:rPr lang="en-US" sz="1400" b="1" dirty="0" err="1">
                <a:latin typeface="+mn-lt"/>
              </a:rPr>
              <a:t>zjištění</a:t>
            </a:r>
            <a:r>
              <a:rPr lang="en-US" sz="1400" b="1" dirty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(</a:t>
            </a:r>
            <a:r>
              <a:rPr lang="en-US" sz="1400" dirty="0" err="1">
                <a:latin typeface="+mn-lt"/>
              </a:rPr>
              <a:t>zkontrolováno</a:t>
            </a:r>
            <a:r>
              <a:rPr lang="en-US" sz="1400" dirty="0">
                <a:latin typeface="+mn-lt"/>
              </a:rPr>
              <a:t> </a:t>
            </a:r>
            <a:r>
              <a:rPr lang="en-US" sz="1400" dirty="0" err="1">
                <a:latin typeface="+mn-lt"/>
              </a:rPr>
              <a:t>celkem</a:t>
            </a:r>
            <a:r>
              <a:rPr lang="en-US" sz="1400" dirty="0">
                <a:latin typeface="+mn-lt"/>
              </a:rPr>
              <a:t> 16 217 668,90 </a:t>
            </a:r>
            <a:r>
              <a:rPr lang="en-US" sz="1400" dirty="0" err="1">
                <a:latin typeface="+mn-lt"/>
              </a:rPr>
              <a:t>Kč</a:t>
            </a:r>
            <a:r>
              <a:rPr lang="en-US" sz="1400" dirty="0">
                <a:latin typeface="+mn-lt"/>
              </a:rPr>
              <a:t>),</a:t>
            </a:r>
          </a:p>
          <a:p>
            <a:pPr marL="127000" indent="0">
              <a:buNone/>
            </a:pPr>
            <a:endParaRPr lang="en-US" sz="1400" dirty="0">
              <a:latin typeface="+mn-lt"/>
            </a:endParaRPr>
          </a:p>
          <a:p>
            <a:pPr marL="298450" indent="-171450">
              <a:buFont typeface="Arial"/>
              <a:buChar char="•"/>
            </a:pPr>
            <a:r>
              <a:rPr lang="en-US" sz="1400" dirty="0">
                <a:latin typeface="+mn-lt"/>
              </a:rPr>
              <a:t>4 </a:t>
            </a:r>
            <a:r>
              <a:rPr lang="en-US" sz="1400" dirty="0" err="1">
                <a:latin typeface="+mn-lt"/>
              </a:rPr>
              <a:t>kontroly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probíhají</a:t>
            </a:r>
            <a:r>
              <a:rPr lang="en-US" sz="1400" dirty="0">
                <a:latin typeface="+mn-lt"/>
              </a:rPr>
              <a:t>.</a:t>
            </a:r>
          </a:p>
          <a:p>
            <a:pPr marL="127000" indent="0">
              <a:buNone/>
            </a:pPr>
            <a:endParaRPr lang="en-US" sz="1400" dirty="0">
              <a:latin typeface="+mn-lt"/>
            </a:endParaRPr>
          </a:p>
          <a:p>
            <a:pPr marL="127000" indent="0">
              <a:buNone/>
            </a:pPr>
            <a:endParaRPr lang="en-US" sz="1400" dirty="0">
              <a:latin typeface="+mn-lt"/>
            </a:endParaRPr>
          </a:p>
          <a:p>
            <a:pPr marL="127000" indent="0">
              <a:buNone/>
            </a:pPr>
            <a:r>
              <a:rPr lang="en-US" sz="1400" dirty="0">
                <a:latin typeface="+mn-lt"/>
              </a:rPr>
              <a:t>Pro 1. </a:t>
            </a:r>
            <a:r>
              <a:rPr lang="en-US" sz="1400" dirty="0" err="1">
                <a:latin typeface="+mn-lt"/>
              </a:rPr>
              <a:t>pololetí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roku</a:t>
            </a:r>
            <a:r>
              <a:rPr lang="en-US" sz="1400" dirty="0">
                <a:latin typeface="+mn-lt"/>
              </a:rPr>
              <a:t> 202</a:t>
            </a:r>
            <a:r>
              <a:rPr lang="cs-CZ" sz="1400" dirty="0">
                <a:latin typeface="+mn-lt"/>
              </a:rPr>
              <a:t>4 se předpokládá realizace</a:t>
            </a:r>
            <a:r>
              <a:rPr lang="en-US" sz="1400" dirty="0">
                <a:latin typeface="+mn-lt"/>
              </a:rPr>
              <a:t> 27 </a:t>
            </a:r>
            <a:r>
              <a:rPr lang="en-US" sz="1400" dirty="0" err="1">
                <a:latin typeface="+mn-lt"/>
              </a:rPr>
              <a:t>kontrol</a:t>
            </a:r>
            <a:r>
              <a:rPr lang="en-US" sz="1400" dirty="0">
                <a:latin typeface="+mn-lt"/>
              </a:rPr>
              <a:t> (21x MAS, 1x RSK, 1x MPO, 1x MMR, 1x MV, 2x MF).</a:t>
            </a:r>
          </a:p>
        </p:txBody>
      </p:sp>
    </p:spTree>
    <p:extLst>
      <p:ext uri="{BB962C8B-B14F-4D97-AF65-F5344CB8AC3E}">
        <p14:creationId xmlns:p14="http://schemas.microsoft.com/office/powerpoint/2010/main" val="1844869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370050"/>
            <a:ext cx="385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 sz="28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Informace o případném nesouladu operací s Listinou základních práv EU a Úmluvou OSN </a:t>
            </a:r>
            <a:br>
              <a:rPr lang="cs-CZ" sz="280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2800"/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03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598079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Listina základních práv EU a Úmluva OSN</a:t>
            </a: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Metodický pokyn společných procesů implementace fondů EU v programovém období 2021-2027 ukládá povinnost v návaznosti na plnění horizontálních základních podmínek „Listina základních práv EU“ a „Úmluva OSN o právech osob se zdravotním postižením“:</a:t>
            </a:r>
          </a:p>
          <a:p>
            <a:pPr marL="412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4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předkládat na jednání MV informaci o případném nesouladu operací podpořených z fondů EU v rámci OPTP s Listinou a Úmluvou;</a:t>
            </a:r>
          </a:p>
          <a:p>
            <a:pPr marL="412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uvést podněty a stížnosti na OPTP týkající se porušení Listiny a Úmluvy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v případě, že k žádnému nesouladu operací či podnětům a stížnostem nedošlo. 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Předkládáme proto členům MV OPTP informaci, že za období od schválení programu nejsou v OPTP evidovány žádné nesoulady operací, podněty či stížnosti týkající se porušení Listiny a Úmluvy.  </a:t>
            </a:r>
          </a:p>
        </p:txBody>
      </p:sp>
    </p:spTree>
    <p:extLst>
      <p:ext uri="{BB962C8B-B14F-4D97-AF65-F5344CB8AC3E}">
        <p14:creationId xmlns:p14="http://schemas.microsoft.com/office/powerpoint/2010/main" val="2254774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latin typeface="+mj-lt"/>
              </a:rPr>
              <a:t>Změny ve výzvách OPTP 2021+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</a:t>
            </a: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4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524171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>
                <a:latin typeface="+mj-lt"/>
              </a:rPr>
              <a:t>Změny ve výzvách</a:t>
            </a: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xfrm>
            <a:off x="617532" y="1078048"/>
            <a:ext cx="7717800" cy="34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12750" indent="-285750" algn="just">
              <a:lnSpc>
                <a:spcPct val="114999"/>
              </a:lnSpc>
              <a:spcAft>
                <a:spcPts val="1000"/>
              </a:spcAft>
              <a:buFont typeface="Calibri"/>
              <a:buChar char="-"/>
            </a:pPr>
            <a:endParaRPr lang="cs-CZ" sz="1400">
              <a:latin typeface="+mn-lt"/>
              <a:cs typeface="Arial"/>
            </a:endParaRPr>
          </a:p>
          <a:p>
            <a:pPr marL="127000" indent="0" algn="just">
              <a:lnSpc>
                <a:spcPct val="114999"/>
              </a:lnSpc>
              <a:spcAft>
                <a:spcPts val="1200"/>
              </a:spcAft>
              <a:buNone/>
            </a:pPr>
            <a:endParaRPr lang="cs-CZ" sz="1400">
              <a:latin typeface="+mn-lt"/>
              <a:cs typeface="Arial"/>
            </a:endParaRPr>
          </a:p>
          <a:p>
            <a:pPr marL="412750" indent="-285750" algn="just">
              <a:lnSpc>
                <a:spcPct val="114999"/>
              </a:lnSpc>
              <a:spcAft>
                <a:spcPts val="1200"/>
              </a:spcAft>
              <a:buFont typeface="Calibri"/>
              <a:buChar char="-"/>
            </a:pPr>
            <a:r>
              <a:rPr lang="cs-CZ" sz="1400" dirty="0">
                <a:latin typeface="+mn-lt"/>
                <a:cs typeface="Arial"/>
              </a:rPr>
              <a:t>Změna ve výzvě č. 3 pro prioritu č. 2 „Podpora regionálních partnerů EU fondů“, v rámci, které jsou podpořeny aktivity specifického cíle 2.1. Podpora regionálních partnerů pro implementaci EU fondů.</a:t>
            </a:r>
          </a:p>
          <a:p>
            <a:pPr marL="127000" indent="0" algn="just">
              <a:lnSpc>
                <a:spcPct val="114999"/>
              </a:lnSpc>
              <a:spcAft>
                <a:spcPts val="1200"/>
              </a:spcAft>
              <a:buNone/>
            </a:pPr>
            <a:r>
              <a:rPr lang="cs-CZ" sz="1400" dirty="0">
                <a:latin typeface="+mn-lt"/>
                <a:cs typeface="Arial"/>
              </a:rPr>
              <a:t>Do bodu 6.3 Limity na FTE je přidán následující text: </a:t>
            </a:r>
            <a:endParaRPr lang="cs-CZ" dirty="0"/>
          </a:p>
          <a:p>
            <a:pPr marL="127000" indent="0" algn="just">
              <a:lnSpc>
                <a:spcPct val="114999"/>
              </a:lnSpc>
              <a:spcAft>
                <a:spcPts val="1200"/>
              </a:spcAft>
              <a:buNone/>
            </a:pPr>
            <a:r>
              <a:rPr lang="cs-CZ" sz="1400" b="1" dirty="0">
                <a:latin typeface="+mn-lt"/>
                <a:cs typeface="Arial"/>
              </a:rPr>
              <a:t>V žádostech o platbu za roky 2024 a 2025 je možné podpořit maximálně 3 FTE, vyjma žádostí o platbu RSK Středočeského kraje. </a:t>
            </a:r>
          </a:p>
          <a:p>
            <a:pPr marL="127000" indent="0" algn="just">
              <a:lnSpc>
                <a:spcPct val="114999"/>
              </a:lnSpc>
              <a:spcAft>
                <a:spcPts val="1200"/>
              </a:spcAft>
              <a:buNone/>
            </a:pPr>
            <a:r>
              <a:rPr lang="cs-CZ" sz="1400" dirty="0">
                <a:latin typeface="Arial"/>
                <a:cs typeface="Arial"/>
              </a:rPr>
              <a:t>Změna výzvy č. 3 reflektuje požadavek Asociace krajů ČR na navýšení počtu FTE v souvislosti s výkonem činností regionálních stálých konferencí pro hospodářsky a sociálně ohrožená území. Z toho důvodu dochází k navýšení FTE RSK na počet 3 v žádostech o platbu za roky 2024 a 2025 s výjimkou Středočeského kraje, který není hospodářsky a sociálně ohroženým územím. </a:t>
            </a:r>
            <a:endParaRPr lang="cs-CZ"/>
          </a:p>
          <a:p>
            <a:pPr marL="127000" indent="0" algn="just">
              <a:lnSpc>
                <a:spcPct val="114999"/>
              </a:lnSpc>
              <a:spcAft>
                <a:spcPts val="1000"/>
              </a:spcAft>
              <a:buNone/>
            </a:pPr>
            <a:endParaRPr lang="cs-CZ" sz="1400">
              <a:latin typeface="Arial"/>
              <a:cs typeface="Arial"/>
            </a:endParaRPr>
          </a:p>
          <a:p>
            <a:pPr marL="412750" indent="-285750" algn="just">
              <a:lnSpc>
                <a:spcPct val="114999"/>
              </a:lnSpc>
              <a:spcAft>
                <a:spcPts val="1000"/>
              </a:spcAft>
            </a:pPr>
            <a:endParaRPr lang="cs-CZ" sz="1400">
              <a:latin typeface="Arial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E27636-223F-6498-B7D5-68208F847779}"/>
              </a:ext>
            </a:extLst>
          </p:cNvPr>
          <p:cNvSpPr txBox="1">
            <a:spLocks/>
          </p:cNvSpPr>
          <p:nvPr/>
        </p:nvSpPr>
        <p:spPr>
          <a:xfrm>
            <a:off x="713100" y="539500"/>
            <a:ext cx="77178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Změny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ve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výzvách</a:t>
            </a:r>
            <a:endParaRPr lang="en-US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962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ABEBF-814E-4AD3-878A-3504937EA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Změny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ve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tx2">
                    <a:lumMod val="75000"/>
                  </a:schemeClr>
                </a:solidFill>
                <a:latin typeface="+mj-lt"/>
              </a:rPr>
              <a:t>výzvách</a:t>
            </a:r>
            <a:endParaRPr lang="en-US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C6B736-57FF-796F-94E9-3FC960A07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975" y="910300"/>
            <a:ext cx="7717800" cy="3424800"/>
          </a:xfrm>
        </p:spPr>
        <p:txBody>
          <a:bodyPr/>
          <a:lstStyle/>
          <a:p>
            <a:pPr marL="127000" indent="0" algn="just">
              <a:lnSpc>
                <a:spcPct val="150000"/>
              </a:lnSpc>
              <a:buNone/>
            </a:pPr>
            <a:endParaRPr lang="cs-CZ" sz="1400" dirty="0">
              <a:latin typeface="Arial"/>
              <a:cs typeface="Arial"/>
            </a:endParaRPr>
          </a:p>
          <a:p>
            <a:pPr marL="412750" indent="-285750" algn="just">
              <a:lnSpc>
                <a:spcPct val="114999"/>
              </a:lnSpc>
              <a:spcAft>
                <a:spcPts val="1200"/>
              </a:spcAft>
              <a:buFont typeface="Calibri,Sans-Serif"/>
              <a:buChar char="-"/>
            </a:pPr>
            <a:r>
              <a:rPr lang="cs-CZ" sz="1400" dirty="0">
                <a:latin typeface="Arial"/>
                <a:cs typeface="Arial"/>
              </a:rPr>
              <a:t>Aktualizace odkazů na kapitoly aktuální verze Pravidel pro žadatele a příjemce (výzva č. 1).</a:t>
            </a:r>
            <a:endParaRPr lang="en-US" sz="1400" dirty="0">
              <a:latin typeface="Arial"/>
              <a:cs typeface="Arial"/>
            </a:endParaRPr>
          </a:p>
          <a:p>
            <a:pPr marL="412750" indent="-285750" algn="just">
              <a:lnSpc>
                <a:spcPct val="114999"/>
              </a:lnSpc>
              <a:spcAft>
                <a:spcPts val="1200"/>
              </a:spcAft>
              <a:buFont typeface="Calibri,Sans-Serif"/>
              <a:buChar char="-"/>
            </a:pPr>
            <a:r>
              <a:rPr lang="cs-CZ" sz="1400" dirty="0">
                <a:latin typeface="Arial"/>
                <a:cs typeface="Arial"/>
              </a:rPr>
              <a:t>Aktualizace kontaktních údajů (všechny výzvy).</a:t>
            </a:r>
            <a:endParaRPr lang="cs-CZ" dirty="0"/>
          </a:p>
          <a:p>
            <a:pPr marL="412750" indent="-285750" algn="just">
              <a:lnSpc>
                <a:spcPct val="114999"/>
              </a:lnSpc>
              <a:spcAft>
                <a:spcPts val="1200"/>
              </a:spcAft>
              <a:buFont typeface="Calibri,Sans-Serif"/>
              <a:buChar char="-"/>
            </a:pPr>
            <a:endParaRPr lang="cs-CZ" sz="1400" dirty="0">
              <a:latin typeface="Arial"/>
              <a:cs typeface="Arial"/>
            </a:endParaRPr>
          </a:p>
          <a:p>
            <a:pPr marL="412750" indent="-285750" algn="just">
              <a:lnSpc>
                <a:spcPct val="114999"/>
              </a:lnSpc>
              <a:spcAft>
                <a:spcPts val="1200"/>
              </a:spcAft>
              <a:buFont typeface="Calibri,Sans-Serif"/>
              <a:buChar char="-"/>
            </a:pPr>
            <a:endParaRPr lang="cs-CZ" sz="1400" dirty="0">
              <a:latin typeface="Arial"/>
              <a:cs typeface="Arial"/>
            </a:endParaRPr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127000" indent="0">
              <a:buNone/>
            </a:pPr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05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kumimoji="0" lang="cs-CZ" sz="2800" b="1" i="0" u="none" strike="noStrike" kern="0" cap="none" spc="0" normalizeH="0" baseline="0" noProof="0">
                <a:ln>
                  <a:noFill/>
                </a:ln>
                <a:solidFill>
                  <a:srgbClr val="595F6B"/>
                </a:solidFill>
                <a:effectLst/>
                <a:uLnTx/>
                <a:uFillTx/>
                <a:latin typeface="+mj-lt"/>
                <a:sym typeface="Work Sans"/>
              </a:rPr>
              <a:t>Informace k plnění Evaluačního plánu OPTP 2021 - 2027</a:t>
            </a:r>
            <a:endParaRPr lang="cs-CZ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05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028622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Průběžná evaluace OPTP 2021 - 2027</a:t>
            </a:r>
            <a:endParaRPr 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cs-CZ" sz="1400">
                <a:latin typeface="+mn-lt"/>
              </a:rPr>
              <a:t>V programovém období 2021 – 2027 bude naplňování cílů OPTP monitorováno a hodnoceno Průběžnou evaluací.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s-CZ" sz="1400">
                <a:latin typeface="+mn-lt"/>
              </a:rPr>
              <a:t>Tato více etapová evaluace bude pro ŘO OPTP, EK ale i pro stakeholdery: 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s-CZ" sz="1400">
              <a:latin typeface="+mn-lt"/>
            </a:endParaRP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>
                <a:latin typeface="+mn-lt"/>
              </a:rPr>
              <a:t>kvalitativně a kvantitativně vyhodnocovat do jaké míry jsou naplňovány cíle OPTP; </a:t>
            </a:r>
            <a:endParaRPr lang="cs-CZ">
              <a:latin typeface="Arial"/>
            </a:endParaRP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>
                <a:latin typeface="+mn-lt"/>
              </a:rPr>
              <a:t>meziročně porovnat výsledky vzešlé z evaluačního šetření ohledně stavu implementace, popsat a interpretovat její trend; </a:t>
            </a:r>
            <a:endParaRPr lang="cs-CZ">
              <a:latin typeface="Arial"/>
            </a:endParaRP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>
                <a:latin typeface="+mn-lt"/>
              </a:rPr>
              <a:t>identifikovat pozitivní a negativní faktory ovlivňující implementaci OPTP a formulovat návrhy opatření vedoucí k odstranění problémů a bariér; </a:t>
            </a:r>
            <a:endParaRPr lang="en" sz="1400">
              <a:latin typeface="+mn-lt"/>
            </a:endParaRP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>
                <a:latin typeface="+mn-lt"/>
              </a:rPr>
              <a:t>poskytnout ŘO OPTP zpětnou vazbu a doporučení týkající se implementace OPTP.</a:t>
            </a:r>
            <a:endParaRPr lang="en" sz="1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82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/>
          <p:nvPr/>
        </p:nvSpPr>
        <p:spPr>
          <a:xfrm rot="10800000">
            <a:off x="926701" y="1117997"/>
            <a:ext cx="73344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Zahájení</a:t>
            </a:r>
            <a:endParaRPr lang="cs-CZ" sz="140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 b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Aktuální</a:t>
            </a:r>
            <a:r>
              <a:rPr lang="cs-CZ" sz="14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informace o operačním programu </a:t>
            </a:r>
            <a:endParaRPr lang="cs-CZ" sz="1400">
              <a:effectLst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cs-CZ" sz="1400">
              <a:latin typeface="+mj-lt"/>
            </a:endParaRP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02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305818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556" y="2395259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431096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Informace</a:t>
            </a:r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případném nesouladu operací s Listinou základních práv EU a Úmluvou OSN</a:t>
            </a:r>
            <a:r>
              <a:rPr lang="cs-CZ" sz="140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/>
            <a:endParaRPr lang="cs-CZ" sz="1400">
              <a:latin typeface="+mj-lt"/>
            </a:endParaRP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03</a:t>
            </a:r>
            <a:endParaRPr lang="en"/>
          </a:p>
        </p:txBody>
      </p:sp>
      <p:sp>
        <p:nvSpPr>
          <p:cNvPr id="51" name="Google Shape;437;p38">
            <a:extLst>
              <a:ext uri="{FF2B5EF4-FFF2-40B4-BE49-F238E27FC236}">
                <a16:creationId xmlns:a16="http://schemas.microsoft.com/office/drawing/2014/main" id="{E9E398BA-B307-A345-D171-3F358EE119C8}"/>
              </a:ext>
            </a:extLst>
          </p:cNvPr>
          <p:cNvSpPr/>
          <p:nvPr/>
        </p:nvSpPr>
        <p:spPr>
          <a:xfrm rot="10800000">
            <a:off x="2727199" y="3242963"/>
            <a:ext cx="55339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442;p38">
            <a:extLst>
              <a:ext uri="{FF2B5EF4-FFF2-40B4-BE49-F238E27FC236}">
                <a16:creationId xmlns:a16="http://schemas.microsoft.com/office/drawing/2014/main" id="{C4D999E6-3051-B4E7-FA14-F12E7C473280}"/>
              </a:ext>
            </a:extLst>
          </p:cNvPr>
          <p:cNvSpPr/>
          <p:nvPr/>
        </p:nvSpPr>
        <p:spPr>
          <a:xfrm>
            <a:off x="2431472" y="3038451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443;p38">
            <a:extLst>
              <a:ext uri="{FF2B5EF4-FFF2-40B4-BE49-F238E27FC236}">
                <a16:creationId xmlns:a16="http://schemas.microsoft.com/office/drawing/2014/main" id="{3901993D-BE21-51BB-737B-8DAF9F2DA960}"/>
              </a:ext>
            </a:extLst>
          </p:cNvPr>
          <p:cNvSpPr/>
          <p:nvPr/>
        </p:nvSpPr>
        <p:spPr>
          <a:xfrm>
            <a:off x="2509487" y="3122771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445;p38">
            <a:extLst>
              <a:ext uri="{FF2B5EF4-FFF2-40B4-BE49-F238E27FC236}">
                <a16:creationId xmlns:a16="http://schemas.microsoft.com/office/drawing/2014/main" id="{CD474487-22A7-6D2E-41C0-EFD4EA78C631}"/>
              </a:ext>
            </a:extLst>
          </p:cNvPr>
          <p:cNvSpPr txBox="1">
            <a:spLocks/>
          </p:cNvSpPr>
          <p:nvPr/>
        </p:nvSpPr>
        <p:spPr>
          <a:xfrm>
            <a:off x="3422299" y="3220613"/>
            <a:ext cx="4841364" cy="5972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r>
              <a:rPr lang="es-ES" sz="1400">
                <a:latin typeface="+mn-lt"/>
              </a:rPr>
              <a:t>Změny ve výzvách OPTP 2021+</a:t>
            </a:r>
            <a:endParaRPr lang="cs-CZ" sz="1400">
              <a:latin typeface="+mn-lt"/>
            </a:endParaRPr>
          </a:p>
        </p:txBody>
      </p:sp>
      <p:sp>
        <p:nvSpPr>
          <p:cNvPr id="55" name="Google Shape;455;p38">
            <a:extLst>
              <a:ext uri="{FF2B5EF4-FFF2-40B4-BE49-F238E27FC236}">
                <a16:creationId xmlns:a16="http://schemas.microsoft.com/office/drawing/2014/main" id="{A75E85D1-12CE-D2A2-C924-20306F6176FE}"/>
              </a:ext>
            </a:extLst>
          </p:cNvPr>
          <p:cNvSpPr txBox="1">
            <a:spLocks/>
          </p:cNvSpPr>
          <p:nvPr/>
        </p:nvSpPr>
        <p:spPr>
          <a:xfrm>
            <a:off x="2431397" y="3198263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04</a:t>
            </a:r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Evaluační okruhy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27000" indent="0">
              <a:buNone/>
            </a:pPr>
            <a:r>
              <a:rPr lang="cs-CZ" sz="1600" dirty="0">
                <a:latin typeface="+mn-lt"/>
              </a:rPr>
              <a:t>V rámci evaluace budou sledovány tyto evaluační okruhy: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Vzdělávání 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Nastavení procesů/metodického rámce OPTP 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Administrativní kapacita implementace podporované OPTP 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Informační a monitorovací systém 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Administrativní náklady implementace (osobní náklady) 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Osobní náklady (spokojenost) </a:t>
            </a:r>
          </a:p>
          <a:p>
            <a:pPr marL="285750" indent="-285750">
              <a:lnSpc>
                <a:spcPct val="150000"/>
              </a:lnSpc>
              <a:buClr>
                <a:schemeClr val="dk1"/>
              </a:buClr>
              <a:buSzPts val="1100"/>
              <a:buFont typeface="Calibri"/>
              <a:buChar char="-"/>
            </a:pPr>
            <a:r>
              <a:rPr lang="cs-CZ" sz="1400" dirty="0">
                <a:latin typeface="+mn-lt"/>
              </a:rPr>
              <a:t>Podpora Digitální informační agentury a Ministerstva vnitra (MV) </a:t>
            </a:r>
          </a:p>
          <a:p>
            <a:pPr marL="127000" indent="0">
              <a:buNone/>
            </a:pPr>
            <a:endParaRPr lang="cs-CZ" sz="1600" dirty="0">
              <a:latin typeface="+mn-lt"/>
            </a:endParaRPr>
          </a:p>
          <a:p>
            <a:pPr marL="127000" indent="0">
              <a:buNone/>
            </a:pPr>
            <a:r>
              <a:rPr lang="cs-CZ" sz="1600" dirty="0">
                <a:latin typeface="+mn-lt"/>
              </a:rPr>
              <a:t>Dále bude sledována Institucionální důvěra regionálních partnerů vůči MMR a dalším </a:t>
            </a:r>
            <a:r>
              <a:rPr lang="cs-CZ" sz="1600" dirty="0" err="1">
                <a:latin typeface="+mn-lt"/>
              </a:rPr>
              <a:t>stakeholdrům</a:t>
            </a:r>
            <a:r>
              <a:rPr lang="cs-CZ" sz="16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8502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Stav přípravy evaluační zakázky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12750" indent="-285750">
              <a:lnSpc>
                <a:spcPct val="150000"/>
              </a:lnSpc>
              <a:buFontTx/>
              <a:buChar char="-"/>
            </a:pPr>
            <a:r>
              <a:rPr lang="cs-CZ" sz="1400" dirty="0">
                <a:latin typeface="+mn-lt"/>
              </a:rPr>
              <a:t>Je předpřipraven dotazník - klíčový zdroj dat pro Průběžnou evaluaci.</a:t>
            </a:r>
          </a:p>
          <a:p>
            <a:pPr marL="412750" indent="-285750">
              <a:lnSpc>
                <a:spcPct val="150000"/>
              </a:lnSpc>
              <a:buFontTx/>
              <a:buChar char="-"/>
            </a:pPr>
            <a:r>
              <a:rPr lang="cs-CZ" sz="1400" dirty="0">
                <a:latin typeface="+mn-lt"/>
              </a:rPr>
              <a:t>Dodavatel Průběžné evaluace je soutěžen na celé programové období (7 evaluačních zpráv).</a:t>
            </a:r>
          </a:p>
          <a:p>
            <a:pPr marL="412750" indent="-285750">
              <a:lnSpc>
                <a:spcPct val="150000"/>
              </a:lnSpc>
              <a:buFontTx/>
              <a:buChar char="-"/>
            </a:pPr>
            <a:r>
              <a:rPr lang="cs-CZ" sz="1400" dirty="0">
                <a:latin typeface="+mn-lt"/>
              </a:rPr>
              <a:t>V rámci veřejné zakázky byla využita možnost </a:t>
            </a:r>
            <a:r>
              <a:rPr lang="cs-CZ" sz="1400" dirty="0" err="1">
                <a:latin typeface="+mn-lt"/>
              </a:rPr>
              <a:t>Předtržní</a:t>
            </a:r>
            <a:r>
              <a:rPr lang="cs-CZ" sz="1400" dirty="0">
                <a:latin typeface="+mn-lt"/>
              </a:rPr>
              <a:t> konzultace.</a:t>
            </a:r>
          </a:p>
          <a:p>
            <a:pPr marL="412750" indent="-285750">
              <a:lnSpc>
                <a:spcPct val="150000"/>
              </a:lnSpc>
              <a:buFontTx/>
              <a:buChar char="-"/>
            </a:pPr>
            <a:r>
              <a:rPr lang="cs-CZ" sz="1400" dirty="0">
                <a:latin typeface="+mn-lt"/>
              </a:rPr>
              <a:t>V rámci soutěžení byl kladen zvýšený důraz na hodnocení kvality zpracovaní (70% - 30%).</a:t>
            </a:r>
          </a:p>
          <a:p>
            <a:pPr marL="412750" indent="-285750">
              <a:lnSpc>
                <a:spcPct val="150000"/>
              </a:lnSpc>
              <a:buFontTx/>
              <a:buChar char="-"/>
            </a:pPr>
            <a:r>
              <a:rPr lang="cs-CZ" sz="1400" dirty="0">
                <a:latin typeface="+mn-lt"/>
              </a:rPr>
              <a:t>Do soutěže se přihlásili 4 společnosti, v průběhu října 2023 probíhalo hodnocení, podpis smlouvy je předpokládán začátkem prosince 2023.</a:t>
            </a:r>
          </a:p>
          <a:p>
            <a:pPr marL="412750" indent="-285750">
              <a:lnSpc>
                <a:spcPct val="150000"/>
              </a:lnSpc>
              <a:buFontTx/>
              <a:buChar char="-"/>
            </a:pPr>
            <a:r>
              <a:rPr lang="cs-CZ" sz="1400" dirty="0">
                <a:latin typeface="+mn-lt"/>
              </a:rPr>
              <a:t>Celková nabídková cena je 6 mil. Kč bez DPH.</a:t>
            </a:r>
          </a:p>
          <a:p>
            <a:pPr marL="412750" indent="-285750">
              <a:lnSpc>
                <a:spcPct val="150000"/>
              </a:lnSpc>
              <a:buFontTx/>
              <a:buChar char="-"/>
            </a:pPr>
            <a:endParaRPr lang="cs-CZ" sz="1400" dirty="0">
              <a:latin typeface="+mn-lt"/>
            </a:endParaRPr>
          </a:p>
          <a:p>
            <a:pPr marL="412750" indent="-285750">
              <a:lnSpc>
                <a:spcPct val="150000"/>
              </a:lnSpc>
              <a:buFontTx/>
              <a:buChar char="-"/>
            </a:pPr>
            <a:endParaRPr lang="cs-CZ" sz="1400" dirty="0">
              <a:latin typeface="+mn-lt"/>
            </a:endParaRPr>
          </a:p>
          <a:p>
            <a:pPr marL="412750" indent="-285750">
              <a:lnSpc>
                <a:spcPct val="150000"/>
              </a:lnSpc>
              <a:buFontTx/>
              <a:buChar char="-"/>
            </a:pPr>
            <a:endParaRPr lang="cs-CZ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0641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 sz="2800" b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Schválení Ročního komunikačního plánu na rok 2024</a:t>
            </a:r>
            <a:br>
              <a:rPr lang="cs-CZ" sz="28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06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461735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Různé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</a:t>
            </a: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7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770079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xfrm>
            <a:off x="865625" y="168024"/>
            <a:ext cx="7792600" cy="7654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b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b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b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b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xfrm>
            <a:off x="798825" y="783150"/>
            <a:ext cx="7717800" cy="34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kumimoji="0" lang="cs-CZ" sz="2800" b="1" i="0" u="none" strike="noStrike" kern="0" cap="none" spc="0" normalizeH="0" baseline="0" noProof="0">
                <a:ln>
                  <a:noFill/>
                </a:ln>
                <a:solidFill>
                  <a:srgbClr val="1658F1">
                    <a:lumMod val="75000"/>
                  </a:srgbClr>
                </a:solidFill>
                <a:effectLst/>
                <a:uLnTx/>
                <a:uFillTx/>
                <a:latin typeface="+mj-lt"/>
                <a:sym typeface="Work Sans"/>
              </a:rPr>
              <a:t>Aktuální informace k materiálu „Rámec pro posilování administrativní kapacity implementační struktury evropských fondů v programovém období 2021-2027“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s-CZ" sz="2800" b="1">
              <a:solidFill>
                <a:srgbClr val="1658F1">
                  <a:lumMod val="75000"/>
                </a:srgbClr>
              </a:solidFill>
              <a:latin typeface="+mj-lt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kumimoji="0" lang="cs-CZ" sz="2800" b="1" i="0" u="none" strike="noStrike" kern="0" cap="none" spc="0" normalizeH="0" baseline="0" noProof="0">
                <a:ln>
                  <a:noFill/>
                </a:ln>
                <a:solidFill>
                  <a:srgbClr val="1658F1">
                    <a:lumMod val="75000"/>
                  </a:srgbClr>
                </a:solidFill>
                <a:effectLst/>
                <a:uLnTx/>
                <a:uFillTx/>
                <a:latin typeface="+mj-lt"/>
                <a:sym typeface="Work Sans"/>
              </a:rPr>
              <a:t>(tzv. </a:t>
            </a:r>
            <a:r>
              <a:rPr kumimoji="0" lang="cs-CZ" sz="2800" b="1" i="0" u="none" strike="noStrike" kern="0" cap="none" spc="0" normalizeH="0" baseline="0" noProof="0" err="1">
                <a:ln>
                  <a:noFill/>
                </a:ln>
                <a:solidFill>
                  <a:srgbClr val="1658F1">
                    <a:lumMod val="75000"/>
                  </a:srgbClr>
                </a:solidFill>
                <a:effectLst/>
                <a:uLnTx/>
                <a:uFillTx/>
                <a:latin typeface="+mj-lt"/>
                <a:sym typeface="Work Sans"/>
              </a:rPr>
              <a:t>Roadmapa</a:t>
            </a:r>
            <a:r>
              <a:rPr kumimoji="0" lang="cs-CZ" sz="2800" b="1" i="0" u="none" strike="noStrike" kern="0" cap="none" spc="0" normalizeH="0" baseline="0" noProof="0">
                <a:ln>
                  <a:noFill/>
                </a:ln>
                <a:solidFill>
                  <a:srgbClr val="1658F1">
                    <a:lumMod val="75000"/>
                  </a:srgbClr>
                </a:solidFill>
                <a:effectLst/>
                <a:uLnTx/>
                <a:uFillTx/>
                <a:latin typeface="+mj-lt"/>
                <a:sym typeface="Work Sans"/>
              </a:rPr>
              <a:t>)</a:t>
            </a:r>
            <a:endParaRPr>
              <a:solidFill>
                <a:schemeClr val="dk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67506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1978550"/>
            <a:ext cx="43434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Shrnutí hlavních závěrů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</a:t>
            </a: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8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354320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77"/>
          <p:cNvSpPr txBox="1">
            <a:spLocks noGrp="1"/>
          </p:cNvSpPr>
          <p:nvPr>
            <p:ph type="title"/>
          </p:nvPr>
        </p:nvSpPr>
        <p:spPr>
          <a:xfrm>
            <a:off x="713213" y="539500"/>
            <a:ext cx="77178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800">
                <a:solidFill>
                  <a:schemeClr val="tx2">
                    <a:lumMod val="75000"/>
                  </a:schemeClr>
                </a:solidFill>
              </a:rPr>
              <a:t>Děkujeme za pozornost</a:t>
            </a:r>
          </a:p>
        </p:txBody>
      </p:sp>
      <p:sp>
        <p:nvSpPr>
          <p:cNvPr id="1223" name="Google Shape;1223;p77"/>
          <p:cNvSpPr txBox="1">
            <a:spLocks noGrp="1"/>
          </p:cNvSpPr>
          <p:nvPr>
            <p:ph type="subTitle" idx="1"/>
          </p:nvPr>
        </p:nvSpPr>
        <p:spPr>
          <a:xfrm>
            <a:off x="713100" y="2255437"/>
            <a:ext cx="7717800" cy="14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Ministerstvo pro místní rozvoj ČR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Odbor Řídicího orgánu Operačního programu Technická pomoc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Staroměstské náměstí 6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110 15 Praha 1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optp@mmr.cz</a:t>
            </a: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/>
          <p:nvPr/>
        </p:nvSpPr>
        <p:spPr>
          <a:xfrm rot="10800000">
            <a:off x="926701" y="1117997"/>
            <a:ext cx="73344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latin typeface="+mn-lt"/>
              </a:rPr>
              <a:t>Informace k plnění Evaluačního plánu OPTP 2021-2027</a:t>
            </a:r>
          </a:p>
          <a:p>
            <a:pPr marL="0" indent="0"/>
            <a:endParaRPr sz="1400"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cs-CZ"/>
              <a:t>5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Schválení Ročního komunikačního plánu na rok 2024</a:t>
            </a:r>
            <a:endParaRPr lang="cs-CZ" sz="1400">
              <a:latin typeface="+mj-lt"/>
            </a:endParaRPr>
          </a:p>
          <a:p>
            <a:pPr marL="0" indent="0"/>
            <a:endParaRPr lang="cs-CZ" sz="1400">
              <a:latin typeface="+mj-lt"/>
            </a:endParaRP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06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305818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556" y="2395259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517599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Různé</a:t>
            </a:r>
            <a:endParaRPr lang="cs-CZ" sz="140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cs-CZ" sz="1400">
              <a:latin typeface="+mj-lt"/>
            </a:endParaRP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07</a:t>
            </a:r>
            <a:endParaRPr lang="en"/>
          </a:p>
        </p:txBody>
      </p:sp>
      <p:sp>
        <p:nvSpPr>
          <p:cNvPr id="51" name="Google Shape;437;p38">
            <a:extLst>
              <a:ext uri="{FF2B5EF4-FFF2-40B4-BE49-F238E27FC236}">
                <a16:creationId xmlns:a16="http://schemas.microsoft.com/office/drawing/2014/main" id="{E9E398BA-B307-A345-D171-3F358EE119C8}"/>
              </a:ext>
            </a:extLst>
          </p:cNvPr>
          <p:cNvSpPr/>
          <p:nvPr/>
        </p:nvSpPr>
        <p:spPr>
          <a:xfrm rot="10800000">
            <a:off x="2727199" y="3242963"/>
            <a:ext cx="55339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442;p38">
            <a:extLst>
              <a:ext uri="{FF2B5EF4-FFF2-40B4-BE49-F238E27FC236}">
                <a16:creationId xmlns:a16="http://schemas.microsoft.com/office/drawing/2014/main" id="{C4D999E6-3051-B4E7-FA14-F12E7C473280}"/>
              </a:ext>
            </a:extLst>
          </p:cNvPr>
          <p:cNvSpPr/>
          <p:nvPr/>
        </p:nvSpPr>
        <p:spPr>
          <a:xfrm>
            <a:off x="2431472" y="3038451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443;p38">
            <a:extLst>
              <a:ext uri="{FF2B5EF4-FFF2-40B4-BE49-F238E27FC236}">
                <a16:creationId xmlns:a16="http://schemas.microsoft.com/office/drawing/2014/main" id="{3901993D-BE21-51BB-737B-8DAF9F2DA960}"/>
              </a:ext>
            </a:extLst>
          </p:cNvPr>
          <p:cNvSpPr/>
          <p:nvPr/>
        </p:nvSpPr>
        <p:spPr>
          <a:xfrm>
            <a:off x="2509487" y="3122771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445;p38">
            <a:extLst>
              <a:ext uri="{FF2B5EF4-FFF2-40B4-BE49-F238E27FC236}">
                <a16:creationId xmlns:a16="http://schemas.microsoft.com/office/drawing/2014/main" id="{CD474487-22A7-6D2E-41C0-EFD4EA78C631}"/>
              </a:ext>
            </a:extLst>
          </p:cNvPr>
          <p:cNvSpPr txBox="1">
            <a:spLocks/>
          </p:cNvSpPr>
          <p:nvPr/>
        </p:nvSpPr>
        <p:spPr>
          <a:xfrm>
            <a:off x="3422299" y="3220613"/>
            <a:ext cx="4841364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Shrnutí hlavních závěrů</a:t>
            </a:r>
            <a:endParaRPr lang="cs-CZ" sz="1400">
              <a:latin typeface="+mj-lt"/>
            </a:endParaRPr>
          </a:p>
          <a:p>
            <a:pPr marL="0" indent="0"/>
            <a:endParaRPr lang="cs-CZ">
              <a:latin typeface="+mj-lt"/>
            </a:endParaRPr>
          </a:p>
        </p:txBody>
      </p:sp>
      <p:sp>
        <p:nvSpPr>
          <p:cNvPr id="55" name="Google Shape;455;p38">
            <a:extLst>
              <a:ext uri="{FF2B5EF4-FFF2-40B4-BE49-F238E27FC236}">
                <a16:creationId xmlns:a16="http://schemas.microsoft.com/office/drawing/2014/main" id="{A75E85D1-12CE-D2A2-C924-20306F6176FE}"/>
              </a:ext>
            </a:extLst>
          </p:cNvPr>
          <p:cNvSpPr txBox="1">
            <a:spLocks/>
          </p:cNvSpPr>
          <p:nvPr/>
        </p:nvSpPr>
        <p:spPr>
          <a:xfrm>
            <a:off x="2431397" y="3198263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08</a:t>
            </a: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8479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Zahájení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01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Zahájení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xfrm>
            <a:off x="1288997" y="1088856"/>
            <a:ext cx="6566005" cy="24837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Úvodní slovo zástupce ŘO OPTP / Předsedy MV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Úvodní slovo zástupce EK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Projednání programu</a:t>
            </a:r>
          </a:p>
        </p:txBody>
      </p:sp>
    </p:spTree>
    <p:extLst>
      <p:ext uri="{BB962C8B-B14F-4D97-AF65-F5344CB8AC3E}">
        <p14:creationId xmlns:p14="http://schemas.microsoft.com/office/powerpoint/2010/main" val="496199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44050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 sz="2800" b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Aktuální informace o operačním programu </a:t>
            </a:r>
            <a:br>
              <a:rPr lang="cs-CZ" sz="480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02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042961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9495F-366B-1D25-1985-04857ADBC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67" y="242086"/>
            <a:ext cx="7746958" cy="808172"/>
          </a:xfrm>
        </p:spPr>
        <p:txBody>
          <a:bodyPr/>
          <a:lstStyle/>
          <a:p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Finanční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prostředky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v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právních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aktech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dle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příjemců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(v mil.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Kč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,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příspěvek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 EU)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12C07A-4421-ED1B-4948-DECC5A35E7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AFB453-AD0A-A157-7977-59DB1F317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59" y="1151594"/>
            <a:ext cx="7721080" cy="34176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744E81-FC42-85AE-D8CA-075801BF9BD1}"/>
              </a:ext>
            </a:extLst>
          </p:cNvPr>
          <p:cNvSpPr txBox="1"/>
          <p:nvPr/>
        </p:nvSpPr>
        <p:spPr>
          <a:xfrm>
            <a:off x="738908" y="4167909"/>
            <a:ext cx="12700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i="1" dirty="0"/>
              <a:t>Data k 16.10. 2023</a:t>
            </a:r>
          </a:p>
          <a:p>
            <a:r>
              <a:rPr lang="en-US" sz="900" i="1" dirty="0" err="1"/>
              <a:t>Zdroj</a:t>
            </a:r>
            <a:r>
              <a:rPr lang="en-US" sz="900" i="1" dirty="0"/>
              <a:t>: MS2021+</a:t>
            </a:r>
          </a:p>
        </p:txBody>
      </p:sp>
    </p:spTree>
    <p:extLst>
      <p:ext uri="{BB962C8B-B14F-4D97-AF65-F5344CB8AC3E}">
        <p14:creationId xmlns:p14="http://schemas.microsoft.com/office/powerpoint/2010/main" val="295007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Stav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čerpání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-</a:t>
            </a:r>
            <a:r>
              <a:rPr lang="cs-CZ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EFRR</a:t>
            </a:r>
            <a:br>
              <a:rPr lang="en-US">
                <a:latin typeface="+mj-lt"/>
              </a:rPr>
            </a:b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(v mil.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Kč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, v % k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celkové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alokaci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/>
          <a:lstStyle/>
          <a:p>
            <a:pPr marL="127000" indent="0">
              <a:buNone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F562F3-84B6-1199-791A-C9CE50C6D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80" y="1152641"/>
            <a:ext cx="7946217" cy="3311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E98EFB-1259-387E-87FD-FB48DDBF2FA2}"/>
              </a:ext>
            </a:extLst>
          </p:cNvPr>
          <p:cNvSpPr txBox="1"/>
          <p:nvPr/>
        </p:nvSpPr>
        <p:spPr>
          <a:xfrm>
            <a:off x="473363" y="4439227"/>
            <a:ext cx="1293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i="1" dirty="0"/>
              <a:t>Data k 16.10. 2023</a:t>
            </a:r>
          </a:p>
          <a:p>
            <a:r>
              <a:rPr lang="en-US" sz="900" i="1" err="1"/>
              <a:t>Zdroj</a:t>
            </a:r>
            <a:r>
              <a:rPr lang="en-US" sz="900" i="1" dirty="0"/>
              <a:t>: MS2021+</a:t>
            </a:r>
          </a:p>
        </p:txBody>
      </p:sp>
    </p:spTree>
    <p:extLst>
      <p:ext uri="{BB962C8B-B14F-4D97-AF65-F5344CB8AC3E}">
        <p14:creationId xmlns:p14="http://schemas.microsoft.com/office/powerpoint/2010/main" val="3535142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9DCB9-ACF3-F5D8-0906-39215654F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317898"/>
            <a:ext cx="7717800" cy="738192"/>
          </a:xfrm>
        </p:spPr>
        <p:txBody>
          <a:bodyPr/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Stav </a:t>
            </a:r>
            <a:r>
              <a:rPr lang="en-US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čerpání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+mj-lt"/>
              </a:rPr>
              <a:t> - FS </a:t>
            </a:r>
            <a:br>
              <a:rPr lang="en-US">
                <a:latin typeface="+mj-lt"/>
              </a:rPr>
            </a:b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( v mil.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Kč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, v % k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celkové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alokaci</a:t>
            </a:r>
            <a:r>
              <a:rPr lang="en-US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E3204D-DA7E-3292-BEC6-450DAEB5E3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9635" y="1152475"/>
            <a:ext cx="7925618" cy="362107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03A7BD-983C-88C5-E449-9EB0709DA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70" y="1055023"/>
            <a:ext cx="7917351" cy="3397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E112C0-72CA-DCF5-5278-E9750A863FA3}"/>
              </a:ext>
            </a:extLst>
          </p:cNvPr>
          <p:cNvSpPr txBox="1"/>
          <p:nvPr/>
        </p:nvSpPr>
        <p:spPr>
          <a:xfrm>
            <a:off x="496455" y="4450772"/>
            <a:ext cx="151245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i="1" dirty="0"/>
              <a:t>Data k 16.10. 2023</a:t>
            </a:r>
          </a:p>
          <a:p>
            <a:r>
              <a:rPr lang="en-US" sz="900" i="1" err="1"/>
              <a:t>Zdroj</a:t>
            </a:r>
            <a:r>
              <a:rPr lang="en-US" sz="900" i="1" dirty="0"/>
              <a:t>: MS2021+</a:t>
            </a:r>
          </a:p>
        </p:txBody>
      </p:sp>
    </p:spTree>
    <p:extLst>
      <p:ext uri="{BB962C8B-B14F-4D97-AF65-F5344CB8AC3E}">
        <p14:creationId xmlns:p14="http://schemas.microsoft.com/office/powerpoint/2010/main" val="1072183211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Model Canvas by Slidesgo">
  <a:themeElements>
    <a:clrScheme name="Simple Light">
      <a:dk1>
        <a:srgbClr val="595F6B"/>
      </a:dk1>
      <a:lt1>
        <a:srgbClr val="FFFFFF"/>
      </a:lt1>
      <a:dk2>
        <a:srgbClr val="EBECF0"/>
      </a:dk2>
      <a:lt2>
        <a:srgbClr val="1658F1"/>
      </a:lt2>
      <a:accent1>
        <a:srgbClr val="36DBE0"/>
      </a:accent1>
      <a:accent2>
        <a:srgbClr val="595F6B"/>
      </a:accent2>
      <a:accent3>
        <a:srgbClr val="FFFFFF"/>
      </a:accent3>
      <a:accent4>
        <a:srgbClr val="EBECF0"/>
      </a:accent4>
      <a:accent5>
        <a:srgbClr val="1658F1"/>
      </a:accent5>
      <a:accent6>
        <a:srgbClr val="36DBE0"/>
      </a:accent6>
      <a:hlink>
        <a:srgbClr val="595F6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16" ma:contentTypeDescription="Vytvoří nový dokument" ma:contentTypeScope="" ma:versionID="00daac8e36dd0dedc0c9c115d2abd855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2cabca45ff81e5b667cb604d65e0fbc6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6" nillable="true" ma:displayName="Stav odsouhlasení" ma:internalName="Stav_x0020_odsouhlasen_x00ed_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8c28b4d-3715-40bb-8ff8-b51a9945d32b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A43A6C-DF37-47D8-B2AC-046C75DCF2F6}">
  <ds:schemaRefs>
    <ds:schemaRef ds:uri="485ab4be-1c84-4ffe-a376-8eb6bbbe07bd"/>
    <ds:schemaRef ds:uri="d7c3b205-3d44-413b-9182-14c00dd29c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C23C359-A27D-4D0C-B168-7E43C15315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1049</Words>
  <Application>Microsoft Office PowerPoint</Application>
  <PresentationFormat>On-screen Show (16:9)</PresentationFormat>
  <Paragraphs>149</Paragraphs>
  <Slides>26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Business Model Canvas by Slidesgo</vt:lpstr>
      <vt:lpstr>2. zasedání Monitorovacího výboru Operačního programu Technická pomoc 2021 - 2027</vt:lpstr>
      <vt:lpstr>Program</vt:lpstr>
      <vt:lpstr>Program</vt:lpstr>
      <vt:lpstr>Zahájení</vt:lpstr>
      <vt:lpstr>Zahájení</vt:lpstr>
      <vt:lpstr>Aktuální informace o operačním programu  </vt:lpstr>
      <vt:lpstr>Finanční prostředky v právních aktech dle příjemců (v mil. Kč, příspěvek EU)</vt:lpstr>
      <vt:lpstr>Stav čerpání - EFRR (v mil. Kč, v % k celkové alokaci)</vt:lpstr>
      <vt:lpstr>Stav čerpání - FS  ( v mil. Kč, v % k celkové alokaci)</vt:lpstr>
      <vt:lpstr>Projekty eGovernmentu ve výzvě č. 2</vt:lpstr>
      <vt:lpstr>Projekty ve výzvě č. 5</vt:lpstr>
      <vt:lpstr>Kontrola  (stav k 20. 11. 2023)</vt:lpstr>
      <vt:lpstr>Informace o případném nesouladu operací s Listinou základních práv EU a Úmluvou OSN  </vt:lpstr>
      <vt:lpstr>Listina základních práv EU a Úmluva OSN</vt:lpstr>
      <vt:lpstr>Změny ve výzvách OPTP 2021+</vt:lpstr>
      <vt:lpstr>Změny ve výzvách</vt:lpstr>
      <vt:lpstr>Změny ve výzvách</vt:lpstr>
      <vt:lpstr>Informace k plnění Evaluačního plánu OPTP 2021 - 2027</vt:lpstr>
      <vt:lpstr>Průběžná evaluace OPTP 2021 - 2027</vt:lpstr>
      <vt:lpstr>Evaluační okruhy</vt:lpstr>
      <vt:lpstr>Stav přípravy evaluační zakázky</vt:lpstr>
      <vt:lpstr>Schválení Ročního komunikačního plánu na rok 2024 </vt:lpstr>
      <vt:lpstr>Různé</vt:lpstr>
      <vt:lpstr>    </vt:lpstr>
      <vt:lpstr>Shrnutí hlavních závěrů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 v OPTP 2021-2027</dc:title>
  <cp:lastModifiedBy>Kořínek Jiří</cp:lastModifiedBy>
  <cp:revision>61</cp:revision>
  <dcterms:modified xsi:type="dcterms:W3CDTF">2023-11-24T12:30:03Z</dcterms:modified>
</cp:coreProperties>
</file>