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handoutMasterIdLst>
    <p:handoutMasterId r:id="rId28"/>
  </p:handoutMasterIdLst>
  <p:sldIdLst>
    <p:sldId id="256" r:id="rId2"/>
    <p:sldId id="302" r:id="rId3"/>
    <p:sldId id="303" r:id="rId4"/>
    <p:sldId id="304" r:id="rId5"/>
    <p:sldId id="305" r:id="rId6"/>
    <p:sldId id="306" r:id="rId7"/>
    <p:sldId id="307" r:id="rId8"/>
    <p:sldId id="308" r:id="rId9"/>
    <p:sldId id="309" r:id="rId10"/>
    <p:sldId id="312" r:id="rId11"/>
    <p:sldId id="313" r:id="rId12"/>
    <p:sldId id="314" r:id="rId13"/>
    <p:sldId id="315" r:id="rId14"/>
    <p:sldId id="310" r:id="rId15"/>
    <p:sldId id="311" r:id="rId16"/>
    <p:sldId id="316" r:id="rId17"/>
    <p:sldId id="317" r:id="rId18"/>
    <p:sldId id="318" r:id="rId19"/>
    <p:sldId id="319" r:id="rId20"/>
    <p:sldId id="323" r:id="rId21"/>
    <p:sldId id="321" r:id="rId22"/>
    <p:sldId id="300" r:id="rId23"/>
    <p:sldId id="322" r:id="rId24"/>
    <p:sldId id="301" r:id="rId25"/>
    <p:sldId id="324" r:id="rId26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30" d="100"/>
          <a:sy n="130" d="100"/>
        </p:scale>
        <p:origin x="105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248DAB53-6682-0592-934E-E4134FDFCDD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C1E53742-B089-9546-5D72-EE1240CEEC8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11.05.2023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CB011F4D-C9BE-181E-28A3-313179192F4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F16A65FC-0DF4-C2E2-39B2-A993EAC6B96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3A4CDB-AB6D-4D73-8FBC-EF670753826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72817213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11.05.2023</a:t>
            </a:r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EAA0BA-459C-4787-A447-B675DA2A4B2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588441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30D3-045E-4E46-BD69-115CC160A274}" type="datetimeFigureOut">
              <a:rPr lang="cs-CZ" smtClean="0"/>
              <a:t>03.05.2023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F9AF-D114-44B8-AC79-40A00B0D70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24987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30D3-045E-4E46-BD69-115CC160A274}" type="datetimeFigureOut">
              <a:rPr lang="cs-CZ" smtClean="0"/>
              <a:t>03.05.2023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F9AF-D114-44B8-AC79-40A00B0D70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0791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30D3-045E-4E46-BD69-115CC160A274}" type="datetimeFigureOut">
              <a:rPr lang="cs-CZ" smtClean="0"/>
              <a:t>03.05.2023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F9AF-D114-44B8-AC79-40A00B0D70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5134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30D3-045E-4E46-BD69-115CC160A274}" type="datetimeFigureOut">
              <a:rPr lang="cs-CZ" smtClean="0"/>
              <a:t>03.05.2023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F9AF-D114-44B8-AC79-40A00B0D70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15305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30D3-045E-4E46-BD69-115CC160A274}" type="datetimeFigureOut">
              <a:rPr lang="cs-CZ" smtClean="0"/>
              <a:t>03.05.2023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F9AF-D114-44B8-AC79-40A00B0D70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4529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30D3-045E-4E46-BD69-115CC160A274}" type="datetimeFigureOut">
              <a:rPr lang="cs-CZ" smtClean="0"/>
              <a:t>03.05.2023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F9AF-D114-44B8-AC79-40A00B0D70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32833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30D3-045E-4E46-BD69-115CC160A274}" type="datetimeFigureOut">
              <a:rPr lang="cs-CZ" smtClean="0"/>
              <a:t>03.05.2023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F9AF-D114-44B8-AC79-40A00B0D70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824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30D3-045E-4E46-BD69-115CC160A274}" type="datetimeFigureOut">
              <a:rPr lang="cs-CZ" smtClean="0"/>
              <a:t>03.05.2023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F9AF-D114-44B8-AC79-40A00B0D70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89590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30D3-045E-4E46-BD69-115CC160A274}" type="datetimeFigureOut">
              <a:rPr lang="cs-CZ" smtClean="0"/>
              <a:t>03.05.2023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F9AF-D114-44B8-AC79-40A00B0D70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5803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30D3-045E-4E46-BD69-115CC160A274}" type="datetimeFigureOut">
              <a:rPr lang="cs-CZ" smtClean="0"/>
              <a:t>03.05.2023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F9AF-D114-44B8-AC79-40A00B0D70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4973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30D3-045E-4E46-BD69-115CC160A274}" type="datetimeFigureOut">
              <a:rPr lang="cs-CZ" smtClean="0"/>
              <a:t>03.05.2023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F9AF-D114-44B8-AC79-40A00B0D70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8125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5E30D3-045E-4E46-BD69-115CC160A274}" type="datetimeFigureOut">
              <a:rPr lang="cs-CZ" smtClean="0"/>
              <a:t>03.05.2023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49F9AF-D114-44B8-AC79-40A00B0D70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36223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22.jpg"/><Relationship Id="rId7" Type="http://schemas.openxmlformats.org/officeDocument/2006/relationships/image" Target="../media/image34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3D28BAE7-8CB1-2084-AC8C-3295E75875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2620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1B92201D-ADE2-A313-C7F3-1F54D816BD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3151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08D7F23D-80B8-0441-C8A2-C55AB370AA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2820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A5F8A9B6-D9AD-8D82-F4FB-2D2742AC7E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3979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7D7A6109-A003-5C7D-B07D-7069F8297D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9991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CD65CBFD-2C1E-252F-D92E-FFD2BDE0A1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221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2FE4C6F2-8695-2E57-D271-CC65573CF1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1829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D0951482-A109-55DB-B6B6-3B1B06F018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8212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D60CD79D-9F58-2BCC-1DA0-29C2C2B484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5111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D59DEB53-501B-ADED-7300-FE56D28D04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5493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E39677D6-9F1B-32F0-A20C-344953E657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248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F33C6DA8-9102-373F-B048-720072B602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4039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6BC6567D-A7DB-788C-E16C-119C147E06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5307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5BF06322-10DC-6BB9-42E9-53B0831BFB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3148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B9EFB640-A103-7D96-C6CA-39268FB4E93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37" t="60018"/>
          <a:stretch/>
        </p:blipFill>
        <p:spPr>
          <a:xfrm>
            <a:off x="5508104" y="4280341"/>
            <a:ext cx="3635896" cy="2586367"/>
          </a:xfrm>
          <a:prstGeom prst="rect">
            <a:avLst/>
          </a:prstGeom>
        </p:spPr>
      </p:pic>
      <p:pic>
        <p:nvPicPr>
          <p:cNvPr id="6" name="Obrázek 5" descr="Obsah obrázku interiér, podlaha, zeď, místnost&#10;&#10;Popis byl vytvořen automaticky">
            <a:extLst>
              <a:ext uri="{FF2B5EF4-FFF2-40B4-BE49-F238E27FC236}">
                <a16:creationId xmlns:a16="http://schemas.microsoft.com/office/drawing/2014/main" id="{777EC5D5-3E91-1677-C5F7-169903F927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77" y="3429000"/>
            <a:ext cx="2413179" cy="3217572"/>
          </a:xfrm>
          <a:prstGeom prst="rect">
            <a:avLst/>
          </a:prstGeom>
        </p:spPr>
      </p:pic>
      <p:pic>
        <p:nvPicPr>
          <p:cNvPr id="8" name="Obrázek 7" descr="Obsah obrázku budova, střecha, dlaždice&#10;&#10;Popis byl vytvořen automaticky">
            <a:extLst>
              <a:ext uri="{FF2B5EF4-FFF2-40B4-BE49-F238E27FC236}">
                <a16:creationId xmlns:a16="http://schemas.microsoft.com/office/drawing/2014/main" id="{5123C854-62E2-1DAD-4FC0-823D1691F4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3210" y="618309"/>
            <a:ext cx="3747589" cy="2810691"/>
          </a:xfrm>
          <a:prstGeom prst="rect">
            <a:avLst/>
          </a:prstGeom>
        </p:spPr>
      </p:pic>
      <p:pic>
        <p:nvPicPr>
          <p:cNvPr id="10" name="Obrázek 9" descr="Obsah obrázku text, venku&#10;&#10;Popis byl vytvořen automaticky">
            <a:extLst>
              <a:ext uri="{FF2B5EF4-FFF2-40B4-BE49-F238E27FC236}">
                <a16:creationId xmlns:a16="http://schemas.microsoft.com/office/drawing/2014/main" id="{5CAC9B91-B4A8-D685-D6F1-D5D00EF33D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799" y="211428"/>
            <a:ext cx="2413179" cy="3217572"/>
          </a:xfrm>
          <a:prstGeom prst="rect">
            <a:avLst/>
          </a:prstGeom>
        </p:spPr>
      </p:pic>
      <p:pic>
        <p:nvPicPr>
          <p:cNvPr id="12" name="Obrázek 11" descr="Obsah obrázku zašpiněné&#10;&#10;Popis byl vytvořen automaticky">
            <a:extLst>
              <a:ext uri="{FF2B5EF4-FFF2-40B4-BE49-F238E27FC236}">
                <a16:creationId xmlns:a16="http://schemas.microsoft.com/office/drawing/2014/main" id="{A6FCA271-18EB-2E9C-B866-D6E257C496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76" y="211428"/>
            <a:ext cx="2413179" cy="3217572"/>
          </a:xfrm>
          <a:prstGeom prst="rect">
            <a:avLst/>
          </a:prstGeom>
        </p:spPr>
      </p:pic>
      <p:pic>
        <p:nvPicPr>
          <p:cNvPr id="16" name="Obrázek 15" descr="Obsah obrázku kámen, nábytek&#10;&#10;Popis byl vytvořen automaticky">
            <a:extLst>
              <a:ext uri="{FF2B5EF4-FFF2-40B4-BE49-F238E27FC236}">
                <a16:creationId xmlns:a16="http://schemas.microsoft.com/office/drawing/2014/main" id="{41B6EBF5-7492-90FB-11D9-43AC7A2EB9D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3209" y="3429000"/>
            <a:ext cx="3736739" cy="2802554"/>
          </a:xfrm>
          <a:prstGeom prst="rect">
            <a:avLst/>
          </a:prstGeom>
        </p:spPr>
      </p:pic>
      <p:pic>
        <p:nvPicPr>
          <p:cNvPr id="18" name="Obrázek 17" descr="Obsah obrázku budova, kámen, okno&#10;&#10;Popis byl vytvořen automaticky">
            <a:extLst>
              <a:ext uri="{FF2B5EF4-FFF2-40B4-BE49-F238E27FC236}">
                <a16:creationId xmlns:a16="http://schemas.microsoft.com/office/drawing/2014/main" id="{A0BD058A-8C68-E112-8722-DC9AE558E4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901" y="3429000"/>
            <a:ext cx="2413179" cy="3217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29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17EBEEBF-FC3C-179A-4846-9D9960A8F9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7676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ek 11">
            <a:extLst>
              <a:ext uri="{FF2B5EF4-FFF2-40B4-BE49-F238E27FC236}">
                <a16:creationId xmlns:a16="http://schemas.microsoft.com/office/drawing/2014/main" id="{81845605-3492-AADE-80F7-12E90C8624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4773" y="254860"/>
            <a:ext cx="2182075" cy="2826456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B9EFB640-A103-7D96-C6CA-39268FB4E93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37" t="60018"/>
          <a:stretch/>
        </p:blipFill>
        <p:spPr>
          <a:xfrm>
            <a:off x="5508104" y="4271633"/>
            <a:ext cx="3635896" cy="2586367"/>
          </a:xfrm>
          <a:prstGeom prst="rect">
            <a:avLst/>
          </a:prstGeom>
        </p:spPr>
      </p:pic>
      <p:pic>
        <p:nvPicPr>
          <p:cNvPr id="3" name="Obrázek 2" descr="Obsah obrázku obloha, voda, venku, hrad&#10;&#10;Popis byl vytvořen automaticky">
            <a:extLst>
              <a:ext uri="{FF2B5EF4-FFF2-40B4-BE49-F238E27FC236}">
                <a16:creationId xmlns:a16="http://schemas.microsoft.com/office/drawing/2014/main" id="{EA0B6E5A-413B-99A1-609A-862F8D11D6C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7"/>
          <a:stretch/>
        </p:blipFill>
        <p:spPr>
          <a:xfrm>
            <a:off x="3698190" y="3081318"/>
            <a:ext cx="4407424" cy="3545488"/>
          </a:xfrm>
          <a:prstGeom prst="rect">
            <a:avLst/>
          </a:prstGeom>
        </p:spPr>
      </p:pic>
      <p:pic>
        <p:nvPicPr>
          <p:cNvPr id="6" name="Obrázek 5" descr="Obsah obrázku interiér, budova, zašpiněné, sklep&#10;&#10;Popis byl vytvořen automaticky">
            <a:extLst>
              <a:ext uri="{FF2B5EF4-FFF2-40B4-BE49-F238E27FC236}">
                <a16:creationId xmlns:a16="http://schemas.microsoft.com/office/drawing/2014/main" id="{51459E8F-E81A-D9DE-5FB3-FA358BD3E9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881" y="254859"/>
            <a:ext cx="2182074" cy="2826457"/>
          </a:xfrm>
          <a:prstGeom prst="rect">
            <a:avLst/>
          </a:prstGeom>
        </p:spPr>
      </p:pic>
      <p:pic>
        <p:nvPicPr>
          <p:cNvPr id="8" name="Obrázek 7" descr="Obsah obrázku území, sklad, několik&#10;&#10;Popis byl vytvořen automaticky">
            <a:extLst>
              <a:ext uri="{FF2B5EF4-FFF2-40B4-BE49-F238E27FC236}">
                <a16:creationId xmlns:a16="http://schemas.microsoft.com/office/drawing/2014/main" id="{08498BF5-5D7A-6DA4-B10A-D202D3DE47D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905" y="254860"/>
            <a:ext cx="2825939" cy="2123982"/>
          </a:xfrm>
          <a:prstGeom prst="rect">
            <a:avLst/>
          </a:prstGeom>
        </p:spPr>
      </p:pic>
      <p:pic>
        <p:nvPicPr>
          <p:cNvPr id="14" name="Obrázek 13" descr="Obsah obrázku venku, budova, území, kámen&#10;&#10;Popis byl vytvořen automaticky">
            <a:extLst>
              <a:ext uri="{FF2B5EF4-FFF2-40B4-BE49-F238E27FC236}">
                <a16:creationId xmlns:a16="http://schemas.microsoft.com/office/drawing/2014/main" id="{9D79C2D0-100B-99B3-4653-33718F050E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645" y="4502824"/>
            <a:ext cx="2810199" cy="2107649"/>
          </a:xfrm>
          <a:prstGeom prst="rect">
            <a:avLst/>
          </a:prstGeom>
        </p:spPr>
      </p:pic>
      <p:pic>
        <p:nvPicPr>
          <p:cNvPr id="16" name="Obrázek 15" descr="Obsah obrázku interiér, cesta&#10;&#10;Popis byl vytvořen automaticky">
            <a:extLst>
              <a:ext uri="{FF2B5EF4-FFF2-40B4-BE49-F238E27FC236}">
                <a16:creationId xmlns:a16="http://schemas.microsoft.com/office/drawing/2014/main" id="{0C9F46BF-CEA9-C1F2-DAA5-2D23C8501A6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867" y="2378842"/>
            <a:ext cx="2831977" cy="2123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61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C0FDBDCB-C922-0583-FD05-CF627A4672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761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77051260-4E6C-1CAA-E16F-000690A401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97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12E62DF8-CD5F-64F8-C73C-394F41797E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3538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1BE214D9-1737-5976-24C5-1C089E558C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7665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AAB90339-B177-1B96-2138-66704974B7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5818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7CDD2FC7-06CD-E4DA-BECB-59C322A5F6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1999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3D2CB29D-5CFF-4DA4-DF04-E92AE23788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4998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91DDC1F4-292F-A34C-9501-0AC1950272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666369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240</TotalTime>
  <Words>0</Words>
  <Application>Microsoft Office PowerPoint</Application>
  <PresentationFormat>Předvádění na obrazovce (4:3)</PresentationFormat>
  <Paragraphs>0</Paragraphs>
  <Slides>25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Kudynová Michaela</dc:creator>
  <cp:lastModifiedBy>Janda Martin - OŘO OPTP</cp:lastModifiedBy>
  <cp:revision>13</cp:revision>
  <cp:lastPrinted>2023-05-03T10:39:41Z</cp:lastPrinted>
  <dcterms:created xsi:type="dcterms:W3CDTF">2020-08-12T11:25:01Z</dcterms:created>
  <dcterms:modified xsi:type="dcterms:W3CDTF">2023-05-03T10:41:50Z</dcterms:modified>
</cp:coreProperties>
</file>