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256" r:id="rId2"/>
    <p:sldId id="297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94" r:id="rId21"/>
    <p:sldId id="286" r:id="rId22"/>
    <p:sldId id="287" r:id="rId23"/>
    <p:sldId id="300" r:id="rId24"/>
    <p:sldId id="289" r:id="rId25"/>
    <p:sldId id="301" r:id="rId26"/>
    <p:sldId id="295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0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1CA6B338-143C-AD18-30E5-9FC38A5FA3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B59422F-23C8-3CC9-EBF1-33273C117E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11.05.2023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F0B4F15-9306-ECDB-80EB-8591A6FB29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92927C0-6BAF-4D8B-7F84-DDEBB6CBDB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D89F4-FF4A-4B63-B9B1-447D178AE46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517456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11.05.2023</a:t>
            </a:r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AA0BA-459C-4787-A447-B675DA2A4B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8441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2498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0791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13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530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452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2833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824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959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580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4973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812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622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23.jp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828B3558-ED24-6A26-914F-064EFD3F0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62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1977B3B-1750-561D-F3CE-856945797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2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6126FDB-19A1-540D-D64E-B7DD4D0FB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49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41D515-5514-DA98-CC3D-8A1A26BE9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36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E40525D-1490-8849-1052-4880E847F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6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9788C77-230B-4469-7A18-821FBC779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83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D36AD8B-B68A-0A96-B87A-15C7E93FC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85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394C5DD-08DA-695F-370D-E9895962A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58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43271D3-6355-1642-D1C6-5FD13AEAA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05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A0E8AFA-A7DB-5260-C9B7-0287DFB91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870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A18A41A-EAAE-3D44-3460-FA816A2C6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20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B0EEA5B-902B-E798-9736-ECCD3E2B3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53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C756A6A-0EEB-516E-D8ED-4689D6DD9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280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1285ABE-4C1A-EB46-A22A-BC450A8E0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32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20F23B8-631F-2F68-C6AD-8B63BFDEB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635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9EFB640-A103-7D96-C6CA-39268FB4E9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7" t="60018"/>
          <a:stretch/>
        </p:blipFill>
        <p:spPr>
          <a:xfrm>
            <a:off x="5508104" y="4280341"/>
            <a:ext cx="3635896" cy="2586367"/>
          </a:xfrm>
          <a:prstGeom prst="rect">
            <a:avLst/>
          </a:prstGeom>
        </p:spPr>
      </p:pic>
      <p:pic>
        <p:nvPicPr>
          <p:cNvPr id="6" name="Obrázek 5" descr="Obsah obrázku interiér, podlaha, zeď, místnost&#10;&#10;Popis byl vytvořen automaticky">
            <a:extLst>
              <a:ext uri="{FF2B5EF4-FFF2-40B4-BE49-F238E27FC236}">
                <a16:creationId xmlns:a16="http://schemas.microsoft.com/office/drawing/2014/main" id="{777EC5D5-3E91-1677-C5F7-169903F92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7" y="3429000"/>
            <a:ext cx="2413179" cy="3217572"/>
          </a:xfrm>
          <a:prstGeom prst="rect">
            <a:avLst/>
          </a:prstGeom>
        </p:spPr>
      </p:pic>
      <p:pic>
        <p:nvPicPr>
          <p:cNvPr id="8" name="Obrázek 7" descr="Obsah obrázku budova, střecha, dlaždice&#10;&#10;Popis byl vytvořen automaticky">
            <a:extLst>
              <a:ext uri="{FF2B5EF4-FFF2-40B4-BE49-F238E27FC236}">
                <a16:creationId xmlns:a16="http://schemas.microsoft.com/office/drawing/2014/main" id="{5123C854-62E2-1DAD-4FC0-823D1691F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210" y="618309"/>
            <a:ext cx="3747589" cy="2810691"/>
          </a:xfrm>
          <a:prstGeom prst="rect">
            <a:avLst/>
          </a:prstGeom>
        </p:spPr>
      </p:pic>
      <p:pic>
        <p:nvPicPr>
          <p:cNvPr id="10" name="Obrázek 9" descr="Obsah obrázku text, venku&#10;&#10;Popis byl vytvořen automaticky">
            <a:extLst>
              <a:ext uri="{FF2B5EF4-FFF2-40B4-BE49-F238E27FC236}">
                <a16:creationId xmlns:a16="http://schemas.microsoft.com/office/drawing/2014/main" id="{5CAC9B91-B4A8-D685-D6F1-D5D00EF33D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799" y="211428"/>
            <a:ext cx="2413179" cy="3217572"/>
          </a:xfrm>
          <a:prstGeom prst="rect">
            <a:avLst/>
          </a:prstGeom>
        </p:spPr>
      </p:pic>
      <p:pic>
        <p:nvPicPr>
          <p:cNvPr id="12" name="Obrázek 11" descr="Obsah obrázku zašpiněné&#10;&#10;Popis byl vytvořen automaticky">
            <a:extLst>
              <a:ext uri="{FF2B5EF4-FFF2-40B4-BE49-F238E27FC236}">
                <a16:creationId xmlns:a16="http://schemas.microsoft.com/office/drawing/2014/main" id="{A6FCA271-18EB-2E9C-B866-D6E257C496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6" y="211428"/>
            <a:ext cx="2413179" cy="3217572"/>
          </a:xfrm>
          <a:prstGeom prst="rect">
            <a:avLst/>
          </a:prstGeom>
        </p:spPr>
      </p:pic>
      <p:pic>
        <p:nvPicPr>
          <p:cNvPr id="16" name="Obrázek 15" descr="Obsah obrázku kámen, nábytek&#10;&#10;Popis byl vytvořen automaticky">
            <a:extLst>
              <a:ext uri="{FF2B5EF4-FFF2-40B4-BE49-F238E27FC236}">
                <a16:creationId xmlns:a16="http://schemas.microsoft.com/office/drawing/2014/main" id="{41B6EBF5-7492-90FB-11D9-43AC7A2EB9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209" y="3429000"/>
            <a:ext cx="3736739" cy="2802554"/>
          </a:xfrm>
          <a:prstGeom prst="rect">
            <a:avLst/>
          </a:prstGeom>
        </p:spPr>
      </p:pic>
      <p:pic>
        <p:nvPicPr>
          <p:cNvPr id="18" name="Obrázek 17" descr="Obsah obrázku budova, kámen, okno&#10;&#10;Popis byl vytvořen automaticky">
            <a:extLst>
              <a:ext uri="{FF2B5EF4-FFF2-40B4-BE49-F238E27FC236}">
                <a16:creationId xmlns:a16="http://schemas.microsoft.com/office/drawing/2014/main" id="{A0BD058A-8C68-E112-8722-DC9AE558E4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901" y="3429000"/>
            <a:ext cx="2413179" cy="321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1FAEF83-7962-614A-CD5D-EF1E462AC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73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1845605-3492-AADE-80F7-12E90C862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73" y="254860"/>
            <a:ext cx="2182075" cy="282645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B9EFB640-A103-7D96-C6CA-39268FB4E9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7" t="60018"/>
          <a:stretch/>
        </p:blipFill>
        <p:spPr>
          <a:xfrm>
            <a:off x="5508104" y="4271633"/>
            <a:ext cx="3635896" cy="2586367"/>
          </a:xfrm>
          <a:prstGeom prst="rect">
            <a:avLst/>
          </a:prstGeom>
        </p:spPr>
      </p:pic>
      <p:pic>
        <p:nvPicPr>
          <p:cNvPr id="3" name="Obrázek 2" descr="Obsah obrázku obloha, voda, venku, hrad&#10;&#10;Popis byl vytvořen automaticky">
            <a:extLst>
              <a:ext uri="{FF2B5EF4-FFF2-40B4-BE49-F238E27FC236}">
                <a16:creationId xmlns:a16="http://schemas.microsoft.com/office/drawing/2014/main" id="{EA0B6E5A-413B-99A1-609A-862F8D11D6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/>
          <a:stretch/>
        </p:blipFill>
        <p:spPr>
          <a:xfrm>
            <a:off x="3698190" y="3081318"/>
            <a:ext cx="4407424" cy="3545488"/>
          </a:xfrm>
          <a:prstGeom prst="rect">
            <a:avLst/>
          </a:prstGeom>
        </p:spPr>
      </p:pic>
      <p:pic>
        <p:nvPicPr>
          <p:cNvPr id="6" name="Obrázek 5" descr="Obsah obrázku interiér, budova, zašpiněné, sklep&#10;&#10;Popis byl vytvořen automaticky">
            <a:extLst>
              <a:ext uri="{FF2B5EF4-FFF2-40B4-BE49-F238E27FC236}">
                <a16:creationId xmlns:a16="http://schemas.microsoft.com/office/drawing/2014/main" id="{51459E8F-E81A-D9DE-5FB3-FA358BD3E9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881" y="254859"/>
            <a:ext cx="2182074" cy="2826457"/>
          </a:xfrm>
          <a:prstGeom prst="rect">
            <a:avLst/>
          </a:prstGeom>
        </p:spPr>
      </p:pic>
      <p:pic>
        <p:nvPicPr>
          <p:cNvPr id="8" name="Obrázek 7" descr="Obsah obrázku území, sklad, několik&#10;&#10;Popis byl vytvořen automaticky">
            <a:extLst>
              <a:ext uri="{FF2B5EF4-FFF2-40B4-BE49-F238E27FC236}">
                <a16:creationId xmlns:a16="http://schemas.microsoft.com/office/drawing/2014/main" id="{08498BF5-5D7A-6DA4-B10A-D202D3DE47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05" y="254860"/>
            <a:ext cx="2825939" cy="2123982"/>
          </a:xfrm>
          <a:prstGeom prst="rect">
            <a:avLst/>
          </a:prstGeom>
        </p:spPr>
      </p:pic>
      <p:pic>
        <p:nvPicPr>
          <p:cNvPr id="14" name="Obrázek 13" descr="Obsah obrázku venku, budova, území, kámen&#10;&#10;Popis byl vytvořen automaticky">
            <a:extLst>
              <a:ext uri="{FF2B5EF4-FFF2-40B4-BE49-F238E27FC236}">
                <a16:creationId xmlns:a16="http://schemas.microsoft.com/office/drawing/2014/main" id="{9D79C2D0-100B-99B3-4653-33718F050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45" y="4502824"/>
            <a:ext cx="2810199" cy="2107649"/>
          </a:xfrm>
          <a:prstGeom prst="rect">
            <a:avLst/>
          </a:prstGeom>
        </p:spPr>
      </p:pic>
      <p:pic>
        <p:nvPicPr>
          <p:cNvPr id="16" name="Obrázek 15" descr="Obsah obrázku interiér, cesta&#10;&#10;Popis byl vytvořen automaticky">
            <a:extLst>
              <a:ext uri="{FF2B5EF4-FFF2-40B4-BE49-F238E27FC236}">
                <a16:creationId xmlns:a16="http://schemas.microsoft.com/office/drawing/2014/main" id="{0C9F46BF-CEA9-C1F2-DAA5-2D23C8501A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67" y="2378842"/>
            <a:ext cx="2831977" cy="212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1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12D7FCE-5B00-CBA1-B4B0-DEA9C5F1D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7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3EA8B8E-B6C2-2CFA-DE10-8174B9CFF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42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A05DD8F-7A13-9699-B23C-C2EB9DAFC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36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AD9654B-62B3-5D04-6716-67ACC74CB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81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71724F2-BF5D-A3D4-3A3F-E5332C1A1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381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BB6E538-AEC8-BA5F-D9CF-0B07BA269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61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FA7F2E0-39CC-5B61-6B09-649995B78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38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6341A53-4FB0-8DC8-8F2C-62641DB4F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5399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</TotalTime>
  <Words>0</Words>
  <Application>Microsoft Office PowerPoint</Application>
  <PresentationFormat>Předvádění na obrazovce (4:3)</PresentationFormat>
  <Paragraphs>0</Paragraphs>
  <Slides>26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Kudynová Michaela</dc:creator>
  <cp:lastModifiedBy>Janda Martin - OŘO OPTP</cp:lastModifiedBy>
  <cp:revision>10</cp:revision>
  <dcterms:created xsi:type="dcterms:W3CDTF">2020-08-12T11:25:01Z</dcterms:created>
  <dcterms:modified xsi:type="dcterms:W3CDTF">2023-05-03T10:28:00Z</dcterms:modified>
</cp:coreProperties>
</file>