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5" r:id="rId4"/>
    <p:sldId id="286" r:id="rId5"/>
    <p:sldId id="287" r:id="rId6"/>
    <p:sldId id="288" r:id="rId7"/>
    <p:sldId id="289" r:id="rId8"/>
    <p:sldId id="257" r:id="rId9"/>
    <p:sldId id="280" r:id="rId10"/>
    <p:sldId id="264" r:id="rId11"/>
    <p:sldId id="284" r:id="rId12"/>
    <p:sldId id="266" r:id="rId13"/>
    <p:sldId id="267" r:id="rId14"/>
    <p:sldId id="268" r:id="rId15"/>
    <p:sldId id="269" r:id="rId16"/>
    <p:sldId id="270" r:id="rId17"/>
    <p:sldId id="271" r:id="rId18"/>
    <p:sldId id="261" r:id="rId1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>
            <p14:sldId id="285"/>
            <p14:sldId id="286"/>
            <p14:sldId id="287"/>
            <p14:sldId id="288"/>
            <p14:sldId id="289"/>
            <p14:sldId id="257"/>
            <p14:sldId id="280"/>
            <p14:sldId id="264"/>
            <p14:sldId id="284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Inner page" id="{EB31CABC-5144-4090-88C0-E46CD3C8CB27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65F91"/>
    <a:srgbClr val="1F497D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 varScale="1">
        <p:scale>
          <a:sx n="123" d="100"/>
          <a:sy n="123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7A195-27B5-4A2F-9279-260B35E4C4EF}" type="doc">
      <dgm:prSet loTypeId="urn:microsoft.com/office/officeart/2005/8/layout/hList9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8E5A03E1-8EB1-445C-8476-384C6282DD84}">
      <dgm:prSet phldrT="[Text]" custT="1"/>
      <dgm:spPr/>
      <dgm:t>
        <a:bodyPr/>
        <a:lstStyle/>
        <a:p>
          <a:pPr rtl="0"/>
          <a:r>
            <a:rPr kumimoji="0" lang="cs-CZ" sz="900" b="1" i="0" u="none" strike="noStrike" cap="none" spc="0" normalizeH="0" baseline="0" noProof="0" dirty="0" smtClean="0">
              <a:ln/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Řídící orgán/ Jednotný sekretariát</a:t>
          </a:r>
          <a:endParaRPr lang="cs-CZ" sz="900" b="1" dirty="0"/>
        </a:p>
      </dgm:t>
    </dgm:pt>
    <dgm:pt modelId="{F759F630-68F5-4EC6-87D1-21B1B40E3871}" type="parTrans" cxnId="{44FADE6A-0BDE-4515-8561-EBFB14313F69}">
      <dgm:prSet/>
      <dgm:spPr/>
      <dgm:t>
        <a:bodyPr/>
        <a:lstStyle/>
        <a:p>
          <a:endParaRPr lang="cs-CZ"/>
        </a:p>
      </dgm:t>
    </dgm:pt>
    <dgm:pt modelId="{0D4BC517-5E2A-4368-A9E1-B9F44124B657}" type="sibTrans" cxnId="{44FADE6A-0BDE-4515-8561-EBFB14313F69}">
      <dgm:prSet/>
      <dgm:spPr/>
      <dgm:t>
        <a:bodyPr/>
        <a:lstStyle/>
        <a:p>
          <a:endParaRPr lang="cs-CZ"/>
        </a:p>
      </dgm:t>
    </dgm:pt>
    <dgm:pt modelId="{FAFDD52F-C09F-4695-8FB4-06E1DCA02DBA}">
      <dgm:prSet phldrT="[Text]"/>
      <dgm:spPr/>
      <dgm:t>
        <a:bodyPr/>
        <a:lstStyle/>
        <a:p>
          <a:pPr rtl="0"/>
          <a:r>
            <a:rPr kumimoji="0" lang="cs-CZ" b="0" i="0" u="none" strike="noStrike" cap="none" spc="0" normalizeH="0" baseline="0" noProof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sídlí v Budapešti – Ministerstvo Financí</a:t>
          </a:r>
          <a:endParaRPr lang="cs-CZ" dirty="0"/>
        </a:p>
      </dgm:t>
    </dgm:pt>
    <dgm:pt modelId="{F9607B6E-2B44-4563-AEB1-3B8AE85D99F5}" type="parTrans" cxnId="{B193043F-4E55-43B3-AE65-890F995C74AB}">
      <dgm:prSet/>
      <dgm:spPr/>
      <dgm:t>
        <a:bodyPr/>
        <a:lstStyle/>
        <a:p>
          <a:endParaRPr lang="cs-CZ"/>
        </a:p>
      </dgm:t>
    </dgm:pt>
    <dgm:pt modelId="{D4494076-823A-4DD8-9EB6-33214012387A}" type="sibTrans" cxnId="{B193043F-4E55-43B3-AE65-890F995C74AB}">
      <dgm:prSet/>
      <dgm:spPr/>
      <dgm:t>
        <a:bodyPr/>
        <a:lstStyle/>
        <a:p>
          <a:endParaRPr lang="cs-CZ"/>
        </a:p>
      </dgm:t>
    </dgm:pt>
    <dgm:pt modelId="{54C51466-D3F7-4761-A1EE-22386845D863}">
      <dgm:prSet phldrT="[Text]" custT="1"/>
      <dgm:spPr/>
      <dgm:t>
        <a:bodyPr/>
        <a:lstStyle/>
        <a:p>
          <a:pPr rtl="0"/>
          <a:r>
            <a:rPr kumimoji="0" lang="cs-CZ" sz="900" b="1" i="0" u="none" strike="noStrike" cap="none" spc="0" normalizeH="0" baseline="0" noProof="0" dirty="0" smtClean="0">
              <a:ln/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Národní kontaktní místo ČR</a:t>
          </a:r>
          <a:r>
            <a:rPr kumimoji="0" lang="cs-CZ" sz="900" b="1" i="1" u="none" strike="noStrike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-</a:t>
          </a:r>
          <a:endParaRPr lang="cs-CZ" sz="900" b="1" dirty="0"/>
        </a:p>
      </dgm:t>
    </dgm:pt>
    <dgm:pt modelId="{3E41F5A8-A7F1-4E74-B7AC-792DB0F917A8}" type="parTrans" cxnId="{4DC85FC3-6BE0-409F-9462-E74083AB940B}">
      <dgm:prSet/>
      <dgm:spPr/>
      <dgm:t>
        <a:bodyPr/>
        <a:lstStyle/>
        <a:p>
          <a:endParaRPr lang="cs-CZ"/>
        </a:p>
      </dgm:t>
    </dgm:pt>
    <dgm:pt modelId="{C2D7EEE1-7C96-471C-ADA5-E7143D6900CC}" type="sibTrans" cxnId="{4DC85FC3-6BE0-409F-9462-E74083AB940B}">
      <dgm:prSet/>
      <dgm:spPr/>
      <dgm:t>
        <a:bodyPr/>
        <a:lstStyle/>
        <a:p>
          <a:endParaRPr lang="cs-CZ"/>
        </a:p>
      </dgm:t>
    </dgm:pt>
    <dgm:pt modelId="{427AE7EB-541B-4E51-B0BA-63250CD0C1A6}">
      <dgm:prSet phldrT="[Text]"/>
      <dgm:spPr/>
      <dgm:t>
        <a:bodyPr/>
        <a:lstStyle/>
        <a:p>
          <a:r>
            <a:rPr kumimoji="0" lang="cs-CZ" b="0" i="1" u="none" strike="noStrike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Síť kontaktních míst - </a:t>
          </a:r>
          <a:r>
            <a:rPr lang="cs-CZ" dirty="0" smtClean="0"/>
            <a:t>ČR</a:t>
          </a:r>
          <a:r>
            <a:rPr lang="cs-CZ" dirty="0" smtClean="0">
              <a:latin typeface="Cambria" panose="02040503050406030204" pitchFamily="18" charset="0"/>
            </a:rPr>
            <a:t>↦</a:t>
          </a:r>
          <a:r>
            <a:rPr lang="cs-CZ" dirty="0" smtClean="0"/>
            <a:t>MMR</a:t>
          </a:r>
          <a:r>
            <a:rPr kumimoji="0" lang="cs-CZ" b="0" i="0" u="none" strike="noStrike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; OEÚS</a:t>
          </a:r>
          <a:endParaRPr lang="cs-CZ" dirty="0"/>
        </a:p>
      </dgm:t>
    </dgm:pt>
    <dgm:pt modelId="{351988BC-B873-40D3-99EB-E6DB6344CD34}" type="parTrans" cxnId="{40C1EFA6-8480-457B-9921-78CA0BB2E508}">
      <dgm:prSet/>
      <dgm:spPr/>
      <dgm:t>
        <a:bodyPr/>
        <a:lstStyle/>
        <a:p>
          <a:endParaRPr lang="cs-CZ"/>
        </a:p>
      </dgm:t>
    </dgm:pt>
    <dgm:pt modelId="{FE8724F5-390D-4E3B-9C00-7C3BEF066068}" type="sibTrans" cxnId="{40C1EFA6-8480-457B-9921-78CA0BB2E508}">
      <dgm:prSet/>
      <dgm:spPr/>
      <dgm:t>
        <a:bodyPr/>
        <a:lstStyle/>
        <a:p>
          <a:endParaRPr lang="cs-CZ"/>
        </a:p>
      </dgm:t>
    </dgm:pt>
    <dgm:pt modelId="{FB7DAB6D-913B-48F9-B89B-42EE7C88BA43}">
      <dgm:prSet phldrT="[Text]" custT="1"/>
      <dgm:spPr/>
      <dgm:t>
        <a:bodyPr/>
        <a:lstStyle/>
        <a:p>
          <a:r>
            <a:rPr kumimoji="0" lang="cs-CZ" sz="900" b="1" i="0" u="none" strike="noStrike" cap="none" spc="0" normalizeH="0" baseline="0" noProof="0" dirty="0" smtClean="0">
              <a:ln/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Kontrola žadatelů</a:t>
          </a:r>
          <a:endParaRPr lang="cs-CZ" sz="900" b="1" dirty="0"/>
        </a:p>
      </dgm:t>
    </dgm:pt>
    <dgm:pt modelId="{2BB82E21-744A-45CD-B93C-08E2C55778F1}" type="parTrans" cxnId="{93F0E6B6-5827-49CC-A229-98B2D2C604E9}">
      <dgm:prSet/>
      <dgm:spPr/>
      <dgm:t>
        <a:bodyPr/>
        <a:lstStyle/>
        <a:p>
          <a:endParaRPr lang="cs-CZ"/>
        </a:p>
      </dgm:t>
    </dgm:pt>
    <dgm:pt modelId="{D855B737-100C-4A42-BCD4-A12252204180}" type="sibTrans" cxnId="{93F0E6B6-5827-49CC-A229-98B2D2C604E9}">
      <dgm:prSet/>
      <dgm:spPr/>
      <dgm:t>
        <a:bodyPr/>
        <a:lstStyle/>
        <a:p>
          <a:endParaRPr lang="cs-CZ"/>
        </a:p>
      </dgm:t>
    </dgm:pt>
    <dgm:pt modelId="{BFADAB13-39AB-4590-B126-0176D05D3122}">
      <dgm:prSet phldrT="[Text]" custT="1"/>
      <dgm:spPr/>
      <dgm:t>
        <a:bodyPr/>
        <a:lstStyle/>
        <a:p>
          <a:r>
            <a:rPr kumimoji="0" lang="cs-CZ" sz="800" b="1" i="0" u="none" strike="noStrike" cap="none" spc="0" normalizeH="0" baseline="0" noProof="0" dirty="0" smtClean="0">
              <a:ln/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Monitorovací výbor </a:t>
          </a:r>
          <a:endParaRPr lang="cs-CZ" sz="800" b="1" dirty="0"/>
        </a:p>
      </dgm:t>
    </dgm:pt>
    <dgm:pt modelId="{610B1959-7D23-47F4-9186-17C11D636627}" type="parTrans" cxnId="{741F835B-E461-40E7-B461-D3DC02D6D7F2}">
      <dgm:prSet/>
      <dgm:spPr/>
      <dgm:t>
        <a:bodyPr/>
        <a:lstStyle/>
        <a:p>
          <a:endParaRPr lang="cs-CZ"/>
        </a:p>
      </dgm:t>
    </dgm:pt>
    <dgm:pt modelId="{30DDB964-7264-49F5-A554-2C75ECA7FB24}" type="sibTrans" cxnId="{741F835B-E461-40E7-B461-D3DC02D6D7F2}">
      <dgm:prSet/>
      <dgm:spPr/>
      <dgm:t>
        <a:bodyPr/>
        <a:lstStyle/>
        <a:p>
          <a:endParaRPr lang="cs-CZ"/>
        </a:p>
      </dgm:t>
    </dgm:pt>
    <dgm:pt modelId="{AF57A5BB-4D6A-4EB5-BED4-65D6B3E1384B}">
      <dgm:prSet phldrT="[Text]"/>
      <dgm:spPr/>
      <dgm:t>
        <a:bodyPr/>
        <a:lstStyle/>
        <a:p>
          <a:r>
            <a:rPr kumimoji="0" lang="cs-CZ" b="0" i="0" u="none" strike="noStrike" cap="none" spc="0" normalizeH="0" baseline="0" noProof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zástupci členských států – </a:t>
          </a:r>
          <a:r>
            <a:rPr lang="cs-CZ" smtClean="0"/>
            <a:t>ČR</a:t>
          </a:r>
          <a:r>
            <a:rPr lang="cs-CZ" smtClean="0">
              <a:latin typeface="Cambria" panose="02040503050406030204" pitchFamily="18" charset="0"/>
            </a:rPr>
            <a:t>↦</a:t>
          </a:r>
          <a:r>
            <a:rPr lang="cs-CZ" smtClean="0"/>
            <a:t>MMR; OEÚS</a:t>
          </a:r>
          <a:endParaRPr lang="cs-CZ" dirty="0"/>
        </a:p>
      </dgm:t>
    </dgm:pt>
    <dgm:pt modelId="{9F24A650-6A14-4D68-B29D-C42D8C067572}" type="parTrans" cxnId="{A56BF9A2-138A-47F5-9C76-6E9CF6059359}">
      <dgm:prSet/>
      <dgm:spPr/>
      <dgm:t>
        <a:bodyPr/>
        <a:lstStyle/>
        <a:p>
          <a:endParaRPr lang="cs-CZ"/>
        </a:p>
      </dgm:t>
    </dgm:pt>
    <dgm:pt modelId="{F2EB3DA5-A72E-4DC7-81B2-DF309D8B49A5}" type="sibTrans" cxnId="{A56BF9A2-138A-47F5-9C76-6E9CF6059359}">
      <dgm:prSet/>
      <dgm:spPr/>
      <dgm:t>
        <a:bodyPr/>
        <a:lstStyle/>
        <a:p>
          <a:endParaRPr lang="cs-CZ"/>
        </a:p>
      </dgm:t>
    </dgm:pt>
    <dgm:pt modelId="{CED125BB-9634-4187-9A6C-C3290114D4A5}">
      <dgm:prSet phldrT="[Text]"/>
      <dgm:spPr/>
      <dgm:t>
        <a:bodyPr/>
        <a:lstStyle/>
        <a:p>
          <a:r>
            <a:rPr kumimoji="0" lang="cs-CZ" b="0" i="0" u="none" strike="noStrike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Centrum pro Regionální</a:t>
          </a:r>
          <a:r>
            <a:rPr kumimoji="0" lang="cs-CZ" b="0" i="0" u="none" strike="noStrike" cap="none" spc="0" normalizeH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 </a:t>
          </a:r>
          <a:r>
            <a:rPr kumimoji="0" lang="cs-CZ" b="0" i="0" u="none" strike="noStrike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Rozvoj České republiky</a:t>
          </a:r>
          <a:endParaRPr lang="cs-CZ" dirty="0"/>
        </a:p>
      </dgm:t>
    </dgm:pt>
    <dgm:pt modelId="{4C4F0998-A735-411D-BA2C-31E92EF289B4}" type="parTrans" cxnId="{7780DC81-33DB-4826-8C95-6CB784FC08A9}">
      <dgm:prSet/>
      <dgm:spPr/>
      <dgm:t>
        <a:bodyPr/>
        <a:lstStyle/>
        <a:p>
          <a:endParaRPr lang="cs-CZ"/>
        </a:p>
      </dgm:t>
    </dgm:pt>
    <dgm:pt modelId="{B08D2D44-052E-49FF-82AA-482157423E76}" type="sibTrans" cxnId="{7780DC81-33DB-4826-8C95-6CB784FC08A9}">
      <dgm:prSet/>
      <dgm:spPr/>
      <dgm:t>
        <a:bodyPr/>
        <a:lstStyle/>
        <a:p>
          <a:endParaRPr lang="cs-CZ"/>
        </a:p>
      </dgm:t>
    </dgm:pt>
    <dgm:pt modelId="{B619BDC9-EF68-4FC5-8C01-4EA47FCD296F}" type="pres">
      <dgm:prSet presAssocID="{1ED7A195-27B5-4A2F-9279-260B35E4C4E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38B31573-220F-419A-8F52-7FC7E7CC07AD}" type="pres">
      <dgm:prSet presAssocID="{8E5A03E1-8EB1-445C-8476-384C6282DD84}" presName="posSpace" presStyleCnt="0"/>
      <dgm:spPr/>
    </dgm:pt>
    <dgm:pt modelId="{A91C4322-FEC8-498D-9EE0-3DFBE028228C}" type="pres">
      <dgm:prSet presAssocID="{8E5A03E1-8EB1-445C-8476-384C6282DD84}" presName="vertFlow" presStyleCnt="0"/>
      <dgm:spPr/>
    </dgm:pt>
    <dgm:pt modelId="{E0A8C4D2-9052-40D6-8DE1-22410AEB3E03}" type="pres">
      <dgm:prSet presAssocID="{8E5A03E1-8EB1-445C-8476-384C6282DD84}" presName="topSpace" presStyleCnt="0"/>
      <dgm:spPr/>
    </dgm:pt>
    <dgm:pt modelId="{6AD5124C-2174-483A-8FD8-D55238F22626}" type="pres">
      <dgm:prSet presAssocID="{8E5A03E1-8EB1-445C-8476-384C6282DD84}" presName="firstComp" presStyleCnt="0"/>
      <dgm:spPr/>
    </dgm:pt>
    <dgm:pt modelId="{EE4D83D0-7017-4508-A777-81FBA6CE76C3}" type="pres">
      <dgm:prSet presAssocID="{8E5A03E1-8EB1-445C-8476-384C6282DD84}" presName="firstChild" presStyleLbl="bgAccFollowNode1" presStyleIdx="0" presStyleCnt="4"/>
      <dgm:spPr/>
      <dgm:t>
        <a:bodyPr/>
        <a:lstStyle/>
        <a:p>
          <a:endParaRPr lang="cs-CZ"/>
        </a:p>
      </dgm:t>
    </dgm:pt>
    <dgm:pt modelId="{30F430A8-EC5C-4E02-A002-24D988C40E8C}" type="pres">
      <dgm:prSet presAssocID="{8E5A03E1-8EB1-445C-8476-384C6282DD8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5CE26A-0B9F-4BBB-91D9-7D4245683A5D}" type="pres">
      <dgm:prSet presAssocID="{8E5A03E1-8EB1-445C-8476-384C6282DD84}" presName="negSpace" presStyleCnt="0"/>
      <dgm:spPr/>
    </dgm:pt>
    <dgm:pt modelId="{D99454C7-5F93-4FF7-B8C6-63FBEF716538}" type="pres">
      <dgm:prSet presAssocID="{8E5A03E1-8EB1-445C-8476-384C6282DD84}" presName="circle" presStyleLbl="node1" presStyleIdx="0" presStyleCnt="4"/>
      <dgm:spPr/>
      <dgm:t>
        <a:bodyPr/>
        <a:lstStyle/>
        <a:p>
          <a:endParaRPr lang="cs-CZ"/>
        </a:p>
      </dgm:t>
    </dgm:pt>
    <dgm:pt modelId="{7D5C1AD8-71A4-4229-8F87-BAEC676358D4}" type="pres">
      <dgm:prSet presAssocID="{0D4BC517-5E2A-4368-A9E1-B9F44124B657}" presName="transSpace" presStyleCnt="0"/>
      <dgm:spPr/>
    </dgm:pt>
    <dgm:pt modelId="{750E486C-82DA-4CC7-BC1B-2E299A708CD6}" type="pres">
      <dgm:prSet presAssocID="{BFADAB13-39AB-4590-B126-0176D05D3122}" presName="posSpace" presStyleCnt="0"/>
      <dgm:spPr/>
    </dgm:pt>
    <dgm:pt modelId="{97E5DA8F-780B-47AE-9911-3148FC8C7D3A}" type="pres">
      <dgm:prSet presAssocID="{BFADAB13-39AB-4590-B126-0176D05D3122}" presName="vertFlow" presStyleCnt="0"/>
      <dgm:spPr/>
    </dgm:pt>
    <dgm:pt modelId="{3FB421BC-3A76-4CD5-A94C-D0372B4648CD}" type="pres">
      <dgm:prSet presAssocID="{BFADAB13-39AB-4590-B126-0176D05D3122}" presName="topSpace" presStyleCnt="0"/>
      <dgm:spPr/>
    </dgm:pt>
    <dgm:pt modelId="{0D868C77-A010-45A2-8E58-8F4A56DBA020}" type="pres">
      <dgm:prSet presAssocID="{BFADAB13-39AB-4590-B126-0176D05D3122}" presName="firstComp" presStyleCnt="0"/>
      <dgm:spPr/>
    </dgm:pt>
    <dgm:pt modelId="{94692CB6-C8F4-4F8A-B7DD-2C642656B7BF}" type="pres">
      <dgm:prSet presAssocID="{BFADAB13-39AB-4590-B126-0176D05D3122}" presName="firstChild" presStyleLbl="bgAccFollowNode1" presStyleIdx="1" presStyleCnt="4"/>
      <dgm:spPr/>
      <dgm:t>
        <a:bodyPr/>
        <a:lstStyle/>
        <a:p>
          <a:endParaRPr lang="cs-CZ"/>
        </a:p>
      </dgm:t>
    </dgm:pt>
    <dgm:pt modelId="{0E541F25-5A40-479E-A44B-50052F9F444E}" type="pres">
      <dgm:prSet presAssocID="{BFADAB13-39AB-4590-B126-0176D05D3122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3B5AE6-D869-4F0B-8CAC-D1E587521E36}" type="pres">
      <dgm:prSet presAssocID="{BFADAB13-39AB-4590-B126-0176D05D3122}" presName="negSpace" presStyleCnt="0"/>
      <dgm:spPr/>
    </dgm:pt>
    <dgm:pt modelId="{4AFD5656-5672-4CC5-9A0E-0E550210A385}" type="pres">
      <dgm:prSet presAssocID="{BFADAB13-39AB-4590-B126-0176D05D3122}" presName="circle" presStyleLbl="node1" presStyleIdx="1" presStyleCnt="4"/>
      <dgm:spPr/>
      <dgm:t>
        <a:bodyPr/>
        <a:lstStyle/>
        <a:p>
          <a:endParaRPr lang="cs-CZ"/>
        </a:p>
      </dgm:t>
    </dgm:pt>
    <dgm:pt modelId="{5064B90A-EA3B-488B-8A4B-477FAB27BC1C}" type="pres">
      <dgm:prSet presAssocID="{30DDB964-7264-49F5-A554-2C75ECA7FB24}" presName="transSpace" presStyleCnt="0"/>
      <dgm:spPr/>
    </dgm:pt>
    <dgm:pt modelId="{4623EE9F-06E0-4DAA-AF70-31F86F1C09E1}" type="pres">
      <dgm:prSet presAssocID="{54C51466-D3F7-4761-A1EE-22386845D863}" presName="posSpace" presStyleCnt="0"/>
      <dgm:spPr/>
    </dgm:pt>
    <dgm:pt modelId="{93093700-BE20-4E2E-8FCB-57E03D813C86}" type="pres">
      <dgm:prSet presAssocID="{54C51466-D3F7-4761-A1EE-22386845D863}" presName="vertFlow" presStyleCnt="0"/>
      <dgm:spPr/>
    </dgm:pt>
    <dgm:pt modelId="{CA749DBB-4FE2-428E-91BE-3F1AC2317D5A}" type="pres">
      <dgm:prSet presAssocID="{54C51466-D3F7-4761-A1EE-22386845D863}" presName="topSpace" presStyleCnt="0"/>
      <dgm:spPr/>
    </dgm:pt>
    <dgm:pt modelId="{B66F4AAB-2B11-45A2-819B-EA404D8CFD48}" type="pres">
      <dgm:prSet presAssocID="{54C51466-D3F7-4761-A1EE-22386845D863}" presName="firstComp" presStyleCnt="0"/>
      <dgm:spPr/>
    </dgm:pt>
    <dgm:pt modelId="{CB12074E-999F-41F0-B9DC-E80A4356BB60}" type="pres">
      <dgm:prSet presAssocID="{54C51466-D3F7-4761-A1EE-22386845D863}" presName="firstChild" presStyleLbl="bgAccFollowNode1" presStyleIdx="2" presStyleCnt="4"/>
      <dgm:spPr/>
      <dgm:t>
        <a:bodyPr/>
        <a:lstStyle/>
        <a:p>
          <a:endParaRPr lang="cs-CZ"/>
        </a:p>
      </dgm:t>
    </dgm:pt>
    <dgm:pt modelId="{6186FBFA-AAC8-4B21-B480-7B847E3CD60A}" type="pres">
      <dgm:prSet presAssocID="{54C51466-D3F7-4761-A1EE-22386845D863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C4C9E3-20C0-4B14-A342-316ED99605A5}" type="pres">
      <dgm:prSet presAssocID="{54C51466-D3F7-4761-A1EE-22386845D863}" presName="negSpace" presStyleCnt="0"/>
      <dgm:spPr/>
    </dgm:pt>
    <dgm:pt modelId="{BE78DA53-BAC3-469C-95EF-892C0A9F2D88}" type="pres">
      <dgm:prSet presAssocID="{54C51466-D3F7-4761-A1EE-22386845D863}" presName="circle" presStyleLbl="node1" presStyleIdx="2" presStyleCnt="4"/>
      <dgm:spPr/>
      <dgm:t>
        <a:bodyPr/>
        <a:lstStyle/>
        <a:p>
          <a:endParaRPr lang="cs-CZ"/>
        </a:p>
      </dgm:t>
    </dgm:pt>
    <dgm:pt modelId="{D0429C65-4A45-4E14-B0D1-98EEF755237A}" type="pres">
      <dgm:prSet presAssocID="{C2D7EEE1-7C96-471C-ADA5-E7143D6900CC}" presName="transSpace" presStyleCnt="0"/>
      <dgm:spPr/>
    </dgm:pt>
    <dgm:pt modelId="{7B012CA9-1D85-4354-A4EA-D94F1B39D70A}" type="pres">
      <dgm:prSet presAssocID="{FB7DAB6D-913B-48F9-B89B-42EE7C88BA43}" presName="posSpace" presStyleCnt="0"/>
      <dgm:spPr/>
    </dgm:pt>
    <dgm:pt modelId="{A2617C56-21C0-4441-83D8-030AF0210625}" type="pres">
      <dgm:prSet presAssocID="{FB7DAB6D-913B-48F9-B89B-42EE7C88BA43}" presName="vertFlow" presStyleCnt="0"/>
      <dgm:spPr/>
    </dgm:pt>
    <dgm:pt modelId="{B61FA41E-B110-47BD-8D32-7B736003F310}" type="pres">
      <dgm:prSet presAssocID="{FB7DAB6D-913B-48F9-B89B-42EE7C88BA43}" presName="topSpace" presStyleCnt="0"/>
      <dgm:spPr/>
    </dgm:pt>
    <dgm:pt modelId="{C3844DA2-2BA3-48DA-ABBE-BDB12665F887}" type="pres">
      <dgm:prSet presAssocID="{FB7DAB6D-913B-48F9-B89B-42EE7C88BA43}" presName="firstComp" presStyleCnt="0"/>
      <dgm:spPr/>
    </dgm:pt>
    <dgm:pt modelId="{6346D83D-53E6-430B-B065-07A7878C9B0C}" type="pres">
      <dgm:prSet presAssocID="{FB7DAB6D-913B-48F9-B89B-42EE7C88BA43}" presName="firstChild" presStyleLbl="bgAccFollowNode1" presStyleIdx="3" presStyleCnt="4"/>
      <dgm:spPr/>
      <dgm:t>
        <a:bodyPr/>
        <a:lstStyle/>
        <a:p>
          <a:endParaRPr lang="cs-CZ"/>
        </a:p>
      </dgm:t>
    </dgm:pt>
    <dgm:pt modelId="{027E0780-B1D7-40B7-BC6F-ED8469A82FAA}" type="pres">
      <dgm:prSet presAssocID="{FB7DAB6D-913B-48F9-B89B-42EE7C88BA43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92B34E-97F8-4AE9-8053-36F3CF886D0A}" type="pres">
      <dgm:prSet presAssocID="{FB7DAB6D-913B-48F9-B89B-42EE7C88BA43}" presName="negSpace" presStyleCnt="0"/>
      <dgm:spPr/>
    </dgm:pt>
    <dgm:pt modelId="{AE8865E7-7A51-415A-9B58-7A1D39D28173}" type="pres">
      <dgm:prSet presAssocID="{FB7DAB6D-913B-48F9-B89B-42EE7C88BA43}" presName="circle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A7BB0691-90BA-4812-A75D-12F931658176}" type="presOf" srcId="{427AE7EB-541B-4E51-B0BA-63250CD0C1A6}" destId="{6186FBFA-AAC8-4B21-B480-7B847E3CD60A}" srcOrd="1" destOrd="0" presId="urn:microsoft.com/office/officeart/2005/8/layout/hList9"/>
    <dgm:cxn modelId="{44FADE6A-0BDE-4515-8561-EBFB14313F69}" srcId="{1ED7A195-27B5-4A2F-9279-260B35E4C4EF}" destId="{8E5A03E1-8EB1-445C-8476-384C6282DD84}" srcOrd="0" destOrd="0" parTransId="{F759F630-68F5-4EC6-87D1-21B1B40E3871}" sibTransId="{0D4BC517-5E2A-4368-A9E1-B9F44124B657}"/>
    <dgm:cxn modelId="{7296A6DA-BCF1-49F7-86D1-26A4E5F60F55}" type="presOf" srcId="{FAFDD52F-C09F-4695-8FB4-06E1DCA02DBA}" destId="{30F430A8-EC5C-4E02-A002-24D988C40E8C}" srcOrd="1" destOrd="0" presId="urn:microsoft.com/office/officeart/2005/8/layout/hList9"/>
    <dgm:cxn modelId="{93F0E6B6-5827-49CC-A229-98B2D2C604E9}" srcId="{1ED7A195-27B5-4A2F-9279-260B35E4C4EF}" destId="{FB7DAB6D-913B-48F9-B89B-42EE7C88BA43}" srcOrd="3" destOrd="0" parTransId="{2BB82E21-744A-45CD-B93C-08E2C55778F1}" sibTransId="{D855B737-100C-4A42-BCD4-A12252204180}"/>
    <dgm:cxn modelId="{B193043F-4E55-43B3-AE65-890F995C74AB}" srcId="{8E5A03E1-8EB1-445C-8476-384C6282DD84}" destId="{FAFDD52F-C09F-4695-8FB4-06E1DCA02DBA}" srcOrd="0" destOrd="0" parTransId="{F9607B6E-2B44-4563-AEB1-3B8AE85D99F5}" sibTransId="{D4494076-823A-4DD8-9EB6-33214012387A}"/>
    <dgm:cxn modelId="{BE46C9E8-3C36-47CB-9B19-A4DF2E199BCA}" type="presOf" srcId="{FAFDD52F-C09F-4695-8FB4-06E1DCA02DBA}" destId="{EE4D83D0-7017-4508-A777-81FBA6CE76C3}" srcOrd="0" destOrd="0" presId="urn:microsoft.com/office/officeart/2005/8/layout/hList9"/>
    <dgm:cxn modelId="{F7BFC283-E206-4DAA-8088-F57BF809ECE1}" type="presOf" srcId="{BFADAB13-39AB-4590-B126-0176D05D3122}" destId="{4AFD5656-5672-4CC5-9A0E-0E550210A385}" srcOrd="0" destOrd="0" presId="urn:microsoft.com/office/officeart/2005/8/layout/hList9"/>
    <dgm:cxn modelId="{A56BF9A2-138A-47F5-9C76-6E9CF6059359}" srcId="{BFADAB13-39AB-4590-B126-0176D05D3122}" destId="{AF57A5BB-4D6A-4EB5-BED4-65D6B3E1384B}" srcOrd="0" destOrd="0" parTransId="{9F24A650-6A14-4D68-B29D-C42D8C067572}" sibTransId="{F2EB3DA5-A72E-4DC7-81B2-DF309D8B49A5}"/>
    <dgm:cxn modelId="{48A8D878-07CC-4890-99A1-456F5B01D4F6}" type="presOf" srcId="{1ED7A195-27B5-4A2F-9279-260B35E4C4EF}" destId="{B619BDC9-EF68-4FC5-8C01-4EA47FCD296F}" srcOrd="0" destOrd="0" presId="urn:microsoft.com/office/officeart/2005/8/layout/hList9"/>
    <dgm:cxn modelId="{2E7A05C1-9A07-4EA7-9BAB-0B9AC5FFF20E}" type="presOf" srcId="{427AE7EB-541B-4E51-B0BA-63250CD0C1A6}" destId="{CB12074E-999F-41F0-B9DC-E80A4356BB60}" srcOrd="0" destOrd="0" presId="urn:microsoft.com/office/officeart/2005/8/layout/hList9"/>
    <dgm:cxn modelId="{FBF380BC-C2D9-4A96-BE9D-F12A9F1B67D8}" type="presOf" srcId="{CED125BB-9634-4187-9A6C-C3290114D4A5}" destId="{6346D83D-53E6-430B-B065-07A7878C9B0C}" srcOrd="0" destOrd="0" presId="urn:microsoft.com/office/officeart/2005/8/layout/hList9"/>
    <dgm:cxn modelId="{40C1EFA6-8480-457B-9921-78CA0BB2E508}" srcId="{54C51466-D3F7-4761-A1EE-22386845D863}" destId="{427AE7EB-541B-4E51-B0BA-63250CD0C1A6}" srcOrd="0" destOrd="0" parTransId="{351988BC-B873-40D3-99EB-E6DB6344CD34}" sibTransId="{FE8724F5-390D-4E3B-9C00-7C3BEF066068}"/>
    <dgm:cxn modelId="{563BB0E8-4F11-4CDC-AC2E-2E74B3D6AC5B}" type="presOf" srcId="{CED125BB-9634-4187-9A6C-C3290114D4A5}" destId="{027E0780-B1D7-40B7-BC6F-ED8469A82FAA}" srcOrd="1" destOrd="0" presId="urn:microsoft.com/office/officeart/2005/8/layout/hList9"/>
    <dgm:cxn modelId="{4DC85FC3-6BE0-409F-9462-E74083AB940B}" srcId="{1ED7A195-27B5-4A2F-9279-260B35E4C4EF}" destId="{54C51466-D3F7-4761-A1EE-22386845D863}" srcOrd="2" destOrd="0" parTransId="{3E41F5A8-A7F1-4E74-B7AC-792DB0F917A8}" sibTransId="{C2D7EEE1-7C96-471C-ADA5-E7143D6900CC}"/>
    <dgm:cxn modelId="{7780DC81-33DB-4826-8C95-6CB784FC08A9}" srcId="{FB7DAB6D-913B-48F9-B89B-42EE7C88BA43}" destId="{CED125BB-9634-4187-9A6C-C3290114D4A5}" srcOrd="0" destOrd="0" parTransId="{4C4F0998-A735-411D-BA2C-31E92EF289B4}" sibTransId="{B08D2D44-052E-49FF-82AA-482157423E76}"/>
    <dgm:cxn modelId="{741F835B-E461-40E7-B461-D3DC02D6D7F2}" srcId="{1ED7A195-27B5-4A2F-9279-260B35E4C4EF}" destId="{BFADAB13-39AB-4590-B126-0176D05D3122}" srcOrd="1" destOrd="0" parTransId="{610B1959-7D23-47F4-9186-17C11D636627}" sibTransId="{30DDB964-7264-49F5-A554-2C75ECA7FB24}"/>
    <dgm:cxn modelId="{8A31676E-8016-4D0C-81A3-0FC691BFEDD5}" type="presOf" srcId="{AF57A5BB-4D6A-4EB5-BED4-65D6B3E1384B}" destId="{94692CB6-C8F4-4F8A-B7DD-2C642656B7BF}" srcOrd="0" destOrd="0" presId="urn:microsoft.com/office/officeart/2005/8/layout/hList9"/>
    <dgm:cxn modelId="{60859453-1A69-4364-A138-DB1925E882AD}" type="presOf" srcId="{FB7DAB6D-913B-48F9-B89B-42EE7C88BA43}" destId="{AE8865E7-7A51-415A-9B58-7A1D39D28173}" srcOrd="0" destOrd="0" presId="urn:microsoft.com/office/officeart/2005/8/layout/hList9"/>
    <dgm:cxn modelId="{80BD5BE2-48F3-49BD-93D3-21A62A28B733}" type="presOf" srcId="{54C51466-D3F7-4761-A1EE-22386845D863}" destId="{BE78DA53-BAC3-469C-95EF-892C0A9F2D88}" srcOrd="0" destOrd="0" presId="urn:microsoft.com/office/officeart/2005/8/layout/hList9"/>
    <dgm:cxn modelId="{A0512AED-6F45-435B-AE37-C4C5680B9792}" type="presOf" srcId="{8E5A03E1-8EB1-445C-8476-384C6282DD84}" destId="{D99454C7-5F93-4FF7-B8C6-63FBEF716538}" srcOrd="0" destOrd="0" presId="urn:microsoft.com/office/officeart/2005/8/layout/hList9"/>
    <dgm:cxn modelId="{33F3575C-B12B-496E-A1BB-445B1A655F7F}" type="presOf" srcId="{AF57A5BB-4D6A-4EB5-BED4-65D6B3E1384B}" destId="{0E541F25-5A40-479E-A44B-50052F9F444E}" srcOrd="1" destOrd="0" presId="urn:microsoft.com/office/officeart/2005/8/layout/hList9"/>
    <dgm:cxn modelId="{03323F92-04D1-4B81-8AE1-D2CFF65F8F4E}" type="presParOf" srcId="{B619BDC9-EF68-4FC5-8C01-4EA47FCD296F}" destId="{38B31573-220F-419A-8F52-7FC7E7CC07AD}" srcOrd="0" destOrd="0" presId="urn:microsoft.com/office/officeart/2005/8/layout/hList9"/>
    <dgm:cxn modelId="{33E7C993-DA88-44A6-BB21-8235512848DC}" type="presParOf" srcId="{B619BDC9-EF68-4FC5-8C01-4EA47FCD296F}" destId="{A91C4322-FEC8-498D-9EE0-3DFBE028228C}" srcOrd="1" destOrd="0" presId="urn:microsoft.com/office/officeart/2005/8/layout/hList9"/>
    <dgm:cxn modelId="{3931E6D9-E3A2-4CB1-9FE8-575630DC0809}" type="presParOf" srcId="{A91C4322-FEC8-498D-9EE0-3DFBE028228C}" destId="{E0A8C4D2-9052-40D6-8DE1-22410AEB3E03}" srcOrd="0" destOrd="0" presId="urn:microsoft.com/office/officeart/2005/8/layout/hList9"/>
    <dgm:cxn modelId="{54EB334B-BF7F-4FEE-8251-56DDF7FE0535}" type="presParOf" srcId="{A91C4322-FEC8-498D-9EE0-3DFBE028228C}" destId="{6AD5124C-2174-483A-8FD8-D55238F22626}" srcOrd="1" destOrd="0" presId="urn:microsoft.com/office/officeart/2005/8/layout/hList9"/>
    <dgm:cxn modelId="{48B4B275-4276-4711-BCD6-6608937BADB6}" type="presParOf" srcId="{6AD5124C-2174-483A-8FD8-D55238F22626}" destId="{EE4D83D0-7017-4508-A777-81FBA6CE76C3}" srcOrd="0" destOrd="0" presId="urn:microsoft.com/office/officeart/2005/8/layout/hList9"/>
    <dgm:cxn modelId="{399E54F7-6542-4F81-9D04-9813BECC10EE}" type="presParOf" srcId="{6AD5124C-2174-483A-8FD8-D55238F22626}" destId="{30F430A8-EC5C-4E02-A002-24D988C40E8C}" srcOrd="1" destOrd="0" presId="urn:microsoft.com/office/officeart/2005/8/layout/hList9"/>
    <dgm:cxn modelId="{EF5FD0C7-A87B-405A-99A4-26E2876F33CA}" type="presParOf" srcId="{B619BDC9-EF68-4FC5-8C01-4EA47FCD296F}" destId="{B75CE26A-0B9F-4BBB-91D9-7D4245683A5D}" srcOrd="2" destOrd="0" presId="urn:microsoft.com/office/officeart/2005/8/layout/hList9"/>
    <dgm:cxn modelId="{71E4041C-9F38-426A-B048-B365A1FAF2F0}" type="presParOf" srcId="{B619BDC9-EF68-4FC5-8C01-4EA47FCD296F}" destId="{D99454C7-5F93-4FF7-B8C6-63FBEF716538}" srcOrd="3" destOrd="0" presId="urn:microsoft.com/office/officeart/2005/8/layout/hList9"/>
    <dgm:cxn modelId="{143CEB3D-1B1D-48C6-AAF1-B027F42FB592}" type="presParOf" srcId="{B619BDC9-EF68-4FC5-8C01-4EA47FCD296F}" destId="{7D5C1AD8-71A4-4229-8F87-BAEC676358D4}" srcOrd="4" destOrd="0" presId="urn:microsoft.com/office/officeart/2005/8/layout/hList9"/>
    <dgm:cxn modelId="{C703923A-C8AD-48EC-B915-D40E6E469987}" type="presParOf" srcId="{B619BDC9-EF68-4FC5-8C01-4EA47FCD296F}" destId="{750E486C-82DA-4CC7-BC1B-2E299A708CD6}" srcOrd="5" destOrd="0" presId="urn:microsoft.com/office/officeart/2005/8/layout/hList9"/>
    <dgm:cxn modelId="{72A92656-5CAF-47E0-B0B9-D040B8233D71}" type="presParOf" srcId="{B619BDC9-EF68-4FC5-8C01-4EA47FCD296F}" destId="{97E5DA8F-780B-47AE-9911-3148FC8C7D3A}" srcOrd="6" destOrd="0" presId="urn:microsoft.com/office/officeart/2005/8/layout/hList9"/>
    <dgm:cxn modelId="{07C5AACB-C7C9-462B-93BD-30A793A00551}" type="presParOf" srcId="{97E5DA8F-780B-47AE-9911-3148FC8C7D3A}" destId="{3FB421BC-3A76-4CD5-A94C-D0372B4648CD}" srcOrd="0" destOrd="0" presId="urn:microsoft.com/office/officeart/2005/8/layout/hList9"/>
    <dgm:cxn modelId="{5456FBD4-4E1F-45F7-B0C2-52633D603256}" type="presParOf" srcId="{97E5DA8F-780B-47AE-9911-3148FC8C7D3A}" destId="{0D868C77-A010-45A2-8E58-8F4A56DBA020}" srcOrd="1" destOrd="0" presId="urn:microsoft.com/office/officeart/2005/8/layout/hList9"/>
    <dgm:cxn modelId="{A2974E72-0A2F-4AB1-B35F-E79A9F015311}" type="presParOf" srcId="{0D868C77-A010-45A2-8E58-8F4A56DBA020}" destId="{94692CB6-C8F4-4F8A-B7DD-2C642656B7BF}" srcOrd="0" destOrd="0" presId="urn:microsoft.com/office/officeart/2005/8/layout/hList9"/>
    <dgm:cxn modelId="{BD4B8476-050C-449D-9DEF-A24D4AD5CAF2}" type="presParOf" srcId="{0D868C77-A010-45A2-8E58-8F4A56DBA020}" destId="{0E541F25-5A40-479E-A44B-50052F9F444E}" srcOrd="1" destOrd="0" presId="urn:microsoft.com/office/officeart/2005/8/layout/hList9"/>
    <dgm:cxn modelId="{998D2B8C-616A-441C-854C-5BBAE24C0DDC}" type="presParOf" srcId="{B619BDC9-EF68-4FC5-8C01-4EA47FCD296F}" destId="{7A3B5AE6-D869-4F0B-8CAC-D1E587521E36}" srcOrd="7" destOrd="0" presId="urn:microsoft.com/office/officeart/2005/8/layout/hList9"/>
    <dgm:cxn modelId="{A536F648-FFEC-4C13-ADC7-8E7B030AB55A}" type="presParOf" srcId="{B619BDC9-EF68-4FC5-8C01-4EA47FCD296F}" destId="{4AFD5656-5672-4CC5-9A0E-0E550210A385}" srcOrd="8" destOrd="0" presId="urn:microsoft.com/office/officeart/2005/8/layout/hList9"/>
    <dgm:cxn modelId="{14A7DDC5-A091-4C5F-A88F-9728F42BA155}" type="presParOf" srcId="{B619BDC9-EF68-4FC5-8C01-4EA47FCD296F}" destId="{5064B90A-EA3B-488B-8A4B-477FAB27BC1C}" srcOrd="9" destOrd="0" presId="urn:microsoft.com/office/officeart/2005/8/layout/hList9"/>
    <dgm:cxn modelId="{4AC5A03E-2CA9-4369-AE27-33B23D90BF94}" type="presParOf" srcId="{B619BDC9-EF68-4FC5-8C01-4EA47FCD296F}" destId="{4623EE9F-06E0-4DAA-AF70-31F86F1C09E1}" srcOrd="10" destOrd="0" presId="urn:microsoft.com/office/officeart/2005/8/layout/hList9"/>
    <dgm:cxn modelId="{896A0710-C5B6-4CA9-BB17-7710EC2EE3C8}" type="presParOf" srcId="{B619BDC9-EF68-4FC5-8C01-4EA47FCD296F}" destId="{93093700-BE20-4E2E-8FCB-57E03D813C86}" srcOrd="11" destOrd="0" presId="urn:microsoft.com/office/officeart/2005/8/layout/hList9"/>
    <dgm:cxn modelId="{6183FF86-C6D2-481B-9CD5-8506C8935155}" type="presParOf" srcId="{93093700-BE20-4E2E-8FCB-57E03D813C86}" destId="{CA749DBB-4FE2-428E-91BE-3F1AC2317D5A}" srcOrd="0" destOrd="0" presId="urn:microsoft.com/office/officeart/2005/8/layout/hList9"/>
    <dgm:cxn modelId="{CD860845-DC3F-4C84-9178-F74781524DEF}" type="presParOf" srcId="{93093700-BE20-4E2E-8FCB-57E03D813C86}" destId="{B66F4AAB-2B11-45A2-819B-EA404D8CFD48}" srcOrd="1" destOrd="0" presId="urn:microsoft.com/office/officeart/2005/8/layout/hList9"/>
    <dgm:cxn modelId="{2EB2D4B8-CFCF-4830-BA2B-EAEB4C1F4BF5}" type="presParOf" srcId="{B66F4AAB-2B11-45A2-819B-EA404D8CFD48}" destId="{CB12074E-999F-41F0-B9DC-E80A4356BB60}" srcOrd="0" destOrd="0" presId="urn:microsoft.com/office/officeart/2005/8/layout/hList9"/>
    <dgm:cxn modelId="{D66A9F99-C51B-4F40-9278-91B0C5A1BDAB}" type="presParOf" srcId="{B66F4AAB-2B11-45A2-819B-EA404D8CFD48}" destId="{6186FBFA-AAC8-4B21-B480-7B847E3CD60A}" srcOrd="1" destOrd="0" presId="urn:microsoft.com/office/officeart/2005/8/layout/hList9"/>
    <dgm:cxn modelId="{7346C2B3-032B-45EF-B707-65B64F8CA08A}" type="presParOf" srcId="{B619BDC9-EF68-4FC5-8C01-4EA47FCD296F}" destId="{8BC4C9E3-20C0-4B14-A342-316ED99605A5}" srcOrd="12" destOrd="0" presId="urn:microsoft.com/office/officeart/2005/8/layout/hList9"/>
    <dgm:cxn modelId="{41C84CA6-99A7-4CC0-8D50-5590D19DC681}" type="presParOf" srcId="{B619BDC9-EF68-4FC5-8C01-4EA47FCD296F}" destId="{BE78DA53-BAC3-469C-95EF-892C0A9F2D88}" srcOrd="13" destOrd="0" presId="urn:microsoft.com/office/officeart/2005/8/layout/hList9"/>
    <dgm:cxn modelId="{82F8D952-3034-484B-9A67-55443B2EAFA5}" type="presParOf" srcId="{B619BDC9-EF68-4FC5-8C01-4EA47FCD296F}" destId="{D0429C65-4A45-4E14-B0D1-98EEF755237A}" srcOrd="14" destOrd="0" presId="urn:microsoft.com/office/officeart/2005/8/layout/hList9"/>
    <dgm:cxn modelId="{07EBD573-BCDF-4042-99B8-B5249F1679EA}" type="presParOf" srcId="{B619BDC9-EF68-4FC5-8C01-4EA47FCD296F}" destId="{7B012CA9-1D85-4354-A4EA-D94F1B39D70A}" srcOrd="15" destOrd="0" presId="urn:microsoft.com/office/officeart/2005/8/layout/hList9"/>
    <dgm:cxn modelId="{C9ECE92C-8EA1-4C4C-952F-5832F618DF97}" type="presParOf" srcId="{B619BDC9-EF68-4FC5-8C01-4EA47FCD296F}" destId="{A2617C56-21C0-4441-83D8-030AF0210625}" srcOrd="16" destOrd="0" presId="urn:microsoft.com/office/officeart/2005/8/layout/hList9"/>
    <dgm:cxn modelId="{2525EABC-73F1-4AFC-BE05-C9B00BCF8F8F}" type="presParOf" srcId="{A2617C56-21C0-4441-83D8-030AF0210625}" destId="{B61FA41E-B110-47BD-8D32-7B736003F310}" srcOrd="0" destOrd="0" presId="urn:microsoft.com/office/officeart/2005/8/layout/hList9"/>
    <dgm:cxn modelId="{4A9555CB-CA09-409F-A5B1-2809F3A62404}" type="presParOf" srcId="{A2617C56-21C0-4441-83D8-030AF0210625}" destId="{C3844DA2-2BA3-48DA-ABBE-BDB12665F887}" srcOrd="1" destOrd="0" presId="urn:microsoft.com/office/officeart/2005/8/layout/hList9"/>
    <dgm:cxn modelId="{871F0060-FBFE-44B9-8677-55C9EC67AD0C}" type="presParOf" srcId="{C3844DA2-2BA3-48DA-ABBE-BDB12665F887}" destId="{6346D83D-53E6-430B-B065-07A7878C9B0C}" srcOrd="0" destOrd="0" presId="urn:microsoft.com/office/officeart/2005/8/layout/hList9"/>
    <dgm:cxn modelId="{69B3722B-7114-423A-99A9-59F97BA79469}" type="presParOf" srcId="{C3844DA2-2BA3-48DA-ABBE-BDB12665F887}" destId="{027E0780-B1D7-40B7-BC6F-ED8469A82FAA}" srcOrd="1" destOrd="0" presId="urn:microsoft.com/office/officeart/2005/8/layout/hList9"/>
    <dgm:cxn modelId="{4496E8BA-7FAE-4BA0-A09C-6E8DAAA966F5}" type="presParOf" srcId="{B619BDC9-EF68-4FC5-8C01-4EA47FCD296F}" destId="{6092B34E-97F8-4AE9-8053-36F3CF886D0A}" srcOrd="17" destOrd="0" presId="urn:microsoft.com/office/officeart/2005/8/layout/hList9"/>
    <dgm:cxn modelId="{A36DC7F6-DDBD-4AA3-959B-B14E38478485}" type="presParOf" srcId="{B619BDC9-EF68-4FC5-8C01-4EA47FCD296F}" destId="{AE8865E7-7A51-415A-9B58-7A1D39D28173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3DAB6-1289-41B4-A862-4CD6685295F5}" type="doc">
      <dgm:prSet loTypeId="urn:microsoft.com/office/officeart/2005/8/layout/target3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cs-CZ"/>
        </a:p>
      </dgm:t>
    </dgm:pt>
    <dgm:pt modelId="{854A2B9B-95CE-4E78-9191-D624F6DC90E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1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Smarter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r>
            <a:rPr lang="cs-CZ" sz="1900" kern="1200" dirty="0" smtClean="0">
              <a:latin typeface="Cambria" panose="02040503050406030204" pitchFamily="18" charset="0"/>
            </a:rPr>
            <a:t>	</a:t>
          </a:r>
          <a:endParaRPr lang="cs-CZ" sz="1900" kern="1200" dirty="0">
            <a:latin typeface="Cambria" panose="02040503050406030204" pitchFamily="18" charset="0"/>
          </a:endParaRPr>
        </a:p>
      </dgm:t>
    </dgm:pt>
    <dgm:pt modelId="{ED64166C-9FE1-49FF-B890-892DD5593991}" type="parTrans" cxnId="{588458BA-66C1-46D3-A33F-FA0E2C9E6DF6}">
      <dgm:prSet/>
      <dgm:spPr/>
      <dgm:t>
        <a:bodyPr/>
        <a:lstStyle/>
        <a:p>
          <a:endParaRPr lang="cs-CZ"/>
        </a:p>
      </dgm:t>
    </dgm:pt>
    <dgm:pt modelId="{753A9E75-AF0A-4CBE-ACF1-927A85F29E61}" type="sibTrans" cxnId="{588458BA-66C1-46D3-A33F-FA0E2C9E6DF6}">
      <dgm:prSet/>
      <dgm:spPr/>
      <dgm:t>
        <a:bodyPr/>
        <a:lstStyle/>
        <a:p>
          <a:endParaRPr lang="cs-CZ"/>
        </a:p>
      </dgm:t>
    </dgm:pt>
    <dgm:pt modelId="{04B7E961-9D1C-42C5-9B33-66EAE258D1D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2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greener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,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low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carbon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endParaRPr lang="cs-CZ" sz="20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6FCD7B22-58D0-45E1-92C5-3FE139EEF4A8}" type="parTrans" cxnId="{E444FA74-AA98-4717-8F71-DCD736AED8B1}">
      <dgm:prSet/>
      <dgm:spPr/>
      <dgm:t>
        <a:bodyPr/>
        <a:lstStyle/>
        <a:p>
          <a:endParaRPr lang="cs-CZ"/>
        </a:p>
      </dgm:t>
    </dgm:pt>
    <dgm:pt modelId="{91773DC9-5879-42E5-BE63-70A25A7DE7A7}" type="sibTrans" cxnId="{E444FA74-AA98-4717-8F71-DCD736AED8B1}">
      <dgm:prSet/>
      <dgm:spPr/>
      <dgm:t>
        <a:bodyPr/>
        <a:lstStyle/>
        <a:p>
          <a:endParaRPr lang="cs-CZ"/>
        </a:p>
      </dgm:t>
    </dgm:pt>
    <dgm:pt modelId="{C4EFAF07-57B3-4FDD-A96D-9E800A14D8FD}">
      <dgm:prSet phldrT="[Text]" custT="1"/>
      <dgm:spPr/>
      <dgm:t>
        <a:bodyPr/>
        <a:lstStyle/>
        <a:p>
          <a:pPr algn="l"/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3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more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connected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endParaRPr lang="cs-CZ" sz="20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943AC135-85D8-42CC-B51C-5FFE0B200FAD}" type="parTrans" cxnId="{CF74F3F4-2699-4801-9E75-E0C0E19171FE}">
      <dgm:prSet/>
      <dgm:spPr/>
      <dgm:t>
        <a:bodyPr/>
        <a:lstStyle/>
        <a:p>
          <a:endParaRPr lang="cs-CZ"/>
        </a:p>
      </dgm:t>
    </dgm:pt>
    <dgm:pt modelId="{375C94D4-24D5-4F28-AB7B-0D1B235E42F5}" type="sibTrans" cxnId="{CF74F3F4-2699-4801-9E75-E0C0E19171FE}">
      <dgm:prSet/>
      <dgm:spPr/>
      <dgm:t>
        <a:bodyPr/>
        <a:lstStyle/>
        <a:p>
          <a:endParaRPr lang="cs-CZ"/>
        </a:p>
      </dgm:t>
    </dgm:pt>
    <dgm:pt modelId="{88D905A8-EC27-466D-934F-331A5DC93A9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4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more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social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endParaRPr lang="cs-CZ" sz="20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52E4143C-35B4-444D-8A4B-69F7FF98DB0E}" type="parTrans" cxnId="{F67A799C-05B1-41A9-990F-7E1582B8CC3C}">
      <dgm:prSet/>
      <dgm:spPr/>
      <dgm:t>
        <a:bodyPr/>
        <a:lstStyle/>
        <a:p>
          <a:endParaRPr lang="cs-CZ"/>
        </a:p>
      </dgm:t>
    </dgm:pt>
    <dgm:pt modelId="{A26416EB-EB89-4C30-BAEF-E92295E484E6}" type="sibTrans" cxnId="{F67A799C-05B1-41A9-990F-7E1582B8CC3C}">
      <dgm:prSet/>
      <dgm:spPr/>
      <dgm:t>
        <a:bodyPr/>
        <a:lstStyle/>
        <a:p>
          <a:endParaRPr lang="cs-CZ"/>
        </a:p>
      </dgm:t>
    </dgm:pt>
    <dgm:pt modelId="{7459A569-6799-439C-B731-A923EF3A2A5B}">
      <dgm:prSet phldrT="[Text]" custT="1"/>
      <dgm:spPr/>
      <dgm:t>
        <a:bodyPr/>
        <a:lstStyle/>
        <a:p>
          <a:pPr algn="l"/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5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closer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to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citiziens</a:t>
          </a:r>
          <a:endParaRPr lang="cs-CZ" sz="20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45FDC3C5-3AE3-4131-A026-A78F7A646B38}" type="parTrans" cxnId="{C93FE290-0F29-4F46-8243-69018E153512}">
      <dgm:prSet/>
      <dgm:spPr/>
      <dgm:t>
        <a:bodyPr/>
        <a:lstStyle/>
        <a:p>
          <a:endParaRPr lang="cs-CZ"/>
        </a:p>
      </dgm:t>
    </dgm:pt>
    <dgm:pt modelId="{E2A330D8-7797-43DE-89C6-8C9364203FF0}" type="sibTrans" cxnId="{C93FE290-0F29-4F46-8243-69018E153512}">
      <dgm:prSet/>
      <dgm:spPr/>
      <dgm:t>
        <a:bodyPr/>
        <a:lstStyle/>
        <a:p>
          <a:endParaRPr lang="cs-CZ"/>
        </a:p>
      </dgm:t>
    </dgm:pt>
    <dgm:pt modelId="{BB991B4A-3129-468D-97E9-19ED00EEF33C}" type="pres">
      <dgm:prSet presAssocID="{3AB3DAB6-1289-41B4-A862-4CD6685295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067534A-1616-4BCE-9B36-AEFB8BB479FB}" type="pres">
      <dgm:prSet presAssocID="{854A2B9B-95CE-4E78-9191-D624F6DC90EE}" presName="circle1" presStyleLbl="node1" presStyleIdx="0" presStyleCnt="5"/>
      <dgm:spPr/>
    </dgm:pt>
    <dgm:pt modelId="{60CE7A07-0B42-4141-B543-14E4CDFC94FC}" type="pres">
      <dgm:prSet presAssocID="{854A2B9B-95CE-4E78-9191-D624F6DC90EE}" presName="space" presStyleCnt="0"/>
      <dgm:spPr/>
    </dgm:pt>
    <dgm:pt modelId="{B6127389-88C0-4D9B-AE07-7A78D3EA6BD4}" type="pres">
      <dgm:prSet presAssocID="{854A2B9B-95CE-4E78-9191-D624F6DC90EE}" presName="rect1" presStyleLbl="alignAcc1" presStyleIdx="0" presStyleCnt="5" custLinFactNeighborX="351"/>
      <dgm:spPr/>
      <dgm:t>
        <a:bodyPr/>
        <a:lstStyle/>
        <a:p>
          <a:endParaRPr lang="cs-CZ"/>
        </a:p>
      </dgm:t>
    </dgm:pt>
    <dgm:pt modelId="{AF0084A7-7C8D-43FB-9EE4-EE28161E3BA4}" type="pres">
      <dgm:prSet presAssocID="{04B7E961-9D1C-42C5-9B33-66EAE258D1DE}" presName="vertSpace2" presStyleLbl="node1" presStyleIdx="0" presStyleCnt="5"/>
      <dgm:spPr/>
    </dgm:pt>
    <dgm:pt modelId="{FCE18FB5-497E-4B9A-BB2C-46900325FFE1}" type="pres">
      <dgm:prSet presAssocID="{04B7E961-9D1C-42C5-9B33-66EAE258D1DE}" presName="circle2" presStyleLbl="node1" presStyleIdx="1" presStyleCnt="5"/>
      <dgm:spPr/>
    </dgm:pt>
    <dgm:pt modelId="{19529687-2CAA-48F7-8AF0-5DAF566EABF5}" type="pres">
      <dgm:prSet presAssocID="{04B7E961-9D1C-42C5-9B33-66EAE258D1DE}" presName="rect2" presStyleLbl="alignAcc1" presStyleIdx="1" presStyleCnt="5" custLinFactNeighborY="-991"/>
      <dgm:spPr/>
      <dgm:t>
        <a:bodyPr/>
        <a:lstStyle/>
        <a:p>
          <a:endParaRPr lang="cs-CZ"/>
        </a:p>
      </dgm:t>
    </dgm:pt>
    <dgm:pt modelId="{F8C2D45C-5D1D-4AC2-8399-D692128B9877}" type="pres">
      <dgm:prSet presAssocID="{C4EFAF07-57B3-4FDD-A96D-9E800A14D8FD}" presName="vertSpace3" presStyleLbl="node1" presStyleIdx="1" presStyleCnt="5"/>
      <dgm:spPr/>
    </dgm:pt>
    <dgm:pt modelId="{4D566CFC-A0F0-4CCF-81F8-CAE519B3744B}" type="pres">
      <dgm:prSet presAssocID="{C4EFAF07-57B3-4FDD-A96D-9E800A14D8FD}" presName="circle3" presStyleLbl="node1" presStyleIdx="2" presStyleCnt="5"/>
      <dgm:spPr/>
    </dgm:pt>
    <dgm:pt modelId="{04ADD4E7-7B63-41DE-B399-719B7E462C40}" type="pres">
      <dgm:prSet presAssocID="{C4EFAF07-57B3-4FDD-A96D-9E800A14D8FD}" presName="rect3" presStyleLbl="alignAcc1" presStyleIdx="2" presStyleCnt="5"/>
      <dgm:spPr/>
      <dgm:t>
        <a:bodyPr/>
        <a:lstStyle/>
        <a:p>
          <a:endParaRPr lang="cs-CZ"/>
        </a:p>
      </dgm:t>
    </dgm:pt>
    <dgm:pt modelId="{8C6FAB0C-2041-487E-8267-05E06A125D5F}" type="pres">
      <dgm:prSet presAssocID="{88D905A8-EC27-466D-934F-331A5DC93A95}" presName="vertSpace4" presStyleLbl="node1" presStyleIdx="2" presStyleCnt="5"/>
      <dgm:spPr/>
    </dgm:pt>
    <dgm:pt modelId="{C2FF0BE8-32DD-49BA-9F87-D77D08168E7F}" type="pres">
      <dgm:prSet presAssocID="{88D905A8-EC27-466D-934F-331A5DC93A95}" presName="circle4" presStyleLbl="node1" presStyleIdx="3" presStyleCnt="5"/>
      <dgm:spPr/>
    </dgm:pt>
    <dgm:pt modelId="{1BBEB098-26FF-47E6-9EBB-BE8D78DB35D3}" type="pres">
      <dgm:prSet presAssocID="{88D905A8-EC27-466D-934F-331A5DC93A95}" presName="rect4" presStyleLbl="alignAcc1" presStyleIdx="3" presStyleCnt="5"/>
      <dgm:spPr/>
      <dgm:t>
        <a:bodyPr/>
        <a:lstStyle/>
        <a:p>
          <a:endParaRPr lang="cs-CZ"/>
        </a:p>
      </dgm:t>
    </dgm:pt>
    <dgm:pt modelId="{627FAA7E-F2C4-4670-B7E7-9B0ACC0AE232}" type="pres">
      <dgm:prSet presAssocID="{7459A569-6799-439C-B731-A923EF3A2A5B}" presName="vertSpace5" presStyleLbl="node1" presStyleIdx="3" presStyleCnt="5"/>
      <dgm:spPr/>
    </dgm:pt>
    <dgm:pt modelId="{84F97378-AE77-41C1-9AB6-A05D4ACAC212}" type="pres">
      <dgm:prSet presAssocID="{7459A569-6799-439C-B731-A923EF3A2A5B}" presName="circle5" presStyleLbl="node1" presStyleIdx="4" presStyleCnt="5"/>
      <dgm:spPr/>
    </dgm:pt>
    <dgm:pt modelId="{92832556-C212-424C-B58C-2C24A7255A1F}" type="pres">
      <dgm:prSet presAssocID="{7459A569-6799-439C-B731-A923EF3A2A5B}" presName="rect5" presStyleLbl="alignAcc1" presStyleIdx="4" presStyleCnt="5" custLinFactNeighborY="-1387"/>
      <dgm:spPr/>
      <dgm:t>
        <a:bodyPr/>
        <a:lstStyle/>
        <a:p>
          <a:endParaRPr lang="cs-CZ"/>
        </a:p>
      </dgm:t>
    </dgm:pt>
    <dgm:pt modelId="{6F8110A1-5FEE-4B28-BB00-8E44AB6D10E4}" type="pres">
      <dgm:prSet presAssocID="{854A2B9B-95CE-4E78-9191-D624F6DC90E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7BEAF0-9806-4255-AA97-8CF79DA3406C}" type="pres">
      <dgm:prSet presAssocID="{04B7E961-9D1C-42C5-9B33-66EAE258D1DE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EAEFEC-B64C-44E6-BBF8-951E6439E806}" type="pres">
      <dgm:prSet presAssocID="{C4EFAF07-57B3-4FDD-A96D-9E800A14D8F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021E3C-44DD-49F4-A309-4D5656AC3E5D}" type="pres">
      <dgm:prSet presAssocID="{88D905A8-EC27-466D-934F-331A5DC93A9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78C747-2A52-4F71-9A3E-B5F98306B6C3}" type="pres">
      <dgm:prSet presAssocID="{7459A569-6799-439C-B731-A923EF3A2A5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FE9E597-D68D-47B3-B792-D05B9B878A7B}" type="presOf" srcId="{3AB3DAB6-1289-41B4-A862-4CD6685295F5}" destId="{BB991B4A-3129-468D-97E9-19ED00EEF33C}" srcOrd="0" destOrd="0" presId="urn:microsoft.com/office/officeart/2005/8/layout/target3"/>
    <dgm:cxn modelId="{AD28E638-51A4-42E3-832A-C3CDA81759C2}" type="presOf" srcId="{854A2B9B-95CE-4E78-9191-D624F6DC90EE}" destId="{B6127389-88C0-4D9B-AE07-7A78D3EA6BD4}" srcOrd="0" destOrd="0" presId="urn:microsoft.com/office/officeart/2005/8/layout/target3"/>
    <dgm:cxn modelId="{588458BA-66C1-46D3-A33F-FA0E2C9E6DF6}" srcId="{3AB3DAB6-1289-41B4-A862-4CD6685295F5}" destId="{854A2B9B-95CE-4E78-9191-D624F6DC90EE}" srcOrd="0" destOrd="0" parTransId="{ED64166C-9FE1-49FF-B890-892DD5593991}" sibTransId="{753A9E75-AF0A-4CBE-ACF1-927A85F29E61}"/>
    <dgm:cxn modelId="{EF465708-E434-42CC-A68D-8381ECEEB7BD}" type="presOf" srcId="{04B7E961-9D1C-42C5-9B33-66EAE258D1DE}" destId="{BE7BEAF0-9806-4255-AA97-8CF79DA3406C}" srcOrd="1" destOrd="0" presId="urn:microsoft.com/office/officeart/2005/8/layout/target3"/>
    <dgm:cxn modelId="{FFF4FD21-7AC3-4440-9635-7E1CFEDCD55A}" type="presOf" srcId="{88D905A8-EC27-466D-934F-331A5DC93A95}" destId="{87021E3C-44DD-49F4-A309-4D5656AC3E5D}" srcOrd="1" destOrd="0" presId="urn:microsoft.com/office/officeart/2005/8/layout/target3"/>
    <dgm:cxn modelId="{1C1ED092-0C8F-4215-B7BD-50A9E8F3E3FA}" type="presOf" srcId="{C4EFAF07-57B3-4FDD-A96D-9E800A14D8FD}" destId="{04ADD4E7-7B63-41DE-B399-719B7E462C40}" srcOrd="0" destOrd="0" presId="urn:microsoft.com/office/officeart/2005/8/layout/target3"/>
    <dgm:cxn modelId="{C93FE290-0F29-4F46-8243-69018E153512}" srcId="{3AB3DAB6-1289-41B4-A862-4CD6685295F5}" destId="{7459A569-6799-439C-B731-A923EF3A2A5B}" srcOrd="4" destOrd="0" parTransId="{45FDC3C5-3AE3-4131-A026-A78F7A646B38}" sibTransId="{E2A330D8-7797-43DE-89C6-8C9364203FF0}"/>
    <dgm:cxn modelId="{1991D2B9-7329-4726-8AB9-0A72AEE88EF9}" type="presOf" srcId="{C4EFAF07-57B3-4FDD-A96D-9E800A14D8FD}" destId="{CBEAEFEC-B64C-44E6-BBF8-951E6439E806}" srcOrd="1" destOrd="0" presId="urn:microsoft.com/office/officeart/2005/8/layout/target3"/>
    <dgm:cxn modelId="{3AA587DB-BF01-44EB-B9C7-EBC3CF822732}" type="presOf" srcId="{7459A569-6799-439C-B731-A923EF3A2A5B}" destId="{92832556-C212-424C-B58C-2C24A7255A1F}" srcOrd="0" destOrd="0" presId="urn:microsoft.com/office/officeart/2005/8/layout/target3"/>
    <dgm:cxn modelId="{EB6513F1-750E-4EFF-8D92-7B9E194B99B1}" type="presOf" srcId="{7459A569-6799-439C-B731-A923EF3A2A5B}" destId="{1378C747-2A52-4F71-9A3E-B5F98306B6C3}" srcOrd="1" destOrd="0" presId="urn:microsoft.com/office/officeart/2005/8/layout/target3"/>
    <dgm:cxn modelId="{3973DA40-B1DA-48E8-AB7A-24AD1F9313C1}" type="presOf" srcId="{04B7E961-9D1C-42C5-9B33-66EAE258D1DE}" destId="{19529687-2CAA-48F7-8AF0-5DAF566EABF5}" srcOrd="0" destOrd="0" presId="urn:microsoft.com/office/officeart/2005/8/layout/target3"/>
    <dgm:cxn modelId="{E8CD785D-27FB-4978-AFBB-F270633833C0}" type="presOf" srcId="{854A2B9B-95CE-4E78-9191-D624F6DC90EE}" destId="{6F8110A1-5FEE-4B28-BB00-8E44AB6D10E4}" srcOrd="1" destOrd="0" presId="urn:microsoft.com/office/officeart/2005/8/layout/target3"/>
    <dgm:cxn modelId="{F67A799C-05B1-41A9-990F-7E1582B8CC3C}" srcId="{3AB3DAB6-1289-41B4-A862-4CD6685295F5}" destId="{88D905A8-EC27-466D-934F-331A5DC93A95}" srcOrd="3" destOrd="0" parTransId="{52E4143C-35B4-444D-8A4B-69F7FF98DB0E}" sibTransId="{A26416EB-EB89-4C30-BAEF-E92295E484E6}"/>
    <dgm:cxn modelId="{0AFA8D4D-0FD4-4E52-B923-8E1BD558A039}" type="presOf" srcId="{88D905A8-EC27-466D-934F-331A5DC93A95}" destId="{1BBEB098-26FF-47E6-9EBB-BE8D78DB35D3}" srcOrd="0" destOrd="0" presId="urn:microsoft.com/office/officeart/2005/8/layout/target3"/>
    <dgm:cxn modelId="{CF74F3F4-2699-4801-9E75-E0C0E19171FE}" srcId="{3AB3DAB6-1289-41B4-A862-4CD6685295F5}" destId="{C4EFAF07-57B3-4FDD-A96D-9E800A14D8FD}" srcOrd="2" destOrd="0" parTransId="{943AC135-85D8-42CC-B51C-5FFE0B200FAD}" sibTransId="{375C94D4-24D5-4F28-AB7B-0D1B235E42F5}"/>
    <dgm:cxn modelId="{E444FA74-AA98-4717-8F71-DCD736AED8B1}" srcId="{3AB3DAB6-1289-41B4-A862-4CD6685295F5}" destId="{04B7E961-9D1C-42C5-9B33-66EAE258D1DE}" srcOrd="1" destOrd="0" parTransId="{6FCD7B22-58D0-45E1-92C5-3FE139EEF4A8}" sibTransId="{91773DC9-5879-42E5-BE63-70A25A7DE7A7}"/>
    <dgm:cxn modelId="{738866A9-255E-482B-9B91-B983517BDF08}" type="presParOf" srcId="{BB991B4A-3129-468D-97E9-19ED00EEF33C}" destId="{3067534A-1616-4BCE-9B36-AEFB8BB479FB}" srcOrd="0" destOrd="0" presId="urn:microsoft.com/office/officeart/2005/8/layout/target3"/>
    <dgm:cxn modelId="{C6F687D7-81A0-49BC-A002-9021AF9FC95F}" type="presParOf" srcId="{BB991B4A-3129-468D-97E9-19ED00EEF33C}" destId="{60CE7A07-0B42-4141-B543-14E4CDFC94FC}" srcOrd="1" destOrd="0" presId="urn:microsoft.com/office/officeart/2005/8/layout/target3"/>
    <dgm:cxn modelId="{66965E43-2518-40EB-B202-41E7372F2362}" type="presParOf" srcId="{BB991B4A-3129-468D-97E9-19ED00EEF33C}" destId="{B6127389-88C0-4D9B-AE07-7A78D3EA6BD4}" srcOrd="2" destOrd="0" presId="urn:microsoft.com/office/officeart/2005/8/layout/target3"/>
    <dgm:cxn modelId="{B1E1C7AE-82FA-4260-8B26-F1806719E5F0}" type="presParOf" srcId="{BB991B4A-3129-468D-97E9-19ED00EEF33C}" destId="{AF0084A7-7C8D-43FB-9EE4-EE28161E3BA4}" srcOrd="3" destOrd="0" presId="urn:microsoft.com/office/officeart/2005/8/layout/target3"/>
    <dgm:cxn modelId="{35F90F1E-025C-4094-851F-B384C402BF36}" type="presParOf" srcId="{BB991B4A-3129-468D-97E9-19ED00EEF33C}" destId="{FCE18FB5-497E-4B9A-BB2C-46900325FFE1}" srcOrd="4" destOrd="0" presId="urn:microsoft.com/office/officeart/2005/8/layout/target3"/>
    <dgm:cxn modelId="{462834BE-5347-4E98-8AEB-84D0FF347A11}" type="presParOf" srcId="{BB991B4A-3129-468D-97E9-19ED00EEF33C}" destId="{19529687-2CAA-48F7-8AF0-5DAF566EABF5}" srcOrd="5" destOrd="0" presId="urn:microsoft.com/office/officeart/2005/8/layout/target3"/>
    <dgm:cxn modelId="{68196942-FB18-43E0-AF94-8E8A39E667EB}" type="presParOf" srcId="{BB991B4A-3129-468D-97E9-19ED00EEF33C}" destId="{F8C2D45C-5D1D-4AC2-8399-D692128B9877}" srcOrd="6" destOrd="0" presId="urn:microsoft.com/office/officeart/2005/8/layout/target3"/>
    <dgm:cxn modelId="{7C512FCA-1747-48F5-A6F7-FCB0054B2F95}" type="presParOf" srcId="{BB991B4A-3129-468D-97E9-19ED00EEF33C}" destId="{4D566CFC-A0F0-4CCF-81F8-CAE519B3744B}" srcOrd="7" destOrd="0" presId="urn:microsoft.com/office/officeart/2005/8/layout/target3"/>
    <dgm:cxn modelId="{80631382-6D93-43A5-A0F9-27D509D304ED}" type="presParOf" srcId="{BB991B4A-3129-468D-97E9-19ED00EEF33C}" destId="{04ADD4E7-7B63-41DE-B399-719B7E462C40}" srcOrd="8" destOrd="0" presId="urn:microsoft.com/office/officeart/2005/8/layout/target3"/>
    <dgm:cxn modelId="{03752E42-3255-48E0-B158-8E492AFC533C}" type="presParOf" srcId="{BB991B4A-3129-468D-97E9-19ED00EEF33C}" destId="{8C6FAB0C-2041-487E-8267-05E06A125D5F}" srcOrd="9" destOrd="0" presId="urn:microsoft.com/office/officeart/2005/8/layout/target3"/>
    <dgm:cxn modelId="{B9367B90-2764-4A15-AFFA-62A747B81367}" type="presParOf" srcId="{BB991B4A-3129-468D-97E9-19ED00EEF33C}" destId="{C2FF0BE8-32DD-49BA-9F87-D77D08168E7F}" srcOrd="10" destOrd="0" presId="urn:microsoft.com/office/officeart/2005/8/layout/target3"/>
    <dgm:cxn modelId="{576C581E-37BA-4410-B56E-77E9900D504B}" type="presParOf" srcId="{BB991B4A-3129-468D-97E9-19ED00EEF33C}" destId="{1BBEB098-26FF-47E6-9EBB-BE8D78DB35D3}" srcOrd="11" destOrd="0" presId="urn:microsoft.com/office/officeart/2005/8/layout/target3"/>
    <dgm:cxn modelId="{F15A34E1-3350-4AD2-9E06-19489C269782}" type="presParOf" srcId="{BB991B4A-3129-468D-97E9-19ED00EEF33C}" destId="{627FAA7E-F2C4-4670-B7E7-9B0ACC0AE232}" srcOrd="12" destOrd="0" presId="urn:microsoft.com/office/officeart/2005/8/layout/target3"/>
    <dgm:cxn modelId="{23C9E761-852F-40F5-88B9-5C8964C8952A}" type="presParOf" srcId="{BB991B4A-3129-468D-97E9-19ED00EEF33C}" destId="{84F97378-AE77-41C1-9AB6-A05D4ACAC212}" srcOrd="13" destOrd="0" presId="urn:microsoft.com/office/officeart/2005/8/layout/target3"/>
    <dgm:cxn modelId="{A6335C0E-F042-423C-BBF0-34BFD8C1068A}" type="presParOf" srcId="{BB991B4A-3129-468D-97E9-19ED00EEF33C}" destId="{92832556-C212-424C-B58C-2C24A7255A1F}" srcOrd="14" destOrd="0" presId="urn:microsoft.com/office/officeart/2005/8/layout/target3"/>
    <dgm:cxn modelId="{EF007910-4A41-4938-A10B-7B7329225A6D}" type="presParOf" srcId="{BB991B4A-3129-468D-97E9-19ED00EEF33C}" destId="{6F8110A1-5FEE-4B28-BB00-8E44AB6D10E4}" srcOrd="15" destOrd="0" presId="urn:microsoft.com/office/officeart/2005/8/layout/target3"/>
    <dgm:cxn modelId="{16601BD9-80AB-4DDE-AFF5-6B890466B5EF}" type="presParOf" srcId="{BB991B4A-3129-468D-97E9-19ED00EEF33C}" destId="{BE7BEAF0-9806-4255-AA97-8CF79DA3406C}" srcOrd="16" destOrd="0" presId="urn:microsoft.com/office/officeart/2005/8/layout/target3"/>
    <dgm:cxn modelId="{911FDC37-BDDB-47A9-8D46-1F108927DC49}" type="presParOf" srcId="{BB991B4A-3129-468D-97E9-19ED00EEF33C}" destId="{CBEAEFEC-B64C-44E6-BBF8-951E6439E806}" srcOrd="17" destOrd="0" presId="urn:microsoft.com/office/officeart/2005/8/layout/target3"/>
    <dgm:cxn modelId="{D51F4C20-8DC1-47A5-A78C-DEBBA097EEDD}" type="presParOf" srcId="{BB991B4A-3129-468D-97E9-19ED00EEF33C}" destId="{87021E3C-44DD-49F4-A309-4D5656AC3E5D}" srcOrd="18" destOrd="0" presId="urn:microsoft.com/office/officeart/2005/8/layout/target3"/>
    <dgm:cxn modelId="{AE98B8DD-51A1-4468-A607-A3B25BE650E4}" type="presParOf" srcId="{BB991B4A-3129-468D-97E9-19ED00EEF33C}" destId="{1378C747-2A52-4F71-9A3E-B5F98306B6C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71B82-3058-4D1A-9FB2-B758C296CB80}" type="doc">
      <dgm:prSet loTypeId="urn:microsoft.com/office/officeart/2005/8/layout/default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249FDBCE-06F2-4AE8-B7D6-9B52533B4AB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Interreg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Specific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1</a:t>
          </a:r>
        </a:p>
        <a:p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Better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Cooperation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governant</a:t>
          </a:r>
          <a:endParaRPr lang="cs-CZ" sz="18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6A0C577B-DAC1-4FA0-B0DF-1E8B11CAFF10}" type="parTrans" cxnId="{548898E9-C223-41F0-9956-0C0B48907FF8}">
      <dgm:prSet/>
      <dgm:spPr/>
      <dgm:t>
        <a:bodyPr/>
        <a:lstStyle/>
        <a:p>
          <a:endParaRPr lang="cs-CZ"/>
        </a:p>
      </dgm:t>
    </dgm:pt>
    <dgm:pt modelId="{E3F1923E-B754-441F-964E-36B7318B11C6}" type="sibTrans" cxnId="{548898E9-C223-41F0-9956-0C0B48907FF8}">
      <dgm:prSet/>
      <dgm:spPr/>
      <dgm:t>
        <a:bodyPr/>
        <a:lstStyle/>
        <a:p>
          <a:endParaRPr lang="cs-CZ"/>
        </a:p>
      </dgm:t>
    </dgm:pt>
    <dgm:pt modelId="{82D7C2C9-C774-4837-9E0A-1B67EB1FA0A0}">
      <dgm:prSet custT="1"/>
      <dgm:spPr>
        <a:solidFill>
          <a:schemeClr val="bg1"/>
        </a:solidFill>
      </dgm:spPr>
      <dgm:t>
        <a:bodyPr/>
        <a:lstStyle/>
        <a:p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Interreg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Specific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2</a:t>
          </a:r>
        </a:p>
        <a:p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Safer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and more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secure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endParaRPr lang="cs-CZ" sz="1800" kern="1200" dirty="0" smtClean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04959D89-5054-4A73-A60E-79A2AD1BA7AC}" type="parTrans" cxnId="{B0A14109-1340-4229-BBC6-0AFC728F2B07}">
      <dgm:prSet/>
      <dgm:spPr/>
      <dgm:t>
        <a:bodyPr/>
        <a:lstStyle/>
        <a:p>
          <a:endParaRPr lang="cs-CZ"/>
        </a:p>
      </dgm:t>
    </dgm:pt>
    <dgm:pt modelId="{7314831B-62A9-4B72-B9B3-DB7724EF4AA6}" type="sibTrans" cxnId="{B0A14109-1340-4229-BBC6-0AFC728F2B07}">
      <dgm:prSet/>
      <dgm:spPr/>
      <dgm:t>
        <a:bodyPr/>
        <a:lstStyle/>
        <a:p>
          <a:endParaRPr lang="cs-CZ"/>
        </a:p>
      </dgm:t>
    </dgm:pt>
    <dgm:pt modelId="{C116DA84-5463-41D9-84D6-03A218ED4799}" type="pres">
      <dgm:prSet presAssocID="{D4C71B82-3058-4D1A-9FB2-B758C296CB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4F5D9D-0CE1-4438-8107-5821506B8DFF}" type="pres">
      <dgm:prSet presAssocID="{249FDBCE-06F2-4AE8-B7D6-9B52533B4AB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C53E81-2B68-417B-BCAB-2C639DCDB4A8}" type="pres">
      <dgm:prSet presAssocID="{E3F1923E-B754-441F-964E-36B7318B11C6}" presName="sibTrans" presStyleCnt="0"/>
      <dgm:spPr/>
    </dgm:pt>
    <dgm:pt modelId="{A8737B2E-D9CA-403D-9AAD-E42938BDAC90}" type="pres">
      <dgm:prSet presAssocID="{82D7C2C9-C774-4837-9E0A-1B67EB1FA0A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8898E9-C223-41F0-9956-0C0B48907FF8}" srcId="{D4C71B82-3058-4D1A-9FB2-B758C296CB80}" destId="{249FDBCE-06F2-4AE8-B7D6-9B52533B4AB4}" srcOrd="0" destOrd="0" parTransId="{6A0C577B-DAC1-4FA0-B0DF-1E8B11CAFF10}" sibTransId="{E3F1923E-B754-441F-964E-36B7318B11C6}"/>
    <dgm:cxn modelId="{12858323-241D-4B23-90D2-A804E167EF99}" type="presOf" srcId="{D4C71B82-3058-4D1A-9FB2-B758C296CB80}" destId="{C116DA84-5463-41D9-84D6-03A218ED4799}" srcOrd="0" destOrd="0" presId="urn:microsoft.com/office/officeart/2005/8/layout/default"/>
    <dgm:cxn modelId="{B0A14109-1340-4229-BBC6-0AFC728F2B07}" srcId="{D4C71B82-3058-4D1A-9FB2-B758C296CB80}" destId="{82D7C2C9-C774-4837-9E0A-1B67EB1FA0A0}" srcOrd="1" destOrd="0" parTransId="{04959D89-5054-4A73-A60E-79A2AD1BA7AC}" sibTransId="{7314831B-62A9-4B72-B9B3-DB7724EF4AA6}"/>
    <dgm:cxn modelId="{1A174991-35CE-405D-96EA-A188858E27D5}" type="presOf" srcId="{249FDBCE-06F2-4AE8-B7D6-9B52533B4AB4}" destId="{E14F5D9D-0CE1-4438-8107-5821506B8DFF}" srcOrd="0" destOrd="0" presId="urn:microsoft.com/office/officeart/2005/8/layout/default"/>
    <dgm:cxn modelId="{AEDCAAEE-05E6-4141-B6FC-E37404A6A5BA}" type="presOf" srcId="{82D7C2C9-C774-4837-9E0A-1B67EB1FA0A0}" destId="{A8737B2E-D9CA-403D-9AAD-E42938BDAC90}" srcOrd="0" destOrd="0" presId="urn:microsoft.com/office/officeart/2005/8/layout/default"/>
    <dgm:cxn modelId="{3275907D-B345-4494-A989-A23CBD2B4934}" type="presParOf" srcId="{C116DA84-5463-41D9-84D6-03A218ED4799}" destId="{E14F5D9D-0CE1-4438-8107-5821506B8DFF}" srcOrd="0" destOrd="0" presId="urn:microsoft.com/office/officeart/2005/8/layout/default"/>
    <dgm:cxn modelId="{E9807771-2D80-424B-AACC-3A280A6BBE41}" type="presParOf" srcId="{C116DA84-5463-41D9-84D6-03A218ED4799}" destId="{54C53E81-2B68-417B-BCAB-2C639DCDB4A8}" srcOrd="1" destOrd="0" presId="urn:microsoft.com/office/officeart/2005/8/layout/default"/>
    <dgm:cxn modelId="{5FDC45A8-FD44-4032-93E6-217ACA075C31}" type="presParOf" srcId="{C116DA84-5463-41D9-84D6-03A218ED4799}" destId="{A8737B2E-D9CA-403D-9AAD-E42938BDAC9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D83D0-7017-4508-A777-81FBA6CE76C3}">
      <dsp:nvSpPr>
        <dsp:cNvPr id="0" name=""/>
        <dsp:cNvSpPr/>
      </dsp:nvSpPr>
      <dsp:spPr>
        <a:xfrm>
          <a:off x="733001" y="823358"/>
          <a:ext cx="1365180" cy="9105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cs-CZ" sz="1200" b="0" i="0" u="none" strike="noStrike" kern="1200" cap="none" spc="0" normalizeH="0" baseline="0" noProof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sídlí v Budapešti – Ministerstvo Financí</a:t>
          </a:r>
          <a:endParaRPr lang="cs-CZ" sz="1200" kern="1200" dirty="0"/>
        </a:p>
      </dsp:txBody>
      <dsp:txXfrm>
        <a:off x="951430" y="823358"/>
        <a:ext cx="1146752" cy="910575"/>
      </dsp:txXfrm>
    </dsp:sp>
    <dsp:sp modelId="{D99454C7-5F93-4FF7-B8C6-63FBEF716538}">
      <dsp:nvSpPr>
        <dsp:cNvPr id="0" name=""/>
        <dsp:cNvSpPr/>
      </dsp:nvSpPr>
      <dsp:spPr>
        <a:xfrm>
          <a:off x="4904" y="459310"/>
          <a:ext cx="910120" cy="910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cs-CZ" sz="900" b="1" i="0" u="none" strike="noStrike" kern="1200" cap="none" spc="0" normalizeH="0" baseline="0" noProof="0" dirty="0" smtClean="0">
              <a:ln/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Řídící orgán/ Jednotný sekretariát</a:t>
          </a:r>
          <a:endParaRPr lang="cs-CZ" sz="900" b="1" kern="1200" dirty="0"/>
        </a:p>
      </dsp:txBody>
      <dsp:txXfrm>
        <a:off x="138188" y="592594"/>
        <a:ext cx="643552" cy="643552"/>
      </dsp:txXfrm>
    </dsp:sp>
    <dsp:sp modelId="{94692CB6-C8F4-4F8A-B7DD-2C642656B7BF}">
      <dsp:nvSpPr>
        <dsp:cNvPr id="0" name=""/>
        <dsp:cNvSpPr/>
      </dsp:nvSpPr>
      <dsp:spPr>
        <a:xfrm>
          <a:off x="3008302" y="823358"/>
          <a:ext cx="1365180" cy="910575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cs-CZ" sz="1200" b="0" i="0" u="none" strike="noStrike" kern="1200" cap="none" spc="0" normalizeH="0" baseline="0" noProof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zástupci členských států – </a:t>
          </a:r>
          <a:r>
            <a:rPr lang="cs-CZ" sz="1200" kern="1200" smtClean="0"/>
            <a:t>ČR</a:t>
          </a:r>
          <a:r>
            <a:rPr lang="cs-CZ" sz="1200" kern="1200" smtClean="0">
              <a:latin typeface="Cambria" panose="02040503050406030204" pitchFamily="18" charset="0"/>
            </a:rPr>
            <a:t>↦</a:t>
          </a:r>
          <a:r>
            <a:rPr lang="cs-CZ" sz="1200" kern="1200" smtClean="0"/>
            <a:t>MMR; OEÚS</a:t>
          </a:r>
          <a:endParaRPr lang="cs-CZ" sz="1200" kern="1200" dirty="0"/>
        </a:p>
      </dsp:txBody>
      <dsp:txXfrm>
        <a:off x="3226731" y="823358"/>
        <a:ext cx="1146752" cy="910575"/>
      </dsp:txXfrm>
    </dsp:sp>
    <dsp:sp modelId="{4AFD5656-5672-4CC5-9A0E-0E550210A385}">
      <dsp:nvSpPr>
        <dsp:cNvPr id="0" name=""/>
        <dsp:cNvSpPr/>
      </dsp:nvSpPr>
      <dsp:spPr>
        <a:xfrm>
          <a:off x="2280206" y="459310"/>
          <a:ext cx="910120" cy="910120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cs-CZ" sz="800" b="1" i="0" u="none" strike="noStrike" kern="1200" cap="none" spc="0" normalizeH="0" baseline="0" noProof="0" dirty="0" smtClean="0">
              <a:ln/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Monitorovací výbor </a:t>
          </a:r>
          <a:endParaRPr lang="cs-CZ" sz="800" b="1" kern="1200" dirty="0"/>
        </a:p>
      </dsp:txBody>
      <dsp:txXfrm>
        <a:off x="2413490" y="592594"/>
        <a:ext cx="643552" cy="643552"/>
      </dsp:txXfrm>
    </dsp:sp>
    <dsp:sp modelId="{CB12074E-999F-41F0-B9DC-E80A4356BB60}">
      <dsp:nvSpPr>
        <dsp:cNvPr id="0" name=""/>
        <dsp:cNvSpPr/>
      </dsp:nvSpPr>
      <dsp:spPr>
        <a:xfrm>
          <a:off x="5283604" y="823358"/>
          <a:ext cx="1365180" cy="910575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cs-CZ" sz="1200" b="0" i="1" u="none" strike="noStrike" kern="1200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Síť kontaktních míst - </a:t>
          </a:r>
          <a:r>
            <a:rPr lang="cs-CZ" sz="1200" kern="1200" dirty="0" smtClean="0"/>
            <a:t>ČR</a:t>
          </a:r>
          <a:r>
            <a:rPr lang="cs-CZ" sz="1200" kern="1200" dirty="0" smtClean="0">
              <a:latin typeface="Cambria" panose="02040503050406030204" pitchFamily="18" charset="0"/>
            </a:rPr>
            <a:t>↦</a:t>
          </a:r>
          <a:r>
            <a:rPr lang="cs-CZ" sz="1200" kern="1200" dirty="0" smtClean="0"/>
            <a:t>MMR</a:t>
          </a:r>
          <a:r>
            <a:rPr kumimoji="0" lang="cs-CZ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; OEÚS</a:t>
          </a:r>
          <a:endParaRPr lang="cs-CZ" sz="1200" kern="1200" dirty="0"/>
        </a:p>
      </dsp:txBody>
      <dsp:txXfrm>
        <a:off x="5502033" y="823358"/>
        <a:ext cx="1146752" cy="910575"/>
      </dsp:txXfrm>
    </dsp:sp>
    <dsp:sp modelId="{BE78DA53-BAC3-469C-95EF-892C0A9F2D88}">
      <dsp:nvSpPr>
        <dsp:cNvPr id="0" name=""/>
        <dsp:cNvSpPr/>
      </dsp:nvSpPr>
      <dsp:spPr>
        <a:xfrm>
          <a:off x="4555508" y="459310"/>
          <a:ext cx="910120" cy="910120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cs-CZ" sz="900" b="1" i="0" u="none" strike="noStrike" kern="1200" cap="none" spc="0" normalizeH="0" baseline="0" noProof="0" dirty="0" smtClean="0">
              <a:ln/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Národní kontaktní místo ČR</a:t>
          </a:r>
          <a:r>
            <a:rPr kumimoji="0" lang="cs-CZ" sz="900" b="1" i="1" u="none" strike="noStrike" kern="1200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-</a:t>
          </a:r>
          <a:endParaRPr lang="cs-CZ" sz="900" b="1" kern="1200" dirty="0"/>
        </a:p>
      </dsp:txBody>
      <dsp:txXfrm>
        <a:off x="4688792" y="592594"/>
        <a:ext cx="643552" cy="643552"/>
      </dsp:txXfrm>
    </dsp:sp>
    <dsp:sp modelId="{6346D83D-53E6-430B-B065-07A7878C9B0C}">
      <dsp:nvSpPr>
        <dsp:cNvPr id="0" name=""/>
        <dsp:cNvSpPr/>
      </dsp:nvSpPr>
      <dsp:spPr>
        <a:xfrm>
          <a:off x="7558906" y="823358"/>
          <a:ext cx="1365180" cy="910575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cs-CZ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Centrum pro Regionální</a:t>
          </a:r>
          <a:r>
            <a:rPr kumimoji="0" lang="cs-CZ" sz="1200" b="0" i="0" u="none" strike="noStrike" kern="1200" cap="none" spc="0" normalizeH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 </a:t>
          </a:r>
          <a:r>
            <a:rPr kumimoji="0" lang="cs-CZ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/>
              <a:ea typeface="+mn-ea"/>
              <a:cs typeface="+mn-cs"/>
            </a:rPr>
            <a:t>Rozvoj České republiky</a:t>
          </a:r>
          <a:endParaRPr lang="cs-CZ" sz="1200" kern="1200" dirty="0"/>
        </a:p>
      </dsp:txBody>
      <dsp:txXfrm>
        <a:off x="7777335" y="823358"/>
        <a:ext cx="1146752" cy="910575"/>
      </dsp:txXfrm>
    </dsp:sp>
    <dsp:sp modelId="{AE8865E7-7A51-415A-9B58-7A1D39D28173}">
      <dsp:nvSpPr>
        <dsp:cNvPr id="0" name=""/>
        <dsp:cNvSpPr/>
      </dsp:nvSpPr>
      <dsp:spPr>
        <a:xfrm>
          <a:off x="6830809" y="459310"/>
          <a:ext cx="910120" cy="91012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cs-CZ" sz="900" b="1" i="0" u="none" strike="noStrike" kern="1200" cap="none" spc="0" normalizeH="0" baseline="0" noProof="0" dirty="0" smtClean="0">
              <a:ln/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rPr>
            <a:t>Kontrola žadatelů</a:t>
          </a:r>
          <a:endParaRPr lang="cs-CZ" sz="900" b="1" kern="1200" dirty="0"/>
        </a:p>
      </dsp:txBody>
      <dsp:txXfrm>
        <a:off x="6964093" y="592594"/>
        <a:ext cx="643552" cy="643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7534A-1616-4BCE-9B36-AEFB8BB479FB}">
      <dsp:nvSpPr>
        <dsp:cNvPr id="0" name=""/>
        <dsp:cNvSpPr/>
      </dsp:nvSpPr>
      <dsp:spPr>
        <a:xfrm>
          <a:off x="0" y="0"/>
          <a:ext cx="2988332" cy="29883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127389-88C0-4D9B-AE07-7A78D3EA6BD4}">
      <dsp:nvSpPr>
        <dsp:cNvPr id="0" name=""/>
        <dsp:cNvSpPr/>
      </dsp:nvSpPr>
      <dsp:spPr>
        <a:xfrm>
          <a:off x="1494166" y="0"/>
          <a:ext cx="6503520" cy="29883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1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Smarter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r>
            <a:rPr lang="cs-CZ" sz="1900" kern="1200" dirty="0" smtClean="0">
              <a:latin typeface="Cambria" panose="02040503050406030204" pitchFamily="18" charset="0"/>
            </a:rPr>
            <a:t>	</a:t>
          </a:r>
          <a:endParaRPr lang="cs-CZ" sz="1900" kern="1200" dirty="0">
            <a:latin typeface="Cambria" panose="02040503050406030204" pitchFamily="18" charset="0"/>
          </a:endParaRPr>
        </a:p>
      </dsp:txBody>
      <dsp:txXfrm>
        <a:off x="1494166" y="0"/>
        <a:ext cx="6503520" cy="478133"/>
      </dsp:txXfrm>
    </dsp:sp>
    <dsp:sp modelId="{FCE18FB5-497E-4B9A-BB2C-46900325FFE1}">
      <dsp:nvSpPr>
        <dsp:cNvPr id="0" name=""/>
        <dsp:cNvSpPr/>
      </dsp:nvSpPr>
      <dsp:spPr>
        <a:xfrm>
          <a:off x="313774" y="478133"/>
          <a:ext cx="2360782" cy="23607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101189"/>
                <a:satOff val="-2238"/>
                <a:lumOff val="16795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101189"/>
                <a:satOff val="-2238"/>
                <a:lumOff val="16795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101189"/>
                <a:satOff val="-2238"/>
                <a:lumOff val="167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529687-2CAA-48F7-8AF0-5DAF566EABF5}">
      <dsp:nvSpPr>
        <dsp:cNvPr id="0" name=""/>
        <dsp:cNvSpPr/>
      </dsp:nvSpPr>
      <dsp:spPr>
        <a:xfrm>
          <a:off x="1494166" y="454737"/>
          <a:ext cx="6503520" cy="236078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5">
              <a:shade val="50000"/>
              <a:hueOff val="101189"/>
              <a:satOff val="-2238"/>
              <a:lumOff val="167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2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greener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,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low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carbon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endParaRPr lang="cs-CZ" sz="20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494166" y="454737"/>
        <a:ext cx="6503520" cy="478133"/>
      </dsp:txXfrm>
    </dsp:sp>
    <dsp:sp modelId="{4D566CFC-A0F0-4CCF-81F8-CAE519B3744B}">
      <dsp:nvSpPr>
        <dsp:cNvPr id="0" name=""/>
        <dsp:cNvSpPr/>
      </dsp:nvSpPr>
      <dsp:spPr>
        <a:xfrm>
          <a:off x="627549" y="956266"/>
          <a:ext cx="1733232" cy="17332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202378"/>
                <a:satOff val="-4476"/>
                <a:lumOff val="3359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02378"/>
                <a:satOff val="-4476"/>
                <a:lumOff val="3359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02378"/>
                <a:satOff val="-4476"/>
                <a:lumOff val="335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ADD4E7-7B63-41DE-B399-719B7E462C40}">
      <dsp:nvSpPr>
        <dsp:cNvPr id="0" name=""/>
        <dsp:cNvSpPr/>
      </dsp:nvSpPr>
      <dsp:spPr>
        <a:xfrm>
          <a:off x="1494166" y="956266"/>
          <a:ext cx="6503520" cy="1733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202378"/>
              <a:satOff val="-4476"/>
              <a:lumOff val="335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3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more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connected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endParaRPr lang="cs-CZ" sz="20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494166" y="956266"/>
        <a:ext cx="6503520" cy="478133"/>
      </dsp:txXfrm>
    </dsp:sp>
    <dsp:sp modelId="{C2FF0BE8-32DD-49BA-9F87-D77D08168E7F}">
      <dsp:nvSpPr>
        <dsp:cNvPr id="0" name=""/>
        <dsp:cNvSpPr/>
      </dsp:nvSpPr>
      <dsp:spPr>
        <a:xfrm>
          <a:off x="941324" y="1434399"/>
          <a:ext cx="1105682" cy="11056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202378"/>
                <a:satOff val="-4476"/>
                <a:lumOff val="3359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02378"/>
                <a:satOff val="-4476"/>
                <a:lumOff val="3359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02378"/>
                <a:satOff val="-4476"/>
                <a:lumOff val="335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BEB098-26FF-47E6-9EBB-BE8D78DB35D3}">
      <dsp:nvSpPr>
        <dsp:cNvPr id="0" name=""/>
        <dsp:cNvSpPr/>
      </dsp:nvSpPr>
      <dsp:spPr>
        <a:xfrm>
          <a:off x="1494166" y="1434399"/>
          <a:ext cx="6503520" cy="110568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5">
              <a:shade val="50000"/>
              <a:hueOff val="202378"/>
              <a:satOff val="-4476"/>
              <a:lumOff val="335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4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more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social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endParaRPr lang="cs-CZ" sz="20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494166" y="1434399"/>
        <a:ext cx="6503520" cy="478133"/>
      </dsp:txXfrm>
    </dsp:sp>
    <dsp:sp modelId="{84F97378-AE77-41C1-9AB6-A05D4ACAC212}">
      <dsp:nvSpPr>
        <dsp:cNvPr id="0" name=""/>
        <dsp:cNvSpPr/>
      </dsp:nvSpPr>
      <dsp:spPr>
        <a:xfrm>
          <a:off x="1255099" y="1912532"/>
          <a:ext cx="478133" cy="4781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101189"/>
                <a:satOff val="-2238"/>
                <a:lumOff val="16795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101189"/>
                <a:satOff val="-2238"/>
                <a:lumOff val="16795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101189"/>
                <a:satOff val="-2238"/>
                <a:lumOff val="167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832556-C212-424C-B58C-2C24A7255A1F}">
      <dsp:nvSpPr>
        <dsp:cNvPr id="0" name=""/>
        <dsp:cNvSpPr/>
      </dsp:nvSpPr>
      <dsp:spPr>
        <a:xfrm>
          <a:off x="1494166" y="1905900"/>
          <a:ext cx="6503520" cy="4781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01189"/>
              <a:satOff val="-2238"/>
              <a:lumOff val="167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Policy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b="1" i="1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2000" b="1" i="1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5 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A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closer</a:t>
          </a:r>
          <a:r>
            <a:rPr lang="cs-CZ" sz="20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to </a:t>
          </a:r>
          <a:r>
            <a:rPr lang="cs-CZ" sz="20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citiziens</a:t>
          </a:r>
          <a:endParaRPr lang="cs-CZ" sz="20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494166" y="1905900"/>
        <a:ext cx="6503520" cy="478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F5D9D-0CE1-4438-8107-5821506B8DFF}">
      <dsp:nvSpPr>
        <dsp:cNvPr id="0" name=""/>
        <dsp:cNvSpPr/>
      </dsp:nvSpPr>
      <dsp:spPr>
        <a:xfrm>
          <a:off x="518" y="354840"/>
          <a:ext cx="2022587" cy="12135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Interreg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Specific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Better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Cooperation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governant</a:t>
          </a:r>
          <a:endParaRPr lang="cs-CZ" sz="1800" kern="1200" dirty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518" y="354840"/>
        <a:ext cx="2022587" cy="1213552"/>
      </dsp:txXfrm>
    </dsp:sp>
    <dsp:sp modelId="{A8737B2E-D9CA-403D-9AAD-E42938BDAC90}">
      <dsp:nvSpPr>
        <dsp:cNvPr id="0" name=""/>
        <dsp:cNvSpPr/>
      </dsp:nvSpPr>
      <dsp:spPr>
        <a:xfrm>
          <a:off x="2225365" y="354840"/>
          <a:ext cx="2022587" cy="12135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Interreg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Specific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objective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Safer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and more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secure</a:t>
          </a:r>
          <a:r>
            <a:rPr lang="cs-CZ" sz="1800" kern="1200" dirty="0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cs-CZ" sz="1800" kern="1200" dirty="0" err="1" smtClean="0">
              <a:solidFill>
                <a:srgbClr val="1F497D"/>
              </a:solidFill>
              <a:latin typeface="Cambria" panose="02040503050406030204" pitchFamily="18" charset="0"/>
              <a:ea typeface="+mn-ea"/>
              <a:cs typeface="+mn-cs"/>
            </a:rPr>
            <a:t>Europe</a:t>
          </a:r>
          <a:endParaRPr lang="cs-CZ" sz="1800" kern="1200" dirty="0" smtClean="0">
            <a:solidFill>
              <a:srgbClr val="1F497D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2225365" y="354840"/>
        <a:ext cx="2022587" cy="1213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2950-F049-4AC9-B051-08BD735782A6}" type="datetimeFigureOut">
              <a:rPr lang="cs-CZ" smtClean="0"/>
              <a:pPr/>
              <a:t>21.09.2020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C4A6-081F-4450-8DDB-675EBC9A13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6DC-199C-4C22-9B6F-250150F1E4F2}" type="datetimeFigureOut">
              <a:rPr lang="cs-CZ" smtClean="0"/>
              <a:pPr/>
              <a:t>21.09.2020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80EB-B14C-4B5A-A6EE-62801B101F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480EB-B14C-4B5A-A6EE-62801B101F9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480EB-B14C-4B5A-A6EE-62801B101F9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5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480EB-B14C-4B5A-A6EE-62801B101F9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6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480EB-B14C-4B5A-A6EE-62801B101F9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8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pPr/>
              <a:t>2020. 09. 21.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danube.eu/relevant-documents/programme-main-document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terreg-danube.eu/relevant-documents/documents-for-project-implement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eu.cz/cs/evropske-fondy-v-cr/2014-2020/operacni-programy/list/op-nadnarodni-spoluprace-danub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crr.cz/cs/eu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mlouvy.gov.cz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ukpav@mmr.cz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mailto:tkater@mmr.cz" TargetMode="External"/><Relationship Id="rId4" Type="http://schemas.openxmlformats.org/officeDocument/2006/relationships/hyperlink" Target="mailto:nadnarodni@mm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6550496" cy="1656184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4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DANUBE</a:t>
            </a:r>
            <a:b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altLang="cs-CZ" sz="4000" dirty="0"/>
              <a:t>Program nadnárodní </a:t>
            </a:r>
            <a:r>
              <a:rPr lang="cs-CZ" altLang="cs-CZ" sz="4000" dirty="0" smtClean="0"/>
              <a:t>spolupráce</a:t>
            </a:r>
            <a:br>
              <a:rPr lang="cs-CZ" altLang="cs-CZ" sz="4000" dirty="0" smtClean="0"/>
            </a:br>
            <a:r>
              <a:rPr lang="cs-CZ" altLang="cs-CZ" sz="4000" dirty="0"/>
              <a:t/>
            </a:r>
            <a:br>
              <a:rPr lang="cs-CZ" altLang="cs-CZ" sz="4000" dirty="0"/>
            </a:b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589240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 smtClean="0">
                <a:solidFill>
                  <a:schemeClr val="bg1"/>
                </a:solidFill>
                <a:latin typeface="Cambria" pitchFamily="18" charset="0"/>
              </a:rPr>
              <a:t>Finanční seminář, 22. září 2020</a:t>
            </a:r>
            <a:endParaRPr 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Legislativa a dokumenty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179512" y="1556792"/>
            <a:ext cx="8814816" cy="570273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Programové dokumenty </a:t>
            </a: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DANUBE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- Program spolupráce </a:t>
            </a:r>
            <a:endParaRPr lang="cs-CZ" altLang="cs-CZ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u="sng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</a:t>
            </a:r>
            <a:r>
              <a:rPr lang="cs-CZ" altLang="cs-CZ" sz="1100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www.interreg-danube.eu/relevant-documents/programme-main-documents</a:t>
            </a:r>
            <a:r>
              <a:rPr lang="cs-CZ" altLang="cs-CZ" sz="11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11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Implementační manuál + přílohy (verze červen 2020)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www.interreg-danube.eu/relevant-documents/documents-for-project-implementation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Guidelines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přílohy </a:t>
            </a: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www.interreg-danube.eu/relevant-documents/programme-main-documents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Visual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Identity </a:t>
            </a: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Manual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a použití loga (verze září 2019)</a:t>
            </a: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www.interreg-danube.eu/relevant-documents/documents-for-project-implementation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1908720" y="3429000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0462" lvl="5" indent="0">
              <a:buClr>
                <a:srgbClr val="7E93A5"/>
              </a:buClr>
              <a:buNone/>
              <a:defRPr/>
            </a:pP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IM </a:t>
            </a:r>
            <a:r>
              <a:rPr lang="cs-CZ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obsahuje informace pro všechny partnery popisující požadavky na dokladování jednotlivých typů výdajů, způsobilost, požadavky na kontrolu, harmonogram kontroly a formuláře ke kontrole v AJ </a:t>
            </a:r>
            <a:endParaRPr lang="cs-CZ" sz="1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Legislativa a dokumenty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6" y="1622186"/>
            <a:ext cx="3816424" cy="523581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79512" y="1462472"/>
            <a:ext cx="278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u="sng" dirty="0">
                <a:solidFill>
                  <a:schemeClr val="accent1">
                    <a:lumMod val="50000"/>
                  </a:schemeClr>
                </a:solidFill>
              </a:rPr>
              <a:t>2) Programové dokumenty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2420888"/>
            <a:ext cx="31574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Způsobilost výdajů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Práce v monitorovacím systému</a:t>
            </a: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Zpráva o průběhu projektu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411760" y="2564904"/>
            <a:ext cx="2915816" cy="50405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584187" y="3717032"/>
            <a:ext cx="1619672" cy="630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203848" y="5085184"/>
            <a:ext cx="2000011" cy="3420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1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Legislativa a dokumenty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107504" y="1503099"/>
            <a:ext cx="4270933" cy="5314933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b="1" dirty="0" smtClean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</a:rPr>
              <a:t>Národní dokumenty </a:t>
            </a:r>
            <a:endParaRPr lang="cs-CZ" alt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Pokyny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pro příjemce ke kontrole (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vč. příloh)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5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</a:t>
            </a:r>
            <a:r>
              <a:rPr lang="cs-CZ" altLang="cs-CZ" sz="105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dotaceeu.cz/cs/evropske-fondy-v-cr/2014-2020/operacni-programy/list/op-nadnarodni-spoluprace-danube</a:t>
            </a:r>
            <a:r>
              <a:rPr lang="cs-CZ" altLang="cs-CZ" sz="105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+ Náležitosti dokladování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+ Mzdové sazby typových pozic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100" dirty="0" smtClean="0">
              <a:solidFill>
                <a:schemeClr val="accent1">
                  <a:lumMod val="50000"/>
                </a:schemeClr>
              </a:solidFill>
              <a:hlinkClick r:id="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"/>
              </a:rPr>
              <a:t>http</a:t>
            </a: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://www.crr.cz/cs/eus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/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zákon </a:t>
            </a:r>
            <a:r>
              <a:rPr lang="cs-CZ" sz="1400" dirty="0">
                <a:solidFill>
                  <a:schemeClr val="accent1">
                    <a:lumMod val="50000"/>
                  </a:schemeClr>
                </a:solidFill>
              </a:rPr>
              <a:t>č. 134/2016 Sb.,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o zadávání 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veřejných zakázek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Metod.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pokyn pro zadávání 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zakázek 2014-2020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50587"/>
            <a:ext cx="4860032" cy="535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Provádění kontroly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251520" y="1196752"/>
            <a:ext cx="8571105" cy="4710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000" b="1" u="sng" dirty="0" smtClean="0">
                <a:solidFill>
                  <a:schemeClr val="accent1">
                    <a:lumMod val="50000"/>
                  </a:schemeClr>
                </a:solidFill>
              </a:rPr>
              <a:t>Časový harmonogram kontroly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CZ partneři předkládají výdaje ke kontrole </a:t>
            </a:r>
            <a:r>
              <a:rPr lang="cs-CZ" altLang="cs-CZ" sz="1800" b="1" dirty="0" smtClean="0">
                <a:solidFill>
                  <a:schemeClr val="accent1">
                    <a:lumMod val="50000"/>
                  </a:schemeClr>
                </a:solidFill>
              </a:rPr>
              <a:t>zpravidla každých 6 měsíců</a:t>
            </a:r>
            <a:endParaRPr lang="cs-CZ" alt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alt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b="1" u="sng" dirty="0" smtClean="0">
                <a:solidFill>
                  <a:schemeClr val="accent1">
                    <a:lumMod val="50000"/>
                  </a:schemeClr>
                </a:solidFill>
              </a:rPr>
              <a:t>Lhůty</a:t>
            </a:r>
            <a:r>
              <a:rPr lang="cs-CZ" altLang="cs-CZ" sz="2000" b="1" dirty="0" smtClean="0">
                <a:solidFill>
                  <a:schemeClr val="accent1">
                    <a:lumMod val="50000"/>
                  </a:schemeClr>
                </a:solidFill>
              </a:rPr>
              <a:t> pro předkládání dokladů ke kontrole pro příjemce:</a:t>
            </a:r>
          </a:p>
          <a:p>
            <a:pPr>
              <a:lnSpc>
                <a:spcPct val="80000"/>
              </a:lnSpc>
            </a:pPr>
            <a:endParaRPr lang="cs-CZ" altLang="cs-CZ" sz="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cs-CZ" altLang="cs-CZ" sz="1800" b="1" dirty="0" smtClean="0">
                <a:solidFill>
                  <a:schemeClr val="accent1">
                    <a:lumMod val="50000"/>
                  </a:schemeClr>
                </a:solidFill>
              </a:rPr>
              <a:t>do 15 dnů </a:t>
            </a: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po skončení </a:t>
            </a:r>
            <a:r>
              <a:rPr lang="cs-CZ" altLang="cs-CZ" sz="1800" dirty="0" err="1" smtClean="0">
                <a:solidFill>
                  <a:schemeClr val="accent1">
                    <a:lumMod val="50000"/>
                  </a:schemeClr>
                </a:solidFill>
              </a:rPr>
              <a:t>reportovacího</a:t>
            </a: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 období 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např. </a:t>
            </a:r>
            <a:r>
              <a:rPr lang="cs-CZ" altLang="cs-CZ" sz="1400" dirty="0" err="1" smtClean="0">
                <a:solidFill>
                  <a:schemeClr val="accent1">
                    <a:lumMod val="50000"/>
                  </a:schemeClr>
                </a:solidFill>
              </a:rPr>
              <a:t>reportovací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 období od. 1.1. až 30.6. – nutno předložit do 15.7.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	Centrum má </a:t>
            </a:r>
            <a:r>
              <a:rPr lang="cs-CZ" altLang="cs-CZ" sz="1800" b="1" dirty="0" smtClean="0">
                <a:solidFill>
                  <a:schemeClr val="accent1">
                    <a:lumMod val="50000"/>
                  </a:schemeClr>
                </a:solidFill>
              </a:rPr>
              <a:t>60 dní </a:t>
            </a: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na kontrolu a vystavení certifikátu</a:t>
            </a:r>
          </a:p>
          <a:p>
            <a:pPr>
              <a:lnSpc>
                <a:spcPct val="80000"/>
              </a:lnSpc>
            </a:pPr>
            <a:endParaRPr lang="cs-CZ" alt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LP musí </a:t>
            </a:r>
            <a:r>
              <a:rPr lang="cs-CZ" altLang="cs-CZ" sz="1800" b="1" dirty="0" smtClean="0">
                <a:solidFill>
                  <a:schemeClr val="accent1">
                    <a:lumMod val="50000"/>
                  </a:schemeClr>
                </a:solidFill>
              </a:rPr>
              <a:t>do 3 měsíců </a:t>
            </a: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po skončení </a:t>
            </a:r>
            <a:r>
              <a:rPr lang="cs-CZ" altLang="cs-CZ" sz="1800" dirty="0" err="1" smtClean="0">
                <a:solidFill>
                  <a:schemeClr val="accent1">
                    <a:lumMod val="50000"/>
                  </a:schemeClr>
                </a:solidFill>
              </a:rPr>
              <a:t>reportovacího</a:t>
            </a: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 období vložit souhrnnou zprávu za celý projekt a souhrnné výdaje do Monitorovacího systému.  </a:t>
            </a:r>
          </a:p>
        </p:txBody>
      </p:sp>
    </p:spTree>
    <p:extLst>
      <p:ext uri="{BB962C8B-B14F-4D97-AF65-F5344CB8AC3E}">
        <p14:creationId xmlns:p14="http://schemas.microsoft.com/office/powerpoint/2010/main" val="1152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Provádění kontroly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1607804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Předkládání výdajů ke kontrole probíhá prostřednictvím systému 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eMS</a:t>
            </a:r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Zprávu o průběhu projektu (Partner report) vyplňuje v 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eMS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. Související podpůrné dokumenty odevzdá partner v elektronické nebo tištěné podobě.  </a:t>
            </a:r>
          </a:p>
          <a:p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Popsáno v kapitole 4 Implementačního manuálu a </a:t>
            </a:r>
            <a:r>
              <a:rPr 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Guidelines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for partner report.</a:t>
            </a:r>
          </a:p>
          <a:p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cs-CZ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Po předložení všech výdajů kontrolor zpracuje kontrolní </a:t>
            </a:r>
            <a:r>
              <a:rPr lang="cs-CZ" alt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dokumenty: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FLC </a:t>
            </a:r>
            <a:r>
              <a:rPr lang="cs-CZ" altLang="cs-CZ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Certificate</a:t>
            </a:r>
            <a:r>
              <a:rPr lang="cs-CZ" alt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, </a:t>
            </a:r>
            <a:r>
              <a:rPr lang="cs-CZ" alt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FLC </a:t>
            </a:r>
            <a:r>
              <a:rPr lang="cs-CZ" altLang="cs-CZ" sz="2000" dirty="0" err="1">
                <a:solidFill>
                  <a:srgbClr val="1F497D"/>
                </a:solidFill>
                <a:latin typeface="Cambria" panose="02040503050406030204" pitchFamily="18" charset="0"/>
              </a:rPr>
              <a:t>Check</a:t>
            </a:r>
            <a:r>
              <a:rPr lang="cs-CZ" alt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List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Kontrolní </a:t>
            </a:r>
            <a:r>
              <a:rPr lang="cs-CZ" alt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dokumenty jsou součástí </a:t>
            </a:r>
            <a:r>
              <a:rPr lang="cs-CZ" alt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</a:t>
            </a:r>
            <a:r>
              <a:rPr lang="cs-CZ" altLang="cs-CZ" sz="2000" dirty="0" err="1">
                <a:solidFill>
                  <a:srgbClr val="1F497D"/>
                </a:solidFill>
                <a:latin typeface="Cambria" panose="02040503050406030204" pitchFamily="18" charset="0"/>
              </a:rPr>
              <a:t>Progress</a:t>
            </a:r>
            <a:r>
              <a:rPr lang="cs-CZ" alt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 Report, kterou předkládá </a:t>
            </a:r>
            <a:r>
              <a:rPr lang="cs-CZ" altLang="cs-CZ" sz="2000" dirty="0" err="1">
                <a:solidFill>
                  <a:srgbClr val="1F497D"/>
                </a:solidFill>
                <a:latin typeface="Cambria" panose="02040503050406030204" pitchFamily="18" charset="0"/>
              </a:rPr>
              <a:t>leadpartner</a:t>
            </a:r>
            <a:r>
              <a:rPr lang="cs-CZ" alt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 na JS.</a:t>
            </a:r>
          </a:p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cs-CZ" sz="20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Registr smluv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323528" y="1340768"/>
            <a:ext cx="8686843" cy="52145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Zákon č. 340/2015 Sb. – zákon o registru smluv ukládá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povinnost</a:t>
            </a: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cs-CZ" sz="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Prostřednictvím registru smluv uveřejnit soukromoprávní smlouvu, jakož i smlouvu o poskytnutí dotace nebo návratné finanční výpomoci, jejíž stranou jsou subjekty uvedeny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§ 2 odst. 1:</a:t>
            </a:r>
          </a:p>
          <a:p>
            <a:endParaRPr lang="cs-CZ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a)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Česká republika,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b)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územní samosprávný celek, včetně městské části nebo městského obvodu územně členěného statutárního města nebo městské části hlavního města Prahy,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c)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státní příspěvková organizace,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d)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státní fond,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e)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veřejná výzkumná instituce nebo veřejná vysoká škola,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f)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dobrovolný svazek obcí,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g)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regionální rada regionu soudržnosti,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h)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příspěvková organizace územního samosprávného celku,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i)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ústav založený státem nebo územním samosprávným celkem,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j)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obecně prospěšná společnost založená státem nebo územním samosprávným celkem,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k)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státní podnik nebo národní podnik,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l)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zdravotní pojišťovna,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m)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Český rozhlas nebo Česká televize, nebo</a:t>
            </a:r>
          </a:p>
          <a:p>
            <a:r>
              <a:rPr lang="cs-CZ" sz="1100" b="1" dirty="0" smtClean="0">
                <a:solidFill>
                  <a:schemeClr val="accent1">
                    <a:lumMod val="50000"/>
                  </a:schemeClr>
                </a:solidFill>
              </a:rPr>
              <a:t>n)</a:t>
            </a:r>
            <a:r>
              <a:rPr lang="cs-CZ" sz="1100" dirty="0" smtClean="0">
                <a:solidFill>
                  <a:schemeClr val="accent1">
                    <a:lumMod val="50000"/>
                  </a:schemeClr>
                </a:solidFill>
              </a:rPr>
              <a:t> právnická osoba, v níž má stát nebo územní samosprávný celek sám nebo s jinými územními samosprávnými celky většinovou majetkovou účast, a to i prostřednictvím jiné právnické osoby.</a:t>
            </a:r>
          </a:p>
          <a:p>
            <a:endParaRPr lang="cs-CZ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A nevztahuje se na ni jedna z výjimek uvedena v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§ 3 odst. 2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626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Registr smluv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334839" y="1643449"/>
            <a:ext cx="8835081" cy="52145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V registru smluv je třeba zveřejnit smlouvy a objednávky včetně jejich dodatků s hodnotou:</a:t>
            </a:r>
          </a:p>
          <a:p>
            <a:endParaRPr lang="cs-CZ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		50 000,- Kč a vyšší bez DPH</a:t>
            </a:r>
          </a:p>
          <a:p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Český vedoucí partner 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uveřejní v registru smluv </a:t>
            </a:r>
            <a:r>
              <a:rPr lang="cs-CZ" sz="1800" b="1" dirty="0" err="1" smtClean="0">
                <a:solidFill>
                  <a:schemeClr val="accent1">
                    <a:lumMod val="50000"/>
                  </a:schemeClr>
                </a:solidFill>
              </a:rPr>
              <a:t>Subsidy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1">
                    <a:lumMod val="50000"/>
                  </a:schemeClr>
                </a:solidFill>
              </a:rPr>
              <a:t>contract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 (případně dodatky) </a:t>
            </a: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uzavřeny mezi ním a řídícím orgánem programu.</a:t>
            </a:r>
          </a:p>
          <a:p>
            <a:endParaRPr 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Smlouvy a objednávky je třeba zveřejnit v registru smluv 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do 30 dní </a:t>
            </a: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od jejich uzavření. Podle §6 nabývá smlouva účinnosti nejdříve dnem zveřejnění.</a:t>
            </a:r>
          </a:p>
          <a:p>
            <a:endParaRPr 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Nebyla-li smlouva zveřejněna prostřednictvím registru smluv ani do 3 měsíců ode dne, kdy byla uzavřena, je podle ustanovení § 7 tohoto zákona smlouva 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zrušena od počátku.</a:t>
            </a: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 V takovém případě budou jakékoliv výdaje vynaložené v souvislosti s takovou smlouvou považovány za </a:t>
            </a: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nezpůsobilé</a:t>
            </a:r>
            <a:r>
              <a:rPr lang="cs-CZ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Více na: </a:t>
            </a:r>
            <a:r>
              <a:rPr lang="cs-CZ" sz="2000" dirty="0" smtClean="0">
                <a:hlinkClick r:id="rId3"/>
              </a:rPr>
              <a:t>https://smlouvy.gov.cz/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74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733" y="1988840"/>
            <a:ext cx="4005251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Pavel Lukeš</a:t>
            </a:r>
            <a:endParaRPr lang="cs-CZ" altLang="cs-CZ" sz="22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Ministerstvo pro místní rozvoj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51, Odbor Evropské územní spolupráce.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nám. 6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110 15 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Praha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kancelář: Letenská 119/3</a:t>
            </a: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tel: +420 224 862 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331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mob: +420 731 628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149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e-mail: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lukpav@mmr.cz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4716016" y="2039461"/>
            <a:ext cx="41764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Národní kontaktní </a:t>
            </a:r>
            <a:r>
              <a:rPr kumimoji="0" lang="cs-CZ" alt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místo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Tereza Tkadlečková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de-AT" alt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+4</a:t>
            </a:r>
            <a:r>
              <a:rPr kumimoji="0" lang="cs-CZ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  <a:r>
              <a:rPr kumimoji="0" lang="de-AT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(0)</a:t>
            </a:r>
            <a:r>
              <a:rPr kumimoji="0" lang="cs-CZ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224 862 </a:t>
            </a:r>
            <a: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260, </a:t>
            </a:r>
            <a: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de-AT" alt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  <a:r>
              <a:rPr kumimoji="0" lang="de-AT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  <a:r>
              <a:rPr kumimoji="0" lang="cs-CZ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  <a:r>
              <a:rPr kumimoji="0" lang="de-AT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(0)</a:t>
            </a:r>
            <a:r>
              <a:rPr kumimoji="0" lang="cs-CZ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alt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731 628 420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2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hlinkClick r:id="rId4"/>
              </a:rPr>
              <a:t>nadnarodni@mmr.cz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hlinkClick r:id="rId5"/>
              </a:rPr>
              <a:t>tkater@mmr.cz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346" y="3212976"/>
            <a:ext cx="566977" cy="5669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574" y="4187458"/>
            <a:ext cx="61574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28" name="Tabulka 27"/>
          <p:cNvGraphicFramePr>
            <a:graphicFrameLocks noGrp="1"/>
          </p:cNvGraphicFramePr>
          <p:nvPr>
            <p:extLst/>
          </p:nvPr>
        </p:nvGraphicFramePr>
        <p:xfrm>
          <a:off x="323528" y="4509442"/>
          <a:ext cx="6063208" cy="20280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51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97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Priority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podíl  %</a:t>
                      </a: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ERDF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P1</a:t>
                      </a:r>
                      <a:r>
                        <a:rPr lang="cs-CZ" sz="1400" baseline="0" dirty="0" smtClean="0"/>
                        <a:t> - </a:t>
                      </a:r>
                      <a:r>
                        <a:rPr lang="cs-CZ" sz="1400" dirty="0" smtClean="0"/>
                        <a:t>Inovativní a sociálně odpovědný DR</a:t>
                      </a:r>
                      <a:endParaRPr lang="cs-CZ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kumimoji="0" lang="de-DE" sz="1400" kern="1200" dirty="0" smtClean="0">
                          <a:effectLst/>
                        </a:rPr>
                        <a:t>28</a:t>
                      </a:r>
                      <a:r>
                        <a:rPr kumimoji="0" lang="cs-CZ" sz="1400" kern="1200" dirty="0" smtClean="0">
                          <a:effectLst/>
                        </a:rPr>
                        <a:t> %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66,5 </a:t>
                      </a:r>
                      <a:r>
                        <a:rPr lang="cs-CZ" sz="1400" dirty="0" err="1" smtClean="0"/>
                        <a:t>Mio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baseline="0" dirty="0" smtClean="0"/>
                        <a:t>€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P2 - Environmentálně a kulturně zodpovědný DR</a:t>
                      </a:r>
                      <a:endParaRPr lang="cs-CZ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kumimoji="0" lang="de-DE" sz="1400" kern="1200" dirty="0" smtClean="0">
                          <a:effectLst/>
                        </a:rPr>
                        <a:t>32</a:t>
                      </a:r>
                      <a:r>
                        <a:rPr kumimoji="0" lang="cs-CZ" sz="1400" kern="1200" dirty="0" smtClean="0">
                          <a:effectLst/>
                        </a:rPr>
                        <a:t> %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76 </a:t>
                      </a:r>
                      <a:r>
                        <a:rPr lang="cs-CZ" sz="1400" dirty="0" err="1" smtClean="0"/>
                        <a:t>Mio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baseline="0" dirty="0" smtClean="0"/>
                        <a:t>€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P3 - Lépe propojený DR</a:t>
                      </a:r>
                      <a:endParaRPr lang="cs-CZ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kumimoji="0" lang="de-DE" sz="1400" kern="1200" dirty="0" smtClean="0">
                          <a:effectLst/>
                        </a:rPr>
                        <a:t>21</a:t>
                      </a:r>
                      <a:r>
                        <a:rPr kumimoji="0" lang="cs-CZ" sz="1400" kern="1200" dirty="0" smtClean="0">
                          <a:effectLst/>
                        </a:rPr>
                        <a:t> %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49,9 </a:t>
                      </a:r>
                      <a:r>
                        <a:rPr lang="cs-CZ" sz="1400" dirty="0" err="1" smtClean="0"/>
                        <a:t>Mio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baseline="0" dirty="0" smtClean="0"/>
                        <a:t>€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4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P4 - Dobře řízený DR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kumimoji="0" lang="de-DE" sz="1400" kern="1200" dirty="0" smtClean="0">
                          <a:effectLst/>
                        </a:rPr>
                        <a:t>13</a:t>
                      </a:r>
                      <a:r>
                        <a:rPr kumimoji="0" lang="cs-CZ" sz="1400" kern="1200" dirty="0" smtClean="0">
                          <a:effectLst/>
                        </a:rPr>
                        <a:t> %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30 </a:t>
                      </a:r>
                      <a:r>
                        <a:rPr lang="cs-CZ" sz="1400" dirty="0" err="1" smtClean="0"/>
                        <a:t>Mio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baseline="0" dirty="0" smtClean="0"/>
                        <a:t>€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4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TA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6 </a:t>
                      </a:r>
                      <a:r>
                        <a:rPr lang="cs-CZ" sz="1400" baseline="0" dirty="0" smtClean="0"/>
                        <a:t>%</a:t>
                      </a:r>
                      <a:endParaRPr lang="cs-CZ" sz="1400" dirty="0" smtClean="0"/>
                    </a:p>
                  </a:txBody>
                  <a:tcPr marL="91415" marR="91415" marT="45706" marB="45706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16 </a:t>
                      </a:r>
                      <a:r>
                        <a:rPr lang="cs-CZ" sz="1400" dirty="0" err="1" smtClean="0"/>
                        <a:t>Mio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baseline="0" dirty="0" smtClean="0"/>
                        <a:t>€</a:t>
                      </a:r>
                      <a:endParaRPr lang="cs-CZ" sz="1400" dirty="0"/>
                    </a:p>
                  </a:txBody>
                  <a:tcPr marL="91415" marR="91415" marT="45706" marB="457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06212"/>
            <a:ext cx="5256584" cy="3103230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524299" y="2420888"/>
          <a:ext cx="244163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1630">
                  <a:extLst>
                    <a:ext uri="{9D8B030D-6E8A-4147-A177-3AD203B41FA5}">
                      <a16:colId xmlns:a16="http://schemas.microsoft.com/office/drawing/2014/main" val="3210567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alokace ERDF + IPA+ENI</a:t>
                      </a:r>
                      <a:endParaRPr lang="cs-CZ" sz="1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8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Cca 201 + </a:t>
                      </a:r>
                      <a:r>
                        <a:rPr lang="cs-CZ" sz="1400" dirty="0" smtClean="0"/>
                        <a:t>20</a:t>
                      </a:r>
                      <a:r>
                        <a:rPr lang="cs-CZ" sz="1800" dirty="0" smtClean="0"/>
                        <a:t> + </a:t>
                      </a:r>
                      <a:r>
                        <a:rPr lang="cs-CZ" sz="1400" dirty="0" smtClean="0"/>
                        <a:t>10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99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/>
                        <a:t>National</a:t>
                      </a:r>
                      <a:r>
                        <a:rPr lang="cs-CZ" sz="1800" b="1" baseline="0" dirty="0" smtClean="0"/>
                        <a:t> </a:t>
                      </a:r>
                      <a:r>
                        <a:rPr lang="cs-CZ" sz="1800" b="1" baseline="0" dirty="0" err="1" smtClean="0"/>
                        <a:t>contribution</a:t>
                      </a:r>
                      <a:endParaRPr lang="cs-CZ" sz="1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7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37,5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400" baseline="0" dirty="0" smtClean="0"/>
                        <a:t>+3,5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dirty="0" smtClean="0"/>
                        <a:t>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3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/>
                        <a:t>Total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cs-CZ" sz="1800" b="1" dirty="0" err="1" smtClean="0"/>
                        <a:t>funding</a:t>
                      </a:r>
                      <a:endParaRPr lang="cs-CZ" sz="1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3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239,6</a:t>
                      </a:r>
                      <a:r>
                        <a:rPr lang="cs-CZ" sz="1400" dirty="0" smtClean="0"/>
                        <a:t> +23,3 </a:t>
                      </a:r>
                      <a:r>
                        <a:rPr lang="cs-CZ" sz="1800" dirty="0" err="1" smtClean="0"/>
                        <a:t>Mio</a:t>
                      </a:r>
                      <a:r>
                        <a:rPr lang="cs-CZ" sz="1800" baseline="0" dirty="0" smtClean="0"/>
                        <a:t> €</a:t>
                      </a:r>
                      <a:endParaRPr lang="cs-CZ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1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Co-</a:t>
                      </a:r>
                      <a:r>
                        <a:rPr lang="cs-CZ" sz="1800" b="1" dirty="0" err="1" smtClean="0"/>
                        <a:t>financing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cs-CZ" sz="1800" b="1" dirty="0" err="1" smtClean="0"/>
                        <a:t>rate</a:t>
                      </a:r>
                      <a:r>
                        <a:rPr lang="cs-CZ" sz="1800" b="1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1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85%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576183"/>
                  </a:ext>
                </a:extLst>
              </a:tr>
            </a:tbl>
          </a:graphicData>
        </a:graphic>
      </p:graphicFrame>
      <p:sp>
        <p:nvSpPr>
          <p:cNvPr id="30" name="Ovál 29"/>
          <p:cNvSpPr/>
          <p:nvPr/>
        </p:nvSpPr>
        <p:spPr>
          <a:xfrm>
            <a:off x="6444208" y="5027246"/>
            <a:ext cx="792163" cy="360362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Šipka doprava 4"/>
          <p:cNvSpPr/>
          <p:nvPr/>
        </p:nvSpPr>
        <p:spPr>
          <a:xfrm flipH="1">
            <a:off x="5321326" y="1536275"/>
            <a:ext cx="1122882" cy="62005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28380" y="166163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států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3563888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Program Interreg DANUBE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7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563888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Základní pojmy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3508" y="3284984"/>
            <a:ext cx="885698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cs-CZ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Princip vedoucího partnera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(LP): odpovědnost za koordinaci a realizaci projektu má primárně LP, smlouva ŘO+LP, pak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LP+PP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cs-CZ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Zpětné </a:t>
            </a:r>
            <a:r>
              <a:rPr kumimoji="0" lang="cs-CZ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financování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(tj. neposkytují se zálohy zálohy); míra spolufinancování (85%)</a:t>
            </a: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cs-CZ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Náklady na přípravu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způsobilé výdaje i ve výši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17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00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EUR na schválený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projekt </a:t>
            </a:r>
            <a:b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⇢ dohoda s LP </a:t>
            </a:r>
            <a:endParaRPr kumimoji="0" lang="cs-CZ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cs-CZ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Reportovací</a:t>
            </a:r>
            <a:r>
              <a:rPr kumimoji="0" lang="cs-CZ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období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(1/2 roční), kontrola 1. stupně (CRR), ověření JS, ověření CA, poté peníze na účet LP a od něj PP peníze na účet projektového partnera (PP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cs-CZ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cs-CZ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Dokumenty pro příjemce 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– v sekci </a:t>
            </a:r>
            <a:r>
              <a:rPr kumimoji="0" lang="cs-CZ" alt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Documents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for </a:t>
            </a:r>
            <a:r>
              <a:rPr kumimoji="0" lang="cs-CZ" alt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Implementation</a:t>
            </a:r>
            <a:endParaRPr kumimoji="0" lang="cs-CZ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1500" y="1196752"/>
          <a:ext cx="8928992" cy="219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90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563888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1. a 2. a 3. výzva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674176" y="1628800"/>
          <a:ext cx="6490111" cy="2257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77195">
                  <a:extLst>
                    <a:ext uri="{9D8B030D-6E8A-4147-A177-3AD203B41FA5}">
                      <a16:colId xmlns:a16="http://schemas.microsoft.com/office/drawing/2014/main" val="243418504"/>
                    </a:ext>
                  </a:extLst>
                </a:gridCol>
                <a:gridCol w="1036453">
                  <a:extLst>
                    <a:ext uri="{9D8B030D-6E8A-4147-A177-3AD203B41FA5}">
                      <a16:colId xmlns:a16="http://schemas.microsoft.com/office/drawing/2014/main" val="239990555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018125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64548022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82827833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Předložená</a:t>
                      </a:r>
                      <a:r>
                        <a:rPr lang="cs-CZ" sz="1400" baseline="0" dirty="0" smtClean="0"/>
                        <a:t> žádosti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Typ výzvy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Schválené</a:t>
                      </a:r>
                      <a:r>
                        <a:rPr lang="cs-CZ" sz="1400" baseline="0" dirty="0" smtClean="0"/>
                        <a:t> projekty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CZ účast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213888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600" b="1" u="sng" dirty="0" smtClean="0"/>
                        <a:t>1. výzva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23. září 2015</a:t>
                      </a:r>
                      <a:r>
                        <a:rPr lang="cs-CZ" sz="1400" dirty="0" smtClean="0"/>
                        <a:t>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576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dvoukolová, </a:t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100 do 2. kola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33 CZPP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74629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cs-CZ" sz="1600" b="1" u="sng" dirty="0" smtClean="0"/>
                        <a:t>2. Výzva </a:t>
                      </a:r>
                    </a:p>
                    <a:p>
                      <a:r>
                        <a:rPr lang="cs-CZ" sz="1400" dirty="0" smtClean="0"/>
                        <a:t>9. května 2017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jednokolová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8 CZPP+1LP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3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3. výzva</a:t>
                      </a:r>
                      <a:r>
                        <a:rPr kumimoji="0" lang="cs-CZ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28. ledna 2019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dvoukolová, </a:t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58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do 2. kola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23 CZPP 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5548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619672" y="4198037"/>
            <a:ext cx="7409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Výzva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SMF výzva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– projekty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ukončeny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Výzva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pokračuje v implementaci – necelý rok zbývá do ukončení projektů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Výzva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-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počátek implementace červenec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2020 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Vyjednávání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 smlouvách – ENI fondy (UA), IPA fondy (RS,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), krácení rozpočtu PP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323528" y="4653136"/>
            <a:ext cx="979080" cy="944361"/>
            <a:chOff x="3964448" y="806330"/>
            <a:chExt cx="979080" cy="944361"/>
          </a:xfrm>
        </p:grpSpPr>
        <p:sp>
          <p:nvSpPr>
            <p:cNvPr id="7" name="Oval 44"/>
            <p:cNvSpPr/>
            <p:nvPr/>
          </p:nvSpPr>
          <p:spPr>
            <a:xfrm>
              <a:off x="3964448" y="806330"/>
              <a:ext cx="979080" cy="944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9" name="Freeform 112"/>
            <p:cNvSpPr>
              <a:spLocks noChangeArrowheads="1"/>
            </p:cNvSpPr>
            <p:nvPr/>
          </p:nvSpPr>
          <p:spPr bwMode="auto">
            <a:xfrm>
              <a:off x="4093177" y="1047793"/>
              <a:ext cx="300475" cy="287261"/>
            </a:xfrm>
            <a:custGeom>
              <a:avLst/>
              <a:gdLst>
                <a:gd name="T0" fmla="*/ 345 w 390"/>
                <a:gd name="T1" fmla="*/ 0 h 444"/>
                <a:gd name="T2" fmla="*/ 0 w 390"/>
                <a:gd name="T3" fmla="*/ 53 h 444"/>
                <a:gd name="T4" fmla="*/ 44 w 390"/>
                <a:gd name="T5" fmla="*/ 443 h 444"/>
                <a:gd name="T6" fmla="*/ 389 w 390"/>
                <a:gd name="T7" fmla="*/ 399 h 444"/>
                <a:gd name="T8" fmla="*/ 345 w 390"/>
                <a:gd name="T9" fmla="*/ 0 h 444"/>
                <a:gd name="T10" fmla="*/ 345 w 390"/>
                <a:gd name="T11" fmla="*/ 399 h 444"/>
                <a:gd name="T12" fmla="*/ 44 w 390"/>
                <a:gd name="T13" fmla="*/ 53 h 444"/>
                <a:gd name="T14" fmla="*/ 345 w 390"/>
                <a:gd name="T15" fmla="*/ 399 h 444"/>
                <a:gd name="T16" fmla="*/ 221 w 390"/>
                <a:gd name="T17" fmla="*/ 275 h 444"/>
                <a:gd name="T18" fmla="*/ 97 w 390"/>
                <a:gd name="T19" fmla="*/ 302 h 444"/>
                <a:gd name="T20" fmla="*/ 221 w 390"/>
                <a:gd name="T21" fmla="*/ 275 h 444"/>
                <a:gd name="T22" fmla="*/ 292 w 390"/>
                <a:gd name="T23" fmla="*/ 177 h 444"/>
                <a:gd name="T24" fmla="*/ 195 w 390"/>
                <a:gd name="T25" fmla="*/ 196 h 444"/>
                <a:gd name="T26" fmla="*/ 292 w 390"/>
                <a:gd name="T27" fmla="*/ 177 h 444"/>
                <a:gd name="T28" fmla="*/ 195 w 390"/>
                <a:gd name="T29" fmla="*/ 151 h 444"/>
                <a:gd name="T30" fmla="*/ 292 w 390"/>
                <a:gd name="T31" fmla="*/ 98 h 444"/>
                <a:gd name="T32" fmla="*/ 195 w 390"/>
                <a:gd name="T33" fmla="*/ 151 h 444"/>
                <a:gd name="T34" fmla="*/ 168 w 390"/>
                <a:gd name="T35" fmla="*/ 98 h 444"/>
                <a:gd name="T36" fmla="*/ 97 w 390"/>
                <a:gd name="T37" fmla="*/ 196 h 444"/>
                <a:gd name="T38" fmla="*/ 168 w 390"/>
                <a:gd name="T39" fmla="*/ 98 h 444"/>
                <a:gd name="T40" fmla="*/ 141 w 390"/>
                <a:gd name="T41" fmla="*/ 222 h 444"/>
                <a:gd name="T42" fmla="*/ 97 w 390"/>
                <a:gd name="T43" fmla="*/ 249 h 444"/>
                <a:gd name="T44" fmla="*/ 141 w 390"/>
                <a:gd name="T45" fmla="*/ 222 h 444"/>
                <a:gd name="T46" fmla="*/ 168 w 390"/>
                <a:gd name="T47" fmla="*/ 249 h 444"/>
                <a:gd name="T48" fmla="*/ 292 w 390"/>
                <a:gd name="T49" fmla="*/ 222 h 444"/>
                <a:gd name="T50" fmla="*/ 168 w 390"/>
                <a:gd name="T51" fmla="*/ 249 h 444"/>
                <a:gd name="T52" fmla="*/ 292 w 390"/>
                <a:gd name="T53" fmla="*/ 319 h 444"/>
                <a:gd name="T54" fmla="*/ 97 w 390"/>
                <a:gd name="T55" fmla="*/ 346 h 444"/>
                <a:gd name="T56" fmla="*/ 292 w 390"/>
                <a:gd name="T57" fmla="*/ 319 h 444"/>
                <a:gd name="T58" fmla="*/ 248 w 390"/>
                <a:gd name="T59" fmla="*/ 302 h 444"/>
                <a:gd name="T60" fmla="*/ 292 w 390"/>
                <a:gd name="T61" fmla="*/ 275 h 444"/>
                <a:gd name="T62" fmla="*/ 248 w 390"/>
                <a:gd name="T63" fmla="*/ 3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381" y="1191423"/>
              <a:ext cx="285894" cy="35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1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Postup v jednání 2021+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7632848" cy="5112568"/>
          </a:xfrm>
        </p:spPr>
        <p:txBody>
          <a:bodyPr>
            <a:noAutofit/>
          </a:bodyPr>
          <a:lstStyle/>
          <a:p>
            <a:pPr algn="l"/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42765" y="2841032"/>
          <a:ext cx="7997686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3059832" y="5016156"/>
          <a:ext cx="4248472" cy="192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11560" y="1496687"/>
            <a:ext cx="746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Určeny </a:t>
            </a: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 priority </a:t>
            </a:r>
            <a:r>
              <a:rPr kumimoji="0" lang="cs-CZ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budoucího programu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Předvybráno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specifických cílů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– další TF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 říjnu 2020 - potenciál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 aktivity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projektů – témata o která je zájem jak je zahrnout alespoň nepřímo (možné sloučení/výběr konkrétního tématu)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656617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Kde naleznete další informace?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54970" y="1614686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@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Interreg_Danube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@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Interreg_CZ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D:\Plocha\Twitter-Succeed-630x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4265"/>
            <a:ext cx="1012665" cy="7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02" y="2337961"/>
            <a:ext cx="954603" cy="9546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588962" y="248505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Danube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Transnational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Programme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376264" cy="178219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8121" y="479495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Newsletter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web programu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Katalog projektů s CZ účastí – průběžně začneme zveřejňovat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www.dotaceEU.cz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9th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Annual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Forum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EUSDR –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Chorvatsko+EK+DTP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online 22.10.2020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DTP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Kampaň – Project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week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Websites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Approved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projects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121" y="3403863"/>
            <a:ext cx="2073424" cy="129859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91981" y="3629342"/>
            <a:ext cx="347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http://www.interreg-danube.eu/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044" y="3419947"/>
            <a:ext cx="773398" cy="7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635896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Právní rámec výkonu kontroly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45016" y="1772816"/>
            <a:ext cx="8798984" cy="4447216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dirty="0" smtClean="0">
                <a:solidFill>
                  <a:schemeClr val="accent1">
                    <a:lumMod val="50000"/>
                  </a:schemeClr>
                </a:solidFill>
              </a:rPr>
              <a:t>Nařízení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</a:rPr>
              <a:t>EU č. 1299/2013 čl. 23: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za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kontrolu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výdajů zodpovídají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členské státy na jejichž území má sídlo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příjemce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Kontrolní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systém v ČR je centralizovaný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, tzn. kontrolu vykonává jedna pověřená organizace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= Centrum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pro regionální rozvoj České republiky (dále jen „Centrum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“) prostřednictvím svých regionálních oddělení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Na základě rozhodnutí ministryně pro místní rozvoj č. 142/2015 je kontrolou výdajů u programů Evropská územní spolupráce (tedy i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CENTRAL EUROPE) pověřeno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Centrum</a:t>
            </a:r>
          </a:p>
          <a:p>
            <a:pPr marL="0">
              <a:spcBef>
                <a:spcPts val="0"/>
              </a:spcBef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Jenom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Centrum může v ČR vykonávat kontrolu výdajů u programů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EÚS</a:t>
            </a: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Výkon kontroly </a:t>
            </a: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je </a:t>
            </a: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pro české příjemce bezplatný!!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Legislativa a dokumenty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525658" y="1755256"/>
            <a:ext cx="2778686" cy="1696453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1) Nařízení EU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2) Programové dokumenty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Národní dokumenty </a:t>
            </a:r>
            <a:endParaRPr lang="cs-CZ" altLang="cs-CZ" sz="16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78" y="1585816"/>
            <a:ext cx="3499711" cy="2282990"/>
          </a:xfrm>
          <a:prstGeom prst="rect">
            <a:avLst/>
          </a:prstGeom>
        </p:spPr>
      </p:pic>
      <p:sp>
        <p:nvSpPr>
          <p:cNvPr id="9" name="Zástupný symbol pro obsah 1"/>
          <p:cNvSpPr txBox="1">
            <a:spLocks/>
          </p:cNvSpPr>
          <p:nvPr/>
        </p:nvSpPr>
        <p:spPr>
          <a:xfrm>
            <a:off x="279068" y="4703149"/>
            <a:ext cx="8470231" cy="1348928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i="1" dirty="0" smtClean="0">
                <a:solidFill>
                  <a:schemeClr val="accent1">
                    <a:lumMod val="50000"/>
                  </a:schemeClr>
                </a:solidFill>
              </a:rPr>
              <a:t>Pro způsobilost výdajů platí tato hierarchie: Pravidla EU jsou nadřazena programovým pravidlům, </a:t>
            </a:r>
            <a:r>
              <a:rPr lang="cs-CZ" altLang="cs-CZ" sz="1600" i="1" dirty="0" err="1" smtClean="0">
                <a:solidFill>
                  <a:schemeClr val="accent1">
                    <a:lumMod val="50000"/>
                  </a:schemeClr>
                </a:solidFill>
              </a:rPr>
              <a:t>kt</a:t>
            </a:r>
            <a:r>
              <a:rPr lang="cs-CZ" altLang="cs-CZ" sz="1600" i="1" dirty="0" smtClean="0">
                <a:solidFill>
                  <a:schemeClr val="accent1">
                    <a:lumMod val="50000"/>
                  </a:schemeClr>
                </a:solidFill>
              </a:rPr>
              <a:t>. jsou nadřazena pravidlům národním.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Programové dokumenty upravují oblasti, které nejsou přesné specifikované na úrovni EU a národní pravidla upravují jen ty postupy, které nejsou přesné stanoveny v programových dokumentech.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Legislativa a dokumenty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602622" y="1916832"/>
            <a:ext cx="8528434" cy="441920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800" b="1" u="sng" dirty="0" smtClean="0">
                <a:solidFill>
                  <a:schemeClr val="accent1">
                    <a:lumMod val="50000"/>
                  </a:schemeClr>
                </a:solidFill>
              </a:rPr>
              <a:t>1) Nařízení EU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. 1303/2013 – 	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nařízení o obecných ustanoveních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1299/2013 – 	nařízení o Evropské územní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spolupráci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1301/2013 – 	nařízení 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Evropském fondu pro regionální rozvoj (ERDF)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481/2014 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	nařízení EK v přenesené pravomoci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způsobilosti výdajů</a:t>
            </a: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1463</Words>
  <Application>Microsoft Office PowerPoint</Application>
  <PresentationFormat>Předvádění na obrazovce (4:3)</PresentationFormat>
  <Paragraphs>264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Courier New</vt:lpstr>
      <vt:lpstr>Raleway Light</vt:lpstr>
      <vt:lpstr>Trebuchet MS</vt:lpstr>
      <vt:lpstr>Wingdings 2</vt:lpstr>
      <vt:lpstr>Office-téma</vt:lpstr>
      <vt:lpstr>1_Office-téma</vt:lpstr>
      <vt:lpstr>Interreg DANUBE Program nadnárodní spolupráce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Tkadlečková Tereza</cp:lastModifiedBy>
  <cp:revision>211</cp:revision>
  <cp:lastPrinted>2015-09-15T15:10:10Z</cp:lastPrinted>
  <dcterms:created xsi:type="dcterms:W3CDTF">2015-08-11T09:15:14Z</dcterms:created>
  <dcterms:modified xsi:type="dcterms:W3CDTF">2020-09-21T14:35:48Z</dcterms:modified>
</cp:coreProperties>
</file>