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1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84024" autoAdjust="0"/>
  </p:normalViewPr>
  <p:slideViewPr>
    <p:cSldViewPr>
      <p:cViewPr varScale="1">
        <p:scale>
          <a:sx n="109" d="100"/>
          <a:sy n="109" d="100"/>
        </p:scale>
        <p:origin x="20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6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09.05.2022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0" y="3141663"/>
            <a:ext cx="7208838" cy="1150937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6368" y="584684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Hlavní závěry 15. MV OPTP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1340768"/>
            <a:ext cx="7704856" cy="4680520"/>
          </a:xfrm>
        </p:spPr>
        <p:txBody>
          <a:bodyPr>
            <a:normAutofit/>
          </a:bodyPr>
          <a:lstStyle/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400" dirty="0"/>
              <a:t>MV OPTP vzal na vědomí informace o aktuální situaci v OPTP a přípravě OPTP 2021+.</a:t>
            </a:r>
            <a:endParaRPr lang="cs-CZ" sz="2400" dirty="0"/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cs-CZ" sz="2400" dirty="0"/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400" dirty="0"/>
              <a:t>MV OPTP schválil Výroční zprávu o implementaci OPTP za rok 2021. </a:t>
            </a:r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cs-CZ" sz="2400" dirty="0"/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400" dirty="0"/>
              <a:t>MV OPTP vzal na vědomí informace o aktuálních komunikačních aktivitách v rámci OPEFEU.</a:t>
            </a:r>
          </a:p>
          <a:p>
            <a:pPr marL="0" lvl="0" indent="0" algn="just">
              <a:spcBef>
                <a:spcPts val="600"/>
              </a:spcBef>
              <a:spcAft>
                <a:spcPts val="600"/>
              </a:spcAft>
            </a:pPr>
            <a:endParaRPr lang="cs-CZ" sz="2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14903</TotalTime>
  <Words>49</Words>
  <Application>Microsoft Office PowerPoint</Application>
  <PresentationFormat>Předvádění na obrazovce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Vlastní návrh</vt:lpstr>
      <vt:lpstr>Hlavní závěry 15. MV OPTP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Janda Martin - OŘO OPTP</cp:lastModifiedBy>
  <cp:revision>2624</cp:revision>
  <cp:lastPrinted>2017-05-12T07:34:42Z</cp:lastPrinted>
  <dcterms:created xsi:type="dcterms:W3CDTF">2011-04-07T12:21:15Z</dcterms:created>
  <dcterms:modified xsi:type="dcterms:W3CDTF">2022-05-09T09:04:33Z</dcterms:modified>
</cp:coreProperties>
</file>