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0" r:id="rId4"/>
  </p:sldMasterIdLst>
  <p:notesMasterIdLst>
    <p:notesMasterId r:id="rId6"/>
  </p:notesMasterIdLst>
  <p:handoutMasterIdLst>
    <p:handoutMasterId r:id="rId7"/>
  </p:handoutMasterIdLst>
  <p:sldIdLst>
    <p:sldId id="257" r:id="rId5"/>
  </p:sldIdLst>
  <p:sldSz cx="9144000" cy="6858000" type="screen4x3"/>
  <p:notesSz cx="6797675" cy="9926638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>
          <p15:clr>
            <a:srgbClr val="A4A3A4"/>
          </p15:clr>
        </p15:guide>
        <p15:guide id="2" pos="2142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ikanová Helena" initials="MH" lastIdx="11" clrIdx="0"/>
  <p:cmAuthor id="7" name="mikhel" initials="HM" lastIdx="1" clrIdx="7"/>
  <p:cmAuthor id="1" name="Eva Buršíková" initials="EB" lastIdx="7" clrIdx="1"/>
  <p:cmAuthor id="8" name="Linda Prokešová" initials="LP" lastIdx="1" clrIdx="8"/>
  <p:cmAuthor id="2" name="Svobodová Michaela" initials="SM" lastIdx="15" clrIdx="2"/>
  <p:cmAuthor id="3" name="Jiří Čížek" initials="JČ" lastIdx="8" clrIdx="3"/>
  <p:cmAuthor id="4" name="Šimlová Markéta" initials="ŠM" lastIdx="2" clrIdx="4"/>
  <p:cmAuthor id="5" name="Work" initials="W." lastIdx="16" clrIdx="5"/>
  <p:cmAuthor id="6" name="*" initials="*" lastIdx="4" clrIdx="6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893C6"/>
    <a:srgbClr val="4F81BD"/>
    <a:srgbClr val="000099"/>
    <a:srgbClr val="66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A26CBC8-CEA9-4311-83B2-B1B4C592558D}" v="17" dt="2022-06-23T12:17:24.59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Střední styl 2 – zvýraznění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ABFCF23-3B69-468F-B69F-88F6DE6A72F2}" styleName="Střední styl 1 – zvýraznění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93296810-A885-4BE3-A3E7-6D5BEEA58F35}" styleName="Střední styl 2 – zvýraznění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Střední styl 2 – zvýraznění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Styl Středně sytá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875" autoAdjust="0"/>
    <p:restoredTop sz="84024" autoAdjust="0"/>
  </p:normalViewPr>
  <p:slideViewPr>
    <p:cSldViewPr>
      <p:cViewPr varScale="1">
        <p:scale>
          <a:sx n="109" d="100"/>
          <a:sy n="109" d="100"/>
        </p:scale>
        <p:origin x="2004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8868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3" d="100"/>
          <a:sy n="83" d="100"/>
        </p:scale>
        <p:origin x="-2040" y="-84"/>
      </p:cViewPr>
      <p:guideLst>
        <p:guide orient="horz" pos="3127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anda Martin - OŘO OPTP" userId="a4b209b5-89d1-41f4-9ca2-fdbef0c40465" providerId="ADAL" clId="{1A26CBC8-CEA9-4311-83B2-B1B4C592558D}"/>
    <pc:docChg chg="undo redo custSel modSld">
      <pc:chgData name="Janda Martin - OŘO OPTP" userId="a4b209b5-89d1-41f4-9ca2-fdbef0c40465" providerId="ADAL" clId="{1A26CBC8-CEA9-4311-83B2-B1B4C592558D}" dt="2022-06-23T12:17:59.597" v="33" actId="27636"/>
      <pc:docMkLst>
        <pc:docMk/>
      </pc:docMkLst>
      <pc:sldChg chg="modSp">
        <pc:chgData name="Janda Martin - OŘO OPTP" userId="a4b209b5-89d1-41f4-9ca2-fdbef0c40465" providerId="ADAL" clId="{1A26CBC8-CEA9-4311-83B2-B1B4C592558D}" dt="2022-06-23T12:17:59.597" v="33" actId="27636"/>
        <pc:sldMkLst>
          <pc:docMk/>
          <pc:sldMk cId="0" sldId="257"/>
        </pc:sldMkLst>
        <pc:spChg chg="mod">
          <ac:chgData name="Janda Martin - OŘO OPTP" userId="a4b209b5-89d1-41f4-9ca2-fdbef0c40465" providerId="ADAL" clId="{1A26CBC8-CEA9-4311-83B2-B1B4C592558D}" dt="2022-06-23T12:13:07.021" v="12" actId="20577"/>
          <ac:spMkLst>
            <pc:docMk/>
            <pc:sldMk cId="0" sldId="257"/>
            <ac:spMk id="2" creationId="{00000000-0000-0000-0000-000000000000}"/>
          </ac:spMkLst>
        </pc:spChg>
        <pc:spChg chg="mod">
          <ac:chgData name="Janda Martin - OŘO OPTP" userId="a4b209b5-89d1-41f4-9ca2-fdbef0c40465" providerId="ADAL" clId="{1A26CBC8-CEA9-4311-83B2-B1B4C592558D}" dt="2022-06-23T12:17:59.597" v="33" actId="27636"/>
          <ac:spMkLst>
            <pc:docMk/>
            <pc:sldMk cId="0" sldId="257"/>
            <ac:spMk id="3" creationId="{00000000-0000-0000-0000-000000000000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86011B55-3E90-4363-B8E4-CB3F66A1D305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034072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media/image3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226BD8E2-5944-4D84-9527-C218C616EDDC}" type="datetimeFigureOut">
              <a:rPr lang="cs-CZ"/>
              <a:pPr>
                <a:defRPr/>
              </a:pPr>
              <a:t>23.06.2022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cs-CZ" noProof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606" y="4715710"/>
            <a:ext cx="5438464" cy="44665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noProof="0"/>
              <a:t>Klepnutím lze upravit styly předlohy textu.</a:t>
            </a:r>
          </a:p>
          <a:p>
            <a:pPr lvl="1"/>
            <a:r>
              <a:rPr lang="cs-CZ" noProof="0"/>
              <a:t>Druhá úroveň</a:t>
            </a:r>
          </a:p>
          <a:p>
            <a:pPr lvl="2"/>
            <a:r>
              <a:rPr lang="cs-CZ" noProof="0"/>
              <a:t>Třetí úroveň</a:t>
            </a:r>
          </a:p>
          <a:p>
            <a:pPr lvl="3"/>
            <a:r>
              <a:rPr lang="cs-CZ" noProof="0"/>
              <a:t>Čtvrtá úroveň</a:t>
            </a:r>
          </a:p>
          <a:p>
            <a:pPr lvl="4"/>
            <a:r>
              <a:rPr lang="cs-CZ" noProof="0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D61B4B67-C6B9-4C5E-B168-C4F4934E0889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2761036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D61B4B67-C6B9-4C5E-B168-C4F4934E0889}" type="slidenum">
              <a:rPr lang="cs-CZ" smtClean="0"/>
              <a:pPr>
                <a:defRPr/>
              </a:pPr>
              <a:t>1</a:t>
            </a:fld>
            <a:endParaRPr lang="cs-CZ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6" Type="http://schemas.openxmlformats.org/officeDocument/2006/relationships/image" Target="../media/image5.jpeg"/><Relationship Id="rId5" Type="http://schemas.openxmlformats.org/officeDocument/2006/relationships/image" Target="../media/image3.jpeg"/><Relationship Id="rId4" Type="http://schemas.openxmlformats.org/officeDocument/2006/relationships/image" Target="../media/image2.jpeg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Úvodní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9388" y="1844675"/>
            <a:ext cx="5616575" cy="5013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Obdélník 4"/>
          <p:cNvSpPr>
            <a:spLocks noChangeAspect="1"/>
          </p:cNvSpPr>
          <p:nvPr userDrawn="1"/>
        </p:nvSpPr>
        <p:spPr>
          <a:xfrm>
            <a:off x="0" y="0"/>
            <a:ext cx="9144000" cy="260350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>
              <a:noFill/>
            </a:endParaRPr>
          </a:p>
        </p:txBody>
      </p:sp>
      <p:sp>
        <p:nvSpPr>
          <p:cNvPr id="6" name="Obdélník 5"/>
          <p:cNvSpPr/>
          <p:nvPr userDrawn="1"/>
        </p:nvSpPr>
        <p:spPr>
          <a:xfrm>
            <a:off x="0" y="260649"/>
            <a:ext cx="9144000" cy="144016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>
              <a:noFill/>
            </a:endParaRPr>
          </a:p>
        </p:txBody>
      </p:sp>
      <p:pic>
        <p:nvPicPr>
          <p:cNvPr id="7" name="Obrázek 11" descr="mmr_cr_rgb.emf"/>
          <p:cNvPicPr>
            <a:picLocks noChangeAspect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50825" y="692150"/>
            <a:ext cx="1439863" cy="315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8" name="Obrázek 6" descr="optp.jpg"/>
          <p:cNvPicPr>
            <a:picLocks noChangeAspect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147667" y="6165850"/>
            <a:ext cx="835025" cy="446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9" name="Obrázek 7" descr="eu.jpg"/>
          <p:cNvPicPr>
            <a:picLocks noChangeAspect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6300192" y="6165850"/>
            <a:ext cx="2279650" cy="44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1" name="Podnadpis 2"/>
          <p:cNvSpPr txBox="1">
            <a:spLocks/>
          </p:cNvSpPr>
          <p:nvPr userDrawn="1"/>
        </p:nvSpPr>
        <p:spPr>
          <a:xfrm>
            <a:off x="1403350" y="3141663"/>
            <a:ext cx="7208838" cy="1150937"/>
          </a:xfrm>
          <a:prstGeom prst="rect">
            <a:avLst/>
          </a:prstGeom>
        </p:spPr>
        <p:txBody>
          <a:bodyPr/>
          <a:lstStyle/>
          <a:p>
            <a:pPr>
              <a:spcBef>
                <a:spcPct val="20000"/>
              </a:spcBef>
              <a:buFont typeface="Arial" charset="0"/>
              <a:buNone/>
              <a:defRPr/>
            </a:pPr>
            <a:endParaRPr lang="cs-CZ" sz="2600">
              <a:cs typeface="Arial" charset="0"/>
            </a:endParaRP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403648" y="4437112"/>
            <a:ext cx="7056784" cy="1296144"/>
          </a:xfrm>
          <a:prstGeom prst="rect">
            <a:avLst/>
          </a:prstGeom>
        </p:spPr>
        <p:txBody>
          <a:bodyPr anchor="b">
            <a:noAutofit/>
          </a:bodyPr>
          <a:lstStyle>
            <a:lvl1pPr marL="0" indent="0" algn="l">
              <a:buNone/>
              <a:defRPr sz="2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Klepnutím lze upravit styl předlohy podnadpisů.</a:t>
            </a:r>
            <a:endParaRPr lang="cs-CZ" dirty="0"/>
          </a:p>
        </p:txBody>
      </p:sp>
      <p:sp>
        <p:nvSpPr>
          <p:cNvPr id="14" name="Nadpis 13"/>
          <p:cNvSpPr>
            <a:spLocks noGrp="1" noChangeAspect="1"/>
          </p:cNvSpPr>
          <p:nvPr>
            <p:ph type="title"/>
          </p:nvPr>
        </p:nvSpPr>
        <p:spPr>
          <a:xfrm>
            <a:off x="1403648" y="1988840"/>
            <a:ext cx="7283152" cy="1080120"/>
          </a:xfrm>
          <a:prstGeom prst="rect">
            <a:avLst/>
          </a:prstGeom>
        </p:spPr>
        <p:txBody>
          <a:bodyPr anchor="b"/>
          <a:lstStyle>
            <a:lvl1pPr algn="l">
              <a:defRPr b="1" baseline="0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Klepnutím lze upravit styl předlohy nadpisů.</a:t>
            </a:r>
            <a:endParaRPr lang="cs-CZ" dirty="0"/>
          </a:p>
        </p:txBody>
      </p:sp>
      <p:pic>
        <p:nvPicPr>
          <p:cNvPr id="12" name="Obrázek 11"/>
          <p:cNvPicPr>
            <a:picLocks noChangeAspect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48064" y="6157190"/>
            <a:ext cx="3459243" cy="596588"/>
          </a:xfrm>
          <a:prstGeom prst="rect">
            <a:avLst/>
          </a:prstGeom>
        </p:spPr>
      </p:pic>
      <p:sp>
        <p:nvSpPr>
          <p:cNvPr id="13" name="Obdélník 12"/>
          <p:cNvSpPr/>
          <p:nvPr userDrawn="1"/>
        </p:nvSpPr>
        <p:spPr>
          <a:xfrm>
            <a:off x="179512" y="620688"/>
            <a:ext cx="1728192" cy="5040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na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48064" y="6157190"/>
            <a:ext cx="3459243" cy="596588"/>
          </a:xfrm>
          <a:prstGeom prst="rect">
            <a:avLst/>
          </a:prstGeom>
        </p:spPr>
      </p:pic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95536" y="1556792"/>
            <a:ext cx="8291264" cy="4608512"/>
          </a:xfrm>
          <a:prstGeom prst="rect">
            <a:avLst/>
          </a:prstGeom>
        </p:spPr>
        <p:txBody>
          <a:bodyPr>
            <a:normAutofit/>
          </a:bodyPr>
          <a:lstStyle>
            <a:lvl1pPr algn="l"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en-US" dirty="0"/>
              <a:t>Klepnutím lze upravit styly předlohy textu.</a:t>
            </a:r>
          </a:p>
        </p:txBody>
      </p:sp>
      <p:sp>
        <p:nvSpPr>
          <p:cNvPr id="5" name="Obdélník 4"/>
          <p:cNvSpPr/>
          <p:nvPr userDrawn="1"/>
        </p:nvSpPr>
        <p:spPr>
          <a:xfrm>
            <a:off x="179512" y="620688"/>
            <a:ext cx="1728192" cy="5040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10" name="Nadpis 9"/>
          <p:cNvSpPr>
            <a:spLocks noGrp="1"/>
          </p:cNvSpPr>
          <p:nvPr>
            <p:ph type="title"/>
          </p:nvPr>
        </p:nvSpPr>
        <p:spPr>
          <a:xfrm>
            <a:off x="395536" y="692696"/>
            <a:ext cx="8291264" cy="504056"/>
          </a:xfrm>
          <a:prstGeom prst="rect">
            <a:avLst/>
          </a:prstGeom>
        </p:spPr>
        <p:txBody>
          <a:bodyPr anchor="t"/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Klepnutím lze upravit styl předlohy nadpisů.</a:t>
            </a:r>
            <a:endParaRPr lang="cs-C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5.jpeg"/><Relationship Id="rId3" Type="http://schemas.openxmlformats.org/officeDocument/2006/relationships/theme" Target="../theme/theme1.xml"/><Relationship Id="rId7" Type="http://schemas.openxmlformats.org/officeDocument/2006/relationships/image" Target="../media/image4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3.jpeg"/><Relationship Id="rId5" Type="http://schemas.openxmlformats.org/officeDocument/2006/relationships/image" Target="../media/image2.jpe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79388" y="1844675"/>
            <a:ext cx="5616575" cy="5013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Obdélník 7"/>
          <p:cNvSpPr>
            <a:spLocks noChangeAspect="1"/>
          </p:cNvSpPr>
          <p:nvPr/>
        </p:nvSpPr>
        <p:spPr>
          <a:xfrm>
            <a:off x="0" y="0"/>
            <a:ext cx="9144000" cy="260350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>
              <a:noFill/>
            </a:endParaRPr>
          </a:p>
        </p:txBody>
      </p:sp>
      <p:sp>
        <p:nvSpPr>
          <p:cNvPr id="9" name="Obdélník 8"/>
          <p:cNvSpPr/>
          <p:nvPr/>
        </p:nvSpPr>
        <p:spPr>
          <a:xfrm>
            <a:off x="0" y="260649"/>
            <a:ext cx="9144000" cy="144016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>
              <a:noFill/>
            </a:endParaRPr>
          </a:p>
        </p:txBody>
      </p:sp>
      <p:pic>
        <p:nvPicPr>
          <p:cNvPr id="2053" name="Obrázek 6" descr="optp.jpg"/>
          <p:cNvPicPr>
            <a:picLocks noChangeAspect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5147667" y="6165850"/>
            <a:ext cx="835025" cy="446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054" name="Obrázek 7" descr="eu.jpg"/>
          <p:cNvPicPr>
            <a:picLocks noChangeAspect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6300192" y="6165850"/>
            <a:ext cx="2279650" cy="44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056" name="Obrázek 11" descr="mmr_cr_rgb.emf"/>
          <p:cNvPicPr>
            <a:picLocks noChangeAspect="1"/>
          </p:cNvPicPr>
          <p:nvPr/>
        </p:nvPicPr>
        <p:blipFill>
          <a:blip r:embed="rId7" cstate="print"/>
          <a:srcRect/>
          <a:stretch>
            <a:fillRect/>
          </a:stretch>
        </p:blipFill>
        <p:spPr bwMode="auto">
          <a:xfrm>
            <a:off x="250825" y="692150"/>
            <a:ext cx="1439863" cy="315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Obdélník 9"/>
          <p:cNvSpPr/>
          <p:nvPr userDrawn="1"/>
        </p:nvSpPr>
        <p:spPr>
          <a:xfrm>
            <a:off x="179512" y="620688"/>
            <a:ext cx="1728192" cy="5040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pic>
        <p:nvPicPr>
          <p:cNvPr id="11" name="Obrázek 10"/>
          <p:cNvPicPr>
            <a:picLocks noChangeAspect="1"/>
          </p:cNvPicPr>
          <p:nvPr userDrawn="1"/>
        </p:nvPicPr>
        <p:blipFill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48064" y="6157190"/>
            <a:ext cx="3459243" cy="59658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85" r:id="rId1"/>
    <p:sldLayoutId id="2147483782" r:id="rId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6368" y="584684"/>
            <a:ext cx="8291264" cy="504056"/>
          </a:xfrm>
        </p:spPr>
        <p:txBody>
          <a:bodyPr/>
          <a:lstStyle/>
          <a:p>
            <a:pPr algn="ctr"/>
            <a:r>
              <a:rPr lang="cs-CZ" dirty="0"/>
              <a:t>Hlavní závěry 1. MV OPTP 2021 - 2027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83568" y="1340768"/>
            <a:ext cx="7704856" cy="4680520"/>
          </a:xfrm>
        </p:spPr>
        <p:txBody>
          <a:bodyPr>
            <a:normAutofit/>
          </a:bodyPr>
          <a:lstStyle/>
          <a:p>
            <a:pPr marL="542925" lvl="0" indent="-542925" algn="just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pt-BR" sz="2200" dirty="0"/>
              <a:t>MV OPTP schvaluje Jednací řád OPTP 2021–2027. MV OPTP bere na vědomí Statut MV OPTP 2021–2027.</a:t>
            </a:r>
            <a:endParaRPr lang="cs-CZ" sz="2200" dirty="0"/>
          </a:p>
          <a:p>
            <a:pPr marL="542925" lvl="0" indent="-542925" algn="just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2200" dirty="0"/>
              <a:t>MV OPTP bere na vědomí předložené informace k dokumentu “Společná komunikační strategie” fondů EU v ČR pro období 2021–2027.</a:t>
            </a:r>
          </a:p>
          <a:p>
            <a:pPr marL="542925" lvl="0" indent="-542925" algn="just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2200" dirty="0"/>
              <a:t> MV OPTP bere na vědomí předložené informace k OPTP 2021 - 2027.</a:t>
            </a:r>
          </a:p>
          <a:p>
            <a:pPr marL="542925" lvl="0" indent="-542925" algn="just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2200" dirty="0"/>
              <a:t>MV OPTP schvaluje způsob výběru projektů a schvaluje výběrová kritéria.</a:t>
            </a:r>
          </a:p>
          <a:p>
            <a:pPr marL="542925" lvl="0" indent="-542925" algn="just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2200" dirty="0"/>
              <a:t>MV OPTP schvaluje výzvy OPTP 2021–2027 č. 1, 2 ,3, 4 a 5 a harmonogram výzev č. 2022/1.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lastní návrh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558127D3D85943499268624A7EA09672" ma:contentTypeVersion="6" ma:contentTypeDescription="Vytvoří nový dokument" ma:contentTypeScope="" ma:versionID="03f7e624621e2a8467862a5cdddf5d28">
  <xsd:schema xmlns:xsd="http://www.w3.org/2001/XMLSchema" xmlns:xs="http://www.w3.org/2001/XMLSchema" xmlns:p="http://schemas.microsoft.com/office/2006/metadata/properties" xmlns:ns2="d7c3b205-3d44-413b-9182-14c00dd29cd3" xmlns:ns3="485ab4be-1c84-4ffe-a376-8eb6bbbe07bd" targetNamespace="http://schemas.microsoft.com/office/2006/metadata/properties" ma:root="true" ma:fieldsID="27dec41a435f9cb8b58f31688801d924" ns2:_="" ns3:_="">
    <xsd:import namespace="d7c3b205-3d44-413b-9182-14c00dd29cd3"/>
    <xsd:import namespace="485ab4be-1c84-4ffe-a376-8eb6bbbe07bd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7c3b205-3d44-413b-9182-14c00dd29cd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85ab4be-1c84-4ffe-a376-8eb6bbbe07bd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dílí se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dílené s podrobnostmi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05E0ACF-18DF-4BAC-B5E2-A9E577D1B067}">
  <ds:schemaRefs>
    <ds:schemaRef ds:uri="http://schemas.microsoft.com/office/2006/metadata/properties"/>
    <ds:schemaRef ds:uri="http://schemas.microsoft.com/office/2006/documentManagement/types"/>
    <ds:schemaRef ds:uri="http://purl.org/dc/terms/"/>
    <ds:schemaRef ds:uri="http://schemas.microsoft.com/office/infopath/2007/PartnerControls"/>
    <ds:schemaRef ds:uri="http://www.w3.org/XML/1998/namespace"/>
    <ds:schemaRef ds:uri="http://purl.org/dc/elements/1.1/"/>
    <ds:schemaRef ds:uri="http://purl.org/dc/dcmitype/"/>
    <ds:schemaRef ds:uri="http://schemas.openxmlformats.org/package/2006/metadata/core-properties"/>
    <ds:schemaRef ds:uri="485ab4be-1c84-4ffe-a376-8eb6bbbe07bd"/>
    <ds:schemaRef ds:uri="d7c3b205-3d44-413b-9182-14c00dd29cd3"/>
  </ds:schemaRefs>
</ds:datastoreItem>
</file>

<file path=customXml/itemProps2.xml><?xml version="1.0" encoding="utf-8"?>
<ds:datastoreItem xmlns:ds="http://schemas.openxmlformats.org/officeDocument/2006/customXml" ds:itemID="{886FC9C6-C53F-456D-AFE9-FC6E891D3DB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01B6C00-1716-4D15-A44B-D4EAA7CD1C7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7c3b205-3d44-413b-9182-14c00dd29cd3"/>
    <ds:schemaRef ds:uri="485ab4be-1c84-4ffe-a376-8eb6bbbe07bd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14908</TotalTime>
  <Words>99</Words>
  <Application>Microsoft Office PowerPoint</Application>
  <PresentationFormat>Předvádění na obrazovce (4:3)</PresentationFormat>
  <Paragraphs>7</Paragraphs>
  <Slides>1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4" baseType="lpstr">
      <vt:lpstr>Arial</vt:lpstr>
      <vt:lpstr>Calibri</vt:lpstr>
      <vt:lpstr>Vlastní návrh</vt:lpstr>
      <vt:lpstr>Hlavní závěry 1. MV OPTP 2021 - 2027</vt:lpstr>
    </vt:vector>
  </TitlesOfParts>
  <Company>KUKLIK.cz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Jan Šafář</dc:creator>
  <cp:lastModifiedBy>Janda Martin - OŘO OPTP</cp:lastModifiedBy>
  <cp:revision>2624</cp:revision>
  <cp:lastPrinted>2017-05-12T07:34:42Z</cp:lastPrinted>
  <dcterms:created xsi:type="dcterms:W3CDTF">2011-04-07T12:21:15Z</dcterms:created>
  <dcterms:modified xsi:type="dcterms:W3CDTF">2022-06-23T12:18:08Z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0x010100558127D3D85943499268624A7EA09672</vt:lpwstr>
  </property>
</Properties>
</file>

<file path=docProps/thumbnail.jpeg>
</file>