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6" r:id="rId5"/>
    <p:sldId id="493" r:id="rId6"/>
    <p:sldId id="550" r:id="rId7"/>
    <p:sldId id="511" r:id="rId8"/>
    <p:sldId id="512" r:id="rId9"/>
    <p:sldId id="513" r:id="rId10"/>
    <p:sldId id="517" r:id="rId11"/>
    <p:sldId id="537" r:id="rId12"/>
    <p:sldId id="518" r:id="rId13"/>
    <p:sldId id="538" r:id="rId14"/>
    <p:sldId id="545" r:id="rId15"/>
    <p:sldId id="549" r:id="rId16"/>
    <p:sldId id="519" r:id="rId17"/>
    <p:sldId id="546" r:id="rId18"/>
    <p:sldId id="547" r:id="rId19"/>
    <p:sldId id="548" r:id="rId20"/>
    <p:sldId id="521" r:id="rId21"/>
    <p:sldId id="520" r:id="rId22"/>
    <p:sldId id="522" r:id="rId23"/>
    <p:sldId id="524" r:id="rId24"/>
    <p:sldId id="525" r:id="rId25"/>
    <p:sldId id="540" r:id="rId26"/>
    <p:sldId id="527" r:id="rId27"/>
    <p:sldId id="526" r:id="rId28"/>
    <p:sldId id="523" r:id="rId29"/>
    <p:sldId id="530" r:id="rId30"/>
    <p:sldId id="539" r:id="rId31"/>
    <p:sldId id="544" r:id="rId32"/>
    <p:sldId id="535" r:id="rId33"/>
    <p:sldId id="528" r:id="rId34"/>
    <p:sldId id="533" r:id="rId35"/>
    <p:sldId id="541" r:id="rId36"/>
    <p:sldId id="529" r:id="rId37"/>
    <p:sldId id="534" r:id="rId38"/>
    <p:sldId id="531" r:id="rId39"/>
    <p:sldId id="532" r:id="rId40"/>
    <p:sldId id="542" r:id="rId41"/>
    <p:sldId id="543" r:id="rId42"/>
    <p:sldId id="482" r:id="rId43"/>
    <p:sldId id="448" r:id="rId4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A5373F-09AC-F8E8-8524-C7621E5C76BC}" name="Vojířová Jaroslava" initials="VJ" userId="S::jaroslava.vojirova@mmr.cz::56fce233-c93c-478d-9d0f-a8088beb8ead" providerId="AD"/>
  <p188:author id="{3B869BC7-6A0F-D98C-80C3-0D47CA651D36}" name="Králová Petra" initials="KP" userId="S::petra.kralova@mmr.cz::1e50181e-ce25-40aa-baae-eed5b67731ad" providerId="AD"/>
  <p188:author id="{FB5275D1-F85F-F0E5-BB85-F7E545888B44}" name="Šlemendová Zdenka" initials="ŠZ" userId="S::zdenka.slemendova@mmr.cz::158637ce-8a57-4de9-ac80-ef4a8b0c9c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anová Helena" initials="MH" lastIdx="11" clrIdx="0"/>
  <p:cmAuthor id="7" name="Helena Melezinková" initials="melhel" lastIdx="4" clrIdx="7"/>
  <p:cmAuthor id="1" name="Eva Buršíková" initials="EB" lastIdx="7" clrIdx="1"/>
  <p:cmAuthor id="8" name="Lhotková Markéta" initials="LM" lastIdx="1" clrIdx="8">
    <p:extLst>
      <p:ext uri="{19B8F6BF-5375-455C-9EA6-DF929625EA0E}">
        <p15:presenceInfo xmlns:p15="http://schemas.microsoft.com/office/powerpoint/2012/main" userId="S-1-5-21-1453678106-484518242-318601546-14908" providerId="AD"/>
      </p:ext>
    </p:extLst>
  </p:cmAuthor>
  <p:cmAuthor id="2" name="Svobodová Michaela" initials="SM" lastIdx="15" clrIdx="2"/>
  <p:cmAuthor id="3" name="Jiří Čížek" initials="JČ" lastIdx="8" clrIdx="3"/>
  <p:cmAuthor id="4" name="Šimlová Markéta" initials="ŠM" lastIdx="2" clrIdx="4"/>
  <p:cmAuthor id="5" name="Work" initials="W." lastIdx="16" clrIdx="5"/>
  <p:cmAuthor id="6" name="*" initials="*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F81BD"/>
    <a:srgbClr val="6893C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E82C7-016E-81A0-2CB8-3B0C1EEA3DAE}" v="415" dt="2022-07-25T10:39:10.348"/>
    <p1510:client id="{1F54BB4C-2E6C-D852-8E25-A9B7AE0EA1C0}" v="55" dt="2022-07-25T13:31:19.092"/>
    <p1510:client id="{200F24A2-792D-BDC8-1DB8-40CA582B2E37}" v="9" dt="2022-07-26T07:37:23.744"/>
    <p1510:client id="{24D7BA1E-F024-6B16-C210-12E81519A19D}" v="9" dt="2022-07-26T12:32:05.080"/>
    <p1510:client id="{267BF870-AA56-19D8-2A07-1B65FC7DDDEA}" v="3" dt="2022-07-25T11:24:59.074"/>
    <p1510:client id="{2F2B67E5-26BA-97A4-A9CE-BE5F8D296704}" v="1" dt="2022-07-26T08:57:23.524"/>
    <p1510:client id="{5D7A669C-E56C-432B-A0AC-9777E77A02CF}" v="202" dt="2022-07-25T12:41:19.999"/>
    <p1510:client id="{73E80069-2C96-4B52-85CC-E06111F30806}" v="74" dt="2022-07-25T13:00:02.846"/>
    <p1510:client id="{9A3621CB-C509-5A1E-4C1C-9F22902B44E8}" v="15" dt="2022-07-27T06:27:11.805"/>
    <p1510:client id="{A7BB17CB-5C25-7CD9-CF99-004164B4BCA3}" v="55" dt="2022-07-26T08:51:29.994"/>
    <p1510:client id="{B53AC36E-04A2-4914-F327-7873261A6438}" v="274" dt="2022-07-26T12:42:37.810"/>
    <p1510:client id="{D448A8BE-CFEF-64FC-DBDB-D16B42180CFA}" v="222" dt="2022-07-25T10:47:40.250"/>
    <p1510:client id="{D50AF877-5AB3-3E76-749F-42C4A14F974C}" v="2" dt="2022-07-25T12:58:50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cháčková Martina" userId="S::martina.pechackova@mmr.cz::2b84e9cd-1101-4c51-adf6-bff40859e955" providerId="AD" clId="Web-{849F7F89-3D41-00D4-CB14-0FEFE17D1630}"/>
    <pc:docChg chg="modSld">
      <pc:chgData name="Pecháčková Martina" userId="S::martina.pechackova@mmr.cz::2b84e9cd-1101-4c51-adf6-bff40859e955" providerId="AD" clId="Web-{849F7F89-3D41-00D4-CB14-0FEFE17D1630}" dt="2022-06-23T06:54:23.338" v="27" actId="20577"/>
      <pc:docMkLst>
        <pc:docMk/>
      </pc:docMkLst>
      <pc:sldChg chg="modSp">
        <pc:chgData name="Pecháčková Martina" userId="S::martina.pechackova@mmr.cz::2b84e9cd-1101-4c51-adf6-bff40859e955" providerId="AD" clId="Web-{849F7F89-3D41-00D4-CB14-0FEFE17D1630}" dt="2022-06-23T06:52:20.241" v="0" actId="20577"/>
        <pc:sldMkLst>
          <pc:docMk/>
          <pc:sldMk cId="3742741383" sldId="511"/>
        </pc:sldMkLst>
        <pc:spChg chg="mod">
          <ac:chgData name="Pecháčková Martina" userId="S::martina.pechackova@mmr.cz::2b84e9cd-1101-4c51-adf6-bff40859e955" providerId="AD" clId="Web-{849F7F89-3D41-00D4-CB14-0FEFE17D1630}" dt="2022-06-23T06:52:20.241" v="0" actId="20577"/>
          <ac:spMkLst>
            <pc:docMk/>
            <pc:sldMk cId="3742741383" sldId="511"/>
            <ac:spMk id="2" creationId="{00000000-0000-0000-0000-000000000000}"/>
          </ac:spMkLst>
        </pc:spChg>
      </pc:sldChg>
      <pc:sldChg chg="modSp">
        <pc:chgData name="Pecháčková Martina" userId="S::martina.pechackova@mmr.cz::2b84e9cd-1101-4c51-adf6-bff40859e955" providerId="AD" clId="Web-{849F7F89-3D41-00D4-CB14-0FEFE17D1630}" dt="2022-06-23T06:53:05.601" v="3" actId="20577"/>
        <pc:sldMkLst>
          <pc:docMk/>
          <pc:sldMk cId="410193214" sldId="514"/>
        </pc:sldMkLst>
        <pc:spChg chg="mod">
          <ac:chgData name="Pecháčková Martina" userId="S::martina.pechackova@mmr.cz::2b84e9cd-1101-4c51-adf6-bff40859e955" providerId="AD" clId="Web-{849F7F89-3D41-00D4-CB14-0FEFE17D1630}" dt="2022-06-23T06:53:05.601" v="3" actId="20577"/>
          <ac:spMkLst>
            <pc:docMk/>
            <pc:sldMk cId="410193214" sldId="514"/>
            <ac:spMk id="2" creationId="{90762156-A906-B97E-185F-F0C8B739AFC2}"/>
          </ac:spMkLst>
        </pc:spChg>
      </pc:sldChg>
      <pc:sldChg chg="modSp">
        <pc:chgData name="Pecháčková Martina" userId="S::martina.pechackova@mmr.cz::2b84e9cd-1101-4c51-adf6-bff40859e955" providerId="AD" clId="Web-{849F7F89-3D41-00D4-CB14-0FEFE17D1630}" dt="2022-06-23T06:53:13.445" v="6" actId="20577"/>
        <pc:sldMkLst>
          <pc:docMk/>
          <pc:sldMk cId="4055741758" sldId="515"/>
        </pc:sldMkLst>
        <pc:spChg chg="mod">
          <ac:chgData name="Pecháčková Martina" userId="S::martina.pechackova@mmr.cz::2b84e9cd-1101-4c51-adf6-bff40859e955" providerId="AD" clId="Web-{849F7F89-3D41-00D4-CB14-0FEFE17D1630}" dt="2022-06-23T06:53:13.445" v="6" actId="20577"/>
          <ac:spMkLst>
            <pc:docMk/>
            <pc:sldMk cId="4055741758" sldId="515"/>
            <ac:spMk id="2" creationId="{D36E9E35-A4BE-7E94-2307-D10F9366A9E2}"/>
          </ac:spMkLst>
        </pc:spChg>
      </pc:sldChg>
      <pc:sldChg chg="modSp">
        <pc:chgData name="Pecháčková Martina" userId="S::martina.pechackova@mmr.cz::2b84e9cd-1101-4c51-adf6-bff40859e955" providerId="AD" clId="Web-{849F7F89-3D41-00D4-CB14-0FEFE17D1630}" dt="2022-06-23T06:53:16.164" v="7" actId="20577"/>
        <pc:sldMkLst>
          <pc:docMk/>
          <pc:sldMk cId="4115323980" sldId="516"/>
        </pc:sldMkLst>
        <pc:spChg chg="mod">
          <ac:chgData name="Pecháčková Martina" userId="S::martina.pechackova@mmr.cz::2b84e9cd-1101-4c51-adf6-bff40859e955" providerId="AD" clId="Web-{849F7F89-3D41-00D4-CB14-0FEFE17D1630}" dt="2022-06-23T06:53:16.164" v="7" actId="20577"/>
          <ac:spMkLst>
            <pc:docMk/>
            <pc:sldMk cId="4115323980" sldId="516"/>
            <ac:spMk id="2" creationId="{A9ED6DAB-B36B-7356-13FF-FD75130F8517}"/>
          </ac:spMkLst>
        </pc:spChg>
      </pc:sldChg>
      <pc:sldChg chg="modSp">
        <pc:chgData name="Pecháčková Martina" userId="S::martina.pechackova@mmr.cz::2b84e9cd-1101-4c51-adf6-bff40859e955" providerId="AD" clId="Web-{849F7F89-3D41-00D4-CB14-0FEFE17D1630}" dt="2022-06-23T06:53:52.603" v="20" actId="20577"/>
        <pc:sldMkLst>
          <pc:docMk/>
          <pc:sldMk cId="55145622" sldId="517"/>
        </pc:sldMkLst>
        <pc:spChg chg="mod">
          <ac:chgData name="Pecháčková Martina" userId="S::martina.pechackova@mmr.cz::2b84e9cd-1101-4c51-adf6-bff40859e955" providerId="AD" clId="Web-{849F7F89-3D41-00D4-CB14-0FEFE17D1630}" dt="2022-06-23T06:53:52.603" v="20" actId="20577"/>
          <ac:spMkLst>
            <pc:docMk/>
            <pc:sldMk cId="55145622" sldId="517"/>
            <ac:spMk id="2" creationId="{DC1CDDBA-1139-CC5F-67CF-1C0389C23A83}"/>
          </ac:spMkLst>
        </pc:spChg>
      </pc:sldChg>
      <pc:sldChg chg="modSp">
        <pc:chgData name="Pecháčková Martina" userId="S::martina.pechackova@mmr.cz::2b84e9cd-1101-4c51-adf6-bff40859e955" providerId="AD" clId="Web-{849F7F89-3D41-00D4-CB14-0FEFE17D1630}" dt="2022-06-23T06:54:04.994" v="23" actId="20577"/>
        <pc:sldMkLst>
          <pc:docMk/>
          <pc:sldMk cId="2965433015" sldId="518"/>
        </pc:sldMkLst>
        <pc:spChg chg="mod">
          <ac:chgData name="Pecháčková Martina" userId="S::martina.pechackova@mmr.cz::2b84e9cd-1101-4c51-adf6-bff40859e955" providerId="AD" clId="Web-{849F7F89-3D41-00D4-CB14-0FEFE17D1630}" dt="2022-06-23T06:54:04.994" v="23" actId="20577"/>
          <ac:spMkLst>
            <pc:docMk/>
            <pc:sldMk cId="2965433015" sldId="518"/>
            <ac:spMk id="2" creationId="{EB4699A9-78EF-3356-C553-4923D48AB6F7}"/>
          </ac:spMkLst>
        </pc:spChg>
      </pc:sldChg>
      <pc:sldChg chg="modSp">
        <pc:chgData name="Pecháčková Martina" userId="S::martina.pechackova@mmr.cz::2b84e9cd-1101-4c51-adf6-bff40859e955" providerId="AD" clId="Web-{849F7F89-3D41-00D4-CB14-0FEFE17D1630}" dt="2022-06-23T06:54:23.338" v="27" actId="20577"/>
        <pc:sldMkLst>
          <pc:docMk/>
          <pc:sldMk cId="3931431291" sldId="519"/>
        </pc:sldMkLst>
        <pc:spChg chg="mod">
          <ac:chgData name="Pecháčková Martina" userId="S::martina.pechackova@mmr.cz::2b84e9cd-1101-4c51-adf6-bff40859e955" providerId="AD" clId="Web-{849F7F89-3D41-00D4-CB14-0FEFE17D1630}" dt="2022-06-23T06:54:23.338" v="27" actId="20577"/>
          <ac:spMkLst>
            <pc:docMk/>
            <pc:sldMk cId="3931431291" sldId="519"/>
            <ac:spMk id="2" creationId="{69865576-2D87-A4E3-84D7-53EAED762B2A}"/>
          </ac:spMkLst>
        </pc:spChg>
      </pc:sldChg>
    </pc:docChg>
  </pc:docChgLst>
  <pc:docChgLst>
    <pc:chgData name="Vojířová Jaroslava" userId="S::jaroslava.vojirova@mmr.cz::56fce233-c93c-478d-9d0f-a8088beb8ead" providerId="AD" clId="Web-{695A16FA-EEBE-8A83-9231-96CC546FC264}"/>
    <pc:docChg chg="modSld">
      <pc:chgData name="Vojířová Jaroslava" userId="S::jaroslava.vojirova@mmr.cz::56fce233-c93c-478d-9d0f-a8088beb8ead" providerId="AD" clId="Web-{695A16FA-EEBE-8A83-9231-96CC546FC264}" dt="2022-07-01T12:05:41.890" v="495" actId="20577"/>
      <pc:docMkLst>
        <pc:docMk/>
      </pc:docMkLst>
      <pc:sldChg chg="modSp">
        <pc:chgData name="Vojířová Jaroslava" userId="S::jaroslava.vojirova@mmr.cz::56fce233-c93c-478d-9d0f-a8088beb8ead" providerId="AD" clId="Web-{695A16FA-EEBE-8A83-9231-96CC546FC264}" dt="2022-07-01T11:36:17.547" v="334" actId="20577"/>
        <pc:sldMkLst>
          <pc:docMk/>
          <pc:sldMk cId="2831531870" sldId="529"/>
        </pc:sldMkLst>
        <pc:spChg chg="mod">
          <ac:chgData name="Vojířová Jaroslava" userId="S::jaroslava.vojirova@mmr.cz::56fce233-c93c-478d-9d0f-a8088beb8ead" providerId="AD" clId="Web-{695A16FA-EEBE-8A83-9231-96CC546FC264}" dt="2022-07-01T11:36:17.547" v="334" actId="20577"/>
          <ac:spMkLst>
            <pc:docMk/>
            <pc:sldMk cId="2831531870" sldId="529"/>
            <ac:spMk id="2" creationId="{6D433478-4376-D7C1-AB95-D0802AF0C97D}"/>
          </ac:spMkLst>
        </pc:spChg>
      </pc:sldChg>
      <pc:sldChg chg="modSp">
        <pc:chgData name="Vojířová Jaroslava" userId="S::jaroslava.vojirova@mmr.cz::56fce233-c93c-478d-9d0f-a8088beb8ead" providerId="AD" clId="Web-{695A16FA-EEBE-8A83-9231-96CC546FC264}" dt="2022-07-01T11:38:23.195" v="348" actId="20577"/>
        <pc:sldMkLst>
          <pc:docMk/>
          <pc:sldMk cId="2112083038" sldId="531"/>
        </pc:sldMkLst>
        <pc:spChg chg="mod">
          <ac:chgData name="Vojířová Jaroslava" userId="S::jaroslava.vojirova@mmr.cz::56fce233-c93c-478d-9d0f-a8088beb8ead" providerId="AD" clId="Web-{695A16FA-EEBE-8A83-9231-96CC546FC264}" dt="2022-07-01T11:38:23.195" v="348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delSp">
        <pc:chgData name="Vojířová Jaroslava" userId="S::jaroslava.vojirova@mmr.cz::56fce233-c93c-478d-9d0f-a8088beb8ead" providerId="AD" clId="Web-{695A16FA-EEBE-8A83-9231-96CC546FC264}" dt="2022-07-01T11:35:32.466" v="330"/>
        <pc:sldMkLst>
          <pc:docMk/>
          <pc:sldMk cId="657102668" sldId="533"/>
        </pc:sldMkLst>
        <pc:spChg chg="del">
          <ac:chgData name="Vojířová Jaroslava" userId="S::jaroslava.vojirova@mmr.cz::56fce233-c93c-478d-9d0f-a8088beb8ead" providerId="AD" clId="Web-{695A16FA-EEBE-8A83-9231-96CC546FC264}" dt="2022-07-01T11:35:32.466" v="330"/>
          <ac:spMkLst>
            <pc:docMk/>
            <pc:sldMk cId="657102668" sldId="533"/>
            <ac:spMk id="4" creationId="{06C4F6B2-B8DD-D1DA-5028-0CD3BB48A5C3}"/>
          </ac:spMkLst>
        </pc:spChg>
      </pc:sldChg>
      <pc:sldChg chg="modSp">
        <pc:chgData name="Vojířová Jaroslava" userId="S::jaroslava.vojirova@mmr.cz::56fce233-c93c-478d-9d0f-a8088beb8ead" providerId="AD" clId="Web-{695A16FA-EEBE-8A83-9231-96CC546FC264}" dt="2022-07-01T11:37:17.817" v="343" actId="20577"/>
        <pc:sldMkLst>
          <pc:docMk/>
          <pc:sldMk cId="623177415" sldId="534"/>
        </pc:sldMkLst>
        <pc:spChg chg="mod">
          <ac:chgData name="Vojířová Jaroslava" userId="S::jaroslava.vojirova@mmr.cz::56fce233-c93c-478d-9d0f-a8088beb8ead" providerId="AD" clId="Web-{695A16FA-EEBE-8A83-9231-96CC546FC264}" dt="2022-07-01T11:37:17.817" v="343" actId="20577"/>
          <ac:spMkLst>
            <pc:docMk/>
            <pc:sldMk cId="623177415" sldId="534"/>
            <ac:spMk id="2" creationId="{85ECBFDC-760A-47A5-69A7-B2BD1D65F514}"/>
          </ac:spMkLst>
        </pc:spChg>
      </pc:sldChg>
      <pc:sldChg chg="modSp">
        <pc:chgData name="Vojířová Jaroslava" userId="S::jaroslava.vojirova@mmr.cz::56fce233-c93c-478d-9d0f-a8088beb8ead" providerId="AD" clId="Web-{695A16FA-EEBE-8A83-9231-96CC546FC264}" dt="2022-07-01T12:05:41.890" v="495" actId="20577"/>
        <pc:sldMkLst>
          <pc:docMk/>
          <pc:sldMk cId="2922776753" sldId="536"/>
        </pc:sldMkLst>
        <pc:spChg chg="mod">
          <ac:chgData name="Vojířová Jaroslava" userId="S::jaroslava.vojirova@mmr.cz::56fce233-c93c-478d-9d0f-a8088beb8ead" providerId="AD" clId="Web-{695A16FA-EEBE-8A83-9231-96CC546FC264}" dt="2022-07-01T12:05:41.890" v="495" actId="20577"/>
          <ac:spMkLst>
            <pc:docMk/>
            <pc:sldMk cId="2922776753" sldId="536"/>
            <ac:spMk id="2" creationId="{A78C9EA6-A82D-CB8F-06F8-0E2D26E9B6FD}"/>
          </ac:spMkLst>
        </pc:spChg>
      </pc:sldChg>
    </pc:docChg>
  </pc:docChgLst>
  <pc:docChgLst>
    <pc:chgData name="Pecháčková Martina" userId="2b84e9cd-1101-4c51-adf6-bff40859e955" providerId="ADAL" clId="{73E80069-2C96-4B52-85CC-E06111F30806}"/>
    <pc:docChg chg="custSel delSld modSld">
      <pc:chgData name="Pecháčková Martina" userId="2b84e9cd-1101-4c51-adf6-bff40859e955" providerId="ADAL" clId="{73E80069-2C96-4B52-85CC-E06111F30806}" dt="2022-07-25T13:13:13.680" v="143" actId="20577"/>
      <pc:docMkLst>
        <pc:docMk/>
      </pc:docMkLst>
      <pc:sldChg chg="modSp">
        <pc:chgData name="Pecháčková Martina" userId="2b84e9cd-1101-4c51-adf6-bff40859e955" providerId="ADAL" clId="{73E80069-2C96-4B52-85CC-E06111F30806}" dt="2022-07-25T10:54:35.635" v="9" actId="20577"/>
        <pc:sldMkLst>
          <pc:docMk/>
          <pc:sldMk cId="1000443428" sldId="493"/>
        </pc:sldMkLst>
        <pc:spChg chg="mod">
          <ac:chgData name="Pecháčková Martina" userId="2b84e9cd-1101-4c51-adf6-bff40859e955" providerId="ADAL" clId="{73E80069-2C96-4B52-85CC-E06111F30806}" dt="2022-07-25T10:54:35.635" v="9" actId="20577"/>
          <ac:spMkLst>
            <pc:docMk/>
            <pc:sldMk cId="1000443428" sldId="493"/>
            <ac:spMk id="2" creationId="{00000000-0000-0000-0000-000000000000}"/>
          </ac:spMkLst>
        </pc:spChg>
      </pc:sldChg>
      <pc:sldChg chg="del">
        <pc:chgData name="Pecháčková Martina" userId="2b84e9cd-1101-4c51-adf6-bff40859e955" providerId="ADAL" clId="{73E80069-2C96-4B52-85CC-E06111F30806}" dt="2022-07-25T12:05:51.737" v="27" actId="2696"/>
        <pc:sldMkLst>
          <pc:docMk/>
          <pc:sldMk cId="410193214" sldId="514"/>
        </pc:sldMkLst>
      </pc:sldChg>
      <pc:sldChg chg="del">
        <pc:chgData name="Pecháčková Martina" userId="2b84e9cd-1101-4c51-adf6-bff40859e955" providerId="ADAL" clId="{73E80069-2C96-4B52-85CC-E06111F30806}" dt="2022-07-25T12:05:58.321" v="28" actId="2696"/>
        <pc:sldMkLst>
          <pc:docMk/>
          <pc:sldMk cId="4055741758" sldId="515"/>
        </pc:sldMkLst>
      </pc:sldChg>
      <pc:sldChg chg="del">
        <pc:chgData name="Pecháčková Martina" userId="2b84e9cd-1101-4c51-adf6-bff40859e955" providerId="ADAL" clId="{73E80069-2C96-4B52-85CC-E06111F30806}" dt="2022-07-25T12:06:01.961" v="29" actId="2696"/>
        <pc:sldMkLst>
          <pc:docMk/>
          <pc:sldMk cId="4115323980" sldId="516"/>
        </pc:sldMkLst>
      </pc:sldChg>
      <pc:sldChg chg="modSp">
        <pc:chgData name="Pecháčková Martina" userId="2b84e9cd-1101-4c51-adf6-bff40859e955" providerId="ADAL" clId="{73E80069-2C96-4B52-85CC-E06111F30806}" dt="2022-07-25T13:13:13.680" v="143" actId="20577"/>
        <pc:sldMkLst>
          <pc:docMk/>
          <pc:sldMk cId="657102668" sldId="533"/>
        </pc:sldMkLst>
        <pc:spChg chg="mod">
          <ac:chgData name="Pecháčková Martina" userId="2b84e9cd-1101-4c51-adf6-bff40859e955" providerId="ADAL" clId="{73E80069-2C96-4B52-85CC-E06111F30806}" dt="2022-07-25T13:13:13.680" v="143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modSp">
        <pc:chgData name="Pecháčková Martina" userId="2b84e9cd-1101-4c51-adf6-bff40859e955" providerId="ADAL" clId="{73E80069-2C96-4B52-85CC-E06111F30806}" dt="2022-07-25T12:06:19.720" v="48" actId="20577"/>
        <pc:sldMkLst>
          <pc:docMk/>
          <pc:sldMk cId="872893237" sldId="537"/>
        </pc:sldMkLst>
        <pc:spChg chg="mod">
          <ac:chgData name="Pecháčková Martina" userId="2b84e9cd-1101-4c51-adf6-bff40859e955" providerId="ADAL" clId="{73E80069-2C96-4B52-85CC-E06111F30806}" dt="2022-07-25T12:06:19.720" v="48" actId="20577"/>
          <ac:spMkLst>
            <pc:docMk/>
            <pc:sldMk cId="872893237" sldId="537"/>
            <ac:spMk id="2" creationId="{40F787C3-E1C5-F058-70CB-D1D2437ACE3B}"/>
          </ac:spMkLst>
        </pc:spChg>
      </pc:sldChg>
      <pc:sldChg chg="modSp">
        <pc:chgData name="Pecháčková Martina" userId="2b84e9cd-1101-4c51-adf6-bff40859e955" providerId="ADAL" clId="{73E80069-2C96-4B52-85CC-E06111F30806}" dt="2022-07-25T10:56:27.311" v="26" actId="14100"/>
        <pc:sldMkLst>
          <pc:docMk/>
          <pc:sldMk cId="434649506" sldId="539"/>
        </pc:sldMkLst>
        <pc:spChg chg="mod">
          <ac:chgData name="Pecháčková Martina" userId="2b84e9cd-1101-4c51-adf6-bff40859e955" providerId="ADAL" clId="{73E80069-2C96-4B52-85CC-E06111F30806}" dt="2022-07-25T10:56:27.311" v="26" actId="14100"/>
          <ac:spMkLst>
            <pc:docMk/>
            <pc:sldMk cId="434649506" sldId="539"/>
            <ac:spMk id="2" creationId="{A78C9EA6-A82D-CB8F-06F8-0E2D26E9B6FD}"/>
          </ac:spMkLst>
        </pc:spChg>
      </pc:sldChg>
      <pc:sldChg chg="addSp delSp modSp">
        <pc:chgData name="Pecháčková Martina" userId="2b84e9cd-1101-4c51-adf6-bff40859e955" providerId="ADAL" clId="{73E80069-2C96-4B52-85CC-E06111F30806}" dt="2022-07-25T12:15:59.966" v="90" actId="14100"/>
        <pc:sldMkLst>
          <pc:docMk/>
          <pc:sldMk cId="4116438022" sldId="540"/>
        </pc:sldMkLst>
        <pc:spChg chg="add del mod">
          <ac:chgData name="Pecháčková Martina" userId="2b84e9cd-1101-4c51-adf6-bff40859e955" providerId="ADAL" clId="{73E80069-2C96-4B52-85CC-E06111F30806}" dt="2022-07-25T12:15:48.611" v="88"/>
          <ac:spMkLst>
            <pc:docMk/>
            <pc:sldMk cId="4116438022" sldId="540"/>
            <ac:spMk id="6" creationId="{327B3E18-85C0-4218-9E1E-D9BD6926CD5E}"/>
          </ac:spMkLst>
        </pc:spChg>
        <pc:picChg chg="del">
          <ac:chgData name="Pecháčková Martina" userId="2b84e9cd-1101-4c51-adf6-bff40859e955" providerId="ADAL" clId="{73E80069-2C96-4B52-85CC-E06111F30806}" dt="2022-07-25T12:15:18.989" v="87" actId="478"/>
          <ac:picMkLst>
            <pc:docMk/>
            <pc:sldMk cId="4116438022" sldId="540"/>
            <ac:picMk id="5" creationId="{53589E42-383B-B13A-1E85-D887950D0D1E}"/>
          </ac:picMkLst>
        </pc:picChg>
        <pc:picChg chg="add mod">
          <ac:chgData name="Pecháčková Martina" userId="2b84e9cd-1101-4c51-adf6-bff40859e955" providerId="ADAL" clId="{73E80069-2C96-4B52-85CC-E06111F30806}" dt="2022-07-25T12:15:59.966" v="90" actId="14100"/>
          <ac:picMkLst>
            <pc:docMk/>
            <pc:sldMk cId="4116438022" sldId="540"/>
            <ac:picMk id="8" creationId="{9BF60977-51A7-44FF-A465-8EC78097142D}"/>
          </ac:picMkLst>
        </pc:picChg>
      </pc:sldChg>
      <pc:sldChg chg="modSp">
        <pc:chgData name="Pecháčková Martina" userId="2b84e9cd-1101-4c51-adf6-bff40859e955" providerId="ADAL" clId="{73E80069-2C96-4B52-85CC-E06111F30806}" dt="2022-07-25T13:00:02.846" v="136" actId="6549"/>
        <pc:sldMkLst>
          <pc:docMk/>
          <pc:sldMk cId="4012416034" sldId="541"/>
        </pc:sldMkLst>
        <pc:spChg chg="mod">
          <ac:chgData name="Pecháčková Martina" userId="2b84e9cd-1101-4c51-adf6-bff40859e955" providerId="ADAL" clId="{73E80069-2C96-4B52-85CC-E06111F30806}" dt="2022-07-25T13:00:02.846" v="136" actId="6549"/>
          <ac:spMkLst>
            <pc:docMk/>
            <pc:sldMk cId="4012416034" sldId="541"/>
            <ac:spMk id="2" creationId="{537AC052-5928-9F5A-61EA-5413CC308B4E}"/>
          </ac:spMkLst>
        </pc:spChg>
      </pc:sldChg>
      <pc:sldChg chg="modSp">
        <pc:chgData name="Pecháčková Martina" userId="2b84e9cd-1101-4c51-adf6-bff40859e955" providerId="ADAL" clId="{73E80069-2C96-4B52-85CC-E06111F30806}" dt="2022-07-25T10:55:05.209" v="25" actId="20577"/>
        <pc:sldMkLst>
          <pc:docMk/>
          <pc:sldMk cId="1945534689" sldId="544"/>
        </pc:sldMkLst>
        <pc:spChg chg="mod">
          <ac:chgData name="Pecháčková Martina" userId="2b84e9cd-1101-4c51-adf6-bff40859e955" providerId="ADAL" clId="{73E80069-2C96-4B52-85CC-E06111F30806}" dt="2022-07-25T10:55:05.209" v="25" actId="20577"/>
          <ac:spMkLst>
            <pc:docMk/>
            <pc:sldMk cId="1945534689" sldId="544"/>
            <ac:spMk id="3" creationId="{471531A3-08FE-40E9-0F28-9B883FDD2459}"/>
          </ac:spMkLst>
        </pc:spChg>
      </pc:sldChg>
      <pc:sldChg chg="modSp">
        <pc:chgData name="Pecháčková Martina" userId="2b84e9cd-1101-4c51-adf6-bff40859e955" providerId="ADAL" clId="{73E80069-2C96-4B52-85CC-E06111F30806}" dt="2022-07-25T12:06:53.581" v="86" actId="20577"/>
        <pc:sldMkLst>
          <pc:docMk/>
          <pc:sldMk cId="310640237" sldId="548"/>
        </pc:sldMkLst>
        <pc:spChg chg="mod">
          <ac:chgData name="Pecháčková Martina" userId="2b84e9cd-1101-4c51-adf6-bff40859e955" providerId="ADAL" clId="{73E80069-2C96-4B52-85CC-E06111F30806}" dt="2022-07-25T12:06:53.581" v="86" actId="20577"/>
          <ac:spMkLst>
            <pc:docMk/>
            <pc:sldMk cId="310640237" sldId="548"/>
            <ac:spMk id="3" creationId="{B95EA196-229E-CF98-CEBE-9A50F8797BB1}"/>
          </ac:spMkLst>
        </pc:spChg>
      </pc:sldChg>
    </pc:docChg>
  </pc:docChgLst>
  <pc:docChgLst>
    <pc:chgData name="Kořínek Jiří" userId="S::jiri.korinek@mmr.cz::38144f8e-3e0c-4dde-bf5e-a7dd982c2475" providerId="AD" clId="Web-{D2C8B854-5EC2-6DD9-FFBE-EA328CF638E0}"/>
    <pc:docChg chg="modSld">
      <pc:chgData name="Kořínek Jiří" userId="S::jiri.korinek@mmr.cz::38144f8e-3e0c-4dde-bf5e-a7dd982c2475" providerId="AD" clId="Web-{D2C8B854-5EC2-6DD9-FFBE-EA328CF638E0}" dt="2022-06-30T09:02:12.451" v="2" actId="20577"/>
      <pc:docMkLst>
        <pc:docMk/>
      </pc:docMkLst>
      <pc:sldChg chg="modSp">
        <pc:chgData name="Kořínek Jiří" userId="S::jiri.korinek@mmr.cz::38144f8e-3e0c-4dde-bf5e-a7dd982c2475" providerId="AD" clId="Web-{D2C8B854-5EC2-6DD9-FFBE-EA328CF638E0}" dt="2022-06-30T09:02:12.451" v="2" actId="20577"/>
        <pc:sldMkLst>
          <pc:docMk/>
          <pc:sldMk cId="2768989807" sldId="528"/>
        </pc:sldMkLst>
        <pc:spChg chg="mod">
          <ac:chgData name="Kořínek Jiří" userId="S::jiri.korinek@mmr.cz::38144f8e-3e0c-4dde-bf5e-a7dd982c2475" providerId="AD" clId="Web-{D2C8B854-5EC2-6DD9-FFBE-EA328CF638E0}" dt="2022-06-30T09:02:12.451" v="2" actId="20577"/>
          <ac:spMkLst>
            <pc:docMk/>
            <pc:sldMk cId="2768989807" sldId="528"/>
            <ac:spMk id="2" creationId="{12A14D9B-C302-E58F-8B10-2BE9167A4F23}"/>
          </ac:spMkLst>
        </pc:spChg>
      </pc:sldChg>
    </pc:docChg>
  </pc:docChgLst>
  <pc:docChgLst>
    <pc:chgData name="Kořínek Jiří" userId="S::jiri.korinek@mmr.cz::38144f8e-3e0c-4dde-bf5e-a7dd982c2475" providerId="AD" clId="Web-{37E52582-3099-0795-8CE9-25C581A309C6}"/>
    <pc:docChg chg="modSld">
      <pc:chgData name="Kořínek Jiří" userId="S::jiri.korinek@mmr.cz::38144f8e-3e0c-4dde-bf5e-a7dd982c2475" providerId="AD" clId="Web-{37E52582-3099-0795-8CE9-25C581A309C6}" dt="2022-06-01T07:55:50.086" v="5" actId="20577"/>
      <pc:docMkLst>
        <pc:docMk/>
      </pc:docMkLst>
      <pc:sldChg chg="modSp">
        <pc:chgData name="Kořínek Jiří" userId="S::jiri.korinek@mmr.cz::38144f8e-3e0c-4dde-bf5e-a7dd982c2475" providerId="AD" clId="Web-{37E52582-3099-0795-8CE9-25C581A309C6}" dt="2022-06-01T07:55:50.086" v="5" actId="20577"/>
        <pc:sldMkLst>
          <pc:docMk/>
          <pc:sldMk cId="0" sldId="256"/>
        </pc:sldMkLst>
        <pc:spChg chg="mod">
          <ac:chgData name="Kořínek Jiří" userId="S::jiri.korinek@mmr.cz::38144f8e-3e0c-4dde-bf5e-a7dd982c2475" providerId="AD" clId="Web-{37E52582-3099-0795-8CE9-25C581A309C6}" dt="2022-06-01T07:55:50.086" v="5" actId="20577"/>
          <ac:spMkLst>
            <pc:docMk/>
            <pc:sldMk cId="0" sldId="256"/>
            <ac:spMk id="4098" creationId="{00000000-0000-0000-0000-000000000000}"/>
          </ac:spMkLst>
        </pc:spChg>
        <pc:spChg chg="mod">
          <ac:chgData name="Kořínek Jiří" userId="S::jiri.korinek@mmr.cz::38144f8e-3e0c-4dde-bf5e-a7dd982c2475" providerId="AD" clId="Web-{37E52582-3099-0795-8CE9-25C581A309C6}" dt="2022-06-01T07:55:44.476" v="4" actId="20577"/>
          <ac:spMkLst>
            <pc:docMk/>
            <pc:sldMk cId="0" sldId="256"/>
            <ac:spMk id="4099" creationId="{00000000-0000-0000-0000-000000000000}"/>
          </ac:spMkLst>
        </pc:spChg>
      </pc:sldChg>
    </pc:docChg>
  </pc:docChgLst>
  <pc:docChgLst>
    <pc:chgData name="Šlemendová Zdenka" userId="S::zdenka.slemendova@mmr.cz::158637ce-8a57-4de9-ac80-ef4a8b0c9c7f" providerId="AD" clId="Web-{200F24A2-792D-BDC8-1DB8-40CA582B2E37}"/>
    <pc:docChg chg="modSld">
      <pc:chgData name="Šlemendová Zdenka" userId="S::zdenka.slemendova@mmr.cz::158637ce-8a57-4de9-ac80-ef4a8b0c9c7f" providerId="AD" clId="Web-{200F24A2-792D-BDC8-1DB8-40CA582B2E37}" dt="2022-07-26T07:37:23.744" v="4" actId="1076"/>
      <pc:docMkLst>
        <pc:docMk/>
      </pc:docMkLst>
      <pc:sldChg chg="modSp">
        <pc:chgData name="Šlemendová Zdenka" userId="S::zdenka.slemendova@mmr.cz::158637ce-8a57-4de9-ac80-ef4a8b0c9c7f" providerId="AD" clId="Web-{200F24A2-792D-BDC8-1DB8-40CA582B2E37}" dt="2022-07-26T07:36:56.337" v="1" actId="20577"/>
        <pc:sldMkLst>
          <pc:docMk/>
          <pc:sldMk cId="1951525000" sldId="524"/>
        </pc:sldMkLst>
        <pc:spChg chg="mod">
          <ac:chgData name="Šlemendová Zdenka" userId="S::zdenka.slemendova@mmr.cz::158637ce-8a57-4de9-ac80-ef4a8b0c9c7f" providerId="AD" clId="Web-{200F24A2-792D-BDC8-1DB8-40CA582B2E37}" dt="2022-07-26T07:36:56.337" v="1" actId="20577"/>
          <ac:spMkLst>
            <pc:docMk/>
            <pc:sldMk cId="1951525000" sldId="524"/>
            <ac:spMk id="5" creationId="{C4C2DD74-7E01-2C4A-504E-255D8D3B3868}"/>
          </ac:spMkLst>
        </pc:spChg>
      </pc:sldChg>
      <pc:sldChg chg="modSp">
        <pc:chgData name="Šlemendová Zdenka" userId="S::zdenka.slemendova@mmr.cz::158637ce-8a57-4de9-ac80-ef4a8b0c9c7f" providerId="AD" clId="Web-{200F24A2-792D-BDC8-1DB8-40CA582B2E37}" dt="2022-07-26T07:37:10.900" v="3" actId="20577"/>
        <pc:sldMkLst>
          <pc:docMk/>
          <pc:sldMk cId="2610489832" sldId="525"/>
        </pc:sldMkLst>
        <pc:spChg chg="mod">
          <ac:chgData name="Šlemendová Zdenka" userId="S::zdenka.slemendova@mmr.cz::158637ce-8a57-4de9-ac80-ef4a8b0c9c7f" providerId="AD" clId="Web-{200F24A2-792D-BDC8-1DB8-40CA582B2E37}" dt="2022-07-26T07:37:10.900" v="3" actId="20577"/>
          <ac:spMkLst>
            <pc:docMk/>
            <pc:sldMk cId="2610489832" sldId="525"/>
            <ac:spMk id="4" creationId="{EF105922-D47D-2C95-51B0-E035DF83729B}"/>
          </ac:spMkLst>
        </pc:spChg>
      </pc:sldChg>
      <pc:sldChg chg="modSp">
        <pc:chgData name="Šlemendová Zdenka" userId="S::zdenka.slemendova@mmr.cz::158637ce-8a57-4de9-ac80-ef4a8b0c9c7f" providerId="AD" clId="Web-{200F24A2-792D-BDC8-1DB8-40CA582B2E37}" dt="2022-07-26T07:37:23.744" v="4" actId="1076"/>
        <pc:sldMkLst>
          <pc:docMk/>
          <pc:sldMk cId="4116438022" sldId="540"/>
        </pc:sldMkLst>
        <pc:spChg chg="mod">
          <ac:chgData name="Šlemendová Zdenka" userId="S::zdenka.slemendova@mmr.cz::158637ce-8a57-4de9-ac80-ef4a8b0c9c7f" providerId="AD" clId="Web-{200F24A2-792D-BDC8-1DB8-40CA582B2E37}" dt="2022-07-26T07:37:23.744" v="4" actId="1076"/>
          <ac:spMkLst>
            <pc:docMk/>
            <pc:sldMk cId="4116438022" sldId="540"/>
            <ac:spMk id="3" creationId="{0F58F45F-6D31-4103-CF79-3930B80DC1BE}"/>
          </ac:spMkLst>
        </pc:spChg>
      </pc:sldChg>
    </pc:docChg>
  </pc:docChgLst>
  <pc:docChgLst>
    <pc:chgData name="Vojířová Jaroslava" userId="S::jaroslava.vojirova@mmr.cz::56fce233-c93c-478d-9d0f-a8088beb8ead" providerId="AD" clId="Web-{CB327324-5FA8-282B-F617-6F9CF8326127}"/>
    <pc:docChg chg="delSld modSld">
      <pc:chgData name="Vojířová Jaroslava" userId="S::jaroslava.vojirova@mmr.cz::56fce233-c93c-478d-9d0f-a8088beb8ead" providerId="AD" clId="Web-{CB327324-5FA8-282B-F617-6F9CF8326127}" dt="2022-07-11T11:36:30.518" v="41" actId="20577"/>
      <pc:docMkLst>
        <pc:docMk/>
      </pc:docMkLst>
      <pc:sldChg chg="del">
        <pc:chgData name="Vojířová Jaroslava" userId="S::jaroslava.vojirova@mmr.cz::56fce233-c93c-478d-9d0f-a8088beb8ead" providerId="AD" clId="Web-{CB327324-5FA8-282B-F617-6F9CF8326127}" dt="2022-07-11T11:32:03.807" v="8"/>
        <pc:sldMkLst>
          <pc:docMk/>
          <pc:sldMk cId="2922776753" sldId="536"/>
        </pc:sldMkLst>
      </pc:sldChg>
      <pc:sldChg chg="modSp">
        <pc:chgData name="Vojířová Jaroslava" userId="S::jaroslava.vojirova@mmr.cz::56fce233-c93c-478d-9d0f-a8088beb8ead" providerId="AD" clId="Web-{CB327324-5FA8-282B-F617-6F9CF8326127}" dt="2022-07-11T11:36:30.518" v="41" actId="20577"/>
        <pc:sldMkLst>
          <pc:docMk/>
          <pc:sldMk cId="434649506" sldId="539"/>
        </pc:sldMkLst>
        <pc:spChg chg="mod">
          <ac:chgData name="Vojířová Jaroslava" userId="S::jaroslava.vojirova@mmr.cz::56fce233-c93c-478d-9d0f-a8088beb8ead" providerId="AD" clId="Web-{CB327324-5FA8-282B-F617-6F9CF8326127}" dt="2022-07-11T11:36:30.518" v="41" actId="20577"/>
          <ac:spMkLst>
            <pc:docMk/>
            <pc:sldMk cId="434649506" sldId="539"/>
            <ac:spMk id="2" creationId="{A78C9EA6-A82D-CB8F-06F8-0E2D26E9B6FD}"/>
          </ac:spMkLst>
        </pc:spChg>
      </pc:sldChg>
    </pc:docChg>
  </pc:docChgLst>
  <pc:docChgLst>
    <pc:chgData name="Vojířová Jaroslava" userId="S::jaroslava.vojirova@mmr.cz::56fce233-c93c-478d-9d0f-a8088beb8ead" providerId="AD" clId="Web-{857B9D0E-90C8-0992-F8AF-EADEAB1EFF6C}"/>
    <pc:docChg chg="addSld modSld">
      <pc:chgData name="Vojířová Jaroslava" userId="S::jaroslava.vojirova@mmr.cz::56fce233-c93c-478d-9d0f-a8088beb8ead" providerId="AD" clId="Web-{857B9D0E-90C8-0992-F8AF-EADEAB1EFF6C}" dt="2022-07-01T12:28:40.873" v="14" actId="20577"/>
      <pc:docMkLst>
        <pc:docMk/>
      </pc:docMkLst>
      <pc:sldChg chg="modSp">
        <pc:chgData name="Vojířová Jaroslava" userId="S::jaroslava.vojirova@mmr.cz::56fce233-c93c-478d-9d0f-a8088beb8ead" providerId="AD" clId="Web-{857B9D0E-90C8-0992-F8AF-EADEAB1EFF6C}" dt="2022-07-01T12:28:40.873" v="14" actId="20577"/>
        <pc:sldMkLst>
          <pc:docMk/>
          <pc:sldMk cId="2922776753" sldId="536"/>
        </pc:sldMkLst>
        <pc:spChg chg="mod">
          <ac:chgData name="Vojířová Jaroslava" userId="S::jaroslava.vojirova@mmr.cz::56fce233-c93c-478d-9d0f-a8088beb8ead" providerId="AD" clId="Web-{857B9D0E-90C8-0992-F8AF-EADEAB1EFF6C}" dt="2022-07-01T12:28:40.873" v="14" actId="20577"/>
          <ac:spMkLst>
            <pc:docMk/>
            <pc:sldMk cId="2922776753" sldId="536"/>
            <ac:spMk id="2" creationId="{A78C9EA6-A82D-CB8F-06F8-0E2D26E9B6FD}"/>
          </ac:spMkLst>
        </pc:spChg>
      </pc:sldChg>
      <pc:sldChg chg="modSp add replId">
        <pc:chgData name="Vojířová Jaroslava" userId="S::jaroslava.vojirova@mmr.cz::56fce233-c93c-478d-9d0f-a8088beb8ead" providerId="AD" clId="Web-{857B9D0E-90C8-0992-F8AF-EADEAB1EFF6C}" dt="2022-07-01T12:28:22.544" v="8" actId="20577"/>
        <pc:sldMkLst>
          <pc:docMk/>
          <pc:sldMk cId="434649506" sldId="539"/>
        </pc:sldMkLst>
        <pc:spChg chg="mod">
          <ac:chgData name="Vojířová Jaroslava" userId="S::jaroslava.vojirova@mmr.cz::56fce233-c93c-478d-9d0f-a8088beb8ead" providerId="AD" clId="Web-{857B9D0E-90C8-0992-F8AF-EADEAB1EFF6C}" dt="2022-07-01T12:28:22.544" v="8" actId="20577"/>
          <ac:spMkLst>
            <pc:docMk/>
            <pc:sldMk cId="434649506" sldId="539"/>
            <ac:spMk id="2" creationId="{A78C9EA6-A82D-CB8F-06F8-0E2D26E9B6FD}"/>
          </ac:spMkLst>
        </pc:spChg>
      </pc:sldChg>
    </pc:docChg>
  </pc:docChgLst>
  <pc:docChgLst>
    <pc:chgData name="Šlemendová Zdenka" userId="S::zdenka.slemendova@mmr.cz::158637ce-8a57-4de9-ac80-ef4a8b0c9c7f" providerId="AD" clId="Web-{7B1175DA-421A-2ED8-C914-58029B72C8E0}"/>
    <pc:docChg chg="modSld">
      <pc:chgData name="Šlemendová Zdenka" userId="S::zdenka.slemendova@mmr.cz::158637ce-8a57-4de9-ac80-ef4a8b0c9c7f" providerId="AD" clId="Web-{7B1175DA-421A-2ED8-C914-58029B72C8E0}" dt="2022-06-24T05:21:14.255" v="7" actId="20577"/>
      <pc:docMkLst>
        <pc:docMk/>
      </pc:docMkLst>
      <pc:sldChg chg="modSp">
        <pc:chgData name="Šlemendová Zdenka" userId="S::zdenka.slemendova@mmr.cz::158637ce-8a57-4de9-ac80-ef4a8b0c9c7f" providerId="AD" clId="Web-{7B1175DA-421A-2ED8-C914-58029B72C8E0}" dt="2022-06-24T05:21:14.255" v="7" actId="20577"/>
        <pc:sldMkLst>
          <pc:docMk/>
          <pc:sldMk cId="3931431291" sldId="519"/>
        </pc:sldMkLst>
        <pc:spChg chg="mod">
          <ac:chgData name="Šlemendová Zdenka" userId="S::zdenka.slemendova@mmr.cz::158637ce-8a57-4de9-ac80-ef4a8b0c9c7f" providerId="AD" clId="Web-{7B1175DA-421A-2ED8-C914-58029B72C8E0}" dt="2022-06-24T05:21:14.255" v="7" actId="20577"/>
          <ac:spMkLst>
            <pc:docMk/>
            <pc:sldMk cId="3931431291" sldId="519"/>
            <ac:spMk id="2" creationId="{69865576-2D87-A4E3-84D7-53EAED762B2A}"/>
          </ac:spMkLst>
        </pc:spChg>
      </pc:sldChg>
      <pc:sldChg chg="modSp">
        <pc:chgData name="Šlemendová Zdenka" userId="S::zdenka.slemendova@mmr.cz::158637ce-8a57-4de9-ac80-ef4a8b0c9c7f" providerId="AD" clId="Web-{7B1175DA-421A-2ED8-C914-58029B72C8E0}" dt="2022-06-24T05:20:01.129" v="0" actId="20577"/>
        <pc:sldMkLst>
          <pc:docMk/>
          <pc:sldMk cId="1529662385" sldId="520"/>
        </pc:sldMkLst>
        <pc:spChg chg="mod">
          <ac:chgData name="Šlemendová Zdenka" userId="S::zdenka.slemendova@mmr.cz::158637ce-8a57-4de9-ac80-ef4a8b0c9c7f" providerId="AD" clId="Web-{7B1175DA-421A-2ED8-C914-58029B72C8E0}" dt="2022-06-24T05:20:01.129" v="0" actId="20577"/>
          <ac:spMkLst>
            <pc:docMk/>
            <pc:sldMk cId="1529662385" sldId="520"/>
            <ac:spMk id="2" creationId="{789A6CEF-2624-4884-78E1-152CA84A2148}"/>
          </ac:spMkLst>
        </pc:spChg>
      </pc:sldChg>
    </pc:docChg>
  </pc:docChgLst>
  <pc:docChgLst>
    <pc:chgData name="Šlemendová Zdenka" userId="S::zdenka.slemendova@mmr.cz::158637ce-8a57-4de9-ac80-ef4a8b0c9c7f" providerId="AD" clId="Web-{2C94A89D-7002-18E8-8564-2FEE24BB4528}"/>
    <pc:docChg chg="modSld">
      <pc:chgData name="Šlemendová Zdenka" userId="S::zdenka.slemendova@mmr.cz::158637ce-8a57-4de9-ac80-ef4a8b0c9c7f" providerId="AD" clId="Web-{2C94A89D-7002-18E8-8564-2FEE24BB4528}" dt="2022-06-29T07:56:26.607" v="136" actId="20577"/>
      <pc:docMkLst>
        <pc:docMk/>
      </pc:docMkLst>
      <pc:sldChg chg="modSp">
        <pc:chgData name="Šlemendová Zdenka" userId="S::zdenka.slemendova@mmr.cz::158637ce-8a57-4de9-ac80-ef4a8b0c9c7f" providerId="AD" clId="Web-{2C94A89D-7002-18E8-8564-2FEE24BB4528}" dt="2022-06-29T07:56:26.607" v="136" actId="20577"/>
        <pc:sldMkLst>
          <pc:docMk/>
          <pc:sldMk cId="116807733" sldId="532"/>
        </pc:sldMkLst>
        <pc:spChg chg="mod">
          <ac:chgData name="Šlemendová Zdenka" userId="S::zdenka.slemendova@mmr.cz::158637ce-8a57-4de9-ac80-ef4a8b0c9c7f" providerId="AD" clId="Web-{2C94A89D-7002-18E8-8564-2FEE24BB4528}" dt="2022-06-29T07:56:26.607" v="136" actId="20577"/>
          <ac:spMkLst>
            <pc:docMk/>
            <pc:sldMk cId="116807733" sldId="532"/>
            <ac:spMk id="2" creationId="{1EF12E40-1137-FEBF-B4E9-8BA971CDBD01}"/>
          </ac:spMkLst>
        </pc:spChg>
      </pc:sldChg>
    </pc:docChg>
  </pc:docChgLst>
  <pc:docChgLst>
    <pc:chgData name="Kořínek Jiří" userId="S::jiri.korinek@mmr.cz::38144f8e-3e0c-4dde-bf5e-a7dd982c2475" providerId="AD" clId="Web-{9A3621CB-C509-5A1E-4C1C-9F22902B44E8}"/>
    <pc:docChg chg="addSld modSld">
      <pc:chgData name="Kořínek Jiří" userId="S::jiri.korinek@mmr.cz::38144f8e-3e0c-4dde-bf5e-a7dd982c2475" providerId="AD" clId="Web-{9A3621CB-C509-5A1E-4C1C-9F22902B44E8}" dt="2022-07-27T06:27:11.805" v="17" actId="20577"/>
      <pc:docMkLst>
        <pc:docMk/>
      </pc:docMkLst>
      <pc:sldChg chg="modSp">
        <pc:chgData name="Kořínek Jiří" userId="S::jiri.korinek@mmr.cz::38144f8e-3e0c-4dde-bf5e-a7dd982c2475" providerId="AD" clId="Web-{9A3621CB-C509-5A1E-4C1C-9F22902B44E8}" dt="2022-07-27T06:27:11.805" v="17" actId="20577"/>
        <pc:sldMkLst>
          <pc:docMk/>
          <pc:sldMk cId="1000443428" sldId="493"/>
        </pc:sldMkLst>
        <pc:spChg chg="mod">
          <ac:chgData name="Kořínek Jiří" userId="S::jiri.korinek@mmr.cz::38144f8e-3e0c-4dde-bf5e-a7dd982c2475" providerId="AD" clId="Web-{9A3621CB-C509-5A1E-4C1C-9F22902B44E8}" dt="2022-07-27T06:27:11.805" v="17" actId="20577"/>
          <ac:spMkLst>
            <pc:docMk/>
            <pc:sldMk cId="1000443428" sldId="493"/>
            <ac:spMk id="2" creationId="{00000000-0000-0000-0000-000000000000}"/>
          </ac:spMkLst>
        </pc:spChg>
        <pc:spChg chg="mod">
          <ac:chgData name="Kořínek Jiří" userId="S::jiri.korinek@mmr.cz::38144f8e-3e0c-4dde-bf5e-a7dd982c2475" providerId="AD" clId="Web-{9A3621CB-C509-5A1E-4C1C-9F22902B44E8}" dt="2022-07-27T06:26:36.632" v="5" actId="20577"/>
          <ac:spMkLst>
            <pc:docMk/>
            <pc:sldMk cId="1000443428" sldId="493"/>
            <ac:spMk id="3" creationId="{00000000-0000-0000-0000-000000000000}"/>
          </ac:spMkLst>
        </pc:spChg>
      </pc:sldChg>
      <pc:sldChg chg="add replId">
        <pc:chgData name="Kořínek Jiří" userId="S::jiri.korinek@mmr.cz::38144f8e-3e0c-4dde-bf5e-a7dd982c2475" providerId="AD" clId="Web-{9A3621CB-C509-5A1E-4C1C-9F22902B44E8}" dt="2022-07-27T06:26:32.132" v="0"/>
        <pc:sldMkLst>
          <pc:docMk/>
          <pc:sldMk cId="1450674844" sldId="550"/>
        </pc:sldMkLst>
      </pc:sldChg>
    </pc:docChg>
  </pc:docChgLst>
  <pc:docChgLst>
    <pc:chgData name="Zonková Lucie" userId="S::lucie.zonkova@mmr.cz::4a02c593-85d1-4f8a-8e4b-b5b662b93d99" providerId="AD" clId="Web-{24D7BA1E-F024-6B16-C210-12E81519A19D}"/>
    <pc:docChg chg="modSld">
      <pc:chgData name="Zonková Lucie" userId="S::lucie.zonkova@mmr.cz::4a02c593-85d1-4f8a-8e4b-b5b662b93d99" providerId="AD" clId="Web-{24D7BA1E-F024-6B16-C210-12E81519A19D}" dt="2022-07-26T12:32:05.080" v="8" actId="20577"/>
      <pc:docMkLst>
        <pc:docMk/>
      </pc:docMkLst>
      <pc:sldChg chg="modSp">
        <pc:chgData name="Zonková Lucie" userId="S::lucie.zonkova@mmr.cz::4a02c593-85d1-4f8a-8e4b-b5b662b93d99" providerId="AD" clId="Web-{24D7BA1E-F024-6B16-C210-12E81519A19D}" dt="2022-07-26T12:32:05.080" v="8" actId="20577"/>
        <pc:sldMkLst>
          <pc:docMk/>
          <pc:sldMk cId="434649506" sldId="539"/>
        </pc:sldMkLst>
        <pc:spChg chg="mod">
          <ac:chgData name="Zonková Lucie" userId="S::lucie.zonkova@mmr.cz::4a02c593-85d1-4f8a-8e4b-b5b662b93d99" providerId="AD" clId="Web-{24D7BA1E-F024-6B16-C210-12E81519A19D}" dt="2022-07-26T12:32:05.080" v="8" actId="20577"/>
          <ac:spMkLst>
            <pc:docMk/>
            <pc:sldMk cId="434649506" sldId="539"/>
            <ac:spMk id="2" creationId="{A78C9EA6-A82D-CB8F-06F8-0E2D26E9B6FD}"/>
          </ac:spMkLst>
        </pc:spChg>
      </pc:sldChg>
    </pc:docChg>
  </pc:docChgLst>
  <pc:docChgLst>
    <pc:chgData name="Petržela Jiří" userId="S::jiri.petrzela@mmr.cz::bff97c5d-1e1f-4cd3-8708-b1b0d12d71b7" providerId="AD" clId="Web-{385A4AF2-0B4A-1D20-7C46-3E41A2D9B1A6}"/>
    <pc:docChg chg="addSld modSld">
      <pc:chgData name="Petržela Jiří" userId="S::jiri.petrzela@mmr.cz::bff97c5d-1e1f-4cd3-8708-b1b0d12d71b7" providerId="AD" clId="Web-{385A4AF2-0B4A-1D20-7C46-3E41A2D9B1A6}" dt="2022-07-08T11:07:20.578" v="175" actId="20577"/>
      <pc:docMkLst>
        <pc:docMk/>
      </pc:docMkLst>
      <pc:sldChg chg="modSp new">
        <pc:chgData name="Petržela Jiří" userId="S::jiri.petrzela@mmr.cz::bff97c5d-1e1f-4cd3-8708-b1b0d12d71b7" providerId="AD" clId="Web-{385A4AF2-0B4A-1D20-7C46-3E41A2D9B1A6}" dt="2022-07-08T11:07:20.578" v="175" actId="20577"/>
        <pc:sldMkLst>
          <pc:docMk/>
          <pc:sldMk cId="436874576" sldId="542"/>
        </pc:sldMkLst>
        <pc:spChg chg="mod">
          <ac:chgData name="Petržela Jiří" userId="S::jiri.petrzela@mmr.cz::bff97c5d-1e1f-4cd3-8708-b1b0d12d71b7" providerId="AD" clId="Web-{385A4AF2-0B4A-1D20-7C46-3E41A2D9B1A6}" dt="2022-07-08T11:07:20.578" v="175" actId="20577"/>
          <ac:spMkLst>
            <pc:docMk/>
            <pc:sldMk cId="436874576" sldId="542"/>
            <ac:spMk id="2" creationId="{F3595DAB-6989-13F8-A366-A40CAFB3FD78}"/>
          </ac:spMkLst>
        </pc:spChg>
        <pc:spChg chg="mod">
          <ac:chgData name="Petržela Jiří" userId="S::jiri.petrzela@mmr.cz::bff97c5d-1e1f-4cd3-8708-b1b0d12d71b7" providerId="AD" clId="Web-{385A4AF2-0B4A-1D20-7C46-3E41A2D9B1A6}" dt="2022-07-08T11:01:39.801" v="7" actId="20577"/>
          <ac:spMkLst>
            <pc:docMk/>
            <pc:sldMk cId="436874576" sldId="542"/>
            <ac:spMk id="3" creationId="{E5371BDB-85CE-E096-0A13-EA2FB146EB62}"/>
          </ac:spMkLst>
        </pc:spChg>
      </pc:sldChg>
      <pc:sldChg chg="modSp new">
        <pc:chgData name="Petržela Jiří" userId="S::jiri.petrzela@mmr.cz::bff97c5d-1e1f-4cd3-8708-b1b0d12d71b7" providerId="AD" clId="Web-{385A4AF2-0B4A-1D20-7C46-3E41A2D9B1A6}" dt="2022-07-08T11:06:57.874" v="170" actId="20577"/>
        <pc:sldMkLst>
          <pc:docMk/>
          <pc:sldMk cId="2956279194" sldId="543"/>
        </pc:sldMkLst>
        <pc:spChg chg="mod">
          <ac:chgData name="Petržela Jiří" userId="S::jiri.petrzela@mmr.cz::bff97c5d-1e1f-4cd3-8708-b1b0d12d71b7" providerId="AD" clId="Web-{385A4AF2-0B4A-1D20-7C46-3E41A2D9B1A6}" dt="2022-07-08T11:06:57.874" v="170" actId="20577"/>
          <ac:spMkLst>
            <pc:docMk/>
            <pc:sldMk cId="2956279194" sldId="543"/>
            <ac:spMk id="2" creationId="{3DF9B873-751C-07D3-ED78-2FB68D4E7E99}"/>
          </ac:spMkLst>
        </pc:spChg>
        <pc:spChg chg="mod">
          <ac:chgData name="Petržela Jiří" userId="S::jiri.petrzela@mmr.cz::bff97c5d-1e1f-4cd3-8708-b1b0d12d71b7" providerId="AD" clId="Web-{385A4AF2-0B4A-1D20-7C46-3E41A2D9B1A6}" dt="2022-07-08T11:05:20.355" v="148" actId="20577"/>
          <ac:spMkLst>
            <pc:docMk/>
            <pc:sldMk cId="2956279194" sldId="543"/>
            <ac:spMk id="3" creationId="{95CA253B-EB56-2221-E392-E8238080366E}"/>
          </ac:spMkLst>
        </pc:spChg>
      </pc:sldChg>
    </pc:docChg>
  </pc:docChgLst>
  <pc:docChgLst>
    <pc:chgData name="Šlemendová Zdenka" userId="S::zdenka.slemendova@mmr.cz::158637ce-8a57-4de9-ac80-ef4a8b0c9c7f" providerId="AD" clId="Web-{AC0378BB-4D2F-F2EB-D976-91EFD88B74B7}"/>
    <pc:docChg chg="mod addSld modSld">
      <pc:chgData name="Šlemendová Zdenka" userId="S::zdenka.slemendova@mmr.cz::158637ce-8a57-4de9-ac80-ef4a8b0c9c7f" providerId="AD" clId="Web-{AC0378BB-4D2F-F2EB-D976-91EFD88B74B7}" dt="2022-07-21T09:01:15.116" v="1028" actId="20577"/>
      <pc:docMkLst>
        <pc:docMk/>
      </pc:docMkLst>
      <pc:sldChg chg="modSp">
        <pc:chgData name="Šlemendová Zdenka" userId="S::zdenka.slemendova@mmr.cz::158637ce-8a57-4de9-ac80-ef4a8b0c9c7f" providerId="AD" clId="Web-{AC0378BB-4D2F-F2EB-D976-91EFD88B74B7}" dt="2022-07-21T07:39:01.286" v="2" actId="20577"/>
        <pc:sldMkLst>
          <pc:docMk/>
          <pc:sldMk cId="3354674437" sldId="512"/>
        </pc:sldMkLst>
        <pc:spChg chg="mod">
          <ac:chgData name="Šlemendová Zdenka" userId="S::zdenka.slemendova@mmr.cz::158637ce-8a57-4de9-ac80-ef4a8b0c9c7f" providerId="AD" clId="Web-{AC0378BB-4D2F-F2EB-D976-91EFD88B74B7}" dt="2022-07-21T07:39:01.286" v="2" actId="20577"/>
          <ac:spMkLst>
            <pc:docMk/>
            <pc:sldMk cId="3354674437" sldId="512"/>
            <ac:spMk id="4" creationId="{48B7C6C0-0F35-BCE0-72FB-44734FA3AF09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8:08:47.761" v="434" actId="20577"/>
        <pc:sldMkLst>
          <pc:docMk/>
          <pc:sldMk cId="1115193826" sldId="513"/>
        </pc:sldMkLst>
        <pc:spChg chg="mod">
          <ac:chgData name="Šlemendová Zdenka" userId="S::zdenka.slemendova@mmr.cz::158637ce-8a57-4de9-ac80-ef4a8b0c9c7f" providerId="AD" clId="Web-{AC0378BB-4D2F-F2EB-D976-91EFD88B74B7}" dt="2022-07-21T08:08:47.761" v="434" actId="20577"/>
          <ac:spMkLst>
            <pc:docMk/>
            <pc:sldMk cId="1115193826" sldId="513"/>
            <ac:spMk id="5" creationId="{E54491F6-A242-ABFE-7C2E-90226A14175E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41:46.636" v="80" actId="20577"/>
        <pc:sldMkLst>
          <pc:docMk/>
          <pc:sldMk cId="410193214" sldId="514"/>
        </pc:sldMkLst>
        <pc:spChg chg="mod">
          <ac:chgData name="Šlemendová Zdenka" userId="S::zdenka.slemendova@mmr.cz::158637ce-8a57-4de9-ac80-ef4a8b0c9c7f" providerId="AD" clId="Web-{AC0378BB-4D2F-F2EB-D976-91EFD88B74B7}" dt="2022-07-21T07:41:46.636" v="80" actId="20577"/>
          <ac:spMkLst>
            <pc:docMk/>
            <pc:sldMk cId="410193214" sldId="514"/>
            <ac:spMk id="2" creationId="{90762156-A906-B97E-185F-F0C8B739AFC2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0:05.507" v="6" actId="1076"/>
          <ac:spMkLst>
            <pc:docMk/>
            <pc:sldMk cId="410193214" sldId="514"/>
            <ac:spMk id="3" creationId="{39EFB0D8-B18D-6A85-06D5-4590CB1BB9B1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43:03.592" v="110" actId="20577"/>
        <pc:sldMkLst>
          <pc:docMk/>
          <pc:sldMk cId="4055741758" sldId="515"/>
        </pc:sldMkLst>
        <pc:spChg chg="mod">
          <ac:chgData name="Šlemendová Zdenka" userId="S::zdenka.slemendova@mmr.cz::158637ce-8a57-4de9-ac80-ef4a8b0c9c7f" providerId="AD" clId="Web-{AC0378BB-4D2F-F2EB-D976-91EFD88B74B7}" dt="2022-07-21T07:43:03.592" v="110" actId="20577"/>
          <ac:spMkLst>
            <pc:docMk/>
            <pc:sldMk cId="4055741758" sldId="515"/>
            <ac:spMk id="2" creationId="{D36E9E35-A4BE-7E94-2307-D10F9366A9E2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1:56.637" v="81" actId="1076"/>
          <ac:spMkLst>
            <pc:docMk/>
            <pc:sldMk cId="4055741758" sldId="515"/>
            <ac:spMk id="3" creationId="{D919793A-F513-47FE-63B2-37E240DF7E0D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43:48.297" v="132" actId="20577"/>
        <pc:sldMkLst>
          <pc:docMk/>
          <pc:sldMk cId="4115323980" sldId="516"/>
        </pc:sldMkLst>
        <pc:spChg chg="mod">
          <ac:chgData name="Šlemendová Zdenka" userId="S::zdenka.slemendova@mmr.cz::158637ce-8a57-4de9-ac80-ef4a8b0c9c7f" providerId="AD" clId="Web-{AC0378BB-4D2F-F2EB-D976-91EFD88B74B7}" dt="2022-07-21T07:43:48.297" v="132" actId="20577"/>
          <ac:spMkLst>
            <pc:docMk/>
            <pc:sldMk cId="4115323980" sldId="516"/>
            <ac:spMk id="2" creationId="{A9ED6DAB-B36B-7356-13FF-FD75130F8517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3:11.014" v="111" actId="1076"/>
          <ac:spMkLst>
            <pc:docMk/>
            <pc:sldMk cId="4115323980" sldId="516"/>
            <ac:spMk id="3" creationId="{8D107C54-D3C7-E32B-BD83-9DA76890A085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45:35.942" v="165" actId="14100"/>
        <pc:sldMkLst>
          <pc:docMk/>
          <pc:sldMk cId="55145622" sldId="517"/>
        </pc:sldMkLst>
        <pc:spChg chg="mod">
          <ac:chgData name="Šlemendová Zdenka" userId="S::zdenka.slemendova@mmr.cz::158637ce-8a57-4de9-ac80-ef4a8b0c9c7f" providerId="AD" clId="Web-{AC0378BB-4D2F-F2EB-D976-91EFD88B74B7}" dt="2022-07-21T07:45:35.942" v="165" actId="14100"/>
          <ac:spMkLst>
            <pc:docMk/>
            <pc:sldMk cId="55145622" sldId="517"/>
            <ac:spMk id="2" creationId="{DC1CDDBA-1139-CC5F-67CF-1C0389C23A83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4:11.939" v="136" actId="1076"/>
          <ac:spMkLst>
            <pc:docMk/>
            <pc:sldMk cId="55145622" sldId="517"/>
            <ac:spMk id="3" creationId="{D5C9CFC2-CF1F-6B1A-31F0-44251A5C3A19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48:31.824" v="231" actId="20577"/>
        <pc:sldMkLst>
          <pc:docMk/>
          <pc:sldMk cId="2965433015" sldId="518"/>
        </pc:sldMkLst>
        <pc:spChg chg="mod">
          <ac:chgData name="Šlemendová Zdenka" userId="S::zdenka.slemendova@mmr.cz::158637ce-8a57-4de9-ac80-ef4a8b0c9c7f" providerId="AD" clId="Web-{AC0378BB-4D2F-F2EB-D976-91EFD88B74B7}" dt="2022-07-21T07:48:31.824" v="231" actId="20577"/>
          <ac:spMkLst>
            <pc:docMk/>
            <pc:sldMk cId="2965433015" sldId="518"/>
            <ac:spMk id="2" creationId="{EB4699A9-78EF-3356-C553-4923D48AB6F7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8:19.026" v="228" actId="20577"/>
          <ac:spMkLst>
            <pc:docMk/>
            <pc:sldMk cId="2965433015" sldId="518"/>
            <ac:spMk id="3" creationId="{950B2D26-4301-2076-C3B7-4FC666B94559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8:17:28.890" v="621" actId="20577"/>
        <pc:sldMkLst>
          <pc:docMk/>
          <pc:sldMk cId="3931431291" sldId="519"/>
        </pc:sldMkLst>
        <pc:spChg chg="mod">
          <ac:chgData name="Šlemendová Zdenka" userId="S::zdenka.slemendova@mmr.cz::158637ce-8a57-4de9-ac80-ef4a8b0c9c7f" providerId="AD" clId="Web-{AC0378BB-4D2F-F2EB-D976-91EFD88B74B7}" dt="2022-07-21T08:17:28.890" v="621" actId="20577"/>
          <ac:spMkLst>
            <pc:docMk/>
            <pc:sldMk cId="3931431291" sldId="519"/>
            <ac:spMk id="2" creationId="{69865576-2D87-A4E3-84D7-53EAED762B2A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1:13.720" v="258" actId="1076"/>
          <ac:spMkLst>
            <pc:docMk/>
            <pc:sldMk cId="3931431291" sldId="519"/>
            <ac:spMk id="3" creationId="{21CEE7E9-4BE3-A7C1-36C1-13A61315934E}"/>
          </ac:spMkLst>
        </pc:spChg>
      </pc:sldChg>
      <pc:sldChg chg="modSp modCm">
        <pc:chgData name="Šlemendová Zdenka" userId="S::zdenka.slemendova@mmr.cz::158637ce-8a57-4de9-ac80-ef4a8b0c9c7f" providerId="AD" clId="Web-{AC0378BB-4D2F-F2EB-D976-91EFD88B74B7}" dt="2022-07-21T07:54:56.120" v="288" actId="20577"/>
        <pc:sldMkLst>
          <pc:docMk/>
          <pc:sldMk cId="1529662385" sldId="520"/>
        </pc:sldMkLst>
        <pc:spChg chg="mod">
          <ac:chgData name="Šlemendová Zdenka" userId="S::zdenka.slemendova@mmr.cz::158637ce-8a57-4de9-ac80-ef4a8b0c9c7f" providerId="AD" clId="Web-{AC0378BB-4D2F-F2EB-D976-91EFD88B74B7}" dt="2022-07-21T07:54:56.120" v="288" actId="20577"/>
          <ac:spMkLst>
            <pc:docMk/>
            <pc:sldMk cId="1529662385" sldId="520"/>
            <ac:spMk id="2" creationId="{789A6CEF-2624-4884-78E1-152CA84A2148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53:23.038" v="273" actId="1076"/>
        <pc:sldMkLst>
          <pc:docMk/>
          <pc:sldMk cId="745857662" sldId="521"/>
        </pc:sldMkLst>
        <pc:spChg chg="mod">
          <ac:chgData name="Šlemendová Zdenka" userId="S::zdenka.slemendova@mmr.cz::158637ce-8a57-4de9-ac80-ef4a8b0c9c7f" providerId="AD" clId="Web-{AC0378BB-4D2F-F2EB-D976-91EFD88B74B7}" dt="2022-07-21T07:53:18.678" v="272" actId="20577"/>
          <ac:spMkLst>
            <pc:docMk/>
            <pc:sldMk cId="745857662" sldId="521"/>
            <ac:spMk id="2" creationId="{0E6B29BE-C1F1-7155-D182-A6EDD8F9883A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3:23.038" v="273" actId="1076"/>
          <ac:spMkLst>
            <pc:docMk/>
            <pc:sldMk cId="745857662" sldId="521"/>
            <ac:spMk id="3" creationId="{89697021-4ED7-358D-C536-D617C819F5A7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54:35.963" v="284" actId="20577"/>
        <pc:sldMkLst>
          <pc:docMk/>
          <pc:sldMk cId="1153324475" sldId="522"/>
        </pc:sldMkLst>
        <pc:spChg chg="mod">
          <ac:chgData name="Šlemendová Zdenka" userId="S::zdenka.slemendova@mmr.cz::158637ce-8a57-4de9-ac80-ef4a8b0c9c7f" providerId="AD" clId="Web-{AC0378BB-4D2F-F2EB-D976-91EFD88B74B7}" dt="2022-07-21T07:54:35.963" v="284" actId="20577"/>
          <ac:spMkLst>
            <pc:docMk/>
            <pc:sldMk cId="1153324475" sldId="522"/>
            <ac:spMk id="5" creationId="{DA0CB77F-69E9-63A7-1A1E-56059124D586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58:18.627" v="316" actId="1076"/>
        <pc:sldMkLst>
          <pc:docMk/>
          <pc:sldMk cId="4002822758" sldId="523"/>
        </pc:sldMkLst>
        <pc:spChg chg="mod">
          <ac:chgData name="Šlemendová Zdenka" userId="S::zdenka.slemendova@mmr.cz::158637ce-8a57-4de9-ac80-ef4a8b0c9c7f" providerId="AD" clId="Web-{AC0378BB-4D2F-F2EB-D976-91EFD88B74B7}" dt="2022-07-21T07:58:18.627" v="316" actId="1076"/>
          <ac:spMkLst>
            <pc:docMk/>
            <pc:sldMk cId="4002822758" sldId="523"/>
            <ac:spMk id="2" creationId="{70506699-0137-9C27-66F1-B12A850FAEAD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8:11.315" v="315" actId="1076"/>
          <ac:spMkLst>
            <pc:docMk/>
            <pc:sldMk cId="4002822758" sldId="523"/>
            <ac:spMk id="3" creationId="{7CC9C2ED-C341-9499-85BC-DC35EA2ABB28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7:07.234" v="306" actId="1076"/>
          <ac:spMkLst>
            <pc:docMk/>
            <pc:sldMk cId="4002822758" sldId="523"/>
            <ac:spMk id="5" creationId="{A9C599EE-F1D9-EDA7-E4CD-7A9CAD9EA47B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7:54.048" v="312" actId="1076"/>
          <ac:spMkLst>
            <pc:docMk/>
            <pc:sldMk cId="4002822758" sldId="523"/>
            <ac:spMk id="6" creationId="{C906E479-242B-6A05-0FD8-79329C5FF659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7:05.296" v="305" actId="1076"/>
          <ac:spMkLst>
            <pc:docMk/>
            <pc:sldMk cId="4002822758" sldId="523"/>
            <ac:spMk id="8" creationId="{6B02C604-093C-EF51-002B-646B5A3808D8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7:51.517" v="311" actId="1076"/>
          <ac:spMkLst>
            <pc:docMk/>
            <pc:sldMk cId="4002822758" sldId="523"/>
            <ac:spMk id="9" creationId="{A82D9D32-AEE1-23C3-D4C1-53CDB05D46B8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55:47.997" v="292" actId="1076"/>
        <pc:sldMkLst>
          <pc:docMk/>
          <pc:sldMk cId="2811388700" sldId="526"/>
        </pc:sldMkLst>
        <pc:spChg chg="mod">
          <ac:chgData name="Šlemendová Zdenka" userId="S::zdenka.slemendova@mmr.cz::158637ce-8a57-4de9-ac80-ef4a8b0c9c7f" providerId="AD" clId="Web-{AC0378BB-4D2F-F2EB-D976-91EFD88B74B7}" dt="2022-07-21T07:55:47.997" v="292" actId="1076"/>
          <ac:spMkLst>
            <pc:docMk/>
            <pc:sldMk cId="2811388700" sldId="526"/>
            <ac:spMk id="2" creationId="{A9A43A55-0474-D47E-FB66-BB73FEFA0E75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5:34.809" v="290" actId="1076"/>
          <ac:spMkLst>
            <pc:docMk/>
            <pc:sldMk cId="2811388700" sldId="526"/>
            <ac:spMk id="3" creationId="{9C1DB984-0459-8C3D-EB99-C11FB3D98B54}"/>
          </ac:spMkLst>
        </pc:spChg>
        <pc:picChg chg="mod">
          <ac:chgData name="Šlemendová Zdenka" userId="S::zdenka.slemendova@mmr.cz::158637ce-8a57-4de9-ac80-ef4a8b0c9c7f" providerId="AD" clId="Web-{AC0378BB-4D2F-F2EB-D976-91EFD88B74B7}" dt="2022-07-21T07:55:45.403" v="291" actId="1076"/>
          <ac:picMkLst>
            <pc:docMk/>
            <pc:sldMk cId="2811388700" sldId="526"/>
            <ac:picMk id="4" creationId="{2E31E353-ECA2-183C-FBDA-BAC74FA2756B}"/>
          </ac:picMkLst>
        </pc:picChg>
      </pc:sldChg>
      <pc:sldChg chg="modSp">
        <pc:chgData name="Šlemendová Zdenka" userId="S::zdenka.slemendova@mmr.cz::158637ce-8a57-4de9-ac80-ef4a8b0c9c7f" providerId="AD" clId="Web-{AC0378BB-4D2F-F2EB-D976-91EFD88B74B7}" dt="2022-07-21T07:55:27.918" v="289" actId="1076"/>
        <pc:sldMkLst>
          <pc:docMk/>
          <pc:sldMk cId="11092527" sldId="527"/>
        </pc:sldMkLst>
        <pc:spChg chg="mod">
          <ac:chgData name="Šlemendová Zdenka" userId="S::zdenka.slemendova@mmr.cz::158637ce-8a57-4de9-ac80-ef4a8b0c9c7f" providerId="AD" clId="Web-{AC0378BB-4D2F-F2EB-D976-91EFD88B74B7}" dt="2022-07-21T07:55:27.918" v="289" actId="1076"/>
          <ac:spMkLst>
            <pc:docMk/>
            <pc:sldMk cId="11092527" sldId="527"/>
            <ac:spMk id="3" creationId="{40C19324-ABC4-CDB3-F06D-AA41604784D9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58:31.081" v="318" actId="20577"/>
        <pc:sldMkLst>
          <pc:docMk/>
          <pc:sldMk cId="2038312312" sldId="530"/>
        </pc:sldMkLst>
        <pc:spChg chg="mod">
          <ac:chgData name="Šlemendová Zdenka" userId="S::zdenka.slemendova@mmr.cz::158637ce-8a57-4de9-ac80-ef4a8b0c9c7f" providerId="AD" clId="Web-{AC0378BB-4D2F-F2EB-D976-91EFD88B74B7}" dt="2022-07-21T07:58:31.081" v="318" actId="20577"/>
          <ac:spMkLst>
            <pc:docMk/>
            <pc:sldMk cId="2038312312" sldId="530"/>
            <ac:spMk id="11" creationId="{7A325E41-B729-3E8A-3C23-28A0C2842120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8:53:58.959" v="808" actId="20577"/>
        <pc:sldMkLst>
          <pc:docMk/>
          <pc:sldMk cId="2112083038" sldId="531"/>
        </pc:sldMkLst>
        <pc:spChg chg="mod">
          <ac:chgData name="Šlemendová Zdenka" userId="S::zdenka.slemendova@mmr.cz::158637ce-8a57-4de9-ac80-ef4a8b0c9c7f" providerId="AD" clId="Web-{AC0378BB-4D2F-F2EB-D976-91EFD88B74B7}" dt="2022-07-21T08:53:58.959" v="808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9:01:15.116" v="1028" actId="20577"/>
        <pc:sldMkLst>
          <pc:docMk/>
          <pc:sldMk cId="116807733" sldId="532"/>
        </pc:sldMkLst>
        <pc:spChg chg="mod">
          <ac:chgData name="Šlemendová Zdenka" userId="S::zdenka.slemendova@mmr.cz::158637ce-8a57-4de9-ac80-ef4a8b0c9c7f" providerId="AD" clId="Web-{AC0378BB-4D2F-F2EB-D976-91EFD88B74B7}" dt="2022-07-21T09:01:15.116" v="1028" actId="20577"/>
          <ac:spMkLst>
            <pc:docMk/>
            <pc:sldMk cId="116807733" sldId="532"/>
            <ac:spMk id="2" creationId="{1EF12E40-1137-FEBF-B4E9-8BA971CDBD01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8:56:41.215" v="815" actId="1076"/>
          <ac:spMkLst>
            <pc:docMk/>
            <pc:sldMk cId="116807733" sldId="532"/>
            <ac:spMk id="3" creationId="{97CD35A5-7175-0AB6-21FC-B3C9A939E7B9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8:02:28.840" v="348" actId="20577"/>
        <pc:sldMkLst>
          <pc:docMk/>
          <pc:sldMk cId="623177415" sldId="534"/>
        </pc:sldMkLst>
        <pc:spChg chg="mod">
          <ac:chgData name="Šlemendová Zdenka" userId="S::zdenka.slemendova@mmr.cz::158637ce-8a57-4de9-ac80-ef4a8b0c9c7f" providerId="AD" clId="Web-{AC0378BB-4D2F-F2EB-D976-91EFD88B74B7}" dt="2022-07-21T08:02:28.840" v="348" actId="20577"/>
          <ac:spMkLst>
            <pc:docMk/>
            <pc:sldMk cId="623177415" sldId="534"/>
            <ac:spMk id="2" creationId="{85ECBFDC-760A-47A5-69A7-B2BD1D65F514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8:01:03.852" v="341"/>
        <pc:sldMkLst>
          <pc:docMk/>
          <pc:sldMk cId="3645864112" sldId="535"/>
        </pc:sldMkLst>
        <pc:graphicFrameChg chg="mod modGraphic">
          <ac:chgData name="Šlemendová Zdenka" userId="S::zdenka.slemendova@mmr.cz::158637ce-8a57-4de9-ac80-ef4a8b0c9c7f" providerId="AD" clId="Web-{AC0378BB-4D2F-F2EB-D976-91EFD88B74B7}" dt="2022-07-21T08:01:03.852" v="341"/>
          <ac:graphicFrameMkLst>
            <pc:docMk/>
            <pc:sldMk cId="3645864112" sldId="535"/>
            <ac:graphicFrameMk id="7" creationId="{0FD1AF5A-3610-CEA6-C57F-A88D667EB1B2}"/>
          </ac:graphicFrameMkLst>
        </pc:graphicFrameChg>
      </pc:sldChg>
      <pc:sldChg chg="modSp">
        <pc:chgData name="Šlemendová Zdenka" userId="S::zdenka.slemendova@mmr.cz::158637ce-8a57-4de9-ac80-ef4a8b0c9c7f" providerId="AD" clId="Web-{AC0378BB-4D2F-F2EB-D976-91EFD88B74B7}" dt="2022-07-21T07:46:22.772" v="177" actId="20577"/>
        <pc:sldMkLst>
          <pc:docMk/>
          <pc:sldMk cId="872893237" sldId="537"/>
        </pc:sldMkLst>
        <pc:spChg chg="mod">
          <ac:chgData name="Šlemendová Zdenka" userId="S::zdenka.slemendova@mmr.cz::158637ce-8a57-4de9-ac80-ef4a8b0c9c7f" providerId="AD" clId="Web-{AC0378BB-4D2F-F2EB-D976-91EFD88B74B7}" dt="2022-07-21T07:46:22.772" v="177" actId="20577"/>
          <ac:spMkLst>
            <pc:docMk/>
            <pc:sldMk cId="872893237" sldId="537"/>
            <ac:spMk id="2" creationId="{40F787C3-E1C5-F058-70CB-D1D2437ACE3B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5:51.146" v="168" actId="1076"/>
          <ac:spMkLst>
            <pc:docMk/>
            <pc:sldMk cId="872893237" sldId="537"/>
            <ac:spMk id="3" creationId="{70B40E30-09A2-6A39-B7FF-F6B25024B2C0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50:57.564" v="255" actId="1076"/>
        <pc:sldMkLst>
          <pc:docMk/>
          <pc:sldMk cId="2599596394" sldId="538"/>
        </pc:sldMkLst>
        <pc:spChg chg="mod">
          <ac:chgData name="Šlemendová Zdenka" userId="S::zdenka.slemendova@mmr.cz::158637ce-8a57-4de9-ac80-ef4a8b0c9c7f" providerId="AD" clId="Web-{AC0378BB-4D2F-F2EB-D976-91EFD88B74B7}" dt="2022-07-21T07:50:06.312" v="245" actId="1076"/>
          <ac:spMkLst>
            <pc:docMk/>
            <pc:sldMk cId="2599596394" sldId="538"/>
            <ac:spMk id="2" creationId="{30A3425D-6727-DD15-26AA-74278A4433B1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9:26.044" v="237" actId="20577"/>
          <ac:spMkLst>
            <pc:docMk/>
            <pc:sldMk cId="2599596394" sldId="538"/>
            <ac:spMk id="3" creationId="{CC9C97CE-63C4-1EB0-2070-A0DB562B4177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0:57.564" v="255" actId="1076"/>
          <ac:spMkLst>
            <pc:docMk/>
            <pc:sldMk cId="2599596394" sldId="538"/>
            <ac:spMk id="7" creationId="{DC828F6C-F9C8-E01F-7601-214880BE2451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0:50.423" v="253" actId="1076"/>
          <ac:spMkLst>
            <pc:docMk/>
            <pc:sldMk cId="2599596394" sldId="538"/>
            <ac:spMk id="10" creationId="{DCE5A82C-342D-0F92-B623-C64A513635CB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9:43.311" v="241" actId="20577"/>
          <ac:spMkLst>
            <pc:docMk/>
            <pc:sldMk cId="2599596394" sldId="538"/>
            <ac:spMk id="12" creationId="{15EE2CA1-0915-6FF4-8699-507055A71875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0:38.860" v="251" actId="20577"/>
          <ac:spMkLst>
            <pc:docMk/>
            <pc:sldMk cId="2599596394" sldId="538"/>
            <ac:spMk id="13" creationId="{CA7FDC46-8210-39C0-A415-D97E7B14A5F4}"/>
          </ac:spMkLst>
        </pc:spChg>
        <pc:picChg chg="mod">
          <ac:chgData name="Šlemendová Zdenka" userId="S::zdenka.slemendova@mmr.cz::158637ce-8a57-4de9-ac80-ef4a8b0c9c7f" providerId="AD" clId="Web-{AC0378BB-4D2F-F2EB-D976-91EFD88B74B7}" dt="2022-07-21T07:50:55.345" v="254" actId="1076"/>
          <ac:picMkLst>
            <pc:docMk/>
            <pc:sldMk cId="2599596394" sldId="538"/>
            <ac:picMk id="5" creationId="{9E97EE49-13CB-6BE6-EE6A-8073AD55EDFB}"/>
          </ac:picMkLst>
        </pc:picChg>
        <pc:picChg chg="mod">
          <ac:chgData name="Šlemendová Zdenka" userId="S::zdenka.slemendova@mmr.cz::158637ce-8a57-4de9-ac80-ef4a8b0c9c7f" providerId="AD" clId="Web-{AC0378BB-4D2F-F2EB-D976-91EFD88B74B7}" dt="2022-07-21T07:50:46.813" v="252" actId="1076"/>
          <ac:picMkLst>
            <pc:docMk/>
            <pc:sldMk cId="2599596394" sldId="538"/>
            <ac:picMk id="6" creationId="{70F3EC2B-3FB9-6F37-6C0E-764D6FBADC43}"/>
          </ac:picMkLst>
        </pc:picChg>
      </pc:sldChg>
      <pc:sldChg chg="modSp">
        <pc:chgData name="Šlemendová Zdenka" userId="S::zdenka.slemendova@mmr.cz::158637ce-8a57-4de9-ac80-ef4a8b0c9c7f" providerId="AD" clId="Web-{AC0378BB-4D2F-F2EB-D976-91EFD88B74B7}" dt="2022-07-21T07:58:52.988" v="320" actId="20577"/>
        <pc:sldMkLst>
          <pc:docMk/>
          <pc:sldMk cId="434649506" sldId="539"/>
        </pc:sldMkLst>
        <pc:spChg chg="mod">
          <ac:chgData name="Šlemendová Zdenka" userId="S::zdenka.slemendova@mmr.cz::158637ce-8a57-4de9-ac80-ef4a8b0c9c7f" providerId="AD" clId="Web-{AC0378BB-4D2F-F2EB-D976-91EFD88B74B7}" dt="2022-07-21T07:58:52.988" v="320" actId="20577"/>
          <ac:spMkLst>
            <pc:docMk/>
            <pc:sldMk cId="434649506" sldId="539"/>
            <ac:spMk id="2" creationId="{A78C9EA6-A82D-CB8F-06F8-0E2D26E9B6FD}"/>
          </ac:spMkLst>
        </pc:spChg>
      </pc:sldChg>
      <pc:sldChg chg="modSp modCm">
        <pc:chgData name="Šlemendová Zdenka" userId="S::zdenka.slemendova@mmr.cz::158637ce-8a57-4de9-ac80-ef4a8b0c9c7f" providerId="AD" clId="Web-{AC0378BB-4D2F-F2EB-D976-91EFD88B74B7}" dt="2022-07-21T08:52:52.003" v="801" actId="20577"/>
        <pc:sldMkLst>
          <pc:docMk/>
          <pc:sldMk cId="4012416034" sldId="541"/>
        </pc:sldMkLst>
        <pc:spChg chg="mod">
          <ac:chgData name="Šlemendová Zdenka" userId="S::zdenka.slemendova@mmr.cz::158637ce-8a57-4de9-ac80-ef4a8b0c9c7f" providerId="AD" clId="Web-{AC0378BB-4D2F-F2EB-D976-91EFD88B74B7}" dt="2022-07-21T08:52:52.003" v="801" actId="20577"/>
          <ac:spMkLst>
            <pc:docMk/>
            <pc:sldMk cId="4012416034" sldId="541"/>
            <ac:spMk id="2" creationId="{537AC052-5928-9F5A-61EA-5413CC308B4E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8:04:17.360" v="352" actId="20577"/>
        <pc:sldMkLst>
          <pc:docMk/>
          <pc:sldMk cId="436874576" sldId="542"/>
        </pc:sldMkLst>
        <pc:spChg chg="mod">
          <ac:chgData name="Šlemendová Zdenka" userId="S::zdenka.slemendova@mmr.cz::158637ce-8a57-4de9-ac80-ef4a8b0c9c7f" providerId="AD" clId="Web-{AC0378BB-4D2F-F2EB-D976-91EFD88B74B7}" dt="2022-07-21T08:04:02.437" v="350" actId="20577"/>
          <ac:spMkLst>
            <pc:docMk/>
            <pc:sldMk cId="436874576" sldId="542"/>
            <ac:spMk id="2" creationId="{F3595DAB-6989-13F8-A366-A40CAFB3FD78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8:04:17.360" v="352" actId="20577"/>
          <ac:spMkLst>
            <pc:docMk/>
            <pc:sldMk cId="436874576" sldId="542"/>
            <ac:spMk id="3" creationId="{E5371BDB-85CE-E096-0A13-EA2FB146EB62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8:04:40.298" v="356" actId="20577"/>
        <pc:sldMkLst>
          <pc:docMk/>
          <pc:sldMk cId="2956279194" sldId="543"/>
        </pc:sldMkLst>
        <pc:spChg chg="mod">
          <ac:chgData name="Šlemendová Zdenka" userId="S::zdenka.slemendova@mmr.cz::158637ce-8a57-4de9-ac80-ef4a8b0c9c7f" providerId="AD" clId="Web-{AC0378BB-4D2F-F2EB-D976-91EFD88B74B7}" dt="2022-07-21T08:04:28.532" v="354" actId="20577"/>
          <ac:spMkLst>
            <pc:docMk/>
            <pc:sldMk cId="2956279194" sldId="543"/>
            <ac:spMk id="2" creationId="{3DF9B873-751C-07D3-ED78-2FB68D4E7E99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8:04:40.298" v="356" actId="20577"/>
          <ac:spMkLst>
            <pc:docMk/>
            <pc:sldMk cId="2956279194" sldId="543"/>
            <ac:spMk id="3" creationId="{95CA253B-EB56-2221-E392-E8238080366E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59:17.708" v="326" actId="1076"/>
        <pc:sldMkLst>
          <pc:docMk/>
          <pc:sldMk cId="1945534689" sldId="544"/>
        </pc:sldMkLst>
        <pc:spChg chg="mod">
          <ac:chgData name="Šlemendová Zdenka" userId="S::zdenka.slemendova@mmr.cz::158637ce-8a57-4de9-ac80-ef4a8b0c9c7f" providerId="AD" clId="Web-{AC0378BB-4D2F-F2EB-D976-91EFD88B74B7}" dt="2022-07-21T07:59:15.864" v="325" actId="1076"/>
          <ac:spMkLst>
            <pc:docMk/>
            <pc:sldMk cId="1945534689" sldId="544"/>
            <ac:spMk id="2" creationId="{EEF8A8C9-1FFB-C318-9AD2-98CD005222AB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59:17.708" v="326" actId="1076"/>
          <ac:spMkLst>
            <pc:docMk/>
            <pc:sldMk cId="1945534689" sldId="544"/>
            <ac:spMk id="3" creationId="{471531A3-08FE-40E9-0F28-9B883FDD2459}"/>
          </ac:spMkLst>
        </pc:spChg>
      </pc:sldChg>
      <pc:sldChg chg="modSp">
        <pc:chgData name="Šlemendová Zdenka" userId="S::zdenka.slemendova@mmr.cz::158637ce-8a57-4de9-ac80-ef4a8b0c9c7f" providerId="AD" clId="Web-{AC0378BB-4D2F-F2EB-D976-91EFD88B74B7}" dt="2022-07-21T07:48:48.777" v="234" actId="1076"/>
        <pc:sldMkLst>
          <pc:docMk/>
          <pc:sldMk cId="1877352976" sldId="545"/>
        </pc:sldMkLst>
        <pc:spChg chg="mod">
          <ac:chgData name="Šlemendová Zdenka" userId="S::zdenka.slemendova@mmr.cz::158637ce-8a57-4de9-ac80-ef4a8b0c9c7f" providerId="AD" clId="Web-{AC0378BB-4D2F-F2EB-D976-91EFD88B74B7}" dt="2022-07-21T07:48:48.777" v="234" actId="1076"/>
          <ac:spMkLst>
            <pc:docMk/>
            <pc:sldMk cId="1877352976" sldId="545"/>
            <ac:spMk id="2" creationId="{EB4699A9-78EF-3356-C553-4923D48AB6F7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7:48:37.746" v="232" actId="1076"/>
          <ac:spMkLst>
            <pc:docMk/>
            <pc:sldMk cId="1877352976" sldId="545"/>
            <ac:spMk id="3" creationId="{950B2D26-4301-2076-C3B7-4FC666B94559}"/>
          </ac:spMkLst>
        </pc:spChg>
      </pc:sldChg>
      <pc:sldChg chg="modSp new">
        <pc:chgData name="Šlemendová Zdenka" userId="S::zdenka.slemendova@mmr.cz::158637ce-8a57-4de9-ac80-ef4a8b0c9c7f" providerId="AD" clId="Web-{AC0378BB-4D2F-F2EB-D976-91EFD88B74B7}" dt="2022-07-21T08:24:32.907" v="743" actId="20577"/>
        <pc:sldMkLst>
          <pc:docMk/>
          <pc:sldMk cId="2409567519" sldId="546"/>
        </pc:sldMkLst>
        <pc:spChg chg="mod">
          <ac:chgData name="Šlemendová Zdenka" userId="S::zdenka.slemendova@mmr.cz::158637ce-8a57-4de9-ac80-ef4a8b0c9c7f" providerId="AD" clId="Web-{AC0378BB-4D2F-F2EB-D976-91EFD88B74B7}" dt="2022-07-21T08:24:32.907" v="743" actId="20577"/>
          <ac:spMkLst>
            <pc:docMk/>
            <pc:sldMk cId="2409567519" sldId="546"/>
            <ac:spMk id="2" creationId="{147B424C-7411-0E2D-0DFA-0E872F61D0EE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8:16:49.201" v="607" actId="20577"/>
          <ac:spMkLst>
            <pc:docMk/>
            <pc:sldMk cId="2409567519" sldId="546"/>
            <ac:spMk id="3" creationId="{FC9D2799-6EAB-9621-6661-274F2B802582}"/>
          </ac:spMkLst>
        </pc:spChg>
      </pc:sldChg>
      <pc:sldChg chg="modSp new">
        <pc:chgData name="Šlemendová Zdenka" userId="S::zdenka.slemendova@mmr.cz::158637ce-8a57-4de9-ac80-ef4a8b0c9c7f" providerId="AD" clId="Web-{AC0378BB-4D2F-F2EB-D976-91EFD88B74B7}" dt="2022-07-21T08:25:27.549" v="748" actId="20577"/>
        <pc:sldMkLst>
          <pc:docMk/>
          <pc:sldMk cId="757412692" sldId="547"/>
        </pc:sldMkLst>
        <pc:spChg chg="mod">
          <ac:chgData name="Šlemendová Zdenka" userId="S::zdenka.slemendova@mmr.cz::158637ce-8a57-4de9-ac80-ef4a8b0c9c7f" providerId="AD" clId="Web-{AC0378BB-4D2F-F2EB-D976-91EFD88B74B7}" dt="2022-07-21T08:25:27.549" v="748" actId="20577"/>
          <ac:spMkLst>
            <pc:docMk/>
            <pc:sldMk cId="757412692" sldId="547"/>
            <ac:spMk id="2" creationId="{36A7EE2C-DE89-7443-0853-0196072D5223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8:23:33.889" v="736" actId="20577"/>
          <ac:spMkLst>
            <pc:docMk/>
            <pc:sldMk cId="757412692" sldId="547"/>
            <ac:spMk id="3" creationId="{1B6F77E4-D63A-65B4-CFE3-8120496C3D0E}"/>
          </ac:spMkLst>
        </pc:spChg>
      </pc:sldChg>
      <pc:sldChg chg="modSp new">
        <pc:chgData name="Šlemendová Zdenka" userId="S::zdenka.slemendova@mmr.cz::158637ce-8a57-4de9-ac80-ef4a8b0c9c7f" providerId="AD" clId="Web-{AC0378BB-4D2F-F2EB-D976-91EFD88B74B7}" dt="2022-07-21T08:32:50.129" v="792" actId="20577"/>
        <pc:sldMkLst>
          <pc:docMk/>
          <pc:sldMk cId="310640237" sldId="548"/>
        </pc:sldMkLst>
        <pc:spChg chg="mod">
          <ac:chgData name="Šlemendová Zdenka" userId="S::zdenka.slemendova@mmr.cz::158637ce-8a57-4de9-ac80-ef4a8b0c9c7f" providerId="AD" clId="Web-{AC0378BB-4D2F-F2EB-D976-91EFD88B74B7}" dt="2022-07-21T08:32:50.129" v="792" actId="20577"/>
          <ac:spMkLst>
            <pc:docMk/>
            <pc:sldMk cId="310640237" sldId="548"/>
            <ac:spMk id="2" creationId="{A7BE2C9F-02BC-6BBC-76EF-27C510874626}"/>
          </ac:spMkLst>
        </pc:spChg>
        <pc:spChg chg="mod">
          <ac:chgData name="Šlemendová Zdenka" userId="S::zdenka.slemendova@mmr.cz::158637ce-8a57-4de9-ac80-ef4a8b0c9c7f" providerId="AD" clId="Web-{AC0378BB-4D2F-F2EB-D976-91EFD88B74B7}" dt="2022-07-21T08:27:22.116" v="768" actId="1076"/>
          <ac:spMkLst>
            <pc:docMk/>
            <pc:sldMk cId="310640237" sldId="548"/>
            <ac:spMk id="3" creationId="{B95EA196-229E-CF98-CEBE-9A50F8797BB1}"/>
          </ac:spMkLst>
        </pc:spChg>
      </pc:sldChg>
    </pc:docChg>
  </pc:docChgLst>
  <pc:docChgLst>
    <pc:chgData name="Šlemendová Zdenka" userId="S::zdenka.slemendova@mmr.cz::158637ce-8a57-4de9-ac80-ef4a8b0c9c7f" providerId="AD" clId="Web-{D448A8BE-CFEF-64FC-DBDB-D16B42180CFA}"/>
    <pc:docChg chg="modSld">
      <pc:chgData name="Šlemendová Zdenka" userId="S::zdenka.slemendova@mmr.cz::158637ce-8a57-4de9-ac80-ef4a8b0c9c7f" providerId="AD" clId="Web-{D448A8BE-CFEF-64FC-DBDB-D16B42180CFA}" dt="2022-07-25T10:47:40.250" v="220" actId="20577"/>
      <pc:docMkLst>
        <pc:docMk/>
      </pc:docMkLst>
      <pc:sldChg chg="modSp">
        <pc:chgData name="Šlemendová Zdenka" userId="S::zdenka.slemendova@mmr.cz::158637ce-8a57-4de9-ac80-ef4a8b0c9c7f" providerId="AD" clId="Web-{D448A8BE-CFEF-64FC-DBDB-D16B42180CFA}" dt="2022-07-25T07:51:51.834" v="48" actId="20577"/>
        <pc:sldMkLst>
          <pc:docMk/>
          <pc:sldMk cId="3742741383" sldId="511"/>
        </pc:sldMkLst>
        <pc:spChg chg="mod">
          <ac:chgData name="Šlemendová Zdenka" userId="S::zdenka.slemendova@mmr.cz::158637ce-8a57-4de9-ac80-ef4a8b0c9c7f" providerId="AD" clId="Web-{D448A8BE-CFEF-64FC-DBDB-D16B42180CFA}" dt="2022-07-25T07:51:51.834" v="48" actId="20577"/>
          <ac:spMkLst>
            <pc:docMk/>
            <pc:sldMk cId="3742741383" sldId="511"/>
            <ac:spMk id="2" creationId="{00000000-0000-0000-0000-000000000000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7:24:03.104" v="1" actId="1076"/>
        <pc:sldMkLst>
          <pc:docMk/>
          <pc:sldMk cId="4055741758" sldId="515"/>
        </pc:sldMkLst>
        <pc:spChg chg="mod">
          <ac:chgData name="Šlemendová Zdenka" userId="S::zdenka.slemendova@mmr.cz::158637ce-8a57-4de9-ac80-ef4a8b0c9c7f" providerId="AD" clId="Web-{D448A8BE-CFEF-64FC-DBDB-D16B42180CFA}" dt="2022-07-25T07:24:03.104" v="1" actId="1076"/>
          <ac:spMkLst>
            <pc:docMk/>
            <pc:sldMk cId="4055741758" sldId="515"/>
            <ac:spMk id="2" creationId="{D36E9E35-A4BE-7E94-2307-D10F9366A9E2}"/>
          </ac:spMkLst>
        </pc:spChg>
        <pc:spChg chg="mod">
          <ac:chgData name="Šlemendová Zdenka" userId="S::zdenka.slemendova@mmr.cz::158637ce-8a57-4de9-ac80-ef4a8b0c9c7f" providerId="AD" clId="Web-{D448A8BE-CFEF-64FC-DBDB-D16B42180CFA}" dt="2022-07-25T07:23:59.353" v="0" actId="1076"/>
          <ac:spMkLst>
            <pc:docMk/>
            <pc:sldMk cId="4055741758" sldId="515"/>
            <ac:spMk id="3" creationId="{D919793A-F513-47FE-63B2-37E240DF7E0D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7:24:55.292" v="4" actId="20577"/>
        <pc:sldMkLst>
          <pc:docMk/>
          <pc:sldMk cId="3931431291" sldId="519"/>
        </pc:sldMkLst>
        <pc:spChg chg="mod">
          <ac:chgData name="Šlemendová Zdenka" userId="S::zdenka.slemendova@mmr.cz::158637ce-8a57-4de9-ac80-ef4a8b0c9c7f" providerId="AD" clId="Web-{D448A8BE-CFEF-64FC-DBDB-D16B42180CFA}" dt="2022-07-25T07:24:55.292" v="4" actId="20577"/>
          <ac:spMkLst>
            <pc:docMk/>
            <pc:sldMk cId="3931431291" sldId="519"/>
            <ac:spMk id="2" creationId="{69865576-2D87-A4E3-84D7-53EAED762B2A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7:27:39.015" v="10" actId="20577"/>
        <pc:sldMkLst>
          <pc:docMk/>
          <pc:sldMk cId="2831531870" sldId="529"/>
        </pc:sldMkLst>
        <pc:spChg chg="mod">
          <ac:chgData name="Šlemendová Zdenka" userId="S::zdenka.slemendova@mmr.cz::158637ce-8a57-4de9-ac80-ef4a8b0c9c7f" providerId="AD" clId="Web-{D448A8BE-CFEF-64FC-DBDB-D16B42180CFA}" dt="2022-07-25T07:27:39.015" v="10" actId="20577"/>
          <ac:spMkLst>
            <pc:docMk/>
            <pc:sldMk cId="2831531870" sldId="529"/>
            <ac:spMk id="2" creationId="{6D433478-4376-D7C1-AB95-D0802AF0C97D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8:47:16.530" v="58" actId="20577"/>
        <pc:sldMkLst>
          <pc:docMk/>
          <pc:sldMk cId="2112083038" sldId="531"/>
        </pc:sldMkLst>
        <pc:spChg chg="mod">
          <ac:chgData name="Šlemendová Zdenka" userId="S::zdenka.slemendova@mmr.cz::158637ce-8a57-4de9-ac80-ef4a8b0c9c7f" providerId="AD" clId="Web-{D448A8BE-CFEF-64FC-DBDB-D16B42180CFA}" dt="2022-07-25T08:47:16.530" v="58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7:29:53.144" v="35" actId="20577"/>
        <pc:sldMkLst>
          <pc:docMk/>
          <pc:sldMk cId="116807733" sldId="532"/>
        </pc:sldMkLst>
        <pc:spChg chg="mod">
          <ac:chgData name="Šlemendová Zdenka" userId="S::zdenka.slemendova@mmr.cz::158637ce-8a57-4de9-ac80-ef4a8b0c9c7f" providerId="AD" clId="Web-{D448A8BE-CFEF-64FC-DBDB-D16B42180CFA}" dt="2022-07-25T07:29:53.144" v="35" actId="20577"/>
          <ac:spMkLst>
            <pc:docMk/>
            <pc:sldMk cId="116807733" sldId="532"/>
            <ac:spMk id="2" creationId="{1EF12E40-1137-FEBF-B4E9-8BA971CDBD01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7:28:11.157" v="22" actId="20577"/>
        <pc:sldMkLst>
          <pc:docMk/>
          <pc:sldMk cId="657102668" sldId="533"/>
        </pc:sldMkLst>
        <pc:spChg chg="mod">
          <ac:chgData name="Šlemendová Zdenka" userId="S::zdenka.slemendova@mmr.cz::158637ce-8a57-4de9-ac80-ef4a8b0c9c7f" providerId="AD" clId="Web-{D448A8BE-CFEF-64FC-DBDB-D16B42180CFA}" dt="2022-07-25T07:28:11.157" v="22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7:28:26.845" v="23" actId="20577"/>
        <pc:sldMkLst>
          <pc:docMk/>
          <pc:sldMk cId="623177415" sldId="534"/>
        </pc:sldMkLst>
        <pc:spChg chg="mod">
          <ac:chgData name="Šlemendová Zdenka" userId="S::zdenka.slemendova@mmr.cz::158637ce-8a57-4de9-ac80-ef4a8b0c9c7f" providerId="AD" clId="Web-{D448A8BE-CFEF-64FC-DBDB-D16B42180CFA}" dt="2022-07-25T07:28:26.845" v="23" actId="20577"/>
          <ac:spMkLst>
            <pc:docMk/>
            <pc:sldMk cId="623177415" sldId="534"/>
            <ac:spMk id="3" creationId="{D9DC34FD-CA1B-88F7-A71A-01EB23AFFDCC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08:20:51.514" v="52" actId="20577"/>
        <pc:sldMkLst>
          <pc:docMk/>
          <pc:sldMk cId="1877352976" sldId="545"/>
        </pc:sldMkLst>
        <pc:spChg chg="mod">
          <ac:chgData name="Šlemendová Zdenka" userId="S::zdenka.slemendova@mmr.cz::158637ce-8a57-4de9-ac80-ef4a8b0c9c7f" providerId="AD" clId="Web-{D448A8BE-CFEF-64FC-DBDB-D16B42180CFA}" dt="2022-07-25T08:20:51.514" v="52" actId="20577"/>
          <ac:spMkLst>
            <pc:docMk/>
            <pc:sldMk cId="1877352976" sldId="545"/>
            <ac:spMk id="2" creationId="{EB4699A9-78EF-3356-C553-4923D48AB6F7}"/>
          </ac:spMkLst>
        </pc:spChg>
      </pc:sldChg>
      <pc:sldChg chg="modSp">
        <pc:chgData name="Šlemendová Zdenka" userId="S::zdenka.slemendova@mmr.cz::158637ce-8a57-4de9-ac80-ef4a8b0c9c7f" providerId="AD" clId="Web-{D448A8BE-CFEF-64FC-DBDB-D16B42180CFA}" dt="2022-07-25T10:47:40.250" v="220" actId="20577"/>
        <pc:sldMkLst>
          <pc:docMk/>
          <pc:sldMk cId="2409567519" sldId="546"/>
        </pc:sldMkLst>
        <pc:spChg chg="mod">
          <ac:chgData name="Šlemendová Zdenka" userId="S::zdenka.slemendova@mmr.cz::158637ce-8a57-4de9-ac80-ef4a8b0c9c7f" providerId="AD" clId="Web-{D448A8BE-CFEF-64FC-DBDB-D16B42180CFA}" dt="2022-07-25T10:47:40.250" v="220" actId="20577"/>
          <ac:spMkLst>
            <pc:docMk/>
            <pc:sldMk cId="2409567519" sldId="546"/>
            <ac:spMk id="2" creationId="{147B424C-7411-0E2D-0DFA-0E872F61D0EE}"/>
          </ac:spMkLst>
        </pc:spChg>
      </pc:sldChg>
    </pc:docChg>
  </pc:docChgLst>
  <pc:docChgLst>
    <pc:chgData name="Šlemendová Zdenka" userId="S::zdenka.slemendova@mmr.cz::158637ce-8a57-4de9-ac80-ef4a8b0c9c7f" providerId="AD" clId="Web-{9602DD67-362A-5F66-9984-07A06AFC7AD1}"/>
    <pc:docChg chg="modSld">
      <pc:chgData name="Šlemendová Zdenka" userId="S::zdenka.slemendova@mmr.cz::158637ce-8a57-4de9-ac80-ef4a8b0c9c7f" providerId="AD" clId="Web-{9602DD67-362A-5F66-9984-07A06AFC7AD1}" dt="2022-06-28T10:26:20.918" v="25" actId="20577"/>
      <pc:docMkLst>
        <pc:docMk/>
      </pc:docMkLst>
      <pc:sldChg chg="modSp">
        <pc:chgData name="Šlemendová Zdenka" userId="S::zdenka.slemendova@mmr.cz::158637ce-8a57-4de9-ac80-ef4a8b0c9c7f" providerId="AD" clId="Web-{9602DD67-362A-5F66-9984-07A06AFC7AD1}" dt="2022-06-28T10:25:15.604" v="7" actId="20577"/>
        <pc:sldMkLst>
          <pc:docMk/>
          <pc:sldMk cId="4002822758" sldId="523"/>
        </pc:sldMkLst>
        <pc:spChg chg="mod">
          <ac:chgData name="Šlemendová Zdenka" userId="S::zdenka.slemendova@mmr.cz::158637ce-8a57-4de9-ac80-ef4a8b0c9c7f" providerId="AD" clId="Web-{9602DD67-362A-5F66-9984-07A06AFC7AD1}" dt="2022-06-28T10:25:15.604" v="7" actId="20577"/>
          <ac:spMkLst>
            <pc:docMk/>
            <pc:sldMk cId="4002822758" sldId="523"/>
            <ac:spMk id="3" creationId="{7CC9C2ED-C341-9499-85BC-DC35EA2ABB28}"/>
          </ac:spMkLst>
        </pc:spChg>
      </pc:sldChg>
      <pc:sldChg chg="modSp">
        <pc:chgData name="Šlemendová Zdenka" userId="S::zdenka.slemendova@mmr.cz::158637ce-8a57-4de9-ac80-ef4a8b0c9c7f" providerId="AD" clId="Web-{9602DD67-362A-5F66-9984-07A06AFC7AD1}" dt="2022-06-28T10:24:59.353" v="5" actId="20577"/>
        <pc:sldMkLst>
          <pc:docMk/>
          <pc:sldMk cId="2811388700" sldId="526"/>
        </pc:sldMkLst>
        <pc:spChg chg="mod">
          <ac:chgData name="Šlemendová Zdenka" userId="S::zdenka.slemendova@mmr.cz::158637ce-8a57-4de9-ac80-ef4a8b0c9c7f" providerId="AD" clId="Web-{9602DD67-362A-5F66-9984-07A06AFC7AD1}" dt="2022-06-28T10:24:59.353" v="5" actId="20577"/>
          <ac:spMkLst>
            <pc:docMk/>
            <pc:sldMk cId="2811388700" sldId="526"/>
            <ac:spMk id="2" creationId="{A9A43A55-0474-D47E-FB66-BB73FEFA0E75}"/>
          </ac:spMkLst>
        </pc:spChg>
        <pc:spChg chg="mod">
          <ac:chgData name="Šlemendová Zdenka" userId="S::zdenka.slemendova@mmr.cz::158637ce-8a57-4de9-ac80-ef4a8b0c9c7f" providerId="AD" clId="Web-{9602DD67-362A-5F66-9984-07A06AFC7AD1}" dt="2022-06-28T10:24:38.024" v="3" actId="20577"/>
          <ac:spMkLst>
            <pc:docMk/>
            <pc:sldMk cId="2811388700" sldId="526"/>
            <ac:spMk id="3" creationId="{9C1DB984-0459-8C3D-EB99-C11FB3D98B54}"/>
          </ac:spMkLst>
        </pc:spChg>
      </pc:sldChg>
      <pc:sldChg chg="modSp">
        <pc:chgData name="Šlemendová Zdenka" userId="S::zdenka.slemendova@mmr.cz::158637ce-8a57-4de9-ac80-ef4a8b0c9c7f" providerId="AD" clId="Web-{9602DD67-362A-5F66-9984-07A06AFC7AD1}" dt="2022-06-28T10:24:26.961" v="1" actId="20577"/>
        <pc:sldMkLst>
          <pc:docMk/>
          <pc:sldMk cId="11092527" sldId="527"/>
        </pc:sldMkLst>
        <pc:spChg chg="mod">
          <ac:chgData name="Šlemendová Zdenka" userId="S::zdenka.slemendova@mmr.cz::158637ce-8a57-4de9-ac80-ef4a8b0c9c7f" providerId="AD" clId="Web-{9602DD67-362A-5F66-9984-07A06AFC7AD1}" dt="2022-06-28T10:24:26.961" v="1" actId="20577"/>
          <ac:spMkLst>
            <pc:docMk/>
            <pc:sldMk cId="11092527" sldId="527"/>
            <ac:spMk id="2" creationId="{02C37F3E-15A1-8125-DCBF-B3B52EE6D072}"/>
          </ac:spMkLst>
        </pc:spChg>
      </pc:sldChg>
      <pc:sldChg chg="modSp">
        <pc:chgData name="Šlemendová Zdenka" userId="S::zdenka.slemendova@mmr.cz::158637ce-8a57-4de9-ac80-ef4a8b0c9c7f" providerId="AD" clId="Web-{9602DD67-362A-5F66-9984-07A06AFC7AD1}" dt="2022-06-28T10:26:20.918" v="25" actId="20577"/>
        <pc:sldMkLst>
          <pc:docMk/>
          <pc:sldMk cId="2038312312" sldId="530"/>
        </pc:sldMkLst>
        <pc:spChg chg="mod">
          <ac:chgData name="Šlemendová Zdenka" userId="S::zdenka.slemendova@mmr.cz::158637ce-8a57-4de9-ac80-ef4a8b0c9c7f" providerId="AD" clId="Web-{9602DD67-362A-5F66-9984-07A06AFC7AD1}" dt="2022-06-28T10:26:20.918" v="25" actId="20577"/>
          <ac:spMkLst>
            <pc:docMk/>
            <pc:sldMk cId="2038312312" sldId="530"/>
            <ac:spMk id="3" creationId="{04972C39-8E4E-D3AB-AA44-4E8D399C6C5A}"/>
          </ac:spMkLst>
        </pc:spChg>
        <pc:spChg chg="mod">
          <ac:chgData name="Šlemendová Zdenka" userId="S::zdenka.slemendova@mmr.cz::158637ce-8a57-4de9-ac80-ef4a8b0c9c7f" providerId="AD" clId="Web-{9602DD67-362A-5F66-9984-07A06AFC7AD1}" dt="2022-06-28T10:26:03.933" v="23" actId="20577"/>
          <ac:spMkLst>
            <pc:docMk/>
            <pc:sldMk cId="2038312312" sldId="530"/>
            <ac:spMk id="11" creationId="{7A325E41-B729-3E8A-3C23-28A0C2842120}"/>
          </ac:spMkLst>
        </pc:spChg>
        <pc:graphicFrameChg chg="mod modGraphic">
          <ac:chgData name="Šlemendová Zdenka" userId="S::zdenka.slemendova@mmr.cz::158637ce-8a57-4de9-ac80-ef4a8b0c9c7f" providerId="AD" clId="Web-{9602DD67-362A-5F66-9984-07A06AFC7AD1}" dt="2022-06-28T10:25:52.355" v="22"/>
          <ac:graphicFrameMkLst>
            <pc:docMk/>
            <pc:sldMk cId="2038312312" sldId="530"/>
            <ac:graphicFrameMk id="9" creationId="{99166BC3-9C04-2B44-E041-689D28CF13F1}"/>
          </ac:graphicFrameMkLst>
        </pc:graphicFrameChg>
      </pc:sldChg>
    </pc:docChg>
  </pc:docChgLst>
  <pc:docChgLst>
    <pc:chgData name="Pecháčková Martina" userId="S::martina.pechackova@mmr.cz::2b84e9cd-1101-4c51-adf6-bff40859e955" providerId="AD" clId="Web-{175E82C7-016E-81A0-2CB8-3B0C1EEA3DAE}"/>
    <pc:docChg chg="modSld">
      <pc:chgData name="Pecháčková Martina" userId="S::martina.pechackova@mmr.cz::2b84e9cd-1101-4c51-adf6-bff40859e955" providerId="AD" clId="Web-{175E82C7-016E-81A0-2CB8-3B0C1EEA3DAE}" dt="2022-07-25T10:39:10.348" v="445" actId="1076"/>
      <pc:docMkLst>
        <pc:docMk/>
      </pc:docMkLst>
      <pc:sldChg chg="modSp">
        <pc:chgData name="Pecháčková Martina" userId="S::martina.pechackova@mmr.cz::2b84e9cd-1101-4c51-adf6-bff40859e955" providerId="AD" clId="Web-{175E82C7-016E-81A0-2CB8-3B0C1EEA3DAE}" dt="2022-07-25T07:42:48.787" v="9" actId="20577"/>
        <pc:sldMkLst>
          <pc:docMk/>
          <pc:sldMk cId="3742741383" sldId="511"/>
        </pc:sldMkLst>
        <pc:spChg chg="mod">
          <ac:chgData name="Pecháčková Martina" userId="S::martina.pechackova@mmr.cz::2b84e9cd-1101-4c51-adf6-bff40859e955" providerId="AD" clId="Web-{175E82C7-016E-81A0-2CB8-3B0C1EEA3DAE}" dt="2022-07-25T07:42:48.787" v="9" actId="20577"/>
          <ac:spMkLst>
            <pc:docMk/>
            <pc:sldMk cId="3742741383" sldId="511"/>
            <ac:spMk id="2" creationId="{00000000-0000-0000-0000-000000000000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7:44:58.963" v="22" actId="20577"/>
        <pc:sldMkLst>
          <pc:docMk/>
          <pc:sldMk cId="3354674437" sldId="512"/>
        </pc:sldMkLst>
        <pc:spChg chg="mod">
          <ac:chgData name="Pecháčková Martina" userId="S::martina.pechackova@mmr.cz::2b84e9cd-1101-4c51-adf6-bff40859e955" providerId="AD" clId="Web-{175E82C7-016E-81A0-2CB8-3B0C1EEA3DAE}" dt="2022-07-25T07:44:58.963" v="22" actId="20577"/>
          <ac:spMkLst>
            <pc:docMk/>
            <pc:sldMk cId="3354674437" sldId="512"/>
            <ac:spMk id="4" creationId="{48B7C6C0-0F35-BCE0-72FB-44734FA3AF09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7:46:00.590" v="28" actId="20577"/>
        <pc:sldMkLst>
          <pc:docMk/>
          <pc:sldMk cId="1115193826" sldId="513"/>
        </pc:sldMkLst>
        <pc:spChg chg="mod">
          <ac:chgData name="Pecháčková Martina" userId="S::martina.pechackova@mmr.cz::2b84e9cd-1101-4c51-adf6-bff40859e955" providerId="AD" clId="Web-{175E82C7-016E-81A0-2CB8-3B0C1EEA3DAE}" dt="2022-07-25T07:46:00.590" v="28" actId="20577"/>
          <ac:spMkLst>
            <pc:docMk/>
            <pc:sldMk cId="1115193826" sldId="513"/>
            <ac:spMk id="5" creationId="{E54491F6-A242-ABFE-7C2E-90226A14175E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7:50:10.660" v="58" actId="20577"/>
        <pc:sldMkLst>
          <pc:docMk/>
          <pc:sldMk cId="410193214" sldId="514"/>
        </pc:sldMkLst>
        <pc:spChg chg="mod">
          <ac:chgData name="Pecháčková Martina" userId="S::martina.pechackova@mmr.cz::2b84e9cd-1101-4c51-adf6-bff40859e955" providerId="AD" clId="Web-{175E82C7-016E-81A0-2CB8-3B0C1EEA3DAE}" dt="2022-07-25T07:50:10.660" v="58" actId="20577"/>
          <ac:spMkLst>
            <pc:docMk/>
            <pc:sldMk cId="410193214" sldId="514"/>
            <ac:spMk id="2" creationId="{90762156-A906-B97E-185F-F0C8B739AFC2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7:51:51.148" v="71" actId="20577"/>
        <pc:sldMkLst>
          <pc:docMk/>
          <pc:sldMk cId="4055741758" sldId="515"/>
        </pc:sldMkLst>
        <pc:spChg chg="mod">
          <ac:chgData name="Pecháčková Martina" userId="S::martina.pechackova@mmr.cz::2b84e9cd-1101-4c51-adf6-bff40859e955" providerId="AD" clId="Web-{175E82C7-016E-81A0-2CB8-3B0C1EEA3DAE}" dt="2022-07-25T07:51:51.148" v="71" actId="20577"/>
          <ac:spMkLst>
            <pc:docMk/>
            <pc:sldMk cId="4055741758" sldId="515"/>
            <ac:spMk id="2" creationId="{D36E9E35-A4BE-7E94-2307-D10F9366A9E2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7:52:17.899" v="75" actId="20577"/>
        <pc:sldMkLst>
          <pc:docMk/>
          <pc:sldMk cId="4115323980" sldId="516"/>
        </pc:sldMkLst>
        <pc:spChg chg="mod">
          <ac:chgData name="Pecháčková Martina" userId="S::martina.pechackova@mmr.cz::2b84e9cd-1101-4c51-adf6-bff40859e955" providerId="AD" clId="Web-{175E82C7-016E-81A0-2CB8-3B0C1EEA3DAE}" dt="2022-07-25T07:52:17.899" v="75" actId="20577"/>
          <ac:spMkLst>
            <pc:docMk/>
            <pc:sldMk cId="4115323980" sldId="516"/>
            <ac:spMk id="2" creationId="{A9ED6DAB-B36B-7356-13FF-FD75130F8517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7:54:31.465" v="78" actId="20577"/>
        <pc:sldMkLst>
          <pc:docMk/>
          <pc:sldMk cId="55145622" sldId="517"/>
        </pc:sldMkLst>
        <pc:spChg chg="mod">
          <ac:chgData name="Pecháčková Martina" userId="S::martina.pechackova@mmr.cz::2b84e9cd-1101-4c51-adf6-bff40859e955" providerId="AD" clId="Web-{175E82C7-016E-81A0-2CB8-3B0C1EEA3DAE}" dt="2022-07-25T07:54:31.465" v="78" actId="20577"/>
          <ac:spMkLst>
            <pc:docMk/>
            <pc:sldMk cId="55145622" sldId="517"/>
            <ac:spMk id="2" creationId="{DC1CDDBA-1139-CC5F-67CF-1C0389C23A83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00:32.695" v="114" actId="20577"/>
        <pc:sldMkLst>
          <pc:docMk/>
          <pc:sldMk cId="2965433015" sldId="518"/>
        </pc:sldMkLst>
        <pc:spChg chg="mod">
          <ac:chgData name="Pecháčková Martina" userId="S::martina.pechackova@mmr.cz::2b84e9cd-1101-4c51-adf6-bff40859e955" providerId="AD" clId="Web-{175E82C7-016E-81A0-2CB8-3B0C1EEA3DAE}" dt="2022-07-25T08:00:32.695" v="114" actId="20577"/>
          <ac:spMkLst>
            <pc:docMk/>
            <pc:sldMk cId="2965433015" sldId="518"/>
            <ac:spMk id="2" creationId="{EB4699A9-78EF-3356-C553-4923D48AB6F7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08:30.772" v="174" actId="20577"/>
        <pc:sldMkLst>
          <pc:docMk/>
          <pc:sldMk cId="3931431291" sldId="519"/>
        </pc:sldMkLst>
        <pc:spChg chg="mod">
          <ac:chgData name="Pecháčková Martina" userId="S::martina.pechackova@mmr.cz::2b84e9cd-1101-4c51-adf6-bff40859e955" providerId="AD" clId="Web-{175E82C7-016E-81A0-2CB8-3B0C1EEA3DAE}" dt="2022-07-25T08:08:30.772" v="174" actId="20577"/>
          <ac:spMkLst>
            <pc:docMk/>
            <pc:sldMk cId="3931431291" sldId="519"/>
            <ac:spMk id="2" creationId="{69865576-2D87-A4E3-84D7-53EAED762B2A}"/>
          </ac:spMkLst>
        </pc:spChg>
      </pc:sldChg>
      <pc:sldChg chg="modSp modCm">
        <pc:chgData name="Pecháčková Martina" userId="S::martina.pechackova@mmr.cz::2b84e9cd-1101-4c51-adf6-bff40859e955" providerId="AD" clId="Web-{175E82C7-016E-81A0-2CB8-3B0C1EEA3DAE}" dt="2022-07-25T08:16:03.145" v="270" actId="20577"/>
        <pc:sldMkLst>
          <pc:docMk/>
          <pc:sldMk cId="1529662385" sldId="520"/>
        </pc:sldMkLst>
        <pc:spChg chg="mod">
          <ac:chgData name="Pecháčková Martina" userId="S::martina.pechackova@mmr.cz::2b84e9cd-1101-4c51-adf6-bff40859e955" providerId="AD" clId="Web-{175E82C7-016E-81A0-2CB8-3B0C1EEA3DAE}" dt="2022-07-25T08:16:03.145" v="270" actId="20577"/>
          <ac:spMkLst>
            <pc:docMk/>
            <pc:sldMk cId="1529662385" sldId="520"/>
            <ac:spMk id="2" creationId="{789A6CEF-2624-4884-78E1-152CA84A2148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18:09.822" v="279" actId="20577"/>
        <pc:sldMkLst>
          <pc:docMk/>
          <pc:sldMk cId="2811388700" sldId="526"/>
        </pc:sldMkLst>
        <pc:spChg chg="mod">
          <ac:chgData name="Pecháčková Martina" userId="S::martina.pechackova@mmr.cz::2b84e9cd-1101-4c51-adf6-bff40859e955" providerId="AD" clId="Web-{175E82C7-016E-81A0-2CB8-3B0C1EEA3DAE}" dt="2022-07-25T08:18:09.822" v="279" actId="20577"/>
          <ac:spMkLst>
            <pc:docMk/>
            <pc:sldMk cId="2811388700" sldId="526"/>
            <ac:spMk id="2" creationId="{A9A43A55-0474-D47E-FB66-BB73FEFA0E75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33:11.819" v="324" actId="20577"/>
        <pc:sldMkLst>
          <pc:docMk/>
          <pc:sldMk cId="2768989807" sldId="528"/>
        </pc:sldMkLst>
        <pc:spChg chg="mod">
          <ac:chgData name="Pecháčková Martina" userId="S::martina.pechackova@mmr.cz::2b84e9cd-1101-4c51-adf6-bff40859e955" providerId="AD" clId="Web-{175E82C7-016E-81A0-2CB8-3B0C1EEA3DAE}" dt="2022-07-25T08:33:11.819" v="324" actId="20577"/>
          <ac:spMkLst>
            <pc:docMk/>
            <pc:sldMk cId="2768989807" sldId="528"/>
            <ac:spMk id="2" creationId="{12A14D9B-C302-E58F-8B10-2BE9167A4F23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35:59.355" v="347" actId="20577"/>
        <pc:sldMkLst>
          <pc:docMk/>
          <pc:sldMk cId="2831531870" sldId="529"/>
        </pc:sldMkLst>
        <pc:spChg chg="mod">
          <ac:chgData name="Pecháčková Martina" userId="S::martina.pechackova@mmr.cz::2b84e9cd-1101-4c51-adf6-bff40859e955" providerId="AD" clId="Web-{175E82C7-016E-81A0-2CB8-3B0C1EEA3DAE}" dt="2022-07-25T08:35:59.355" v="347" actId="20577"/>
          <ac:spMkLst>
            <pc:docMk/>
            <pc:sldMk cId="2831531870" sldId="529"/>
            <ac:spMk id="2" creationId="{6D433478-4376-D7C1-AB95-D0802AF0C97D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39:46.987" v="373" actId="20577"/>
        <pc:sldMkLst>
          <pc:docMk/>
          <pc:sldMk cId="2112083038" sldId="531"/>
        </pc:sldMkLst>
        <pc:spChg chg="mod">
          <ac:chgData name="Pecháčková Martina" userId="S::martina.pechackova@mmr.cz::2b84e9cd-1101-4c51-adf6-bff40859e955" providerId="AD" clId="Web-{175E82C7-016E-81A0-2CB8-3B0C1EEA3DAE}" dt="2022-07-25T08:39:46.987" v="373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42:26.445" v="392" actId="20577"/>
        <pc:sldMkLst>
          <pc:docMk/>
          <pc:sldMk cId="116807733" sldId="532"/>
        </pc:sldMkLst>
        <pc:spChg chg="mod">
          <ac:chgData name="Pecháčková Martina" userId="S::martina.pechackova@mmr.cz::2b84e9cd-1101-4c51-adf6-bff40859e955" providerId="AD" clId="Web-{175E82C7-016E-81A0-2CB8-3B0C1EEA3DAE}" dt="2022-07-25T08:42:26.445" v="392" actId="20577"/>
          <ac:spMkLst>
            <pc:docMk/>
            <pc:sldMk cId="116807733" sldId="532"/>
            <ac:spMk id="2" creationId="{1EF12E40-1137-FEBF-B4E9-8BA971CDBD01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34:31.977" v="333" actId="20577"/>
        <pc:sldMkLst>
          <pc:docMk/>
          <pc:sldMk cId="657102668" sldId="533"/>
        </pc:sldMkLst>
        <pc:spChg chg="mod">
          <ac:chgData name="Pecháčková Martina" userId="S::martina.pechackova@mmr.cz::2b84e9cd-1101-4c51-adf6-bff40859e955" providerId="AD" clId="Web-{175E82C7-016E-81A0-2CB8-3B0C1EEA3DAE}" dt="2022-07-25T08:34:31.977" v="333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36:35.653" v="349" actId="20577"/>
        <pc:sldMkLst>
          <pc:docMk/>
          <pc:sldMk cId="623177415" sldId="534"/>
        </pc:sldMkLst>
        <pc:spChg chg="mod">
          <ac:chgData name="Pecháčková Martina" userId="S::martina.pechackova@mmr.cz::2b84e9cd-1101-4c51-adf6-bff40859e955" providerId="AD" clId="Web-{175E82C7-016E-81A0-2CB8-3B0C1EEA3DAE}" dt="2022-07-25T08:36:35.653" v="349" actId="20577"/>
          <ac:spMkLst>
            <pc:docMk/>
            <pc:sldMk cId="623177415" sldId="534"/>
            <ac:spMk id="2" creationId="{85ECBFDC-760A-47A5-69A7-B2BD1D65F514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02:14.573" v="136" actId="20577"/>
        <pc:sldMkLst>
          <pc:docMk/>
          <pc:sldMk cId="872893237" sldId="537"/>
        </pc:sldMkLst>
        <pc:spChg chg="mod">
          <ac:chgData name="Pecháčková Martina" userId="S::martina.pechackova@mmr.cz::2b84e9cd-1101-4c51-adf6-bff40859e955" providerId="AD" clId="Web-{175E82C7-016E-81A0-2CB8-3B0C1EEA3DAE}" dt="2022-07-25T08:02:14.573" v="136" actId="20577"/>
          <ac:spMkLst>
            <pc:docMk/>
            <pc:sldMk cId="872893237" sldId="537"/>
            <ac:spMk id="2" creationId="{40F787C3-E1C5-F058-70CB-D1D2437ACE3B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23:55.036" v="289" actId="20577"/>
        <pc:sldMkLst>
          <pc:docMk/>
          <pc:sldMk cId="434649506" sldId="539"/>
        </pc:sldMkLst>
        <pc:spChg chg="mod">
          <ac:chgData name="Pecháčková Martina" userId="S::martina.pechackova@mmr.cz::2b84e9cd-1101-4c51-adf6-bff40859e955" providerId="AD" clId="Web-{175E82C7-016E-81A0-2CB8-3B0C1EEA3DAE}" dt="2022-07-25T08:23:55.036" v="289" actId="20577"/>
          <ac:spMkLst>
            <pc:docMk/>
            <pc:sldMk cId="434649506" sldId="539"/>
            <ac:spMk id="2" creationId="{A78C9EA6-A82D-CB8F-06F8-0E2D26E9B6FD}"/>
          </ac:spMkLst>
        </pc:spChg>
      </pc:sldChg>
      <pc:sldChg chg="addSp delSp modSp">
        <pc:chgData name="Pecháčková Martina" userId="S::martina.pechackova@mmr.cz::2b84e9cd-1101-4c51-adf6-bff40859e955" providerId="AD" clId="Web-{175E82C7-016E-81A0-2CB8-3B0C1EEA3DAE}" dt="2022-07-25T10:39:10.348" v="445" actId="1076"/>
        <pc:sldMkLst>
          <pc:docMk/>
          <pc:sldMk cId="4116438022" sldId="540"/>
        </pc:sldMkLst>
        <pc:spChg chg="del">
          <ac:chgData name="Pecháčková Martina" userId="S::martina.pechackova@mmr.cz::2b84e9cd-1101-4c51-adf6-bff40859e955" providerId="AD" clId="Web-{175E82C7-016E-81A0-2CB8-3B0C1EEA3DAE}" dt="2022-07-25T10:33:44.995" v="437"/>
          <ac:spMkLst>
            <pc:docMk/>
            <pc:sldMk cId="4116438022" sldId="540"/>
            <ac:spMk id="2" creationId="{F89CC5CC-D2FA-84F7-7422-C05ECF809CF4}"/>
          </ac:spMkLst>
        </pc:spChg>
        <pc:spChg chg="mod">
          <ac:chgData name="Pecháčková Martina" userId="S::martina.pechackova@mmr.cz::2b84e9cd-1101-4c51-adf6-bff40859e955" providerId="AD" clId="Web-{175E82C7-016E-81A0-2CB8-3B0C1EEA3DAE}" dt="2022-07-25T10:38:44.893" v="442" actId="1076"/>
          <ac:spMkLst>
            <pc:docMk/>
            <pc:sldMk cId="4116438022" sldId="540"/>
            <ac:spMk id="4" creationId="{CF11185D-B60E-D924-D8B1-FADD7BEDFB34}"/>
          </ac:spMkLst>
        </pc:spChg>
        <pc:picChg chg="add mod ord">
          <ac:chgData name="Pecháčková Martina" userId="S::martina.pechackova@mmr.cz::2b84e9cd-1101-4c51-adf6-bff40859e955" providerId="AD" clId="Web-{175E82C7-016E-81A0-2CB8-3B0C1EEA3DAE}" dt="2022-07-25T10:39:10.348" v="445" actId="1076"/>
          <ac:picMkLst>
            <pc:docMk/>
            <pc:sldMk cId="4116438022" sldId="540"/>
            <ac:picMk id="5" creationId="{53589E42-383B-B13A-1E85-D887950D0D1E}"/>
          </ac:picMkLst>
        </pc:picChg>
      </pc:sldChg>
      <pc:sldChg chg="modSp modCm">
        <pc:chgData name="Pecháčková Martina" userId="S::martina.pechackova@mmr.cz::2b84e9cd-1101-4c51-adf6-bff40859e955" providerId="AD" clId="Web-{175E82C7-016E-81A0-2CB8-3B0C1EEA3DAE}" dt="2022-07-25T08:35:08.369" v="337" actId="20577"/>
        <pc:sldMkLst>
          <pc:docMk/>
          <pc:sldMk cId="4012416034" sldId="541"/>
        </pc:sldMkLst>
        <pc:spChg chg="mod">
          <ac:chgData name="Pecháčková Martina" userId="S::martina.pechackova@mmr.cz::2b84e9cd-1101-4c51-adf6-bff40859e955" providerId="AD" clId="Web-{175E82C7-016E-81A0-2CB8-3B0C1EEA3DAE}" dt="2022-07-25T08:35:08.369" v="337" actId="20577"/>
          <ac:spMkLst>
            <pc:docMk/>
            <pc:sldMk cId="4012416034" sldId="541"/>
            <ac:spMk id="2" creationId="{537AC052-5928-9F5A-61EA-5413CC308B4E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42:57.915" v="405" actId="20577"/>
        <pc:sldMkLst>
          <pc:docMk/>
          <pc:sldMk cId="436874576" sldId="542"/>
        </pc:sldMkLst>
        <pc:spChg chg="mod">
          <ac:chgData name="Pecháčková Martina" userId="S::martina.pechackova@mmr.cz::2b84e9cd-1101-4c51-adf6-bff40859e955" providerId="AD" clId="Web-{175E82C7-016E-81A0-2CB8-3B0C1EEA3DAE}" dt="2022-07-25T08:42:57.915" v="405" actId="20577"/>
          <ac:spMkLst>
            <pc:docMk/>
            <pc:sldMk cId="436874576" sldId="542"/>
            <ac:spMk id="2" creationId="{F3595DAB-6989-13F8-A366-A40CAFB3FD78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45:52.702" v="436" actId="20577"/>
        <pc:sldMkLst>
          <pc:docMk/>
          <pc:sldMk cId="2956279194" sldId="543"/>
        </pc:sldMkLst>
        <pc:spChg chg="mod">
          <ac:chgData name="Pecháčková Martina" userId="S::martina.pechackova@mmr.cz::2b84e9cd-1101-4c51-adf6-bff40859e955" providerId="AD" clId="Web-{175E82C7-016E-81A0-2CB8-3B0C1EEA3DAE}" dt="2022-07-25T08:45:52.702" v="436" actId="20577"/>
          <ac:spMkLst>
            <pc:docMk/>
            <pc:sldMk cId="2956279194" sldId="543"/>
            <ac:spMk id="2" creationId="{3DF9B873-751C-07D3-ED78-2FB68D4E7E99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25:40.492" v="300" actId="20577"/>
        <pc:sldMkLst>
          <pc:docMk/>
          <pc:sldMk cId="1945534689" sldId="544"/>
        </pc:sldMkLst>
        <pc:spChg chg="mod">
          <ac:chgData name="Pecháčková Martina" userId="S::martina.pechackova@mmr.cz::2b84e9cd-1101-4c51-adf6-bff40859e955" providerId="AD" clId="Web-{175E82C7-016E-81A0-2CB8-3B0C1EEA3DAE}" dt="2022-07-25T08:25:40.492" v="300" actId="20577"/>
          <ac:spMkLst>
            <pc:docMk/>
            <pc:sldMk cId="1945534689" sldId="544"/>
            <ac:spMk id="2" creationId="{EEF8A8C9-1FFB-C318-9AD2-98CD005222AB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06:53.754" v="160" actId="20577"/>
        <pc:sldMkLst>
          <pc:docMk/>
          <pc:sldMk cId="1877352976" sldId="545"/>
        </pc:sldMkLst>
        <pc:spChg chg="mod">
          <ac:chgData name="Pecháčková Martina" userId="S::martina.pechackova@mmr.cz::2b84e9cd-1101-4c51-adf6-bff40859e955" providerId="AD" clId="Web-{175E82C7-016E-81A0-2CB8-3B0C1EEA3DAE}" dt="2022-07-25T08:06:09.643" v="156" actId="20577"/>
          <ac:spMkLst>
            <pc:docMk/>
            <pc:sldMk cId="1877352976" sldId="545"/>
            <ac:spMk id="2" creationId="{EB4699A9-78EF-3356-C553-4923D48AB6F7}"/>
          </ac:spMkLst>
        </pc:spChg>
        <pc:spChg chg="mod">
          <ac:chgData name="Pecháčková Martina" userId="S::martina.pechackova@mmr.cz::2b84e9cd-1101-4c51-adf6-bff40859e955" providerId="AD" clId="Web-{175E82C7-016E-81A0-2CB8-3B0C1EEA3DAE}" dt="2022-07-25T08:06:53.754" v="160" actId="20577"/>
          <ac:spMkLst>
            <pc:docMk/>
            <pc:sldMk cId="1877352976" sldId="545"/>
            <ac:spMk id="3" creationId="{950B2D26-4301-2076-C3B7-4FC666B94559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09:56.650" v="182" actId="20577"/>
        <pc:sldMkLst>
          <pc:docMk/>
          <pc:sldMk cId="757412692" sldId="547"/>
        </pc:sldMkLst>
        <pc:spChg chg="mod">
          <ac:chgData name="Pecháčková Martina" userId="S::martina.pechackova@mmr.cz::2b84e9cd-1101-4c51-adf6-bff40859e955" providerId="AD" clId="Web-{175E82C7-016E-81A0-2CB8-3B0C1EEA3DAE}" dt="2022-07-25T08:09:56.650" v="182" actId="20577"/>
          <ac:spMkLst>
            <pc:docMk/>
            <pc:sldMk cId="757412692" sldId="547"/>
            <ac:spMk id="2" creationId="{36A7EE2C-DE89-7443-0853-0196072D5223}"/>
          </ac:spMkLst>
        </pc:spChg>
      </pc:sldChg>
      <pc:sldChg chg="modSp">
        <pc:chgData name="Pecháčková Martina" userId="S::martina.pechackova@mmr.cz::2b84e9cd-1101-4c51-adf6-bff40859e955" providerId="AD" clId="Web-{175E82C7-016E-81A0-2CB8-3B0C1EEA3DAE}" dt="2022-07-25T08:13:12.671" v="231" actId="20577"/>
        <pc:sldMkLst>
          <pc:docMk/>
          <pc:sldMk cId="310640237" sldId="548"/>
        </pc:sldMkLst>
        <pc:spChg chg="mod">
          <ac:chgData name="Pecháčková Martina" userId="S::martina.pechackova@mmr.cz::2b84e9cd-1101-4c51-adf6-bff40859e955" providerId="AD" clId="Web-{175E82C7-016E-81A0-2CB8-3B0C1EEA3DAE}" dt="2022-07-25T08:13:12.671" v="231" actId="20577"/>
          <ac:spMkLst>
            <pc:docMk/>
            <pc:sldMk cId="310640237" sldId="548"/>
            <ac:spMk id="2" creationId="{A7BE2C9F-02BC-6BBC-76EF-27C510874626}"/>
          </ac:spMkLst>
        </pc:spChg>
        <pc:spChg chg="mod">
          <ac:chgData name="Pecháčková Martina" userId="S::martina.pechackova@mmr.cz::2b84e9cd-1101-4c51-adf6-bff40859e955" providerId="AD" clId="Web-{175E82C7-016E-81A0-2CB8-3B0C1EEA3DAE}" dt="2022-07-25T08:10:22.369" v="187" actId="20577"/>
          <ac:spMkLst>
            <pc:docMk/>
            <pc:sldMk cId="310640237" sldId="548"/>
            <ac:spMk id="3" creationId="{B95EA196-229E-CF98-CEBE-9A50F8797BB1}"/>
          </ac:spMkLst>
        </pc:spChg>
      </pc:sldChg>
    </pc:docChg>
  </pc:docChgLst>
  <pc:docChgLst>
    <pc:chgData name="Kořínek Jiří" userId="S::jiri.korinek@mmr.cz::38144f8e-3e0c-4dde-bf5e-a7dd982c2475" providerId="AD" clId="Web-{A7BB17CB-5C25-7CD9-CF99-004164B4BCA3}"/>
    <pc:docChg chg="modSld">
      <pc:chgData name="Kořínek Jiří" userId="S::jiri.korinek@mmr.cz::38144f8e-3e0c-4dde-bf5e-a7dd982c2475" providerId="AD" clId="Web-{A7BB17CB-5C25-7CD9-CF99-004164B4BCA3}" dt="2022-07-26T08:51:27.369" v="49" actId="20577"/>
      <pc:docMkLst>
        <pc:docMk/>
      </pc:docMkLst>
      <pc:sldChg chg="modSp">
        <pc:chgData name="Kořínek Jiří" userId="S::jiri.korinek@mmr.cz::38144f8e-3e0c-4dde-bf5e-a7dd982c2475" providerId="AD" clId="Web-{A7BB17CB-5C25-7CD9-CF99-004164B4BCA3}" dt="2022-07-26T08:51:27.369" v="49" actId="20577"/>
        <pc:sldMkLst>
          <pc:docMk/>
          <pc:sldMk cId="1934247989" sldId="549"/>
        </pc:sldMkLst>
        <pc:spChg chg="mod">
          <ac:chgData name="Kořínek Jiří" userId="S::jiri.korinek@mmr.cz::38144f8e-3e0c-4dde-bf5e-a7dd982c2475" providerId="AD" clId="Web-{A7BB17CB-5C25-7CD9-CF99-004164B4BCA3}" dt="2022-07-26T08:51:27.369" v="49" actId="20577"/>
          <ac:spMkLst>
            <pc:docMk/>
            <pc:sldMk cId="1934247989" sldId="549"/>
            <ac:spMk id="2" creationId="{EB4699A9-78EF-3356-C553-4923D48AB6F7}"/>
          </ac:spMkLst>
        </pc:spChg>
      </pc:sldChg>
    </pc:docChg>
  </pc:docChgLst>
  <pc:docChgLst>
    <pc:chgData name="Králová Petra" userId="S::petra.kralova@mmr.cz::1e50181e-ce25-40aa-baae-eed5b67731ad" providerId="AD" clId="Web-{5655C629-43FE-66D4-55F0-1570BE8B4399}"/>
    <pc:docChg chg="mod modSld">
      <pc:chgData name="Králová Petra" userId="S::petra.kralova@mmr.cz::1e50181e-ce25-40aa-baae-eed5b67731ad" providerId="AD" clId="Web-{5655C629-43FE-66D4-55F0-1570BE8B4399}" dt="2022-07-12T12:01:07.852" v="33" actId="20577"/>
      <pc:docMkLst>
        <pc:docMk/>
      </pc:docMkLst>
      <pc:sldChg chg="modSp">
        <pc:chgData name="Králová Petra" userId="S::petra.kralova@mmr.cz::1e50181e-ce25-40aa-baae-eed5b67731ad" providerId="AD" clId="Web-{5655C629-43FE-66D4-55F0-1570BE8B4399}" dt="2022-07-12T11:35:48.626" v="22" actId="20577"/>
        <pc:sldMkLst>
          <pc:docMk/>
          <pc:sldMk cId="3742741383" sldId="511"/>
        </pc:sldMkLst>
        <pc:spChg chg="mod">
          <ac:chgData name="Králová Petra" userId="S::petra.kralova@mmr.cz::1e50181e-ce25-40aa-baae-eed5b67731ad" providerId="AD" clId="Web-{5655C629-43FE-66D4-55F0-1570BE8B4399}" dt="2022-07-12T11:35:48.626" v="22" actId="20577"/>
          <ac:spMkLst>
            <pc:docMk/>
            <pc:sldMk cId="3742741383" sldId="511"/>
            <ac:spMk id="2" creationId="{00000000-0000-0000-0000-000000000000}"/>
          </ac:spMkLst>
        </pc:spChg>
      </pc:sldChg>
      <pc:sldChg chg="addCm">
        <pc:chgData name="Králová Petra" userId="S::petra.kralova@mmr.cz::1e50181e-ce25-40aa-baae-eed5b67731ad" providerId="AD" clId="Web-{5655C629-43FE-66D4-55F0-1570BE8B4399}" dt="2022-07-12T11:51:11.853" v="24"/>
        <pc:sldMkLst>
          <pc:docMk/>
          <pc:sldMk cId="1529662385" sldId="520"/>
        </pc:sldMkLst>
      </pc:sldChg>
      <pc:sldChg chg="modSp">
        <pc:chgData name="Králová Petra" userId="S::petra.kralova@mmr.cz::1e50181e-ce25-40aa-baae-eed5b67731ad" providerId="AD" clId="Web-{5655C629-43FE-66D4-55F0-1570BE8B4399}" dt="2022-07-12T11:56:12.563" v="26" actId="20577"/>
        <pc:sldMkLst>
          <pc:docMk/>
          <pc:sldMk cId="2112083038" sldId="531"/>
        </pc:sldMkLst>
        <pc:spChg chg="mod">
          <ac:chgData name="Králová Petra" userId="S::petra.kralova@mmr.cz::1e50181e-ce25-40aa-baae-eed5b67731ad" providerId="AD" clId="Web-{5655C629-43FE-66D4-55F0-1570BE8B4399}" dt="2022-07-12T11:56:12.563" v="26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modSp">
        <pc:chgData name="Králová Petra" userId="S::petra.kralova@mmr.cz::1e50181e-ce25-40aa-baae-eed5b67731ad" providerId="AD" clId="Web-{5655C629-43FE-66D4-55F0-1570BE8B4399}" dt="2022-07-12T12:01:07.852" v="33" actId="20577"/>
        <pc:sldMkLst>
          <pc:docMk/>
          <pc:sldMk cId="2956279194" sldId="543"/>
        </pc:sldMkLst>
        <pc:spChg chg="mod">
          <ac:chgData name="Králová Petra" userId="S::petra.kralova@mmr.cz::1e50181e-ce25-40aa-baae-eed5b67731ad" providerId="AD" clId="Web-{5655C629-43FE-66D4-55F0-1570BE8B4399}" dt="2022-07-12T12:01:07.852" v="33" actId="20577"/>
          <ac:spMkLst>
            <pc:docMk/>
            <pc:sldMk cId="2956279194" sldId="543"/>
            <ac:spMk id="2" creationId="{3DF9B873-751C-07D3-ED78-2FB68D4E7E99}"/>
          </ac:spMkLst>
        </pc:spChg>
      </pc:sldChg>
    </pc:docChg>
  </pc:docChgLst>
  <pc:docChgLst>
    <pc:chgData name="Králová Petra" userId="S::petra.kralova@mmr.cz::1e50181e-ce25-40aa-baae-eed5b67731ad" providerId="AD" clId="Web-{E77BC381-92D5-19FE-02C4-90A07B3D7FF3}"/>
    <pc:docChg chg="modSld">
      <pc:chgData name="Králová Petra" userId="S::petra.kralova@mmr.cz::1e50181e-ce25-40aa-baae-eed5b67731ad" providerId="AD" clId="Web-{E77BC381-92D5-19FE-02C4-90A07B3D7FF3}" dt="2022-06-30T11:39:45.023" v="130" actId="20577"/>
      <pc:docMkLst>
        <pc:docMk/>
      </pc:docMkLst>
      <pc:sldChg chg="modSp">
        <pc:chgData name="Králová Petra" userId="S::petra.kralova@mmr.cz::1e50181e-ce25-40aa-baae-eed5b67731ad" providerId="AD" clId="Web-{E77BC381-92D5-19FE-02C4-90A07B3D7FF3}" dt="2022-06-30T11:39:45.023" v="130" actId="20577"/>
        <pc:sldMkLst>
          <pc:docMk/>
          <pc:sldMk cId="55145622" sldId="517"/>
        </pc:sldMkLst>
        <pc:spChg chg="mod">
          <ac:chgData name="Králová Petra" userId="S::petra.kralova@mmr.cz::1e50181e-ce25-40aa-baae-eed5b67731ad" providerId="AD" clId="Web-{E77BC381-92D5-19FE-02C4-90A07B3D7FF3}" dt="2022-06-30T11:39:45.023" v="130" actId="20577"/>
          <ac:spMkLst>
            <pc:docMk/>
            <pc:sldMk cId="55145622" sldId="517"/>
            <ac:spMk id="2" creationId="{DC1CDDBA-1139-CC5F-67CF-1C0389C23A83}"/>
          </ac:spMkLst>
        </pc:spChg>
      </pc:sldChg>
      <pc:sldChg chg="modSp">
        <pc:chgData name="Králová Petra" userId="S::petra.kralova@mmr.cz::1e50181e-ce25-40aa-baae-eed5b67731ad" providerId="AD" clId="Web-{E77BC381-92D5-19FE-02C4-90A07B3D7FF3}" dt="2022-06-30T11:18:26.204" v="18" actId="20577"/>
        <pc:sldMkLst>
          <pc:docMk/>
          <pc:sldMk cId="1529662385" sldId="520"/>
        </pc:sldMkLst>
        <pc:spChg chg="mod">
          <ac:chgData name="Králová Petra" userId="S::petra.kralova@mmr.cz::1e50181e-ce25-40aa-baae-eed5b67731ad" providerId="AD" clId="Web-{E77BC381-92D5-19FE-02C4-90A07B3D7FF3}" dt="2022-06-30T11:18:26.204" v="18" actId="20577"/>
          <ac:spMkLst>
            <pc:docMk/>
            <pc:sldMk cId="1529662385" sldId="520"/>
            <ac:spMk id="2" creationId="{789A6CEF-2624-4884-78E1-152CA84A2148}"/>
          </ac:spMkLst>
        </pc:spChg>
      </pc:sldChg>
      <pc:sldChg chg="modSp">
        <pc:chgData name="Králová Petra" userId="S::petra.kralova@mmr.cz::1e50181e-ce25-40aa-baae-eed5b67731ad" providerId="AD" clId="Web-{E77BC381-92D5-19FE-02C4-90A07B3D7FF3}" dt="2022-06-30T11:23:00.006" v="24" actId="20577"/>
        <pc:sldMkLst>
          <pc:docMk/>
          <pc:sldMk cId="2768989807" sldId="528"/>
        </pc:sldMkLst>
        <pc:spChg chg="mod">
          <ac:chgData name="Králová Petra" userId="S::petra.kralova@mmr.cz::1e50181e-ce25-40aa-baae-eed5b67731ad" providerId="AD" clId="Web-{E77BC381-92D5-19FE-02C4-90A07B3D7FF3}" dt="2022-06-30T11:23:00.006" v="24" actId="20577"/>
          <ac:spMkLst>
            <pc:docMk/>
            <pc:sldMk cId="2768989807" sldId="528"/>
            <ac:spMk id="2" creationId="{12A14D9B-C302-E58F-8B10-2BE9167A4F23}"/>
          </ac:spMkLst>
        </pc:spChg>
      </pc:sldChg>
      <pc:sldChg chg="modSp">
        <pc:chgData name="Králová Petra" userId="S::petra.kralova@mmr.cz::1e50181e-ce25-40aa-baae-eed5b67731ad" providerId="AD" clId="Web-{E77BC381-92D5-19FE-02C4-90A07B3D7FF3}" dt="2022-06-30T11:27:53.698" v="40" actId="20577"/>
        <pc:sldMkLst>
          <pc:docMk/>
          <pc:sldMk cId="2831531870" sldId="529"/>
        </pc:sldMkLst>
        <pc:spChg chg="mod">
          <ac:chgData name="Králová Petra" userId="S::petra.kralova@mmr.cz::1e50181e-ce25-40aa-baae-eed5b67731ad" providerId="AD" clId="Web-{E77BC381-92D5-19FE-02C4-90A07B3D7FF3}" dt="2022-06-30T11:27:53.698" v="40" actId="20577"/>
          <ac:spMkLst>
            <pc:docMk/>
            <pc:sldMk cId="2831531870" sldId="529"/>
            <ac:spMk id="3" creationId="{B4A9D1DF-213E-CB84-5632-9DEA2CD1ABCE}"/>
          </ac:spMkLst>
        </pc:spChg>
      </pc:sldChg>
      <pc:sldChg chg="modSp">
        <pc:chgData name="Králová Petra" userId="S::petra.kralova@mmr.cz::1e50181e-ce25-40aa-baae-eed5b67731ad" providerId="AD" clId="Web-{E77BC381-92D5-19FE-02C4-90A07B3D7FF3}" dt="2022-06-30T11:37:36.989" v="115" actId="20577"/>
        <pc:sldMkLst>
          <pc:docMk/>
          <pc:sldMk cId="2112083038" sldId="531"/>
        </pc:sldMkLst>
        <pc:spChg chg="mod">
          <ac:chgData name="Králová Petra" userId="S::petra.kralova@mmr.cz::1e50181e-ce25-40aa-baae-eed5b67731ad" providerId="AD" clId="Web-{E77BC381-92D5-19FE-02C4-90A07B3D7FF3}" dt="2022-06-30T11:37:36.989" v="115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modSp">
        <pc:chgData name="Králová Petra" userId="S::petra.kralova@mmr.cz::1e50181e-ce25-40aa-baae-eed5b67731ad" providerId="AD" clId="Web-{E77BC381-92D5-19FE-02C4-90A07B3D7FF3}" dt="2022-06-30T11:37:11.145" v="113" actId="20577"/>
        <pc:sldMkLst>
          <pc:docMk/>
          <pc:sldMk cId="116807733" sldId="532"/>
        </pc:sldMkLst>
        <pc:spChg chg="mod">
          <ac:chgData name="Králová Petra" userId="S::petra.kralova@mmr.cz::1e50181e-ce25-40aa-baae-eed5b67731ad" providerId="AD" clId="Web-{E77BC381-92D5-19FE-02C4-90A07B3D7FF3}" dt="2022-06-30T11:37:11.145" v="113" actId="20577"/>
          <ac:spMkLst>
            <pc:docMk/>
            <pc:sldMk cId="116807733" sldId="532"/>
            <ac:spMk id="2" creationId="{1EF12E40-1137-FEBF-B4E9-8BA971CDBD01}"/>
          </ac:spMkLst>
        </pc:spChg>
      </pc:sldChg>
      <pc:sldChg chg="addSp modSp">
        <pc:chgData name="Králová Petra" userId="S::petra.kralova@mmr.cz::1e50181e-ce25-40aa-baae-eed5b67731ad" providerId="AD" clId="Web-{E77BC381-92D5-19FE-02C4-90A07B3D7FF3}" dt="2022-06-30T11:24:11.398" v="31" actId="20577"/>
        <pc:sldMkLst>
          <pc:docMk/>
          <pc:sldMk cId="657102668" sldId="533"/>
        </pc:sldMkLst>
        <pc:spChg chg="mod">
          <ac:chgData name="Králová Petra" userId="S::petra.kralova@mmr.cz::1e50181e-ce25-40aa-baae-eed5b67731ad" providerId="AD" clId="Web-{E77BC381-92D5-19FE-02C4-90A07B3D7FF3}" dt="2022-06-30T11:24:11.398" v="31" actId="20577"/>
          <ac:spMkLst>
            <pc:docMk/>
            <pc:sldMk cId="657102668" sldId="533"/>
            <ac:spMk id="3" creationId="{275888DD-A2E3-A13A-A183-CDFEF7673316}"/>
          </ac:spMkLst>
        </pc:spChg>
        <pc:spChg chg="add">
          <ac:chgData name="Králová Petra" userId="S::petra.kralova@mmr.cz::1e50181e-ce25-40aa-baae-eed5b67731ad" providerId="AD" clId="Web-{E77BC381-92D5-19FE-02C4-90A07B3D7FF3}" dt="2022-06-30T11:23:59.210" v="25"/>
          <ac:spMkLst>
            <pc:docMk/>
            <pc:sldMk cId="657102668" sldId="533"/>
            <ac:spMk id="4" creationId="{06C4F6B2-B8DD-D1DA-5028-0CD3BB48A5C3}"/>
          </ac:spMkLst>
        </pc:spChg>
      </pc:sldChg>
      <pc:sldChg chg="modSp">
        <pc:chgData name="Králová Petra" userId="S::petra.kralova@mmr.cz::1e50181e-ce25-40aa-baae-eed5b67731ad" providerId="AD" clId="Web-{E77BC381-92D5-19FE-02C4-90A07B3D7FF3}" dt="2022-06-30T11:37:53.052" v="118" actId="20577"/>
        <pc:sldMkLst>
          <pc:docMk/>
          <pc:sldMk cId="623177415" sldId="534"/>
        </pc:sldMkLst>
        <pc:spChg chg="mod">
          <ac:chgData name="Králová Petra" userId="S::petra.kralova@mmr.cz::1e50181e-ce25-40aa-baae-eed5b67731ad" providerId="AD" clId="Web-{E77BC381-92D5-19FE-02C4-90A07B3D7FF3}" dt="2022-06-30T11:37:53.052" v="118" actId="20577"/>
          <ac:spMkLst>
            <pc:docMk/>
            <pc:sldMk cId="623177415" sldId="534"/>
            <ac:spMk id="2" creationId="{85ECBFDC-760A-47A5-69A7-B2BD1D65F514}"/>
          </ac:spMkLst>
        </pc:spChg>
      </pc:sldChg>
    </pc:docChg>
  </pc:docChgLst>
  <pc:docChgLst>
    <pc:chgData name="Pecháčková Martina" userId="S::martina.pechackova@mmr.cz::2b84e9cd-1101-4c51-adf6-bff40859e955" providerId="AD" clId="Web-{8EFF47FF-2E59-E43C-D189-987A012ADF71}"/>
    <pc:docChg chg="addSld modSld">
      <pc:chgData name="Pecháčková Martina" userId="S::martina.pechackova@mmr.cz::2b84e9cd-1101-4c51-adf6-bff40859e955" providerId="AD" clId="Web-{8EFF47FF-2E59-E43C-D189-987A012ADF71}" dt="2022-07-01T13:20:31.849" v="301" actId="20577"/>
      <pc:docMkLst>
        <pc:docMk/>
      </pc:docMkLst>
      <pc:sldChg chg="modSp">
        <pc:chgData name="Pecháčková Martina" userId="S::martina.pechackova@mmr.cz::2b84e9cd-1101-4c51-adf6-bff40859e955" providerId="AD" clId="Web-{8EFF47FF-2E59-E43C-D189-987A012ADF71}" dt="2022-07-01T13:09:34.896" v="210" actId="20577"/>
        <pc:sldMkLst>
          <pc:docMk/>
          <pc:sldMk cId="2965433015" sldId="518"/>
        </pc:sldMkLst>
        <pc:spChg chg="mod">
          <ac:chgData name="Pecháčková Martina" userId="S::martina.pechackova@mmr.cz::2b84e9cd-1101-4c51-adf6-bff40859e955" providerId="AD" clId="Web-{8EFF47FF-2E59-E43C-D189-987A012ADF71}" dt="2022-07-01T13:09:34.896" v="210" actId="20577"/>
          <ac:spMkLst>
            <pc:docMk/>
            <pc:sldMk cId="2965433015" sldId="518"/>
            <ac:spMk id="2" creationId="{EB4699A9-78EF-3356-C553-4923D48AB6F7}"/>
          </ac:spMkLst>
        </pc:spChg>
      </pc:sldChg>
      <pc:sldChg chg="addSp delSp modSp">
        <pc:chgData name="Pecháčková Martina" userId="S::martina.pechackova@mmr.cz::2b84e9cd-1101-4c51-adf6-bff40859e955" providerId="AD" clId="Web-{8EFF47FF-2E59-E43C-D189-987A012ADF71}" dt="2022-07-01T12:40:49.574" v="23" actId="1076"/>
        <pc:sldMkLst>
          <pc:docMk/>
          <pc:sldMk cId="4002822758" sldId="523"/>
        </pc:sldMkLst>
        <pc:spChg chg="mod">
          <ac:chgData name="Pecháčková Martina" userId="S::martina.pechackova@mmr.cz::2b84e9cd-1101-4c51-adf6-bff40859e955" providerId="AD" clId="Web-{8EFF47FF-2E59-E43C-D189-987A012ADF71}" dt="2022-07-01T12:40:37.730" v="19" actId="20577"/>
          <ac:spMkLst>
            <pc:docMk/>
            <pc:sldMk cId="4002822758" sldId="523"/>
            <ac:spMk id="2" creationId="{70506699-0137-9C27-66F1-B12A850FAEAD}"/>
          </ac:spMkLst>
        </pc:spChg>
        <pc:spChg chg="del">
          <ac:chgData name="Pecháčková Martina" userId="S::martina.pechackova@mmr.cz::2b84e9cd-1101-4c51-adf6-bff40859e955" providerId="AD" clId="Web-{8EFF47FF-2E59-E43C-D189-987A012ADF71}" dt="2022-07-01T12:38:48.649" v="0"/>
          <ac:spMkLst>
            <pc:docMk/>
            <pc:sldMk cId="4002822758" sldId="523"/>
            <ac:spMk id="4" creationId="{5C736C70-E1C0-3BCB-0114-61F34246EBC3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39:03.744" v="3" actId="1076"/>
          <ac:spMkLst>
            <pc:docMk/>
            <pc:sldMk cId="4002822758" sldId="523"/>
            <ac:spMk id="5" creationId="{A9C599EE-F1D9-EDA7-E4CD-7A9CAD9EA47B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40:45.840" v="22" actId="1076"/>
          <ac:spMkLst>
            <pc:docMk/>
            <pc:sldMk cId="4002822758" sldId="523"/>
            <ac:spMk id="6" creationId="{C906E479-242B-6A05-0FD8-79329C5FF659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40:42.512" v="21" actId="1076"/>
          <ac:spMkLst>
            <pc:docMk/>
            <pc:sldMk cId="4002822758" sldId="523"/>
            <ac:spMk id="7" creationId="{57DF83C0-ED8A-6196-D03D-20DDC89C650B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40:39.340" v="20" actId="1076"/>
          <ac:spMkLst>
            <pc:docMk/>
            <pc:sldMk cId="4002822758" sldId="523"/>
            <ac:spMk id="8" creationId="{6B02C604-093C-EF51-002B-646B5A3808D8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40:49.574" v="23" actId="1076"/>
          <ac:spMkLst>
            <pc:docMk/>
            <pc:sldMk cId="4002822758" sldId="523"/>
            <ac:spMk id="9" creationId="{A82D9D32-AEE1-23C3-D4C1-53CDB05D46B8}"/>
          </ac:spMkLst>
        </pc:spChg>
      </pc:sldChg>
      <pc:sldChg chg="addSp modSp">
        <pc:chgData name="Pecháčková Martina" userId="S::martina.pechackova@mmr.cz::2b84e9cd-1101-4c51-adf6-bff40859e955" providerId="AD" clId="Web-{8EFF47FF-2E59-E43C-D189-987A012ADF71}" dt="2022-07-01T13:11:48.149" v="227" actId="20577"/>
        <pc:sldMkLst>
          <pc:docMk/>
          <pc:sldMk cId="2811388700" sldId="526"/>
        </pc:sldMkLst>
        <pc:spChg chg="mod">
          <ac:chgData name="Pecháčková Martina" userId="S::martina.pechackova@mmr.cz::2b84e9cd-1101-4c51-adf6-bff40859e955" providerId="AD" clId="Web-{8EFF47FF-2E59-E43C-D189-987A012ADF71}" dt="2022-07-01T13:11:48.149" v="227" actId="20577"/>
          <ac:spMkLst>
            <pc:docMk/>
            <pc:sldMk cId="2811388700" sldId="526"/>
            <ac:spMk id="2" creationId="{A9A43A55-0474-D47E-FB66-BB73FEFA0E75}"/>
          </ac:spMkLst>
        </pc:spChg>
        <pc:picChg chg="add mod">
          <ac:chgData name="Pecháčková Martina" userId="S::martina.pechackova@mmr.cz::2b84e9cd-1101-4c51-adf6-bff40859e955" providerId="AD" clId="Web-{8EFF47FF-2E59-E43C-D189-987A012ADF71}" dt="2022-07-01T13:10:28.882" v="212" actId="1076"/>
          <ac:picMkLst>
            <pc:docMk/>
            <pc:sldMk cId="2811388700" sldId="526"/>
            <ac:picMk id="4" creationId="{2E31E353-ECA2-183C-FBDA-BAC74FA2756B}"/>
          </ac:picMkLst>
        </pc:picChg>
      </pc:sldChg>
      <pc:sldChg chg="modSp">
        <pc:chgData name="Pecháčková Martina" userId="S::martina.pechackova@mmr.cz::2b84e9cd-1101-4c51-adf6-bff40859e955" providerId="AD" clId="Web-{8EFF47FF-2E59-E43C-D189-987A012ADF71}" dt="2022-07-01T13:13:08.667" v="230" actId="20577"/>
        <pc:sldMkLst>
          <pc:docMk/>
          <pc:sldMk cId="657102668" sldId="533"/>
        </pc:sldMkLst>
        <pc:spChg chg="mod">
          <ac:chgData name="Pecháčková Martina" userId="S::martina.pechackova@mmr.cz::2b84e9cd-1101-4c51-adf6-bff40859e955" providerId="AD" clId="Web-{8EFF47FF-2E59-E43C-D189-987A012ADF71}" dt="2022-07-01T13:13:08.667" v="230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modSp">
        <pc:chgData name="Pecháčková Martina" userId="S::martina.pechackova@mmr.cz::2b84e9cd-1101-4c51-adf6-bff40859e955" providerId="AD" clId="Web-{8EFF47FF-2E59-E43C-D189-987A012ADF71}" dt="2022-07-01T13:08:34.816" v="184" actId="20577"/>
        <pc:sldMkLst>
          <pc:docMk/>
          <pc:sldMk cId="872893237" sldId="537"/>
        </pc:sldMkLst>
        <pc:spChg chg="mod">
          <ac:chgData name="Pecháčková Martina" userId="S::martina.pechackova@mmr.cz::2b84e9cd-1101-4c51-adf6-bff40859e955" providerId="AD" clId="Web-{8EFF47FF-2E59-E43C-D189-987A012ADF71}" dt="2022-07-01T13:08:34.816" v="184" actId="20577"/>
          <ac:spMkLst>
            <pc:docMk/>
            <pc:sldMk cId="872893237" sldId="537"/>
            <ac:spMk id="2" creationId="{40F787C3-E1C5-F058-70CB-D1D2437ACE3B}"/>
          </ac:spMkLst>
        </pc:spChg>
      </pc:sldChg>
      <pc:sldChg chg="addSp delSp modSp">
        <pc:chgData name="Pecháčková Martina" userId="S::martina.pechackova@mmr.cz::2b84e9cd-1101-4c51-adf6-bff40859e955" providerId="AD" clId="Web-{8EFF47FF-2E59-E43C-D189-987A012ADF71}" dt="2022-07-01T13:02:53.215" v="150" actId="14100"/>
        <pc:sldMkLst>
          <pc:docMk/>
          <pc:sldMk cId="2599596394" sldId="538"/>
        </pc:sldMkLst>
        <pc:spChg chg="mod">
          <ac:chgData name="Pecháčková Martina" userId="S::martina.pechackova@mmr.cz::2b84e9cd-1101-4c51-adf6-bff40859e955" providerId="AD" clId="Web-{8EFF47FF-2E59-E43C-D189-987A012ADF71}" dt="2022-07-01T12:58:37.459" v="86" actId="20577"/>
          <ac:spMkLst>
            <pc:docMk/>
            <pc:sldMk cId="2599596394" sldId="538"/>
            <ac:spMk id="2" creationId="{30A3425D-6727-DD15-26AA-74278A4433B1}"/>
          </ac:spMkLst>
        </pc:spChg>
        <pc:spChg chg="add del mod">
          <ac:chgData name="Pecháčková Martina" userId="S::martina.pechackova@mmr.cz::2b84e9cd-1101-4c51-adf6-bff40859e955" providerId="AD" clId="Web-{8EFF47FF-2E59-E43C-D189-987A012ADF71}" dt="2022-07-01T12:42:39.749" v="26"/>
          <ac:spMkLst>
            <pc:docMk/>
            <pc:sldMk cId="2599596394" sldId="538"/>
            <ac:spMk id="4" creationId="{97E0EB03-C146-90BC-BB35-D947F2B1DC04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57:58.239" v="82" actId="20577"/>
          <ac:spMkLst>
            <pc:docMk/>
            <pc:sldMk cId="2599596394" sldId="538"/>
            <ac:spMk id="7" creationId="{DC828F6C-F9C8-E01F-7601-214880BE2451}"/>
          </ac:spMkLst>
        </pc:spChg>
        <pc:spChg chg="add del">
          <ac:chgData name="Pecháčková Martina" userId="S::martina.pechackova@mmr.cz::2b84e9cd-1101-4c51-adf6-bff40859e955" providerId="AD" clId="Web-{8EFF47FF-2E59-E43C-D189-987A012ADF71}" dt="2022-07-01T12:58:20.224" v="84"/>
          <ac:spMkLst>
            <pc:docMk/>
            <pc:sldMk cId="2599596394" sldId="538"/>
            <ac:spMk id="9" creationId="{F88893E4-D8A5-09F1-10A4-F3DFFAAE523B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58:52.131" v="93" actId="20577"/>
          <ac:spMkLst>
            <pc:docMk/>
            <pc:sldMk cId="2599596394" sldId="538"/>
            <ac:spMk id="10" creationId="{DCE5A82C-342D-0F92-B623-C64A513635CB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2:59:54.414" v="98" actId="20577"/>
          <ac:spMkLst>
            <pc:docMk/>
            <pc:sldMk cId="2599596394" sldId="538"/>
            <ac:spMk id="12" creationId="{15EE2CA1-0915-6FF4-8699-507055A71875}"/>
          </ac:spMkLst>
        </pc:spChg>
        <pc:spChg chg="add mod">
          <ac:chgData name="Pecháčková Martina" userId="S::martina.pechackova@mmr.cz::2b84e9cd-1101-4c51-adf6-bff40859e955" providerId="AD" clId="Web-{8EFF47FF-2E59-E43C-D189-987A012ADF71}" dt="2022-07-01T13:02:53.215" v="150" actId="14100"/>
          <ac:spMkLst>
            <pc:docMk/>
            <pc:sldMk cId="2599596394" sldId="538"/>
            <ac:spMk id="13" creationId="{CA7FDC46-8210-39C0-A415-D97E7B14A5F4}"/>
          </ac:spMkLst>
        </pc:spChg>
        <pc:picChg chg="add mod">
          <ac:chgData name="Pecháčková Martina" userId="S::martina.pechackova@mmr.cz::2b84e9cd-1101-4c51-adf6-bff40859e955" providerId="AD" clId="Web-{8EFF47FF-2E59-E43C-D189-987A012ADF71}" dt="2022-07-01T12:57:34.707" v="78" actId="1076"/>
          <ac:picMkLst>
            <pc:docMk/>
            <pc:sldMk cId="2599596394" sldId="538"/>
            <ac:picMk id="5" creationId="{9E97EE49-13CB-6BE6-EE6A-8073AD55EDFB}"/>
          </ac:picMkLst>
        </pc:picChg>
        <pc:picChg chg="add mod">
          <ac:chgData name="Pecháčková Martina" userId="S::martina.pechackova@mmr.cz::2b84e9cd-1101-4c51-adf6-bff40859e955" providerId="AD" clId="Web-{8EFF47FF-2E59-E43C-D189-987A012ADF71}" dt="2022-07-01T12:57:08.238" v="73" actId="1076"/>
          <ac:picMkLst>
            <pc:docMk/>
            <pc:sldMk cId="2599596394" sldId="538"/>
            <ac:picMk id="6" creationId="{70F3EC2B-3FB9-6F37-6C0E-764D6FBADC43}"/>
          </ac:picMkLst>
        </pc:picChg>
        <pc:picChg chg="add mod">
          <ac:chgData name="Pecháčková Martina" userId="S::martina.pechackova@mmr.cz::2b84e9cd-1101-4c51-adf6-bff40859e955" providerId="AD" clId="Web-{8EFF47FF-2E59-E43C-D189-987A012ADF71}" dt="2022-07-01T12:59:42.429" v="95" actId="1076"/>
          <ac:picMkLst>
            <pc:docMk/>
            <pc:sldMk cId="2599596394" sldId="538"/>
            <ac:picMk id="11" creationId="{B02F8251-DE72-60EE-5576-D887F006EC90}"/>
          </ac:picMkLst>
        </pc:picChg>
      </pc:sldChg>
      <pc:sldChg chg="addSp delSp modSp new">
        <pc:chgData name="Pecháčková Martina" userId="S::martina.pechackova@mmr.cz::2b84e9cd-1101-4c51-adf6-bff40859e955" providerId="AD" clId="Web-{8EFF47FF-2E59-E43C-D189-987A012ADF71}" dt="2022-07-01T13:20:31.849" v="301" actId="20577"/>
        <pc:sldMkLst>
          <pc:docMk/>
          <pc:sldMk cId="4012416034" sldId="541"/>
        </pc:sldMkLst>
        <pc:spChg chg="mod">
          <ac:chgData name="Pecháčková Martina" userId="S::martina.pechackova@mmr.cz::2b84e9cd-1101-4c51-adf6-bff40859e955" providerId="AD" clId="Web-{8EFF47FF-2E59-E43C-D189-987A012ADF71}" dt="2022-07-01T13:20:31.849" v="301" actId="20577"/>
          <ac:spMkLst>
            <pc:docMk/>
            <pc:sldMk cId="4012416034" sldId="541"/>
            <ac:spMk id="2" creationId="{537AC052-5928-9F5A-61EA-5413CC308B4E}"/>
          </ac:spMkLst>
        </pc:spChg>
        <pc:spChg chg="mod">
          <ac:chgData name="Pecháčková Martina" userId="S::martina.pechackova@mmr.cz::2b84e9cd-1101-4c51-adf6-bff40859e955" providerId="AD" clId="Web-{8EFF47FF-2E59-E43C-D189-987A012ADF71}" dt="2022-07-01T13:13:44.402" v="232" actId="20577"/>
          <ac:spMkLst>
            <pc:docMk/>
            <pc:sldMk cId="4012416034" sldId="541"/>
            <ac:spMk id="3" creationId="{9BDC09A9-BF82-BE05-4B51-9E3E905EF314}"/>
          </ac:spMkLst>
        </pc:spChg>
        <pc:spChg chg="add del mod">
          <ac:chgData name="Pecháčková Martina" userId="S::martina.pechackova@mmr.cz::2b84e9cd-1101-4c51-adf6-bff40859e955" providerId="AD" clId="Web-{8EFF47FF-2E59-E43C-D189-987A012ADF71}" dt="2022-07-01T13:17:22.501" v="272"/>
          <ac:spMkLst>
            <pc:docMk/>
            <pc:sldMk cId="4012416034" sldId="541"/>
            <ac:spMk id="4" creationId="{C151B972-51B5-641A-54C6-9B6D9892DD28}"/>
          </ac:spMkLst>
        </pc:spChg>
      </pc:sldChg>
    </pc:docChg>
  </pc:docChgLst>
  <pc:docChgLst>
    <pc:chgData name="Pecháčková Martina" userId="S::martina.pechackova@mmr.cz::2b84e9cd-1101-4c51-adf6-bff40859e955" providerId="AD" clId="Web-{4DE6CA9F-1B3A-C6C1-37EA-B6FE785AC960}"/>
    <pc:docChg chg="addSld modSld sldOrd">
      <pc:chgData name="Pecháčková Martina" userId="S::martina.pechackova@mmr.cz::2b84e9cd-1101-4c51-adf6-bff40859e955" providerId="AD" clId="Web-{4DE6CA9F-1B3A-C6C1-37EA-B6FE785AC960}" dt="2022-06-27T15:36:36.253" v="805" actId="20577"/>
      <pc:docMkLst>
        <pc:docMk/>
      </pc:docMkLst>
      <pc:sldChg chg="modSp">
        <pc:chgData name="Pecháčková Martina" userId="S::martina.pechackova@mmr.cz::2b84e9cd-1101-4c51-adf6-bff40859e955" providerId="AD" clId="Web-{4DE6CA9F-1B3A-C6C1-37EA-B6FE785AC960}" dt="2022-06-27T14:11:21.686" v="302" actId="20577"/>
        <pc:sldMkLst>
          <pc:docMk/>
          <pc:sldMk cId="434914230" sldId="482"/>
        </pc:sldMkLst>
        <pc:spChg chg="mod">
          <ac:chgData name="Pecháčková Martina" userId="S::martina.pechackova@mmr.cz::2b84e9cd-1101-4c51-adf6-bff40859e955" providerId="AD" clId="Web-{4DE6CA9F-1B3A-C6C1-37EA-B6FE785AC960}" dt="2022-06-27T14:11:21.686" v="302" actId="20577"/>
          <ac:spMkLst>
            <pc:docMk/>
            <pc:sldMk cId="434914230" sldId="482"/>
            <ac:spMk id="2" creationId="{00000000-0000-0000-0000-000000000000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2:32:41.115" v="15" actId="20577"/>
        <pc:sldMkLst>
          <pc:docMk/>
          <pc:sldMk cId="1000443428" sldId="493"/>
        </pc:sldMkLst>
        <pc:spChg chg="mod">
          <ac:chgData name="Pecháčková Martina" userId="S::martina.pechackova@mmr.cz::2b84e9cd-1101-4c51-adf6-bff40859e955" providerId="AD" clId="Web-{4DE6CA9F-1B3A-C6C1-37EA-B6FE785AC960}" dt="2022-06-27T12:32:41.115" v="15" actId="20577"/>
          <ac:spMkLst>
            <pc:docMk/>
            <pc:sldMk cId="1000443428" sldId="493"/>
            <ac:spMk id="2" creationId="{00000000-0000-0000-0000-000000000000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2:33:49.212" v="22" actId="20577"/>
        <pc:sldMkLst>
          <pc:docMk/>
          <pc:sldMk cId="3742741383" sldId="511"/>
        </pc:sldMkLst>
        <pc:spChg chg="mod">
          <ac:chgData name="Pecháčková Martina" userId="S::martina.pechackova@mmr.cz::2b84e9cd-1101-4c51-adf6-bff40859e955" providerId="AD" clId="Web-{4DE6CA9F-1B3A-C6C1-37EA-B6FE785AC960}" dt="2022-06-27T12:33:49.212" v="22" actId="20577"/>
          <ac:spMkLst>
            <pc:docMk/>
            <pc:sldMk cId="3742741383" sldId="511"/>
            <ac:spMk id="2" creationId="{00000000-0000-0000-0000-000000000000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2:52:03.461" v="24" actId="20577"/>
        <pc:sldMkLst>
          <pc:docMk/>
          <pc:sldMk cId="4055741758" sldId="515"/>
        </pc:sldMkLst>
        <pc:spChg chg="mod">
          <ac:chgData name="Pecháčková Martina" userId="S::martina.pechackova@mmr.cz::2b84e9cd-1101-4c51-adf6-bff40859e955" providerId="AD" clId="Web-{4DE6CA9F-1B3A-C6C1-37EA-B6FE785AC960}" dt="2022-06-27T12:52:03.461" v="24" actId="20577"/>
          <ac:spMkLst>
            <pc:docMk/>
            <pc:sldMk cId="4055741758" sldId="515"/>
            <ac:spMk id="2" creationId="{D36E9E35-A4BE-7E94-2307-D10F9366A9E2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2:52:12.821" v="25" actId="20577"/>
        <pc:sldMkLst>
          <pc:docMk/>
          <pc:sldMk cId="4115323980" sldId="516"/>
        </pc:sldMkLst>
        <pc:spChg chg="mod">
          <ac:chgData name="Pecháčková Martina" userId="S::martina.pechackova@mmr.cz::2b84e9cd-1101-4c51-adf6-bff40859e955" providerId="AD" clId="Web-{4DE6CA9F-1B3A-C6C1-37EA-B6FE785AC960}" dt="2022-06-27T12:52:12.821" v="25" actId="20577"/>
          <ac:spMkLst>
            <pc:docMk/>
            <pc:sldMk cId="4115323980" sldId="516"/>
            <ac:spMk id="2" creationId="{A9ED6DAB-B36B-7356-13FF-FD75130F8517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3:00:06.247" v="36" actId="20577"/>
        <pc:sldMkLst>
          <pc:docMk/>
          <pc:sldMk cId="55145622" sldId="517"/>
        </pc:sldMkLst>
        <pc:spChg chg="mod">
          <ac:chgData name="Pecháčková Martina" userId="S::martina.pechackova@mmr.cz::2b84e9cd-1101-4c51-adf6-bff40859e955" providerId="AD" clId="Web-{4DE6CA9F-1B3A-C6C1-37EA-B6FE785AC960}" dt="2022-06-27T13:00:06.247" v="36" actId="20577"/>
          <ac:spMkLst>
            <pc:docMk/>
            <pc:sldMk cId="55145622" sldId="517"/>
            <ac:spMk id="2" creationId="{DC1CDDBA-1139-CC5F-67CF-1C0389C23A83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2:52:24.884" v="27" actId="20577"/>
          <ac:spMkLst>
            <pc:docMk/>
            <pc:sldMk cId="55145622" sldId="517"/>
            <ac:spMk id="3" creationId="{D5C9CFC2-CF1F-6B1A-31F0-44251A5C3A19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4:07:17.521" v="281" actId="20577"/>
        <pc:sldMkLst>
          <pc:docMk/>
          <pc:sldMk cId="2965433015" sldId="518"/>
        </pc:sldMkLst>
        <pc:spChg chg="mod">
          <ac:chgData name="Pecháčková Martina" userId="S::martina.pechackova@mmr.cz::2b84e9cd-1101-4c51-adf6-bff40859e955" providerId="AD" clId="Web-{4DE6CA9F-1B3A-C6C1-37EA-B6FE785AC960}" dt="2022-06-27T14:07:17.521" v="281" actId="20577"/>
          <ac:spMkLst>
            <pc:docMk/>
            <pc:sldMk cId="2965433015" sldId="518"/>
            <ac:spMk id="2" creationId="{EB4699A9-78EF-3356-C553-4923D48AB6F7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2:56:46.582" v="28" actId="20577"/>
          <ac:spMkLst>
            <pc:docMk/>
            <pc:sldMk cId="2965433015" sldId="518"/>
            <ac:spMk id="3" creationId="{950B2D26-4301-2076-C3B7-4FC666B94559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3:11:24.010" v="62" actId="20577"/>
        <pc:sldMkLst>
          <pc:docMk/>
          <pc:sldMk cId="3931431291" sldId="519"/>
        </pc:sldMkLst>
        <pc:spChg chg="mod">
          <ac:chgData name="Pecháčková Martina" userId="S::martina.pechackova@mmr.cz::2b84e9cd-1101-4c51-adf6-bff40859e955" providerId="AD" clId="Web-{4DE6CA9F-1B3A-C6C1-37EA-B6FE785AC960}" dt="2022-06-27T13:11:24.010" v="62" actId="20577"/>
          <ac:spMkLst>
            <pc:docMk/>
            <pc:sldMk cId="3931431291" sldId="519"/>
            <ac:spMk id="2" creationId="{69865576-2D87-A4E3-84D7-53EAED762B2A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4:43:58.472" v="396" actId="20577"/>
        <pc:sldMkLst>
          <pc:docMk/>
          <pc:sldMk cId="1529662385" sldId="520"/>
        </pc:sldMkLst>
        <pc:spChg chg="mod">
          <ac:chgData name="Pecháčková Martina" userId="S::martina.pechackova@mmr.cz::2b84e9cd-1101-4c51-adf6-bff40859e955" providerId="AD" clId="Web-{4DE6CA9F-1B3A-C6C1-37EA-B6FE785AC960}" dt="2022-06-27T14:43:58.472" v="396" actId="20577"/>
          <ac:spMkLst>
            <pc:docMk/>
            <pc:sldMk cId="1529662385" sldId="520"/>
            <ac:spMk id="2" creationId="{789A6CEF-2624-4884-78E1-152CA84A2148}"/>
          </ac:spMkLst>
        </pc:spChg>
      </pc:sldChg>
      <pc:sldChg chg="modSp">
        <pc:chgData name="Pecháčková Martina" userId="S::martina.pechackova@mmr.cz::2b84e9cd-1101-4c51-adf6-bff40859e955" providerId="AD" clId="Web-{4DE6CA9F-1B3A-C6C1-37EA-B6FE785AC960}" dt="2022-06-27T14:08:53.274" v="284" actId="20577"/>
        <pc:sldMkLst>
          <pc:docMk/>
          <pc:sldMk cId="745857662" sldId="521"/>
        </pc:sldMkLst>
        <pc:spChg chg="mod">
          <ac:chgData name="Pecháčková Martina" userId="S::martina.pechackova@mmr.cz::2b84e9cd-1101-4c51-adf6-bff40859e955" providerId="AD" clId="Web-{4DE6CA9F-1B3A-C6C1-37EA-B6FE785AC960}" dt="2022-06-27T14:08:53.274" v="284" actId="20577"/>
          <ac:spMkLst>
            <pc:docMk/>
            <pc:sldMk cId="745857662" sldId="521"/>
            <ac:spMk id="2" creationId="{0E6B29BE-C1F1-7155-D182-A6EDD8F9883A}"/>
          </ac:spMkLst>
        </pc:spChg>
      </pc:sldChg>
      <pc:sldChg chg="addSp delSp modSp">
        <pc:chgData name="Pecháčková Martina" userId="S::martina.pechackova@mmr.cz::2b84e9cd-1101-4c51-adf6-bff40859e955" providerId="AD" clId="Web-{4DE6CA9F-1B3A-C6C1-37EA-B6FE785AC960}" dt="2022-06-27T14:42:33.360" v="394" actId="14100"/>
        <pc:sldMkLst>
          <pc:docMk/>
          <pc:sldMk cId="1153324475" sldId="522"/>
        </pc:sldMkLst>
        <pc:spChg chg="mod">
          <ac:chgData name="Pecháčková Martina" userId="S::martina.pechackova@mmr.cz::2b84e9cd-1101-4c51-adf6-bff40859e955" providerId="AD" clId="Web-{4DE6CA9F-1B3A-C6C1-37EA-B6FE785AC960}" dt="2022-06-27T14:20:42.064" v="311" actId="20577"/>
          <ac:spMkLst>
            <pc:docMk/>
            <pc:sldMk cId="1153324475" sldId="522"/>
            <ac:spMk id="2" creationId="{6ADC33D4-F3A3-3E9C-E418-96004202804B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4:17:40.199" v="303" actId="20577"/>
          <ac:spMkLst>
            <pc:docMk/>
            <pc:sldMk cId="1153324475" sldId="522"/>
            <ac:spMk id="3" creationId="{6B89E269-CBE1-929A-DA77-50A075115168}"/>
          </ac:spMkLst>
        </pc:spChg>
        <pc:spChg chg="add mod">
          <ac:chgData name="Pecháčková Martina" userId="S::martina.pechackova@mmr.cz::2b84e9cd-1101-4c51-adf6-bff40859e955" providerId="AD" clId="Web-{4DE6CA9F-1B3A-C6C1-37EA-B6FE785AC960}" dt="2022-06-27T14:22:47.116" v="339" actId="1076"/>
          <ac:spMkLst>
            <pc:docMk/>
            <pc:sldMk cId="1153324475" sldId="522"/>
            <ac:spMk id="5" creationId="{DA0CB77F-69E9-63A7-1A1E-56059124D586}"/>
          </ac:spMkLst>
        </pc:spChg>
        <pc:spChg chg="add del mod">
          <ac:chgData name="Pecháčková Martina" userId="S::martina.pechackova@mmr.cz::2b84e9cd-1101-4c51-adf6-bff40859e955" providerId="AD" clId="Web-{4DE6CA9F-1B3A-C6C1-37EA-B6FE785AC960}" dt="2022-06-27T14:27:20.359" v="344"/>
          <ac:spMkLst>
            <pc:docMk/>
            <pc:sldMk cId="1153324475" sldId="522"/>
            <ac:spMk id="6" creationId="{4257934B-D35E-445B-8A4C-41DD3E662A90}"/>
          </ac:spMkLst>
        </pc:spChg>
        <pc:picChg chg="add del mod">
          <ac:chgData name="Pecháčková Martina" userId="S::martina.pechackova@mmr.cz::2b84e9cd-1101-4c51-adf6-bff40859e955" providerId="AD" clId="Web-{4DE6CA9F-1B3A-C6C1-37EA-B6FE785AC960}" dt="2022-06-27T14:26:45.577" v="341"/>
          <ac:picMkLst>
            <pc:docMk/>
            <pc:sldMk cId="1153324475" sldId="522"/>
            <ac:picMk id="4" creationId="{A8BD1B08-2B20-3DA0-ADB4-630870F7A87B}"/>
          </ac:picMkLst>
        </pc:picChg>
        <pc:picChg chg="add mod">
          <ac:chgData name="Pecháčková Martina" userId="S::martina.pechackova@mmr.cz::2b84e9cd-1101-4c51-adf6-bff40859e955" providerId="AD" clId="Web-{4DE6CA9F-1B3A-C6C1-37EA-B6FE785AC960}" dt="2022-06-27T14:42:33.360" v="394" actId="14100"/>
          <ac:picMkLst>
            <pc:docMk/>
            <pc:sldMk cId="1153324475" sldId="522"/>
            <ac:picMk id="7" creationId="{3E2C24BF-AF06-94C1-C3D1-51093DE59571}"/>
          </ac:picMkLst>
        </pc:picChg>
      </pc:sldChg>
      <pc:sldChg chg="addSp delSp modSp new ord">
        <pc:chgData name="Pecháčková Martina" userId="S::martina.pechackova@mmr.cz::2b84e9cd-1101-4c51-adf6-bff40859e955" providerId="AD" clId="Web-{4DE6CA9F-1B3A-C6C1-37EA-B6FE785AC960}" dt="2022-06-27T15:17:43.230" v="667"/>
        <pc:sldMkLst>
          <pc:docMk/>
          <pc:sldMk cId="4002822758" sldId="523"/>
        </pc:sldMkLst>
        <pc:spChg chg="mod">
          <ac:chgData name="Pecháčková Martina" userId="S::martina.pechackova@mmr.cz::2b84e9cd-1101-4c51-adf6-bff40859e955" providerId="AD" clId="Web-{4DE6CA9F-1B3A-C6C1-37EA-B6FE785AC960}" dt="2022-06-27T14:09:43.026" v="292" actId="20577"/>
          <ac:spMkLst>
            <pc:docMk/>
            <pc:sldMk cId="4002822758" sldId="523"/>
            <ac:spMk id="2" creationId="{70506699-0137-9C27-66F1-B12A850FAEAD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4:09:59.464" v="300" actId="20577"/>
          <ac:spMkLst>
            <pc:docMk/>
            <pc:sldMk cId="4002822758" sldId="523"/>
            <ac:spMk id="3" creationId="{7CC9C2ED-C341-9499-85BC-DC35EA2ABB28}"/>
          </ac:spMkLst>
        </pc:spChg>
        <pc:spChg chg="add del">
          <ac:chgData name="Pecháčková Martina" userId="S::martina.pechackova@mmr.cz::2b84e9cd-1101-4c51-adf6-bff40859e955" providerId="AD" clId="Web-{4DE6CA9F-1B3A-C6C1-37EA-B6FE785AC960}" dt="2022-06-27T13:51:03.300" v="143"/>
          <ac:spMkLst>
            <pc:docMk/>
            <pc:sldMk cId="4002822758" sldId="523"/>
            <ac:spMk id="4" creationId="{D8C54CC5-25C2-4564-D536-EF6643304539}"/>
          </ac:spMkLst>
        </pc:spChg>
      </pc:sldChg>
      <pc:sldChg chg="addSp delSp modSp new">
        <pc:chgData name="Pecháčková Martina" userId="S::martina.pechackova@mmr.cz::2b84e9cd-1101-4c51-adf6-bff40859e955" providerId="AD" clId="Web-{4DE6CA9F-1B3A-C6C1-37EA-B6FE785AC960}" dt="2022-06-27T14:34:16.827" v="374" actId="14100"/>
        <pc:sldMkLst>
          <pc:docMk/>
          <pc:sldMk cId="1951525000" sldId="524"/>
        </pc:sldMkLst>
        <pc:spChg chg="del">
          <ac:chgData name="Pecháčková Martina" userId="S::martina.pechackova@mmr.cz::2b84e9cd-1101-4c51-adf6-bff40859e955" providerId="AD" clId="Web-{4DE6CA9F-1B3A-C6C1-37EA-B6FE785AC960}" dt="2022-06-27T14:33:08.372" v="354"/>
          <ac:spMkLst>
            <pc:docMk/>
            <pc:sldMk cId="1951525000" sldId="524"/>
            <ac:spMk id="2" creationId="{26B2A4AF-ECAF-63D1-61A2-BCF7C305D508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4:33:28.888" v="356" actId="20577"/>
          <ac:spMkLst>
            <pc:docMk/>
            <pc:sldMk cId="1951525000" sldId="524"/>
            <ac:spMk id="3" creationId="{76B9F259-EAA0-708F-C34A-BE4A1371FE19}"/>
          </ac:spMkLst>
        </pc:spChg>
        <pc:spChg chg="add mod">
          <ac:chgData name="Pecháčková Martina" userId="S::martina.pechackova@mmr.cz::2b84e9cd-1101-4c51-adf6-bff40859e955" providerId="AD" clId="Web-{4DE6CA9F-1B3A-C6C1-37EA-B6FE785AC960}" dt="2022-06-27T14:34:16.827" v="374" actId="14100"/>
          <ac:spMkLst>
            <pc:docMk/>
            <pc:sldMk cId="1951525000" sldId="524"/>
            <ac:spMk id="5" creationId="{C4C2DD74-7E01-2C4A-504E-255D8D3B3868}"/>
          </ac:spMkLst>
        </pc:spChg>
        <pc:picChg chg="add mod ord">
          <ac:chgData name="Pecháčková Martina" userId="S::martina.pechackova@mmr.cz::2b84e9cd-1101-4c51-adf6-bff40859e955" providerId="AD" clId="Web-{4DE6CA9F-1B3A-C6C1-37EA-B6FE785AC960}" dt="2022-06-27T14:33:08.372" v="354"/>
          <ac:picMkLst>
            <pc:docMk/>
            <pc:sldMk cId="1951525000" sldId="524"/>
            <ac:picMk id="4" creationId="{13A7B3B9-A85A-DBC5-2350-43C70E76ED43}"/>
          </ac:picMkLst>
        </pc:picChg>
      </pc:sldChg>
      <pc:sldChg chg="addSp delSp modSp new">
        <pc:chgData name="Pecháčková Martina" userId="S::martina.pechackova@mmr.cz::2b84e9cd-1101-4c51-adf6-bff40859e955" providerId="AD" clId="Web-{4DE6CA9F-1B3A-C6C1-37EA-B6FE785AC960}" dt="2022-06-27T14:41:46.264" v="393" actId="14100"/>
        <pc:sldMkLst>
          <pc:docMk/>
          <pc:sldMk cId="2610489832" sldId="525"/>
        </pc:sldMkLst>
        <pc:spChg chg="del">
          <ac:chgData name="Pecháčková Martina" userId="S::martina.pechackova@mmr.cz::2b84e9cd-1101-4c51-adf6-bff40859e955" providerId="AD" clId="Web-{4DE6CA9F-1B3A-C6C1-37EA-B6FE785AC960}" dt="2022-06-27T14:41:25.482" v="389"/>
          <ac:spMkLst>
            <pc:docMk/>
            <pc:sldMk cId="2610489832" sldId="525"/>
            <ac:spMk id="2" creationId="{D1AF46FD-680D-04A5-1692-957ADFFC91F9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4:39:41.651" v="377" actId="20577"/>
          <ac:spMkLst>
            <pc:docMk/>
            <pc:sldMk cId="2610489832" sldId="525"/>
            <ac:spMk id="3" creationId="{C390E919-1BE3-E48A-C5AE-2696238A3F86}"/>
          </ac:spMkLst>
        </pc:spChg>
        <pc:spChg chg="add mod">
          <ac:chgData name="Pecháčková Martina" userId="S::martina.pechackova@mmr.cz::2b84e9cd-1101-4c51-adf6-bff40859e955" providerId="AD" clId="Web-{4DE6CA9F-1B3A-C6C1-37EA-B6FE785AC960}" dt="2022-06-27T14:40:26.293" v="388" actId="20577"/>
          <ac:spMkLst>
            <pc:docMk/>
            <pc:sldMk cId="2610489832" sldId="525"/>
            <ac:spMk id="4" creationId="{EF105922-D47D-2C95-51B0-E035DF83729B}"/>
          </ac:spMkLst>
        </pc:spChg>
        <pc:picChg chg="add mod ord">
          <ac:chgData name="Pecháčková Martina" userId="S::martina.pechackova@mmr.cz::2b84e9cd-1101-4c51-adf6-bff40859e955" providerId="AD" clId="Web-{4DE6CA9F-1B3A-C6C1-37EA-B6FE785AC960}" dt="2022-06-27T14:41:46.264" v="393" actId="14100"/>
          <ac:picMkLst>
            <pc:docMk/>
            <pc:sldMk cId="2610489832" sldId="525"/>
            <ac:picMk id="5" creationId="{4CEC733E-11CB-8760-857E-51F4A5B527F9}"/>
          </ac:picMkLst>
        </pc:picChg>
      </pc:sldChg>
      <pc:sldChg chg="modSp new ord">
        <pc:chgData name="Pecháčková Martina" userId="S::martina.pechackova@mmr.cz::2b84e9cd-1101-4c51-adf6-bff40859e955" providerId="AD" clId="Web-{4DE6CA9F-1B3A-C6C1-37EA-B6FE785AC960}" dt="2022-06-27T15:18:25.294" v="668"/>
        <pc:sldMkLst>
          <pc:docMk/>
          <pc:sldMk cId="2811388700" sldId="526"/>
        </pc:sldMkLst>
        <pc:spChg chg="mod">
          <ac:chgData name="Pecháčková Martina" userId="S::martina.pechackova@mmr.cz::2b84e9cd-1101-4c51-adf6-bff40859e955" providerId="AD" clId="Web-{4DE6CA9F-1B3A-C6C1-37EA-B6FE785AC960}" dt="2022-06-27T15:09:11.524" v="623" actId="20577"/>
          <ac:spMkLst>
            <pc:docMk/>
            <pc:sldMk cId="2811388700" sldId="526"/>
            <ac:spMk id="2" creationId="{A9A43A55-0474-D47E-FB66-BB73FEFA0E75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4:52:30.005" v="453" actId="20577"/>
          <ac:spMkLst>
            <pc:docMk/>
            <pc:sldMk cId="2811388700" sldId="526"/>
            <ac:spMk id="3" creationId="{9C1DB984-0459-8C3D-EB99-C11FB3D98B54}"/>
          </ac:spMkLst>
        </pc:spChg>
      </pc:sldChg>
      <pc:sldChg chg="modSp new">
        <pc:chgData name="Pecháčková Martina" userId="S::martina.pechackova@mmr.cz::2b84e9cd-1101-4c51-adf6-bff40859e955" providerId="AD" clId="Web-{4DE6CA9F-1B3A-C6C1-37EA-B6FE785AC960}" dt="2022-06-27T15:17:27.260" v="666" actId="20577"/>
        <pc:sldMkLst>
          <pc:docMk/>
          <pc:sldMk cId="11092527" sldId="527"/>
        </pc:sldMkLst>
        <pc:spChg chg="mod">
          <ac:chgData name="Pecháčková Martina" userId="S::martina.pechackova@mmr.cz::2b84e9cd-1101-4c51-adf6-bff40859e955" providerId="AD" clId="Web-{4DE6CA9F-1B3A-C6C1-37EA-B6FE785AC960}" dt="2022-06-27T15:17:27.260" v="666" actId="20577"/>
          <ac:spMkLst>
            <pc:docMk/>
            <pc:sldMk cId="11092527" sldId="527"/>
            <ac:spMk id="2" creationId="{02C37F3E-15A1-8125-DCBF-B3B52EE6D072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5:05:42.314" v="577" actId="20577"/>
          <ac:spMkLst>
            <pc:docMk/>
            <pc:sldMk cId="11092527" sldId="527"/>
            <ac:spMk id="3" creationId="{40C19324-ABC4-CDB3-F06D-AA41604784D9}"/>
          </ac:spMkLst>
        </pc:spChg>
      </pc:sldChg>
      <pc:sldChg chg="modSp new">
        <pc:chgData name="Pecháčková Martina" userId="S::martina.pechackova@mmr.cz::2b84e9cd-1101-4c51-adf6-bff40859e955" providerId="AD" clId="Web-{4DE6CA9F-1B3A-C6C1-37EA-B6FE785AC960}" dt="2022-06-27T15:20:21.095" v="675" actId="20577"/>
        <pc:sldMkLst>
          <pc:docMk/>
          <pc:sldMk cId="2768989807" sldId="528"/>
        </pc:sldMkLst>
        <pc:spChg chg="mod">
          <ac:chgData name="Pecháčková Martina" userId="S::martina.pechackova@mmr.cz::2b84e9cd-1101-4c51-adf6-bff40859e955" providerId="AD" clId="Web-{4DE6CA9F-1B3A-C6C1-37EA-B6FE785AC960}" dt="2022-06-27T15:20:21.095" v="675" actId="20577"/>
          <ac:spMkLst>
            <pc:docMk/>
            <pc:sldMk cId="2768989807" sldId="528"/>
            <ac:spMk id="3" creationId="{AE027EFC-7F5C-5B30-FE1A-12B12F649135}"/>
          </ac:spMkLst>
        </pc:spChg>
      </pc:sldChg>
      <pc:sldChg chg="modSp new">
        <pc:chgData name="Pecháčková Martina" userId="S::martina.pechackova@mmr.cz::2b84e9cd-1101-4c51-adf6-bff40859e955" providerId="AD" clId="Web-{4DE6CA9F-1B3A-C6C1-37EA-B6FE785AC960}" dt="2022-06-27T15:20:53.830" v="690" actId="20577"/>
        <pc:sldMkLst>
          <pc:docMk/>
          <pc:sldMk cId="2831531870" sldId="529"/>
        </pc:sldMkLst>
        <pc:spChg chg="mod">
          <ac:chgData name="Pecháčková Martina" userId="S::martina.pechackova@mmr.cz::2b84e9cd-1101-4c51-adf6-bff40859e955" providerId="AD" clId="Web-{4DE6CA9F-1B3A-C6C1-37EA-B6FE785AC960}" dt="2022-06-27T15:20:53.830" v="690" actId="20577"/>
          <ac:spMkLst>
            <pc:docMk/>
            <pc:sldMk cId="2831531870" sldId="529"/>
            <ac:spMk id="3" creationId="{B4A9D1DF-213E-CB84-5632-9DEA2CD1ABCE}"/>
          </ac:spMkLst>
        </pc:spChg>
      </pc:sldChg>
      <pc:sldChg chg="addSp delSp modSp new">
        <pc:chgData name="Pecháčková Martina" userId="S::martina.pechackova@mmr.cz::2b84e9cd-1101-4c51-adf6-bff40859e955" providerId="AD" clId="Web-{4DE6CA9F-1B3A-C6C1-37EA-B6FE785AC960}" dt="2022-06-27T15:36:36.253" v="805" actId="20577"/>
        <pc:sldMkLst>
          <pc:docMk/>
          <pc:sldMk cId="2038312312" sldId="530"/>
        </pc:sldMkLst>
        <pc:spChg chg="del mod">
          <ac:chgData name="Pecháčková Martina" userId="S::martina.pechackova@mmr.cz::2b84e9cd-1101-4c51-adf6-bff40859e955" providerId="AD" clId="Web-{4DE6CA9F-1B3A-C6C1-37EA-B6FE785AC960}" dt="2022-06-27T15:24:05.384" v="739"/>
          <ac:spMkLst>
            <pc:docMk/>
            <pc:sldMk cId="2038312312" sldId="530"/>
            <ac:spMk id="2" creationId="{C92F48D5-DA10-F994-A8A9-D56823CA4340}"/>
          </ac:spMkLst>
        </pc:spChg>
        <pc:spChg chg="mod">
          <ac:chgData name="Pecháčková Martina" userId="S::martina.pechackova@mmr.cz::2b84e9cd-1101-4c51-adf6-bff40859e955" providerId="AD" clId="Web-{4DE6CA9F-1B3A-C6C1-37EA-B6FE785AC960}" dt="2022-06-27T15:22:29.271" v="712" actId="20577"/>
          <ac:spMkLst>
            <pc:docMk/>
            <pc:sldMk cId="2038312312" sldId="530"/>
            <ac:spMk id="3" creationId="{04972C39-8E4E-D3AB-AA44-4E8D399C6C5A}"/>
          </ac:spMkLst>
        </pc:spChg>
        <pc:spChg chg="add del mod">
          <ac:chgData name="Pecháčková Martina" userId="S::martina.pechackova@mmr.cz::2b84e9cd-1101-4c51-adf6-bff40859e955" providerId="AD" clId="Web-{4DE6CA9F-1B3A-C6C1-37EA-B6FE785AC960}" dt="2022-06-27T15:33:54.857" v="747"/>
          <ac:spMkLst>
            <pc:docMk/>
            <pc:sldMk cId="2038312312" sldId="530"/>
            <ac:spMk id="7" creationId="{BD7DFF3C-D186-4E53-AC5A-B759431778F6}"/>
          </ac:spMkLst>
        </pc:spChg>
        <pc:spChg chg="add del mod">
          <ac:chgData name="Pecháčková Martina" userId="S::martina.pechackova@mmr.cz::2b84e9cd-1101-4c51-adf6-bff40859e955" providerId="AD" clId="Web-{4DE6CA9F-1B3A-C6C1-37EA-B6FE785AC960}" dt="2022-06-27T15:34:29.515" v="754"/>
          <ac:spMkLst>
            <pc:docMk/>
            <pc:sldMk cId="2038312312" sldId="530"/>
            <ac:spMk id="10" creationId="{41D6E07B-6836-6AA4-3987-BAD4064BEDD6}"/>
          </ac:spMkLst>
        </pc:spChg>
        <pc:spChg chg="add mod">
          <ac:chgData name="Pecháčková Martina" userId="S::martina.pechackova@mmr.cz::2b84e9cd-1101-4c51-adf6-bff40859e955" providerId="AD" clId="Web-{4DE6CA9F-1B3A-C6C1-37EA-B6FE785AC960}" dt="2022-06-27T15:36:36.253" v="805" actId="20577"/>
          <ac:spMkLst>
            <pc:docMk/>
            <pc:sldMk cId="2038312312" sldId="530"/>
            <ac:spMk id="11" creationId="{7A325E41-B729-3E8A-3C23-28A0C2842120}"/>
          </ac:spMkLst>
        </pc:spChg>
        <pc:graphicFrameChg chg="add del mod ord modGraphic">
          <ac:chgData name="Pecháčková Martina" userId="S::martina.pechackova@mmr.cz::2b84e9cd-1101-4c51-adf6-bff40859e955" providerId="AD" clId="Web-{4DE6CA9F-1B3A-C6C1-37EA-B6FE785AC960}" dt="2022-06-27T15:29:51.239" v="746"/>
          <ac:graphicFrameMkLst>
            <pc:docMk/>
            <pc:sldMk cId="2038312312" sldId="530"/>
            <ac:graphicFrameMk id="5" creationId="{074AA24D-2770-DD07-628B-4D59CF5BBF5E}"/>
          </ac:graphicFrameMkLst>
        </pc:graphicFrameChg>
        <pc:graphicFrameChg chg="add mod ord modGraphic">
          <ac:chgData name="Pecháčková Martina" userId="S::martina.pechackova@mmr.cz::2b84e9cd-1101-4c51-adf6-bff40859e955" providerId="AD" clId="Web-{4DE6CA9F-1B3A-C6C1-37EA-B6FE785AC960}" dt="2022-06-27T15:34:50.578" v="768"/>
          <ac:graphicFrameMkLst>
            <pc:docMk/>
            <pc:sldMk cId="2038312312" sldId="530"/>
            <ac:graphicFrameMk id="9" creationId="{99166BC3-9C04-2B44-E041-689D28CF13F1}"/>
          </ac:graphicFrameMkLst>
        </pc:graphicFrameChg>
      </pc:sldChg>
    </pc:docChg>
  </pc:docChgLst>
  <pc:docChgLst>
    <pc:chgData name="Šlemendová Zdenka" userId="S::zdenka.slemendova@mmr.cz::158637ce-8a57-4de9-ac80-ef4a8b0c9c7f" providerId="AD" clId="Web-{9303D68B-31A9-5450-8F35-438598251209}"/>
    <pc:docChg chg="addSld modSld">
      <pc:chgData name="Šlemendová Zdenka" userId="S::zdenka.slemendova@mmr.cz::158637ce-8a57-4de9-ac80-ef4a8b0c9c7f" providerId="AD" clId="Web-{9303D68B-31A9-5450-8F35-438598251209}" dt="2022-06-22T12:54:17.189" v="1699" actId="20577"/>
      <pc:docMkLst>
        <pc:docMk/>
      </pc:docMkLst>
      <pc:sldChg chg="addSp modSp">
        <pc:chgData name="Šlemendová Zdenka" userId="S::zdenka.slemendova@mmr.cz::158637ce-8a57-4de9-ac80-ef4a8b0c9c7f" providerId="AD" clId="Web-{9303D68B-31A9-5450-8F35-438598251209}" dt="2022-06-22T12:21:57.497" v="1095" actId="20577"/>
        <pc:sldMkLst>
          <pc:docMk/>
          <pc:sldMk cId="3742741383" sldId="511"/>
        </pc:sldMkLst>
        <pc:spChg chg="mod">
          <ac:chgData name="Šlemendová Zdenka" userId="S::zdenka.slemendova@mmr.cz::158637ce-8a57-4de9-ac80-ef4a8b0c9c7f" providerId="AD" clId="Web-{9303D68B-31A9-5450-8F35-438598251209}" dt="2022-06-22T12:21:57.497" v="1095" actId="20577"/>
          <ac:spMkLst>
            <pc:docMk/>
            <pc:sldMk cId="3742741383" sldId="511"/>
            <ac:spMk id="2" creationId="{00000000-0000-0000-0000-000000000000}"/>
          </ac:spMkLst>
        </pc:spChg>
        <pc:spChg chg="add mod">
          <ac:chgData name="Šlemendová Zdenka" userId="S::zdenka.slemendova@mmr.cz::158637ce-8a57-4de9-ac80-ef4a8b0c9c7f" providerId="AD" clId="Web-{9303D68B-31A9-5450-8F35-438598251209}" dt="2022-06-22T11:18:33.365" v="15" actId="20577"/>
          <ac:spMkLst>
            <pc:docMk/>
            <pc:sldMk cId="3742741383" sldId="511"/>
            <ac:spMk id="4" creationId="{15A5DDE3-C9E7-0986-6641-924B9FC73A6B}"/>
          </ac:spMkLst>
        </pc:spChg>
      </pc:sldChg>
      <pc:sldChg chg="addSp delSp modSp new">
        <pc:chgData name="Šlemendová Zdenka" userId="S::zdenka.slemendova@mmr.cz::158637ce-8a57-4de9-ac80-ef4a8b0c9c7f" providerId="AD" clId="Web-{9303D68B-31A9-5450-8F35-438598251209}" dt="2022-06-22T12:22:37.639" v="1106" actId="20577"/>
        <pc:sldMkLst>
          <pc:docMk/>
          <pc:sldMk cId="3354674437" sldId="512"/>
        </pc:sldMkLst>
        <pc:spChg chg="del">
          <ac:chgData name="Šlemendová Zdenka" userId="S::zdenka.slemendova@mmr.cz::158637ce-8a57-4de9-ac80-ef4a8b0c9c7f" providerId="AD" clId="Web-{9303D68B-31A9-5450-8F35-438598251209}" dt="2022-06-22T11:30:30.056" v="144"/>
          <ac:spMkLst>
            <pc:docMk/>
            <pc:sldMk cId="3354674437" sldId="512"/>
            <ac:spMk id="2" creationId="{9FEC148C-85C1-3236-D002-3C48C67B3A2E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1:23:53.201" v="107" actId="20577"/>
          <ac:spMkLst>
            <pc:docMk/>
            <pc:sldMk cId="3354674437" sldId="512"/>
            <ac:spMk id="3" creationId="{5129384F-3DC8-81AE-0356-C39B19922983}"/>
          </ac:spMkLst>
        </pc:spChg>
        <pc:spChg chg="add mod">
          <ac:chgData name="Šlemendová Zdenka" userId="S::zdenka.slemendova@mmr.cz::158637ce-8a57-4de9-ac80-ef4a8b0c9c7f" providerId="AD" clId="Web-{9303D68B-31A9-5450-8F35-438598251209}" dt="2022-06-22T12:22:37.639" v="1106" actId="20577"/>
          <ac:spMkLst>
            <pc:docMk/>
            <pc:sldMk cId="3354674437" sldId="512"/>
            <ac:spMk id="4" creationId="{48B7C6C0-0F35-BCE0-72FB-44734FA3AF09}"/>
          </ac:spMkLst>
        </pc:spChg>
      </pc:sldChg>
      <pc:sldChg chg="addSp delSp modSp new">
        <pc:chgData name="Šlemendová Zdenka" userId="S::zdenka.slemendova@mmr.cz::158637ce-8a57-4de9-ac80-ef4a8b0c9c7f" providerId="AD" clId="Web-{9303D68B-31A9-5450-8F35-438598251209}" dt="2022-06-22T11:24:35.593" v="115"/>
        <pc:sldMkLst>
          <pc:docMk/>
          <pc:sldMk cId="1115193826" sldId="513"/>
        </pc:sldMkLst>
        <pc:spChg chg="del">
          <ac:chgData name="Šlemendová Zdenka" userId="S::zdenka.slemendova@mmr.cz::158637ce-8a57-4de9-ac80-ef4a8b0c9c7f" providerId="AD" clId="Web-{9303D68B-31A9-5450-8F35-438598251209}" dt="2022-06-22T11:24:13.749" v="110"/>
          <ac:spMkLst>
            <pc:docMk/>
            <pc:sldMk cId="1115193826" sldId="513"/>
            <ac:spMk id="2" creationId="{ABD8F012-CD27-A6DD-417A-69BDBB27ABC0}"/>
          </ac:spMkLst>
        </pc:spChg>
        <pc:spChg chg="del">
          <ac:chgData name="Šlemendová Zdenka" userId="S::zdenka.slemendova@mmr.cz::158637ce-8a57-4de9-ac80-ef4a8b0c9c7f" providerId="AD" clId="Web-{9303D68B-31A9-5450-8F35-438598251209}" dt="2022-06-22T11:24:25.796" v="113"/>
          <ac:spMkLst>
            <pc:docMk/>
            <pc:sldMk cId="1115193826" sldId="513"/>
            <ac:spMk id="3" creationId="{1FA19D80-05F6-6449-D71D-A0DF8FF08D3E}"/>
          </ac:spMkLst>
        </pc:spChg>
        <pc:spChg chg="add mod">
          <ac:chgData name="Šlemendová Zdenka" userId="S::zdenka.slemendova@mmr.cz::158637ce-8a57-4de9-ac80-ef4a8b0c9c7f" providerId="AD" clId="Web-{9303D68B-31A9-5450-8F35-438598251209}" dt="2022-06-22T11:24:29.874" v="114" actId="1076"/>
          <ac:spMkLst>
            <pc:docMk/>
            <pc:sldMk cId="1115193826" sldId="513"/>
            <ac:spMk id="4" creationId="{3B684453-CAC0-1DCA-5701-B7D430278D62}"/>
          </ac:spMkLst>
        </pc:spChg>
        <pc:spChg chg="add">
          <ac:chgData name="Šlemendová Zdenka" userId="S::zdenka.slemendova@mmr.cz::158637ce-8a57-4de9-ac80-ef4a8b0c9c7f" providerId="AD" clId="Web-{9303D68B-31A9-5450-8F35-438598251209}" dt="2022-06-22T11:24:35.593" v="115"/>
          <ac:spMkLst>
            <pc:docMk/>
            <pc:sldMk cId="1115193826" sldId="513"/>
            <ac:spMk id="5" creationId="{E54491F6-A242-ABFE-7C2E-90226A14175E}"/>
          </ac:spMkLst>
        </pc:spChg>
      </pc:sldChg>
      <pc:sldChg chg="modSp new">
        <pc:chgData name="Šlemendová Zdenka" userId="S::zdenka.slemendova@mmr.cz::158637ce-8a57-4de9-ac80-ef4a8b0c9c7f" providerId="AD" clId="Web-{9303D68B-31A9-5450-8F35-438598251209}" dt="2022-06-22T11:38:22.990" v="308" actId="20577"/>
        <pc:sldMkLst>
          <pc:docMk/>
          <pc:sldMk cId="410193214" sldId="514"/>
        </pc:sldMkLst>
        <pc:spChg chg="mod">
          <ac:chgData name="Šlemendová Zdenka" userId="S::zdenka.slemendova@mmr.cz::158637ce-8a57-4de9-ac80-ef4a8b0c9c7f" providerId="AD" clId="Web-{9303D68B-31A9-5450-8F35-438598251209}" dt="2022-06-22T11:38:22.990" v="308" actId="20577"/>
          <ac:spMkLst>
            <pc:docMk/>
            <pc:sldMk cId="410193214" sldId="514"/>
            <ac:spMk id="2" creationId="{90762156-A906-B97E-185F-F0C8B739AFC2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1:28:07.505" v="123" actId="20577"/>
          <ac:spMkLst>
            <pc:docMk/>
            <pc:sldMk cId="410193214" sldId="514"/>
            <ac:spMk id="3" creationId="{39EFB0D8-B18D-6A85-06D5-4590CB1BB9B1}"/>
          </ac:spMkLst>
        </pc:spChg>
      </pc:sldChg>
      <pc:sldChg chg="addSp delSp modSp new">
        <pc:chgData name="Šlemendová Zdenka" userId="S::zdenka.slemendova@mmr.cz::158637ce-8a57-4de9-ac80-ef4a8b0c9c7f" providerId="AD" clId="Web-{9303D68B-31A9-5450-8F35-438598251209}" dt="2022-06-22T11:43:36.795" v="410" actId="20577"/>
        <pc:sldMkLst>
          <pc:docMk/>
          <pc:sldMk cId="4055741758" sldId="515"/>
        </pc:sldMkLst>
        <pc:spChg chg="mod">
          <ac:chgData name="Šlemendová Zdenka" userId="S::zdenka.slemendova@mmr.cz::158637ce-8a57-4de9-ac80-ef4a8b0c9c7f" providerId="AD" clId="Web-{9303D68B-31A9-5450-8F35-438598251209}" dt="2022-06-22T11:43:36.795" v="410" actId="20577"/>
          <ac:spMkLst>
            <pc:docMk/>
            <pc:sldMk cId="4055741758" sldId="515"/>
            <ac:spMk id="2" creationId="{D36E9E35-A4BE-7E94-2307-D10F9366A9E2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1:38:09.630" v="307" actId="20577"/>
          <ac:spMkLst>
            <pc:docMk/>
            <pc:sldMk cId="4055741758" sldId="515"/>
            <ac:spMk id="3" creationId="{D919793A-F513-47FE-63B2-37E240DF7E0D}"/>
          </ac:spMkLst>
        </pc:spChg>
        <pc:spChg chg="add del mod">
          <ac:chgData name="Šlemendová Zdenka" userId="S::zdenka.slemendova@mmr.cz::158637ce-8a57-4de9-ac80-ef4a8b0c9c7f" providerId="AD" clId="Web-{9303D68B-31A9-5450-8F35-438598251209}" dt="2022-06-22T11:38:07.068" v="306"/>
          <ac:spMkLst>
            <pc:docMk/>
            <pc:sldMk cId="4055741758" sldId="515"/>
            <ac:spMk id="4" creationId="{75276A55-CA0A-E3D6-14FC-8363063A6516}"/>
          </ac:spMkLst>
        </pc:spChg>
      </pc:sldChg>
      <pc:sldChg chg="modSp new">
        <pc:chgData name="Šlemendová Zdenka" userId="S::zdenka.slemendova@mmr.cz::158637ce-8a57-4de9-ac80-ef4a8b0c9c7f" providerId="AD" clId="Web-{9303D68B-31A9-5450-8F35-438598251209}" dt="2022-06-22T12:23:22.624" v="1114" actId="20577"/>
        <pc:sldMkLst>
          <pc:docMk/>
          <pc:sldMk cId="4115323980" sldId="516"/>
        </pc:sldMkLst>
        <pc:spChg chg="mod">
          <ac:chgData name="Šlemendová Zdenka" userId="S::zdenka.slemendova@mmr.cz::158637ce-8a57-4de9-ac80-ef4a8b0c9c7f" providerId="AD" clId="Web-{9303D68B-31A9-5450-8F35-438598251209}" dt="2022-06-22T12:23:22.624" v="1114" actId="20577"/>
          <ac:spMkLst>
            <pc:docMk/>
            <pc:sldMk cId="4115323980" sldId="516"/>
            <ac:spMk id="2" creationId="{A9ED6DAB-B36B-7356-13FF-FD75130F8517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1:42:20.293" v="400" actId="20577"/>
          <ac:spMkLst>
            <pc:docMk/>
            <pc:sldMk cId="4115323980" sldId="516"/>
            <ac:spMk id="3" creationId="{8D107C54-D3C7-E32B-BD83-9DA76890A085}"/>
          </ac:spMkLst>
        </pc:spChg>
      </pc:sldChg>
      <pc:sldChg chg="modSp new">
        <pc:chgData name="Šlemendová Zdenka" userId="S::zdenka.slemendova@mmr.cz::158637ce-8a57-4de9-ac80-ef4a8b0c9c7f" providerId="AD" clId="Web-{9303D68B-31A9-5450-8F35-438598251209}" dt="2022-06-22T12:25:44.816" v="1116" actId="20577"/>
        <pc:sldMkLst>
          <pc:docMk/>
          <pc:sldMk cId="55145622" sldId="517"/>
        </pc:sldMkLst>
        <pc:spChg chg="mod">
          <ac:chgData name="Šlemendová Zdenka" userId="S::zdenka.slemendova@mmr.cz::158637ce-8a57-4de9-ac80-ef4a8b0c9c7f" providerId="AD" clId="Web-{9303D68B-31A9-5450-8F35-438598251209}" dt="2022-06-22T12:25:44.816" v="1116" actId="20577"/>
          <ac:spMkLst>
            <pc:docMk/>
            <pc:sldMk cId="55145622" sldId="517"/>
            <ac:spMk id="2" creationId="{DC1CDDBA-1139-CC5F-67CF-1C0389C23A83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1:45:37.517" v="470" actId="20577"/>
          <ac:spMkLst>
            <pc:docMk/>
            <pc:sldMk cId="55145622" sldId="517"/>
            <ac:spMk id="3" creationId="{D5C9CFC2-CF1F-6B1A-31F0-44251A5C3A19}"/>
          </ac:spMkLst>
        </pc:spChg>
      </pc:sldChg>
      <pc:sldChg chg="modSp new">
        <pc:chgData name="Šlemendová Zdenka" userId="S::zdenka.slemendova@mmr.cz::158637ce-8a57-4de9-ac80-ef4a8b0c9c7f" providerId="AD" clId="Web-{9303D68B-31A9-5450-8F35-438598251209}" dt="2022-06-22T12:28:52.383" v="1175" actId="20577"/>
        <pc:sldMkLst>
          <pc:docMk/>
          <pc:sldMk cId="2965433015" sldId="518"/>
        </pc:sldMkLst>
        <pc:spChg chg="mod">
          <ac:chgData name="Šlemendová Zdenka" userId="S::zdenka.slemendova@mmr.cz::158637ce-8a57-4de9-ac80-ef4a8b0c9c7f" providerId="AD" clId="Web-{9303D68B-31A9-5450-8F35-438598251209}" dt="2022-06-22T12:28:52.383" v="1175" actId="20577"/>
          <ac:spMkLst>
            <pc:docMk/>
            <pc:sldMk cId="2965433015" sldId="518"/>
            <ac:spMk id="2" creationId="{EB4699A9-78EF-3356-C553-4923D48AB6F7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1:50:05.946" v="646" actId="20577"/>
          <ac:spMkLst>
            <pc:docMk/>
            <pc:sldMk cId="2965433015" sldId="518"/>
            <ac:spMk id="3" creationId="{950B2D26-4301-2076-C3B7-4FC666B94559}"/>
          </ac:spMkLst>
        </pc:spChg>
      </pc:sldChg>
      <pc:sldChg chg="modSp new">
        <pc:chgData name="Šlemendová Zdenka" userId="S::zdenka.slemendova@mmr.cz::158637ce-8a57-4de9-ac80-ef4a8b0c9c7f" providerId="AD" clId="Web-{9303D68B-31A9-5450-8F35-438598251209}" dt="2022-06-22T12:47:28.475" v="1453" actId="20577"/>
        <pc:sldMkLst>
          <pc:docMk/>
          <pc:sldMk cId="3931431291" sldId="519"/>
        </pc:sldMkLst>
        <pc:spChg chg="mod">
          <ac:chgData name="Šlemendová Zdenka" userId="S::zdenka.slemendova@mmr.cz::158637ce-8a57-4de9-ac80-ef4a8b0c9c7f" providerId="AD" clId="Web-{9303D68B-31A9-5450-8F35-438598251209}" dt="2022-06-22T12:47:28.475" v="1453" actId="20577"/>
          <ac:spMkLst>
            <pc:docMk/>
            <pc:sldMk cId="3931431291" sldId="519"/>
            <ac:spMk id="2" creationId="{69865576-2D87-A4E3-84D7-53EAED762B2A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2:29:01.493" v="1183" actId="20577"/>
          <ac:spMkLst>
            <pc:docMk/>
            <pc:sldMk cId="3931431291" sldId="519"/>
            <ac:spMk id="3" creationId="{21CEE7E9-4BE3-A7C1-36C1-13A61315934E}"/>
          </ac:spMkLst>
        </pc:spChg>
      </pc:sldChg>
      <pc:sldChg chg="modSp new">
        <pc:chgData name="Šlemendová Zdenka" userId="S::zdenka.slemendova@mmr.cz::158637ce-8a57-4de9-ac80-ef4a8b0c9c7f" providerId="AD" clId="Web-{9303D68B-31A9-5450-8F35-438598251209}" dt="2022-06-22T12:53:39.767" v="1696" actId="20577"/>
        <pc:sldMkLst>
          <pc:docMk/>
          <pc:sldMk cId="1529662385" sldId="520"/>
        </pc:sldMkLst>
        <pc:spChg chg="mod">
          <ac:chgData name="Šlemendová Zdenka" userId="S::zdenka.slemendova@mmr.cz::158637ce-8a57-4de9-ac80-ef4a8b0c9c7f" providerId="AD" clId="Web-{9303D68B-31A9-5450-8F35-438598251209}" dt="2022-06-22T12:53:39.767" v="1696" actId="20577"/>
          <ac:spMkLst>
            <pc:docMk/>
            <pc:sldMk cId="1529662385" sldId="520"/>
            <ac:spMk id="2" creationId="{789A6CEF-2624-4884-78E1-152CA84A2148}"/>
          </ac:spMkLst>
        </pc:spChg>
        <pc:spChg chg="mod">
          <ac:chgData name="Šlemendová Zdenka" userId="S::zdenka.slemendova@mmr.cz::158637ce-8a57-4de9-ac80-ef4a8b0c9c7f" providerId="AD" clId="Web-{9303D68B-31A9-5450-8F35-438598251209}" dt="2022-06-22T12:47:40.710" v="1464" actId="20577"/>
          <ac:spMkLst>
            <pc:docMk/>
            <pc:sldMk cId="1529662385" sldId="520"/>
            <ac:spMk id="3" creationId="{2F913411-AD56-3D43-33EF-B755EAAA0418}"/>
          </ac:spMkLst>
        </pc:spChg>
      </pc:sldChg>
      <pc:sldChg chg="modSp new">
        <pc:chgData name="Šlemendová Zdenka" userId="S::zdenka.slemendova@mmr.cz::158637ce-8a57-4de9-ac80-ef4a8b0c9c7f" providerId="AD" clId="Web-{9303D68B-31A9-5450-8F35-438598251209}" dt="2022-06-22T12:54:17.189" v="1699" actId="20577"/>
        <pc:sldMkLst>
          <pc:docMk/>
          <pc:sldMk cId="745857662" sldId="521"/>
        </pc:sldMkLst>
        <pc:spChg chg="mod">
          <ac:chgData name="Šlemendová Zdenka" userId="S::zdenka.slemendova@mmr.cz::158637ce-8a57-4de9-ac80-ef4a8b0c9c7f" providerId="AD" clId="Web-{9303D68B-31A9-5450-8F35-438598251209}" dt="2022-06-22T12:54:17.189" v="1699" actId="20577"/>
          <ac:spMkLst>
            <pc:docMk/>
            <pc:sldMk cId="745857662" sldId="521"/>
            <ac:spMk id="3" creationId="{89697021-4ED7-358D-C536-D617C819F5A7}"/>
          </ac:spMkLst>
        </pc:spChg>
      </pc:sldChg>
    </pc:docChg>
  </pc:docChgLst>
  <pc:docChgLst>
    <pc:chgData name="Pecháčková Martina" userId="S::martina.pechackova@mmr.cz::2b84e9cd-1101-4c51-adf6-bff40859e955" providerId="AD" clId="Web-{9A8F519A-08CD-D994-05F0-D6413FFB4ABE}"/>
    <pc:docChg chg="modSld">
      <pc:chgData name="Pecháčková Martina" userId="S::martina.pechackova@mmr.cz::2b84e9cd-1101-4c51-adf6-bff40859e955" providerId="AD" clId="Web-{9A8F519A-08CD-D994-05F0-D6413FFB4ABE}" dt="2022-06-30T06:19:05.538" v="23"/>
      <pc:docMkLst>
        <pc:docMk/>
      </pc:docMkLst>
      <pc:sldChg chg="addSp delSp modSp">
        <pc:chgData name="Pecháčková Martina" userId="S::martina.pechackova@mmr.cz::2b84e9cd-1101-4c51-adf6-bff40859e955" providerId="AD" clId="Web-{9A8F519A-08CD-D994-05F0-D6413FFB4ABE}" dt="2022-06-30T06:19:05.538" v="23"/>
        <pc:sldMkLst>
          <pc:docMk/>
          <pc:sldMk cId="3645864112" sldId="535"/>
        </pc:sldMkLst>
        <pc:spChg chg="add del">
          <ac:chgData name="Pecháčková Martina" userId="S::martina.pechackova@mmr.cz::2b84e9cd-1101-4c51-adf6-bff40859e955" providerId="AD" clId="Web-{9A8F519A-08CD-D994-05F0-D6413FFB4ABE}" dt="2022-06-30T06:07:55.988" v="12"/>
          <ac:spMkLst>
            <pc:docMk/>
            <pc:sldMk cId="3645864112" sldId="535"/>
            <ac:spMk id="4" creationId="{1E79C113-3065-11C6-E860-9468B4682153}"/>
          </ac:spMkLst>
        </pc:spChg>
        <pc:spChg chg="add mod">
          <ac:chgData name="Pecháčková Martina" userId="S::martina.pechackova@mmr.cz::2b84e9cd-1101-4c51-adf6-bff40859e955" providerId="AD" clId="Web-{9A8F519A-08CD-D994-05F0-D6413FFB4ABE}" dt="2022-06-30T06:07:53.050" v="10" actId="1076"/>
          <ac:spMkLst>
            <pc:docMk/>
            <pc:sldMk cId="3645864112" sldId="535"/>
            <ac:spMk id="8" creationId="{8FD0DDE7-E2BC-DE6C-7819-14B36040FFB1}"/>
          </ac:spMkLst>
        </pc:spChg>
        <pc:graphicFrameChg chg="del">
          <ac:chgData name="Pecháčková Martina" userId="S::martina.pechackova@mmr.cz::2b84e9cd-1101-4c51-adf6-bff40859e955" providerId="AD" clId="Web-{9A8F519A-08CD-D994-05F0-D6413FFB4ABE}" dt="2022-06-30T06:07:03.658" v="0"/>
          <ac:graphicFrameMkLst>
            <pc:docMk/>
            <pc:sldMk cId="3645864112" sldId="535"/>
            <ac:graphicFrameMk id="5" creationId="{B19DAFC6-FA14-C3F2-403D-2DBE4F9F097A}"/>
          </ac:graphicFrameMkLst>
        </pc:graphicFrameChg>
        <pc:graphicFrameChg chg="add mod modGraphic">
          <ac:chgData name="Pecháčková Martina" userId="S::martina.pechackova@mmr.cz::2b84e9cd-1101-4c51-adf6-bff40859e955" providerId="AD" clId="Web-{9A8F519A-08CD-D994-05F0-D6413FFB4ABE}" dt="2022-06-30T06:19:05.538" v="23"/>
          <ac:graphicFrameMkLst>
            <pc:docMk/>
            <pc:sldMk cId="3645864112" sldId="535"/>
            <ac:graphicFrameMk id="7" creationId="{0FD1AF5A-3610-CEA6-C57F-A88D667EB1B2}"/>
          </ac:graphicFrameMkLst>
        </pc:graphicFrameChg>
      </pc:sldChg>
    </pc:docChg>
  </pc:docChgLst>
  <pc:docChgLst>
    <pc:chgData name="Šlemendová Zdenka" userId="S::zdenka.slemendova@mmr.cz::158637ce-8a57-4de9-ac80-ef4a8b0c9c7f" providerId="AD" clId="Web-{2F2B67E5-26BA-97A4-A9CE-BE5F8D296704}"/>
    <pc:docChg chg="modSld">
      <pc:chgData name="Šlemendová Zdenka" userId="S::zdenka.slemendova@mmr.cz::158637ce-8a57-4de9-ac80-ef4a8b0c9c7f" providerId="AD" clId="Web-{2F2B67E5-26BA-97A4-A9CE-BE5F8D296704}" dt="2022-07-26T08:57:23.524" v="0" actId="20577"/>
      <pc:docMkLst>
        <pc:docMk/>
      </pc:docMkLst>
      <pc:sldChg chg="modSp">
        <pc:chgData name="Šlemendová Zdenka" userId="S::zdenka.slemendova@mmr.cz::158637ce-8a57-4de9-ac80-ef4a8b0c9c7f" providerId="AD" clId="Web-{2F2B67E5-26BA-97A4-A9CE-BE5F8D296704}" dt="2022-07-26T08:57:23.524" v="0" actId="20577"/>
        <pc:sldMkLst>
          <pc:docMk/>
          <pc:sldMk cId="116807733" sldId="532"/>
        </pc:sldMkLst>
        <pc:spChg chg="mod">
          <ac:chgData name="Šlemendová Zdenka" userId="S::zdenka.slemendova@mmr.cz::158637ce-8a57-4de9-ac80-ef4a8b0c9c7f" providerId="AD" clId="Web-{2F2B67E5-26BA-97A4-A9CE-BE5F8D296704}" dt="2022-07-26T08:57:23.524" v="0" actId="20577"/>
          <ac:spMkLst>
            <pc:docMk/>
            <pc:sldMk cId="116807733" sldId="532"/>
            <ac:spMk id="2" creationId="{1EF12E40-1137-FEBF-B4E9-8BA971CDBD01}"/>
          </ac:spMkLst>
        </pc:spChg>
      </pc:sldChg>
    </pc:docChg>
  </pc:docChgLst>
  <pc:docChgLst>
    <pc:chgData name="Kuchaříková Ivana" userId="S::ivana.kucharikova@mmr.cz::97790f91-e295-4db0-8dbf-1544e449ecc3" providerId="AD" clId="Web-{39FCD436-A504-DADA-D656-73D7807F260B}"/>
    <pc:docChg chg="modSld">
      <pc:chgData name="Kuchaříková Ivana" userId="S::ivana.kucharikova@mmr.cz::97790f91-e295-4db0-8dbf-1544e449ecc3" providerId="AD" clId="Web-{39FCD436-A504-DADA-D656-73D7807F260B}" dt="2022-07-12T11:44:18.234" v="38" actId="20577"/>
      <pc:docMkLst>
        <pc:docMk/>
      </pc:docMkLst>
      <pc:sldChg chg="modSp">
        <pc:chgData name="Kuchaříková Ivana" userId="S::ivana.kucharikova@mmr.cz::97790f91-e295-4db0-8dbf-1544e449ecc3" providerId="AD" clId="Web-{39FCD436-A504-DADA-D656-73D7807F260B}" dt="2022-07-12T11:40:37.813" v="11" actId="20577"/>
        <pc:sldMkLst>
          <pc:docMk/>
          <pc:sldMk cId="2112083038" sldId="531"/>
        </pc:sldMkLst>
        <pc:spChg chg="mod">
          <ac:chgData name="Kuchaříková Ivana" userId="S::ivana.kucharikova@mmr.cz::97790f91-e295-4db0-8dbf-1544e449ecc3" providerId="AD" clId="Web-{39FCD436-A504-DADA-D656-73D7807F260B}" dt="2022-07-12T11:40:37.813" v="11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modSp">
        <pc:chgData name="Kuchaříková Ivana" userId="S::ivana.kucharikova@mmr.cz::97790f91-e295-4db0-8dbf-1544e449ecc3" providerId="AD" clId="Web-{39FCD436-A504-DADA-D656-73D7807F260B}" dt="2022-07-12T11:44:18.234" v="38" actId="20577"/>
        <pc:sldMkLst>
          <pc:docMk/>
          <pc:sldMk cId="116807733" sldId="532"/>
        </pc:sldMkLst>
        <pc:spChg chg="mod">
          <ac:chgData name="Kuchaříková Ivana" userId="S::ivana.kucharikova@mmr.cz::97790f91-e295-4db0-8dbf-1544e449ecc3" providerId="AD" clId="Web-{39FCD436-A504-DADA-D656-73D7807F260B}" dt="2022-07-12T11:44:18.234" v="38" actId="20577"/>
          <ac:spMkLst>
            <pc:docMk/>
            <pc:sldMk cId="116807733" sldId="532"/>
            <ac:spMk id="2" creationId="{1EF12E40-1137-FEBF-B4E9-8BA971CDBD01}"/>
          </ac:spMkLst>
        </pc:spChg>
      </pc:sldChg>
      <pc:sldChg chg="modSp">
        <pc:chgData name="Kuchaříková Ivana" userId="S::ivana.kucharikova@mmr.cz::97790f91-e295-4db0-8dbf-1544e449ecc3" providerId="AD" clId="Web-{39FCD436-A504-DADA-D656-73D7807F260B}" dt="2022-07-12T11:37:28.050" v="5" actId="20577"/>
        <pc:sldMkLst>
          <pc:docMk/>
          <pc:sldMk cId="623177415" sldId="534"/>
        </pc:sldMkLst>
        <pc:spChg chg="mod">
          <ac:chgData name="Kuchaříková Ivana" userId="S::ivana.kucharikova@mmr.cz::97790f91-e295-4db0-8dbf-1544e449ecc3" providerId="AD" clId="Web-{39FCD436-A504-DADA-D656-73D7807F260B}" dt="2022-07-12T11:37:28.050" v="5" actId="20577"/>
          <ac:spMkLst>
            <pc:docMk/>
            <pc:sldMk cId="623177415" sldId="534"/>
            <ac:spMk id="2" creationId="{85ECBFDC-760A-47A5-69A7-B2BD1D65F514}"/>
          </ac:spMkLst>
        </pc:spChg>
      </pc:sldChg>
    </pc:docChg>
  </pc:docChgLst>
  <pc:docChgLst>
    <pc:chgData name="Králová Petra" userId="S::petra.kralova@mmr.cz::1e50181e-ce25-40aa-baae-eed5b67731ad" providerId="AD" clId="Web-{267BF870-AA56-19D8-2A07-1B65FC7DDDEA}"/>
    <pc:docChg chg="modSld">
      <pc:chgData name="Králová Petra" userId="S::petra.kralova@mmr.cz::1e50181e-ce25-40aa-baae-eed5b67731ad" providerId="AD" clId="Web-{267BF870-AA56-19D8-2A07-1B65FC7DDDEA}" dt="2022-07-25T11:24:59.074" v="2"/>
      <pc:docMkLst>
        <pc:docMk/>
      </pc:docMkLst>
      <pc:sldChg chg="delCm">
        <pc:chgData name="Králová Petra" userId="S::petra.kralova@mmr.cz::1e50181e-ce25-40aa-baae-eed5b67731ad" providerId="AD" clId="Web-{267BF870-AA56-19D8-2A07-1B65FC7DDDEA}" dt="2022-07-25T11:24:59.074" v="2"/>
        <pc:sldMkLst>
          <pc:docMk/>
          <pc:sldMk cId="1529662385" sldId="520"/>
        </pc:sldMkLst>
      </pc:sldChg>
      <pc:sldChg chg="modSp">
        <pc:chgData name="Králová Petra" userId="S::petra.kralova@mmr.cz::1e50181e-ce25-40aa-baae-eed5b67731ad" providerId="AD" clId="Web-{267BF870-AA56-19D8-2A07-1B65FC7DDDEA}" dt="2022-07-25T11:21:16.017" v="1" actId="20577"/>
        <pc:sldMkLst>
          <pc:docMk/>
          <pc:sldMk cId="1877352976" sldId="545"/>
        </pc:sldMkLst>
        <pc:spChg chg="mod">
          <ac:chgData name="Králová Petra" userId="S::petra.kralova@mmr.cz::1e50181e-ce25-40aa-baae-eed5b67731ad" providerId="AD" clId="Web-{267BF870-AA56-19D8-2A07-1B65FC7DDDEA}" dt="2022-07-25T11:21:16.017" v="1" actId="20577"/>
          <ac:spMkLst>
            <pc:docMk/>
            <pc:sldMk cId="1877352976" sldId="545"/>
            <ac:spMk id="2" creationId="{EB4699A9-78EF-3356-C553-4923D48AB6F7}"/>
          </ac:spMkLst>
        </pc:spChg>
      </pc:sldChg>
    </pc:docChg>
  </pc:docChgLst>
  <pc:docChgLst>
    <pc:chgData name="Vojířová Jaroslava" userId="S::jaroslava.vojirova@mmr.cz::56fce233-c93c-478d-9d0f-a8088beb8ead" providerId="AD" clId="Web-{85E73329-10E8-B1D1-8FF4-313DD18B0A18}"/>
    <pc:docChg chg="modSld">
      <pc:chgData name="Vojířová Jaroslava" userId="S::jaroslava.vojirova@mmr.cz::56fce233-c93c-478d-9d0f-a8088beb8ead" providerId="AD" clId="Web-{85E73329-10E8-B1D1-8FF4-313DD18B0A18}" dt="2022-07-13T08:31:57.880" v="37" actId="20577"/>
      <pc:docMkLst>
        <pc:docMk/>
      </pc:docMkLst>
      <pc:sldChg chg="modSp">
        <pc:chgData name="Vojířová Jaroslava" userId="S::jaroslava.vojirova@mmr.cz::56fce233-c93c-478d-9d0f-a8088beb8ead" providerId="AD" clId="Web-{85E73329-10E8-B1D1-8FF4-313DD18B0A18}" dt="2022-07-13T08:31:57.880" v="37" actId="20577"/>
        <pc:sldMkLst>
          <pc:docMk/>
          <pc:sldMk cId="434649506" sldId="539"/>
        </pc:sldMkLst>
        <pc:spChg chg="mod">
          <ac:chgData name="Vojířová Jaroslava" userId="S::jaroslava.vojirova@mmr.cz::56fce233-c93c-478d-9d0f-a8088beb8ead" providerId="AD" clId="Web-{85E73329-10E8-B1D1-8FF4-313DD18B0A18}" dt="2022-07-13T08:31:57.880" v="37" actId="20577"/>
          <ac:spMkLst>
            <pc:docMk/>
            <pc:sldMk cId="434649506" sldId="539"/>
            <ac:spMk id="2" creationId="{A78C9EA6-A82D-CB8F-06F8-0E2D26E9B6FD}"/>
          </ac:spMkLst>
        </pc:spChg>
      </pc:sldChg>
    </pc:docChg>
  </pc:docChgLst>
  <pc:docChgLst>
    <pc:chgData name="Pecháčková Martina" userId="S::martina.pechackova@mmr.cz::2b84e9cd-1101-4c51-adf6-bff40859e955" providerId="AD" clId="Web-{28189E58-E899-F52B-4E61-4082E2D04312}"/>
    <pc:docChg chg="addSld modSld">
      <pc:chgData name="Pecháčková Martina" userId="S::martina.pechackova@mmr.cz::2b84e9cd-1101-4c51-adf6-bff40859e955" providerId="AD" clId="Web-{28189E58-E899-F52B-4E61-4082E2D04312}" dt="2022-07-01T12:37:42.332" v="345" actId="20577"/>
      <pc:docMkLst>
        <pc:docMk/>
      </pc:docMkLst>
      <pc:sldChg chg="modSp">
        <pc:chgData name="Pecháčková Martina" userId="S::martina.pechackova@mmr.cz::2b84e9cd-1101-4c51-adf6-bff40859e955" providerId="AD" clId="Web-{28189E58-E899-F52B-4E61-4082E2D04312}" dt="2022-07-01T12:01:20.235" v="55" actId="20577"/>
        <pc:sldMkLst>
          <pc:docMk/>
          <pc:sldMk cId="55145622" sldId="517"/>
        </pc:sldMkLst>
        <pc:spChg chg="mod">
          <ac:chgData name="Pecháčková Martina" userId="S::martina.pechackova@mmr.cz::2b84e9cd-1101-4c51-adf6-bff40859e955" providerId="AD" clId="Web-{28189E58-E899-F52B-4E61-4082E2D04312}" dt="2022-07-01T12:01:20.235" v="55" actId="20577"/>
          <ac:spMkLst>
            <pc:docMk/>
            <pc:sldMk cId="55145622" sldId="517"/>
            <ac:spMk id="2" creationId="{DC1CDDBA-1139-CC5F-67CF-1C0389C23A83}"/>
          </ac:spMkLst>
        </pc:spChg>
      </pc:sldChg>
      <pc:sldChg chg="modSp">
        <pc:chgData name="Pecháčková Martina" userId="S::martina.pechackova@mmr.cz::2b84e9cd-1101-4c51-adf6-bff40859e955" providerId="AD" clId="Web-{28189E58-E899-F52B-4E61-4082E2D04312}" dt="2022-07-01T11:58:18.953" v="7" actId="20577"/>
        <pc:sldMkLst>
          <pc:docMk/>
          <pc:sldMk cId="2965433015" sldId="518"/>
        </pc:sldMkLst>
        <pc:spChg chg="mod">
          <ac:chgData name="Pecháčková Martina" userId="S::martina.pechackova@mmr.cz::2b84e9cd-1101-4c51-adf6-bff40859e955" providerId="AD" clId="Web-{28189E58-E899-F52B-4E61-4082E2D04312}" dt="2022-07-01T11:58:18.953" v="7" actId="20577"/>
          <ac:spMkLst>
            <pc:docMk/>
            <pc:sldMk cId="2965433015" sldId="518"/>
            <ac:spMk id="2" creationId="{EB4699A9-78EF-3356-C553-4923D48AB6F7}"/>
          </ac:spMkLst>
        </pc:spChg>
      </pc:sldChg>
      <pc:sldChg chg="modSp">
        <pc:chgData name="Pecháčková Martina" userId="S::martina.pechackova@mmr.cz::2b84e9cd-1101-4c51-adf6-bff40859e955" providerId="AD" clId="Web-{28189E58-E899-F52B-4E61-4082E2D04312}" dt="2022-07-01T12:34:45.907" v="330" actId="20577"/>
        <pc:sldMkLst>
          <pc:docMk/>
          <pc:sldMk cId="1529662385" sldId="520"/>
        </pc:sldMkLst>
        <pc:spChg chg="mod">
          <ac:chgData name="Pecháčková Martina" userId="S::martina.pechackova@mmr.cz::2b84e9cd-1101-4c51-adf6-bff40859e955" providerId="AD" clId="Web-{28189E58-E899-F52B-4E61-4082E2D04312}" dt="2022-07-01T12:34:45.907" v="330" actId="20577"/>
          <ac:spMkLst>
            <pc:docMk/>
            <pc:sldMk cId="1529662385" sldId="520"/>
            <ac:spMk id="2" creationId="{789A6CEF-2624-4884-78E1-152CA84A2148}"/>
          </ac:spMkLst>
        </pc:spChg>
      </pc:sldChg>
      <pc:sldChg chg="addSp modSp">
        <pc:chgData name="Pecháčková Martina" userId="S::martina.pechackova@mmr.cz::2b84e9cd-1101-4c51-adf6-bff40859e955" providerId="AD" clId="Web-{28189E58-E899-F52B-4E61-4082E2D04312}" dt="2022-07-01T12:37:42.332" v="345" actId="20577"/>
        <pc:sldMkLst>
          <pc:docMk/>
          <pc:sldMk cId="4002822758" sldId="523"/>
        </pc:sldMkLst>
        <pc:spChg chg="add mod">
          <ac:chgData name="Pecháčková Martina" userId="S::martina.pechackova@mmr.cz::2b84e9cd-1101-4c51-adf6-bff40859e955" providerId="AD" clId="Web-{28189E58-E899-F52B-4E61-4082E2D04312}" dt="2022-07-01T12:37:42.332" v="345" actId="20577"/>
          <ac:spMkLst>
            <pc:docMk/>
            <pc:sldMk cId="4002822758" sldId="523"/>
            <ac:spMk id="4" creationId="{5C736C70-E1C0-3BCB-0114-61F34246EBC3}"/>
          </ac:spMkLst>
        </pc:spChg>
      </pc:sldChg>
      <pc:sldChg chg="addSp delSp modSp">
        <pc:chgData name="Pecháčková Martina" userId="S::martina.pechackova@mmr.cz::2b84e9cd-1101-4c51-adf6-bff40859e955" providerId="AD" clId="Web-{28189E58-E899-F52B-4E61-4082E2D04312}" dt="2022-07-01T12:32:42.624" v="324" actId="20577"/>
        <pc:sldMkLst>
          <pc:docMk/>
          <pc:sldMk cId="11092527" sldId="527"/>
        </pc:sldMkLst>
        <pc:spChg chg="mod">
          <ac:chgData name="Pecháčková Martina" userId="S::martina.pechackova@mmr.cz::2b84e9cd-1101-4c51-adf6-bff40859e955" providerId="AD" clId="Web-{28189E58-E899-F52B-4E61-4082E2D04312}" dt="2022-07-01T12:24:27.632" v="227" actId="20577"/>
          <ac:spMkLst>
            <pc:docMk/>
            <pc:sldMk cId="11092527" sldId="527"/>
            <ac:spMk id="2" creationId="{02C37F3E-15A1-8125-DCBF-B3B52EE6D072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5:28.789" v="238" actId="14100"/>
          <ac:spMkLst>
            <pc:docMk/>
            <pc:sldMk cId="11092527" sldId="527"/>
            <ac:spMk id="4" creationId="{60363271-63EC-9187-99F3-D79F59BE6CC3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6:46.197" v="255" actId="1076"/>
          <ac:spMkLst>
            <pc:docMk/>
            <pc:sldMk cId="11092527" sldId="527"/>
            <ac:spMk id="5" creationId="{DA7571B9-0A50-1369-A7E1-FB75C3998ED6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7:16.713" v="262" actId="1076"/>
          <ac:spMkLst>
            <pc:docMk/>
            <pc:sldMk cId="11092527" sldId="527"/>
            <ac:spMk id="6" creationId="{B3A8394D-4DF7-C16C-A3FA-FCA30A27857F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6:49.134" v="256" actId="1076"/>
          <ac:spMkLst>
            <pc:docMk/>
            <pc:sldMk cId="11092527" sldId="527"/>
            <ac:spMk id="7" creationId="{294BE5A4-AA3E-884A-53DF-AEA2794E49C4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7:32.119" v="266" actId="1076"/>
          <ac:spMkLst>
            <pc:docMk/>
            <pc:sldMk cId="11092527" sldId="527"/>
            <ac:spMk id="8" creationId="{2AE70EDB-0817-01BB-9FF7-5F34E242FCD3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7:35.010" v="267" actId="1076"/>
          <ac:spMkLst>
            <pc:docMk/>
            <pc:sldMk cId="11092527" sldId="527"/>
            <ac:spMk id="9" creationId="{70DF86F8-6F2E-8661-B7F3-AF689290DBA8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7:13.635" v="261" actId="1076"/>
          <ac:spMkLst>
            <pc:docMk/>
            <pc:sldMk cId="11092527" sldId="527"/>
            <ac:spMk id="10" creationId="{B989F9BE-A8C2-A13F-23C5-BEDC3CED875B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7:40.448" v="268" actId="1076"/>
          <ac:spMkLst>
            <pc:docMk/>
            <pc:sldMk cId="11092527" sldId="527"/>
            <ac:spMk id="11" creationId="{D8855DEF-BB0E-8C0B-FE4F-A3CF1B1404C7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27:28.057" v="265" actId="1076"/>
          <ac:spMkLst>
            <pc:docMk/>
            <pc:sldMk cId="11092527" sldId="527"/>
            <ac:spMk id="12" creationId="{369B0731-71C3-53E4-AF25-F6D6D4F6F2FD}"/>
          </ac:spMkLst>
        </pc:spChg>
        <pc:spChg chg="add del mod">
          <ac:chgData name="Pecháčková Martina" userId="S::martina.pechackova@mmr.cz::2b84e9cd-1101-4c51-adf6-bff40859e955" providerId="AD" clId="Web-{28189E58-E899-F52B-4E61-4082E2D04312}" dt="2022-07-01T12:30:05.669" v="275"/>
          <ac:spMkLst>
            <pc:docMk/>
            <pc:sldMk cId="11092527" sldId="527"/>
            <ac:spMk id="13" creationId="{634EB0AE-17C4-55EA-00CC-46CC272992AC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31:15.529" v="284" actId="14100"/>
          <ac:spMkLst>
            <pc:docMk/>
            <pc:sldMk cId="11092527" sldId="527"/>
            <ac:spMk id="14" creationId="{A2F9AA15-C115-8600-E530-134987DDF005}"/>
          </ac:spMkLst>
        </pc:spChg>
        <pc:spChg chg="add del">
          <ac:chgData name="Pecháčková Martina" userId="S::martina.pechackova@mmr.cz::2b84e9cd-1101-4c51-adf6-bff40859e955" providerId="AD" clId="Web-{28189E58-E899-F52B-4E61-4082E2D04312}" dt="2022-07-01T12:31:04.091" v="283"/>
          <ac:spMkLst>
            <pc:docMk/>
            <pc:sldMk cId="11092527" sldId="527"/>
            <ac:spMk id="15" creationId="{DCC8962F-FF0B-56C5-2BDC-40A7A78D914F}"/>
          </ac:spMkLst>
        </pc:spChg>
        <pc:spChg chg="add del">
          <ac:chgData name="Pecháčková Martina" userId="S::martina.pechackova@mmr.cz::2b84e9cd-1101-4c51-adf6-bff40859e955" providerId="AD" clId="Web-{28189E58-E899-F52B-4E61-4082E2D04312}" dt="2022-07-01T12:31:01.701" v="282"/>
          <ac:spMkLst>
            <pc:docMk/>
            <pc:sldMk cId="11092527" sldId="527"/>
            <ac:spMk id="16" creationId="{43EE736B-148C-4CCE-79A6-43D5D1C872A2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31:36.623" v="307" actId="20577"/>
          <ac:spMkLst>
            <pc:docMk/>
            <pc:sldMk cId="11092527" sldId="527"/>
            <ac:spMk id="17" creationId="{C7A49BCD-EFAB-24D1-8D23-15B5C9AD9BB4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32:42.624" v="324" actId="20577"/>
          <ac:spMkLst>
            <pc:docMk/>
            <pc:sldMk cId="11092527" sldId="527"/>
            <ac:spMk id="19" creationId="{E979B9E1-56CB-2234-1861-83B45DEA151D}"/>
          </ac:spMkLst>
        </pc:spChg>
        <pc:cxnChg chg="add mod">
          <ac:chgData name="Pecháčková Martina" userId="S::martina.pechackova@mmr.cz::2b84e9cd-1101-4c51-adf6-bff40859e955" providerId="AD" clId="Web-{28189E58-E899-F52B-4E61-4082E2D04312}" dt="2022-07-01T12:32:25.217" v="313" actId="14100"/>
          <ac:cxnSpMkLst>
            <pc:docMk/>
            <pc:sldMk cId="11092527" sldId="527"/>
            <ac:cxnSpMk id="18" creationId="{BB8B7004-B8F9-CCBD-CB3D-5CBAF6DEA4BC}"/>
          </ac:cxnSpMkLst>
        </pc:cxnChg>
      </pc:sldChg>
      <pc:sldChg chg="addSp delSp modSp new">
        <pc:chgData name="Pecháčková Martina" userId="S::martina.pechackova@mmr.cz::2b84e9cd-1101-4c51-adf6-bff40859e955" providerId="AD" clId="Web-{28189E58-E899-F52B-4E61-4082E2D04312}" dt="2022-07-01T12:10:05.196" v="99" actId="20577"/>
        <pc:sldMkLst>
          <pc:docMk/>
          <pc:sldMk cId="872893237" sldId="537"/>
        </pc:sldMkLst>
        <pc:spChg chg="mod">
          <ac:chgData name="Pecháčková Martina" userId="S::martina.pechackova@mmr.cz::2b84e9cd-1101-4c51-adf6-bff40859e955" providerId="AD" clId="Web-{28189E58-E899-F52B-4E61-4082E2D04312}" dt="2022-07-01T12:07:26.960" v="81" actId="20577"/>
          <ac:spMkLst>
            <pc:docMk/>
            <pc:sldMk cId="872893237" sldId="537"/>
            <ac:spMk id="2" creationId="{40F787C3-E1C5-F058-70CB-D1D2437ACE3B}"/>
          </ac:spMkLst>
        </pc:spChg>
        <pc:spChg chg="mod">
          <ac:chgData name="Pecháčková Martina" userId="S::martina.pechackova@mmr.cz::2b84e9cd-1101-4c51-adf6-bff40859e955" providerId="AD" clId="Web-{28189E58-E899-F52B-4E61-4082E2D04312}" dt="2022-07-01T12:10:05.196" v="99" actId="20577"/>
          <ac:spMkLst>
            <pc:docMk/>
            <pc:sldMk cId="872893237" sldId="537"/>
            <ac:spMk id="3" creationId="{70B40E30-09A2-6A39-B7FF-F6B25024B2C0}"/>
          </ac:spMkLst>
        </pc:spChg>
        <pc:spChg chg="add del">
          <ac:chgData name="Pecháčková Martina" userId="S::martina.pechackova@mmr.cz::2b84e9cd-1101-4c51-adf6-bff40859e955" providerId="AD" clId="Web-{28189E58-E899-F52B-4E61-4082E2D04312}" dt="2022-07-01T12:09:42.540" v="86"/>
          <ac:spMkLst>
            <pc:docMk/>
            <pc:sldMk cId="872893237" sldId="537"/>
            <ac:spMk id="4" creationId="{3EB7824B-F7E7-3BC6-8102-7EC76C573B77}"/>
          </ac:spMkLst>
        </pc:spChg>
      </pc:sldChg>
      <pc:sldChg chg="modSp new">
        <pc:chgData name="Pecháčková Martina" userId="S::martina.pechackova@mmr.cz::2b84e9cd-1101-4c51-adf6-bff40859e955" providerId="AD" clId="Web-{28189E58-E899-F52B-4E61-4082E2D04312}" dt="2022-07-01T12:15:25.170" v="141" actId="20577"/>
        <pc:sldMkLst>
          <pc:docMk/>
          <pc:sldMk cId="2599596394" sldId="538"/>
        </pc:sldMkLst>
        <pc:spChg chg="mod">
          <ac:chgData name="Pecháčková Martina" userId="S::martina.pechackova@mmr.cz::2b84e9cd-1101-4c51-adf6-bff40859e955" providerId="AD" clId="Web-{28189E58-E899-F52B-4E61-4082E2D04312}" dt="2022-07-01T12:15:25.170" v="141" actId="20577"/>
          <ac:spMkLst>
            <pc:docMk/>
            <pc:sldMk cId="2599596394" sldId="538"/>
            <ac:spMk id="2" creationId="{30A3425D-6727-DD15-26AA-74278A4433B1}"/>
          </ac:spMkLst>
        </pc:spChg>
        <pc:spChg chg="mod">
          <ac:chgData name="Pecháčková Martina" userId="S::martina.pechackova@mmr.cz::2b84e9cd-1101-4c51-adf6-bff40859e955" providerId="AD" clId="Web-{28189E58-E899-F52B-4E61-4082E2D04312}" dt="2022-07-01T12:10:20.743" v="103" actId="20577"/>
          <ac:spMkLst>
            <pc:docMk/>
            <pc:sldMk cId="2599596394" sldId="538"/>
            <ac:spMk id="3" creationId="{CC9C97CE-63C4-1EB0-2070-A0DB562B4177}"/>
          </ac:spMkLst>
        </pc:spChg>
      </pc:sldChg>
      <pc:sldChg chg="addSp modSp new">
        <pc:chgData name="Pecháčková Martina" userId="S::martina.pechackova@mmr.cz::2b84e9cd-1101-4c51-adf6-bff40859e955" providerId="AD" clId="Web-{28189E58-E899-F52B-4E61-4082E2D04312}" dt="2022-07-01T12:35:16.626" v="341" actId="20577"/>
        <pc:sldMkLst>
          <pc:docMk/>
          <pc:sldMk cId="4116438022" sldId="540"/>
        </pc:sldMkLst>
        <pc:spChg chg="mod">
          <ac:chgData name="Pecháčková Martina" userId="S::martina.pechackova@mmr.cz::2b84e9cd-1101-4c51-adf6-bff40859e955" providerId="AD" clId="Web-{28189E58-E899-F52B-4E61-4082E2D04312}" dt="2022-07-01T12:34:04.219" v="327" actId="20577"/>
          <ac:spMkLst>
            <pc:docMk/>
            <pc:sldMk cId="4116438022" sldId="540"/>
            <ac:spMk id="3" creationId="{0F58F45F-6D31-4103-CF79-3930B80DC1BE}"/>
          </ac:spMkLst>
        </pc:spChg>
        <pc:spChg chg="add mod">
          <ac:chgData name="Pecháčková Martina" userId="S::martina.pechackova@mmr.cz::2b84e9cd-1101-4c51-adf6-bff40859e955" providerId="AD" clId="Web-{28189E58-E899-F52B-4E61-4082E2D04312}" dt="2022-07-01T12:35:16.626" v="341" actId="20577"/>
          <ac:spMkLst>
            <pc:docMk/>
            <pc:sldMk cId="4116438022" sldId="540"/>
            <ac:spMk id="4" creationId="{CF11185D-B60E-D924-D8B1-FADD7BEDFB34}"/>
          </ac:spMkLst>
        </pc:spChg>
      </pc:sldChg>
    </pc:docChg>
  </pc:docChgLst>
  <pc:docChgLst>
    <pc:chgData name="Pecháčková Martina" userId="S::martina.pechackova@mmr.cz::2b84e9cd-1101-4c51-adf6-bff40859e955" providerId="AD" clId="Web-{DA2FFEA5-ADAE-4BD0-6749-B043437DA101}"/>
    <pc:docChg chg="addSld modSld">
      <pc:chgData name="Pecháčková Martina" userId="S::martina.pechackova@mmr.cz::2b84e9cd-1101-4c51-adf6-bff40859e955" providerId="AD" clId="Web-{DA2FFEA5-ADAE-4BD0-6749-B043437DA101}" dt="2022-06-28T13:16:12.954" v="281" actId="20577"/>
      <pc:docMkLst>
        <pc:docMk/>
      </pc:docMkLst>
      <pc:sldChg chg="modSp">
        <pc:chgData name="Pecháčková Martina" userId="S::martina.pechackova@mmr.cz::2b84e9cd-1101-4c51-adf6-bff40859e955" providerId="AD" clId="Web-{DA2FFEA5-ADAE-4BD0-6749-B043437DA101}" dt="2022-06-28T11:59:57.395" v="20" actId="20577"/>
        <pc:sldMkLst>
          <pc:docMk/>
          <pc:sldMk cId="1000443428" sldId="493"/>
        </pc:sldMkLst>
        <pc:spChg chg="mod">
          <ac:chgData name="Pecháčková Martina" userId="S::martina.pechackova@mmr.cz::2b84e9cd-1101-4c51-adf6-bff40859e955" providerId="AD" clId="Web-{DA2FFEA5-ADAE-4BD0-6749-B043437DA101}" dt="2022-06-28T11:59:57.395" v="20" actId="20577"/>
          <ac:spMkLst>
            <pc:docMk/>
            <pc:sldMk cId="1000443428" sldId="493"/>
            <ac:spMk id="2" creationId="{00000000-0000-0000-0000-000000000000}"/>
          </ac:spMkLst>
        </pc:spChg>
      </pc:sldChg>
      <pc:sldChg chg="modSp">
        <pc:chgData name="Pecháčková Martina" userId="S::martina.pechackova@mmr.cz::2b84e9cd-1101-4c51-adf6-bff40859e955" providerId="AD" clId="Web-{DA2FFEA5-ADAE-4BD0-6749-B043437DA101}" dt="2022-06-28T13:16:12.954" v="281" actId="20577"/>
        <pc:sldMkLst>
          <pc:docMk/>
          <pc:sldMk cId="2768989807" sldId="528"/>
        </pc:sldMkLst>
        <pc:spChg chg="mod">
          <ac:chgData name="Pecháčková Martina" userId="S::martina.pechackova@mmr.cz::2b84e9cd-1101-4c51-adf6-bff40859e955" providerId="AD" clId="Web-{DA2FFEA5-ADAE-4BD0-6749-B043437DA101}" dt="2022-06-28T13:16:12.954" v="281" actId="20577"/>
          <ac:spMkLst>
            <pc:docMk/>
            <pc:sldMk cId="2768989807" sldId="528"/>
            <ac:spMk id="2" creationId="{12A14D9B-C302-E58F-8B10-2BE9167A4F23}"/>
          </ac:spMkLst>
        </pc:spChg>
      </pc:sldChg>
      <pc:sldChg chg="modSp">
        <pc:chgData name="Pecháčková Martina" userId="S::martina.pechackova@mmr.cz::2b84e9cd-1101-4c51-adf6-bff40859e955" providerId="AD" clId="Web-{DA2FFEA5-ADAE-4BD0-6749-B043437DA101}" dt="2022-06-28T13:05:02.104" v="173" actId="20577"/>
        <pc:sldMkLst>
          <pc:docMk/>
          <pc:sldMk cId="2831531870" sldId="529"/>
        </pc:sldMkLst>
        <pc:spChg chg="mod">
          <ac:chgData name="Pecháčková Martina" userId="S::martina.pechackova@mmr.cz::2b84e9cd-1101-4c51-adf6-bff40859e955" providerId="AD" clId="Web-{DA2FFEA5-ADAE-4BD0-6749-B043437DA101}" dt="2022-06-28T13:05:02.104" v="173" actId="20577"/>
          <ac:spMkLst>
            <pc:docMk/>
            <pc:sldMk cId="2831531870" sldId="529"/>
            <ac:spMk id="2" creationId="{6D433478-4376-D7C1-AB95-D0802AF0C97D}"/>
          </ac:spMkLst>
        </pc:spChg>
      </pc:sldChg>
      <pc:sldChg chg="modSp">
        <pc:chgData name="Pecháčková Martina" userId="S::martina.pechackova@mmr.cz::2b84e9cd-1101-4c51-adf6-bff40859e955" providerId="AD" clId="Web-{DA2FFEA5-ADAE-4BD0-6749-B043437DA101}" dt="2022-06-28T12:47:27.931" v="65" actId="20577"/>
        <pc:sldMkLst>
          <pc:docMk/>
          <pc:sldMk cId="2038312312" sldId="530"/>
        </pc:sldMkLst>
        <pc:spChg chg="mod">
          <ac:chgData name="Pecháčková Martina" userId="S::martina.pechackova@mmr.cz::2b84e9cd-1101-4c51-adf6-bff40859e955" providerId="AD" clId="Web-{DA2FFEA5-ADAE-4BD0-6749-B043437DA101}" dt="2022-06-28T12:47:27.931" v="65" actId="20577"/>
          <ac:spMkLst>
            <pc:docMk/>
            <pc:sldMk cId="2038312312" sldId="530"/>
            <ac:spMk id="11" creationId="{7A325E41-B729-3E8A-3C23-28A0C2842120}"/>
          </ac:spMkLst>
        </pc:spChg>
      </pc:sldChg>
      <pc:sldChg chg="modSp">
        <pc:chgData name="Pecháčková Martina" userId="S::martina.pechackova@mmr.cz::2b84e9cd-1101-4c51-adf6-bff40859e955" providerId="AD" clId="Web-{DA2FFEA5-ADAE-4BD0-6749-B043437DA101}" dt="2022-06-28T12:31:01.978" v="32" actId="20577"/>
        <pc:sldMkLst>
          <pc:docMk/>
          <pc:sldMk cId="2112083038" sldId="531"/>
        </pc:sldMkLst>
        <pc:spChg chg="mod">
          <ac:chgData name="Pecháčková Martina" userId="S::martina.pechackova@mmr.cz::2b84e9cd-1101-4c51-adf6-bff40859e955" providerId="AD" clId="Web-{DA2FFEA5-ADAE-4BD0-6749-B043437DA101}" dt="2022-06-28T12:31:01.978" v="32" actId="20577"/>
          <ac:spMkLst>
            <pc:docMk/>
            <pc:sldMk cId="2112083038" sldId="531"/>
            <ac:spMk id="2" creationId="{366A3E7F-2E70-E2F7-FD6A-22D9DEC61BCA}"/>
          </ac:spMkLst>
        </pc:spChg>
      </pc:sldChg>
      <pc:sldChg chg="modSp new">
        <pc:chgData name="Pecháčková Martina" userId="S::martina.pechackova@mmr.cz::2b84e9cd-1101-4c51-adf6-bff40859e955" providerId="AD" clId="Web-{DA2FFEA5-ADAE-4BD0-6749-B043437DA101}" dt="2022-06-28T12:36:05.253" v="39" actId="20577"/>
        <pc:sldMkLst>
          <pc:docMk/>
          <pc:sldMk cId="657102668" sldId="533"/>
        </pc:sldMkLst>
        <pc:spChg chg="mod">
          <ac:chgData name="Pecháčková Martina" userId="S::martina.pechackova@mmr.cz::2b84e9cd-1101-4c51-adf6-bff40859e955" providerId="AD" clId="Web-{DA2FFEA5-ADAE-4BD0-6749-B043437DA101}" dt="2022-06-28T12:36:05.253" v="39" actId="20577"/>
          <ac:spMkLst>
            <pc:docMk/>
            <pc:sldMk cId="657102668" sldId="533"/>
            <ac:spMk id="3" creationId="{275888DD-A2E3-A13A-A183-CDFEF7673316}"/>
          </ac:spMkLst>
        </pc:spChg>
      </pc:sldChg>
      <pc:sldChg chg="modSp new">
        <pc:chgData name="Pecháčková Martina" userId="S::martina.pechackova@mmr.cz::2b84e9cd-1101-4c51-adf6-bff40859e955" providerId="AD" clId="Web-{DA2FFEA5-ADAE-4BD0-6749-B043437DA101}" dt="2022-06-28T13:06:08.716" v="181" actId="20577"/>
        <pc:sldMkLst>
          <pc:docMk/>
          <pc:sldMk cId="623177415" sldId="534"/>
        </pc:sldMkLst>
        <pc:spChg chg="mod">
          <ac:chgData name="Pecháčková Martina" userId="S::martina.pechackova@mmr.cz::2b84e9cd-1101-4c51-adf6-bff40859e955" providerId="AD" clId="Web-{DA2FFEA5-ADAE-4BD0-6749-B043437DA101}" dt="2022-06-28T13:06:08.716" v="181" actId="20577"/>
          <ac:spMkLst>
            <pc:docMk/>
            <pc:sldMk cId="623177415" sldId="534"/>
            <ac:spMk id="2" creationId="{85ECBFDC-760A-47A5-69A7-B2BD1D65F514}"/>
          </ac:spMkLst>
        </pc:spChg>
        <pc:spChg chg="mod">
          <ac:chgData name="Pecháčková Martina" userId="S::martina.pechackova@mmr.cz::2b84e9cd-1101-4c51-adf6-bff40859e955" providerId="AD" clId="Web-{DA2FFEA5-ADAE-4BD0-6749-B043437DA101}" dt="2022-06-28T13:03:34.227" v="152" actId="20577"/>
          <ac:spMkLst>
            <pc:docMk/>
            <pc:sldMk cId="623177415" sldId="534"/>
            <ac:spMk id="3" creationId="{D9DC34FD-CA1B-88F7-A71A-01EB23AFFDCC}"/>
          </ac:spMkLst>
        </pc:spChg>
      </pc:sldChg>
    </pc:docChg>
  </pc:docChgLst>
  <pc:docChgLst>
    <pc:chgData name="Vojířová Jaroslava" userId="S::jaroslava.vojirova@mmr.cz::56fce233-c93c-478d-9d0f-a8088beb8ead" providerId="AD" clId="Web-{9090EC9A-704D-2E7F-4D76-0FE323F8381D}"/>
    <pc:docChg chg="mod addSld modSld">
      <pc:chgData name="Vojířová Jaroslava" userId="S::jaroslava.vojirova@mmr.cz::56fce233-c93c-478d-9d0f-a8088beb8ead" providerId="AD" clId="Web-{9090EC9A-704D-2E7F-4D76-0FE323F8381D}" dt="2022-07-12T13:32:13.728" v="250"/>
      <pc:docMkLst>
        <pc:docMk/>
      </pc:docMkLst>
      <pc:sldChg chg="addCm modCm">
        <pc:chgData name="Vojířová Jaroslava" userId="S::jaroslava.vojirova@mmr.cz::56fce233-c93c-478d-9d0f-a8088beb8ead" providerId="AD" clId="Web-{9090EC9A-704D-2E7F-4D76-0FE323F8381D}" dt="2022-07-12T13:32:13.728" v="250"/>
        <pc:sldMkLst>
          <pc:docMk/>
          <pc:sldMk cId="0" sldId="256"/>
        </pc:sldMkLst>
      </pc:sldChg>
      <pc:sldChg chg="modSp">
        <pc:chgData name="Vojířová Jaroslava" userId="S::jaroslava.vojirova@mmr.cz::56fce233-c93c-478d-9d0f-a8088beb8ead" providerId="AD" clId="Web-{9090EC9A-704D-2E7F-4D76-0FE323F8381D}" dt="2022-07-12T12:17:44.626" v="2" actId="20577"/>
        <pc:sldMkLst>
          <pc:docMk/>
          <pc:sldMk cId="1115193826" sldId="513"/>
        </pc:sldMkLst>
        <pc:spChg chg="mod">
          <ac:chgData name="Vojířová Jaroslava" userId="S::jaroslava.vojirova@mmr.cz::56fce233-c93c-478d-9d0f-a8088beb8ead" providerId="AD" clId="Web-{9090EC9A-704D-2E7F-4D76-0FE323F8381D}" dt="2022-07-12T12:17:44.626" v="2" actId="20577"/>
          <ac:spMkLst>
            <pc:docMk/>
            <pc:sldMk cId="1115193826" sldId="513"/>
            <ac:spMk id="5" creationId="{E54491F6-A242-ABFE-7C2E-90226A14175E}"/>
          </ac:spMkLst>
        </pc:spChg>
      </pc:sldChg>
      <pc:sldChg chg="modSp addCm delCm">
        <pc:chgData name="Vojířová Jaroslava" userId="S::jaroslava.vojirova@mmr.cz::56fce233-c93c-478d-9d0f-a8088beb8ead" providerId="AD" clId="Web-{9090EC9A-704D-2E7F-4D76-0FE323F8381D}" dt="2022-07-12T12:25:18.362" v="17"/>
        <pc:sldMkLst>
          <pc:docMk/>
          <pc:sldMk cId="410193214" sldId="514"/>
        </pc:sldMkLst>
        <pc:spChg chg="mod">
          <ac:chgData name="Vojířová Jaroslava" userId="S::jaroslava.vojirova@mmr.cz::56fce233-c93c-478d-9d0f-a8088beb8ead" providerId="AD" clId="Web-{9090EC9A-704D-2E7F-4D76-0FE323F8381D}" dt="2022-07-12T12:18:22.440" v="14" actId="20577"/>
          <ac:spMkLst>
            <pc:docMk/>
            <pc:sldMk cId="410193214" sldId="514"/>
            <ac:spMk id="2" creationId="{90762156-A906-B97E-185F-F0C8B739AFC2}"/>
          </ac:spMkLst>
        </pc:spChg>
      </pc:sldChg>
      <pc:sldChg chg="modSp">
        <pc:chgData name="Vojířová Jaroslava" userId="S::jaroslava.vojirova@mmr.cz::56fce233-c93c-478d-9d0f-a8088beb8ead" providerId="AD" clId="Web-{9090EC9A-704D-2E7F-4D76-0FE323F8381D}" dt="2022-07-12T12:27:31.460" v="21" actId="20577"/>
        <pc:sldMkLst>
          <pc:docMk/>
          <pc:sldMk cId="55145622" sldId="517"/>
        </pc:sldMkLst>
        <pc:spChg chg="mod">
          <ac:chgData name="Vojířová Jaroslava" userId="S::jaroslava.vojirova@mmr.cz::56fce233-c93c-478d-9d0f-a8088beb8ead" providerId="AD" clId="Web-{9090EC9A-704D-2E7F-4D76-0FE323F8381D}" dt="2022-07-12T12:27:31.460" v="21" actId="20577"/>
          <ac:spMkLst>
            <pc:docMk/>
            <pc:sldMk cId="55145622" sldId="517"/>
            <ac:spMk id="2" creationId="{DC1CDDBA-1139-CC5F-67CF-1C0389C23A83}"/>
          </ac:spMkLst>
        </pc:spChg>
      </pc:sldChg>
      <pc:sldChg chg="modSp addCm delCm">
        <pc:chgData name="Vojířová Jaroslava" userId="S::jaroslava.vojirova@mmr.cz::56fce233-c93c-478d-9d0f-a8088beb8ead" providerId="AD" clId="Web-{9090EC9A-704D-2E7F-4D76-0FE323F8381D}" dt="2022-07-12T12:49:51.025" v="46"/>
        <pc:sldMkLst>
          <pc:docMk/>
          <pc:sldMk cId="657102668" sldId="533"/>
        </pc:sldMkLst>
        <pc:spChg chg="mod">
          <ac:chgData name="Vojířová Jaroslava" userId="S::jaroslava.vojirova@mmr.cz::56fce233-c93c-478d-9d0f-a8088beb8ead" providerId="AD" clId="Web-{9090EC9A-704D-2E7F-4D76-0FE323F8381D}" dt="2022-07-12T12:45:16.203" v="45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modSp">
        <pc:chgData name="Vojířová Jaroslava" userId="S::jaroslava.vojirova@mmr.cz::56fce233-c93c-478d-9d0f-a8088beb8ead" providerId="AD" clId="Web-{9090EC9A-704D-2E7F-4D76-0FE323F8381D}" dt="2022-07-12T12:52:52.126" v="49" actId="20577"/>
        <pc:sldMkLst>
          <pc:docMk/>
          <pc:sldMk cId="623177415" sldId="534"/>
        </pc:sldMkLst>
        <pc:spChg chg="mod">
          <ac:chgData name="Vojířová Jaroslava" userId="S::jaroslava.vojirova@mmr.cz::56fce233-c93c-478d-9d0f-a8088beb8ead" providerId="AD" clId="Web-{9090EC9A-704D-2E7F-4D76-0FE323F8381D}" dt="2022-07-12T12:52:52.126" v="49" actId="20577"/>
          <ac:spMkLst>
            <pc:docMk/>
            <pc:sldMk cId="623177415" sldId="534"/>
            <ac:spMk id="2" creationId="{85ECBFDC-760A-47A5-69A7-B2BD1D65F514}"/>
          </ac:spMkLst>
        </pc:spChg>
      </pc:sldChg>
      <pc:sldChg chg="modSp">
        <pc:chgData name="Vojířová Jaroslava" userId="S::jaroslava.vojirova@mmr.cz::56fce233-c93c-478d-9d0f-a8088beb8ead" providerId="AD" clId="Web-{9090EC9A-704D-2E7F-4D76-0FE323F8381D}" dt="2022-07-12T12:32:13.986" v="37" actId="20577"/>
        <pc:sldMkLst>
          <pc:docMk/>
          <pc:sldMk cId="434649506" sldId="539"/>
        </pc:sldMkLst>
        <pc:spChg chg="mod">
          <ac:chgData name="Vojířová Jaroslava" userId="S::jaroslava.vojirova@mmr.cz::56fce233-c93c-478d-9d0f-a8088beb8ead" providerId="AD" clId="Web-{9090EC9A-704D-2E7F-4D76-0FE323F8381D}" dt="2022-07-12T12:32:13.986" v="37" actId="20577"/>
          <ac:spMkLst>
            <pc:docMk/>
            <pc:sldMk cId="434649506" sldId="539"/>
            <ac:spMk id="2" creationId="{A78C9EA6-A82D-CB8F-06F8-0E2D26E9B6FD}"/>
          </ac:spMkLst>
        </pc:spChg>
      </pc:sldChg>
      <pc:sldChg chg="addCm">
        <pc:chgData name="Vojířová Jaroslava" userId="S::jaroslava.vojirova@mmr.cz::56fce233-c93c-478d-9d0f-a8088beb8ead" providerId="AD" clId="Web-{9090EC9A-704D-2E7F-4D76-0FE323F8381D}" dt="2022-07-12T12:51:43.717" v="47"/>
        <pc:sldMkLst>
          <pc:docMk/>
          <pc:sldMk cId="4012416034" sldId="541"/>
        </pc:sldMkLst>
      </pc:sldChg>
      <pc:sldChg chg="modSp new">
        <pc:chgData name="Vojířová Jaroslava" userId="S::jaroslava.vojirova@mmr.cz::56fce233-c93c-478d-9d0f-a8088beb8ead" providerId="AD" clId="Web-{9090EC9A-704D-2E7F-4D76-0FE323F8381D}" dt="2022-07-12T13:13:45.843" v="249" actId="20577"/>
        <pc:sldMkLst>
          <pc:docMk/>
          <pc:sldMk cId="1945534689" sldId="544"/>
        </pc:sldMkLst>
        <pc:spChg chg="mod">
          <ac:chgData name="Vojířová Jaroslava" userId="S::jaroslava.vojirova@mmr.cz::56fce233-c93c-478d-9d0f-a8088beb8ead" providerId="AD" clId="Web-{9090EC9A-704D-2E7F-4D76-0FE323F8381D}" dt="2022-07-12T13:13:45.843" v="249" actId="20577"/>
          <ac:spMkLst>
            <pc:docMk/>
            <pc:sldMk cId="1945534689" sldId="544"/>
            <ac:spMk id="2" creationId="{EEF8A8C9-1FFB-C318-9AD2-98CD005222AB}"/>
          </ac:spMkLst>
        </pc:spChg>
        <pc:spChg chg="mod">
          <ac:chgData name="Vojířová Jaroslava" userId="S::jaroslava.vojirova@mmr.cz::56fce233-c93c-478d-9d0f-a8088beb8ead" providerId="AD" clId="Web-{9090EC9A-704D-2E7F-4D76-0FE323F8381D}" dt="2022-07-12T13:11:05.322" v="176" actId="20577"/>
          <ac:spMkLst>
            <pc:docMk/>
            <pc:sldMk cId="1945534689" sldId="544"/>
            <ac:spMk id="3" creationId="{471531A3-08FE-40E9-0F28-9B883FDD2459}"/>
          </ac:spMkLst>
        </pc:spChg>
      </pc:sldChg>
    </pc:docChg>
  </pc:docChgLst>
  <pc:docChgLst>
    <pc:chgData name="Kořínek Jiří" userId="38144f8e-3e0c-4dde-bf5e-a7dd982c2475" providerId="ADAL" clId="{5D7A669C-E56C-432B-A0AC-9777E77A02CF}"/>
    <pc:docChg chg="custSel addSld modSld">
      <pc:chgData name="Kořínek Jiří" userId="38144f8e-3e0c-4dde-bf5e-a7dd982c2475" providerId="ADAL" clId="{5D7A669C-E56C-432B-A0AC-9777E77A02CF}" dt="2022-07-25T12:41:19.999" v="1057" actId="6549"/>
      <pc:docMkLst>
        <pc:docMk/>
      </pc:docMkLst>
      <pc:sldChg chg="modSp">
        <pc:chgData name="Kořínek Jiří" userId="38144f8e-3e0c-4dde-bf5e-a7dd982c2475" providerId="ADAL" clId="{5D7A669C-E56C-432B-A0AC-9777E77A02CF}" dt="2022-07-07T10:52:38.207" v="41" actId="20577"/>
        <pc:sldMkLst>
          <pc:docMk/>
          <pc:sldMk cId="2965433015" sldId="518"/>
        </pc:sldMkLst>
        <pc:spChg chg="mod">
          <ac:chgData name="Kořínek Jiří" userId="38144f8e-3e0c-4dde-bf5e-a7dd982c2475" providerId="ADAL" clId="{5D7A669C-E56C-432B-A0AC-9777E77A02CF}" dt="2022-07-07T10:52:38.207" v="41" actId="20577"/>
          <ac:spMkLst>
            <pc:docMk/>
            <pc:sldMk cId="2965433015" sldId="518"/>
            <ac:spMk id="2" creationId="{EB4699A9-78EF-3356-C553-4923D48AB6F7}"/>
          </ac:spMkLst>
        </pc:spChg>
      </pc:sldChg>
      <pc:sldChg chg="modSp">
        <pc:chgData name="Kořínek Jiří" userId="38144f8e-3e0c-4dde-bf5e-a7dd982c2475" providerId="ADAL" clId="{5D7A669C-E56C-432B-A0AC-9777E77A02CF}" dt="2022-07-07T10:55:33.226" v="176" actId="20577"/>
        <pc:sldMkLst>
          <pc:docMk/>
          <pc:sldMk cId="3931431291" sldId="519"/>
        </pc:sldMkLst>
        <pc:spChg chg="mod">
          <ac:chgData name="Kořínek Jiří" userId="38144f8e-3e0c-4dde-bf5e-a7dd982c2475" providerId="ADAL" clId="{5D7A669C-E56C-432B-A0AC-9777E77A02CF}" dt="2022-07-07T10:55:33.226" v="176" actId="20577"/>
          <ac:spMkLst>
            <pc:docMk/>
            <pc:sldMk cId="3931431291" sldId="519"/>
            <ac:spMk id="2" creationId="{69865576-2D87-A4E3-84D7-53EAED762B2A}"/>
          </ac:spMkLst>
        </pc:spChg>
      </pc:sldChg>
      <pc:sldChg chg="delSp modSp">
        <pc:chgData name="Kořínek Jiří" userId="38144f8e-3e0c-4dde-bf5e-a7dd982c2475" providerId="ADAL" clId="{5D7A669C-E56C-432B-A0AC-9777E77A02CF}" dt="2022-07-13T11:15:55.510" v="185" actId="20577"/>
        <pc:sldMkLst>
          <pc:docMk/>
          <pc:sldMk cId="4002822758" sldId="523"/>
        </pc:sldMkLst>
        <pc:spChg chg="mod">
          <ac:chgData name="Kořínek Jiří" userId="38144f8e-3e0c-4dde-bf5e-a7dd982c2475" providerId="ADAL" clId="{5D7A669C-E56C-432B-A0AC-9777E77A02CF}" dt="2022-07-13T11:15:55.510" v="185" actId="20577"/>
          <ac:spMkLst>
            <pc:docMk/>
            <pc:sldMk cId="4002822758" sldId="523"/>
            <ac:spMk id="2" creationId="{70506699-0137-9C27-66F1-B12A850FAEAD}"/>
          </ac:spMkLst>
        </pc:spChg>
        <pc:spChg chg="mod">
          <ac:chgData name="Kořínek Jiří" userId="38144f8e-3e0c-4dde-bf5e-a7dd982c2475" providerId="ADAL" clId="{5D7A669C-E56C-432B-A0AC-9777E77A02CF}" dt="2022-07-13T11:15:32.620" v="179" actId="1076"/>
          <ac:spMkLst>
            <pc:docMk/>
            <pc:sldMk cId="4002822758" sldId="523"/>
            <ac:spMk id="6" creationId="{C906E479-242B-6A05-0FD8-79329C5FF659}"/>
          </ac:spMkLst>
        </pc:spChg>
        <pc:spChg chg="del">
          <ac:chgData name="Kořínek Jiří" userId="38144f8e-3e0c-4dde-bf5e-a7dd982c2475" providerId="ADAL" clId="{5D7A669C-E56C-432B-A0AC-9777E77A02CF}" dt="2022-07-13T11:15:27.945" v="178" actId="478"/>
          <ac:spMkLst>
            <pc:docMk/>
            <pc:sldMk cId="4002822758" sldId="523"/>
            <ac:spMk id="7" creationId="{57DF83C0-ED8A-6196-D03D-20DDC89C650B}"/>
          </ac:spMkLst>
        </pc:spChg>
        <pc:spChg chg="mod">
          <ac:chgData name="Kořínek Jiří" userId="38144f8e-3e0c-4dde-bf5e-a7dd982c2475" providerId="ADAL" clId="{5D7A669C-E56C-432B-A0AC-9777E77A02CF}" dt="2022-07-13T11:15:39.846" v="181" actId="1076"/>
          <ac:spMkLst>
            <pc:docMk/>
            <pc:sldMk cId="4002822758" sldId="523"/>
            <ac:spMk id="9" creationId="{A82D9D32-AEE1-23C3-D4C1-53CDB05D46B8}"/>
          </ac:spMkLst>
        </pc:spChg>
      </pc:sldChg>
      <pc:sldChg chg="modSp">
        <pc:chgData name="Kořínek Jiří" userId="38144f8e-3e0c-4dde-bf5e-a7dd982c2475" providerId="ADAL" clId="{5D7A669C-E56C-432B-A0AC-9777E77A02CF}" dt="2022-07-07T10:53:18.883" v="98" actId="1035"/>
        <pc:sldMkLst>
          <pc:docMk/>
          <pc:sldMk cId="2599596394" sldId="538"/>
        </pc:sldMkLst>
        <pc:spChg chg="mod">
          <ac:chgData name="Kořínek Jiří" userId="38144f8e-3e0c-4dde-bf5e-a7dd982c2475" providerId="ADAL" clId="{5D7A669C-E56C-432B-A0AC-9777E77A02CF}" dt="2022-07-07T10:53:18.883" v="98" actId="1035"/>
          <ac:spMkLst>
            <pc:docMk/>
            <pc:sldMk cId="2599596394" sldId="538"/>
            <ac:spMk id="13" creationId="{CA7FDC46-8210-39C0-A415-D97E7B14A5F4}"/>
          </ac:spMkLst>
        </pc:spChg>
      </pc:sldChg>
      <pc:sldChg chg="modSp add">
        <pc:chgData name="Kořínek Jiří" userId="38144f8e-3e0c-4dde-bf5e-a7dd982c2475" providerId="ADAL" clId="{5D7A669C-E56C-432B-A0AC-9777E77A02CF}" dt="2022-07-25T12:41:19.999" v="1057" actId="6549"/>
        <pc:sldMkLst>
          <pc:docMk/>
          <pc:sldMk cId="1877352976" sldId="545"/>
        </pc:sldMkLst>
        <pc:spChg chg="mod">
          <ac:chgData name="Kořínek Jiří" userId="38144f8e-3e0c-4dde-bf5e-a7dd982c2475" providerId="ADAL" clId="{5D7A669C-E56C-432B-A0AC-9777E77A02CF}" dt="2022-07-25T12:41:19.999" v="1057" actId="6549"/>
          <ac:spMkLst>
            <pc:docMk/>
            <pc:sldMk cId="1877352976" sldId="545"/>
            <ac:spMk id="2" creationId="{EB4699A9-78EF-3356-C553-4923D48AB6F7}"/>
          </ac:spMkLst>
        </pc:spChg>
        <pc:spChg chg="mod">
          <ac:chgData name="Kořínek Jiří" userId="38144f8e-3e0c-4dde-bf5e-a7dd982c2475" providerId="ADAL" clId="{5D7A669C-E56C-432B-A0AC-9777E77A02CF}" dt="2022-07-13T11:17:50.409" v="200" actId="20577"/>
          <ac:spMkLst>
            <pc:docMk/>
            <pc:sldMk cId="1877352976" sldId="545"/>
            <ac:spMk id="3" creationId="{950B2D26-4301-2076-C3B7-4FC666B94559}"/>
          </ac:spMkLst>
        </pc:spChg>
      </pc:sldChg>
      <pc:sldChg chg="modSp add">
        <pc:chgData name="Kořínek Jiří" userId="38144f8e-3e0c-4dde-bf5e-a7dd982c2475" providerId="ADAL" clId="{5D7A669C-E56C-432B-A0AC-9777E77A02CF}" dt="2022-07-25T12:40:56.050" v="1050" actId="20577"/>
        <pc:sldMkLst>
          <pc:docMk/>
          <pc:sldMk cId="1934247989" sldId="549"/>
        </pc:sldMkLst>
        <pc:spChg chg="mod">
          <ac:chgData name="Kořínek Jiří" userId="38144f8e-3e0c-4dde-bf5e-a7dd982c2475" providerId="ADAL" clId="{5D7A669C-E56C-432B-A0AC-9777E77A02CF}" dt="2022-07-25T12:40:56.050" v="1050" actId="20577"/>
          <ac:spMkLst>
            <pc:docMk/>
            <pc:sldMk cId="1934247989" sldId="549"/>
            <ac:spMk id="2" creationId="{EB4699A9-78EF-3356-C553-4923D48AB6F7}"/>
          </ac:spMkLst>
        </pc:spChg>
      </pc:sldChg>
    </pc:docChg>
  </pc:docChgLst>
  <pc:docChgLst>
    <pc:chgData name="Šlemendová Zdenka" userId="S::zdenka.slemendova@mmr.cz::158637ce-8a57-4de9-ac80-ef4a8b0c9c7f" providerId="AD" clId="Web-{60F1B69E-9258-161A-1D15-E86BF01AD0CB}"/>
    <pc:docChg chg="modSld">
      <pc:chgData name="Šlemendová Zdenka" userId="S::zdenka.slemendova@mmr.cz::158637ce-8a57-4de9-ac80-ef4a8b0c9c7f" providerId="AD" clId="Web-{60F1B69E-9258-161A-1D15-E86BF01AD0CB}" dt="2022-06-24T06:42:20.032" v="4" actId="20577"/>
      <pc:docMkLst>
        <pc:docMk/>
      </pc:docMkLst>
      <pc:sldChg chg="modSp">
        <pc:chgData name="Šlemendová Zdenka" userId="S::zdenka.slemendova@mmr.cz::158637ce-8a57-4de9-ac80-ef4a8b0c9c7f" providerId="AD" clId="Web-{60F1B69E-9258-161A-1D15-E86BF01AD0CB}" dt="2022-06-24T06:41:56.704" v="2" actId="20577"/>
        <pc:sldMkLst>
          <pc:docMk/>
          <pc:sldMk cId="55145622" sldId="517"/>
        </pc:sldMkLst>
        <pc:spChg chg="mod">
          <ac:chgData name="Šlemendová Zdenka" userId="S::zdenka.slemendova@mmr.cz::158637ce-8a57-4de9-ac80-ef4a8b0c9c7f" providerId="AD" clId="Web-{60F1B69E-9258-161A-1D15-E86BF01AD0CB}" dt="2022-06-24T06:41:56.704" v="2" actId="20577"/>
          <ac:spMkLst>
            <pc:docMk/>
            <pc:sldMk cId="55145622" sldId="517"/>
            <ac:spMk id="2" creationId="{DC1CDDBA-1139-CC5F-67CF-1C0389C23A83}"/>
          </ac:spMkLst>
        </pc:spChg>
      </pc:sldChg>
      <pc:sldChg chg="modSp">
        <pc:chgData name="Šlemendová Zdenka" userId="S::zdenka.slemendova@mmr.cz::158637ce-8a57-4de9-ac80-ef4a8b0c9c7f" providerId="AD" clId="Web-{60F1B69E-9258-161A-1D15-E86BF01AD0CB}" dt="2022-06-24T06:42:20.032" v="4" actId="20577"/>
        <pc:sldMkLst>
          <pc:docMk/>
          <pc:sldMk cId="3931431291" sldId="519"/>
        </pc:sldMkLst>
        <pc:spChg chg="mod">
          <ac:chgData name="Šlemendová Zdenka" userId="S::zdenka.slemendova@mmr.cz::158637ce-8a57-4de9-ac80-ef4a8b0c9c7f" providerId="AD" clId="Web-{60F1B69E-9258-161A-1D15-E86BF01AD0CB}" dt="2022-06-24T06:42:20.032" v="4" actId="20577"/>
          <ac:spMkLst>
            <pc:docMk/>
            <pc:sldMk cId="3931431291" sldId="519"/>
            <ac:spMk id="2" creationId="{69865576-2D87-A4E3-84D7-53EAED762B2A}"/>
          </ac:spMkLst>
        </pc:spChg>
      </pc:sldChg>
    </pc:docChg>
  </pc:docChgLst>
  <pc:docChgLst>
    <pc:chgData name="Pecháčková Martina" userId="S::martina.pechackova@mmr.cz::2b84e9cd-1101-4c51-adf6-bff40859e955" providerId="AD" clId="Web-{29316AE1-8D07-51A5-EDD3-4B3345434F8C}"/>
    <pc:docChg chg="addSld modSld">
      <pc:chgData name="Pecháčková Martina" userId="S::martina.pechackova@mmr.cz::2b84e9cd-1101-4c51-adf6-bff40859e955" providerId="AD" clId="Web-{29316AE1-8D07-51A5-EDD3-4B3345434F8C}" dt="2022-06-29T12:42:28.942" v="589"/>
      <pc:docMkLst>
        <pc:docMk/>
      </pc:docMkLst>
      <pc:sldChg chg="modSp">
        <pc:chgData name="Pecháčková Martina" userId="S::martina.pechackova@mmr.cz::2b84e9cd-1101-4c51-adf6-bff40859e955" providerId="AD" clId="Web-{29316AE1-8D07-51A5-EDD3-4B3345434F8C}" dt="2022-06-29T12:29:28.937" v="554" actId="20577"/>
        <pc:sldMkLst>
          <pc:docMk/>
          <pc:sldMk cId="11092527" sldId="527"/>
        </pc:sldMkLst>
        <pc:spChg chg="mod">
          <ac:chgData name="Pecháčková Martina" userId="S::martina.pechackova@mmr.cz::2b84e9cd-1101-4c51-adf6-bff40859e955" providerId="AD" clId="Web-{29316AE1-8D07-51A5-EDD3-4B3345434F8C}" dt="2022-06-29T12:29:28.937" v="554" actId="20577"/>
          <ac:spMkLst>
            <pc:docMk/>
            <pc:sldMk cId="11092527" sldId="527"/>
            <ac:spMk id="2" creationId="{02C37F3E-15A1-8125-DCBF-B3B52EE6D072}"/>
          </ac:spMkLst>
        </pc:spChg>
      </pc:sldChg>
      <pc:sldChg chg="modSp">
        <pc:chgData name="Pecháčková Martina" userId="S::martina.pechackova@mmr.cz::2b84e9cd-1101-4c51-adf6-bff40859e955" providerId="AD" clId="Web-{29316AE1-8D07-51A5-EDD3-4B3345434F8C}" dt="2022-06-29T09:20:05.590" v="114" actId="20577"/>
        <pc:sldMkLst>
          <pc:docMk/>
          <pc:sldMk cId="2768989807" sldId="528"/>
        </pc:sldMkLst>
        <pc:spChg chg="mod">
          <ac:chgData name="Pecháčková Martina" userId="S::martina.pechackova@mmr.cz::2b84e9cd-1101-4c51-adf6-bff40859e955" providerId="AD" clId="Web-{29316AE1-8D07-51A5-EDD3-4B3345434F8C}" dt="2022-06-29T09:20:05.590" v="114" actId="20577"/>
          <ac:spMkLst>
            <pc:docMk/>
            <pc:sldMk cId="2768989807" sldId="528"/>
            <ac:spMk id="2" creationId="{12A14D9B-C302-E58F-8B10-2BE9167A4F23}"/>
          </ac:spMkLst>
        </pc:spChg>
      </pc:sldChg>
      <pc:sldChg chg="modSp">
        <pc:chgData name="Pecháčková Martina" userId="S::martina.pechackova@mmr.cz::2b84e9cd-1101-4c51-adf6-bff40859e955" providerId="AD" clId="Web-{29316AE1-8D07-51A5-EDD3-4B3345434F8C}" dt="2022-06-29T08:59:57.703" v="1" actId="20577"/>
        <pc:sldMkLst>
          <pc:docMk/>
          <pc:sldMk cId="116807733" sldId="532"/>
        </pc:sldMkLst>
        <pc:spChg chg="mod">
          <ac:chgData name="Pecháčková Martina" userId="S::martina.pechackova@mmr.cz::2b84e9cd-1101-4c51-adf6-bff40859e955" providerId="AD" clId="Web-{29316AE1-8D07-51A5-EDD3-4B3345434F8C}" dt="2022-06-29T08:59:57.703" v="1" actId="20577"/>
          <ac:spMkLst>
            <pc:docMk/>
            <pc:sldMk cId="116807733" sldId="532"/>
            <ac:spMk id="2" creationId="{1EF12E40-1137-FEBF-B4E9-8BA971CDBD01}"/>
          </ac:spMkLst>
        </pc:spChg>
      </pc:sldChg>
      <pc:sldChg chg="modSp">
        <pc:chgData name="Pecháčková Martina" userId="S::martina.pechackova@mmr.cz::2b84e9cd-1101-4c51-adf6-bff40859e955" providerId="AD" clId="Web-{29316AE1-8D07-51A5-EDD3-4B3345434F8C}" dt="2022-06-29T12:27:23.340" v="502" actId="20577"/>
        <pc:sldMkLst>
          <pc:docMk/>
          <pc:sldMk cId="657102668" sldId="533"/>
        </pc:sldMkLst>
        <pc:spChg chg="mod">
          <ac:chgData name="Pecháčková Martina" userId="S::martina.pechackova@mmr.cz::2b84e9cd-1101-4c51-adf6-bff40859e955" providerId="AD" clId="Web-{29316AE1-8D07-51A5-EDD3-4B3345434F8C}" dt="2022-06-29T12:27:23.340" v="502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addSp modSp new">
        <pc:chgData name="Pecháčková Martina" userId="S::martina.pechackova@mmr.cz::2b84e9cd-1101-4c51-adf6-bff40859e955" providerId="AD" clId="Web-{29316AE1-8D07-51A5-EDD3-4B3345434F8C}" dt="2022-06-29T12:42:28.942" v="589"/>
        <pc:sldMkLst>
          <pc:docMk/>
          <pc:sldMk cId="3645864112" sldId="535"/>
        </pc:sldMkLst>
        <pc:spChg chg="mod">
          <ac:chgData name="Pecháčková Martina" userId="S::martina.pechackova@mmr.cz::2b84e9cd-1101-4c51-adf6-bff40859e955" providerId="AD" clId="Web-{29316AE1-8D07-51A5-EDD3-4B3345434F8C}" dt="2022-06-29T12:39:13.843" v="578" actId="1076"/>
          <ac:spMkLst>
            <pc:docMk/>
            <pc:sldMk cId="3645864112" sldId="535"/>
            <ac:spMk id="2" creationId="{E66DAC75-E2FC-C9FE-D669-DD318396ED06}"/>
          </ac:spMkLst>
        </pc:spChg>
        <pc:spChg chg="mod">
          <ac:chgData name="Pecháčková Martina" userId="S::martina.pechackova@mmr.cz::2b84e9cd-1101-4c51-adf6-bff40859e955" providerId="AD" clId="Web-{29316AE1-8D07-51A5-EDD3-4B3345434F8C}" dt="2022-06-29T12:22:10.082" v="232" actId="20577"/>
          <ac:spMkLst>
            <pc:docMk/>
            <pc:sldMk cId="3645864112" sldId="535"/>
            <ac:spMk id="3" creationId="{DC69684E-88FF-E72F-9636-509D3EDD00BE}"/>
          </ac:spMkLst>
        </pc:spChg>
        <pc:graphicFrameChg chg="add mod modGraphic">
          <ac:chgData name="Pecháčková Martina" userId="S::martina.pechackova@mmr.cz::2b84e9cd-1101-4c51-adf6-bff40859e955" providerId="AD" clId="Web-{29316AE1-8D07-51A5-EDD3-4B3345434F8C}" dt="2022-06-29T12:42:28.942" v="589"/>
          <ac:graphicFrameMkLst>
            <pc:docMk/>
            <pc:sldMk cId="3645864112" sldId="535"/>
            <ac:graphicFrameMk id="5" creationId="{B19DAFC6-FA14-C3F2-403D-2DBE4F9F097A}"/>
          </ac:graphicFrameMkLst>
        </pc:graphicFrameChg>
      </pc:sldChg>
      <pc:sldChg chg="modSp new">
        <pc:chgData name="Pecháčková Martina" userId="S::martina.pechackova@mmr.cz::2b84e9cd-1101-4c51-adf6-bff40859e955" providerId="AD" clId="Web-{29316AE1-8D07-51A5-EDD3-4B3345434F8C}" dt="2022-06-29T12:38:17.905" v="574" actId="20577"/>
        <pc:sldMkLst>
          <pc:docMk/>
          <pc:sldMk cId="2922776753" sldId="536"/>
        </pc:sldMkLst>
        <pc:spChg chg="mod">
          <ac:chgData name="Pecháčková Martina" userId="S::martina.pechackova@mmr.cz::2b84e9cd-1101-4c51-adf6-bff40859e955" providerId="AD" clId="Web-{29316AE1-8D07-51A5-EDD3-4B3345434F8C}" dt="2022-06-29T12:38:03.748" v="566" actId="20577"/>
          <ac:spMkLst>
            <pc:docMk/>
            <pc:sldMk cId="2922776753" sldId="536"/>
            <ac:spMk id="2" creationId="{A78C9EA6-A82D-CB8F-06F8-0E2D26E9B6FD}"/>
          </ac:spMkLst>
        </pc:spChg>
        <pc:spChg chg="mod">
          <ac:chgData name="Pecháčková Martina" userId="S::martina.pechackova@mmr.cz::2b84e9cd-1101-4c51-adf6-bff40859e955" providerId="AD" clId="Web-{29316AE1-8D07-51A5-EDD3-4B3345434F8C}" dt="2022-06-29T12:38:17.905" v="574" actId="20577"/>
          <ac:spMkLst>
            <pc:docMk/>
            <pc:sldMk cId="2922776753" sldId="536"/>
            <ac:spMk id="3" creationId="{69DD4D91-F4D3-37DB-CE00-B598DCBF02D3}"/>
          </ac:spMkLst>
        </pc:spChg>
      </pc:sldChg>
    </pc:docChg>
  </pc:docChgLst>
  <pc:docChgLst>
    <pc:chgData name="Pecháčková Martina" userId="S::martina.pechackova@mmr.cz::2b84e9cd-1101-4c51-adf6-bff40859e955" providerId="AD" clId="Web-{6C81AE28-30E3-ED53-64AC-5AB458EB83DC}"/>
    <pc:docChg chg="modSld sldOrd">
      <pc:chgData name="Pecháčková Martina" userId="S::martina.pechackova@mmr.cz::2b84e9cd-1101-4c51-adf6-bff40859e955" providerId="AD" clId="Web-{6C81AE28-30E3-ED53-64AC-5AB458EB83DC}" dt="2022-07-21T11:20:07.468" v="90" actId="20577"/>
      <pc:docMkLst>
        <pc:docMk/>
      </pc:docMkLst>
      <pc:sldChg chg="modSp">
        <pc:chgData name="Pecháčková Martina" userId="S::martina.pechackova@mmr.cz::2b84e9cd-1101-4c51-adf6-bff40859e955" providerId="AD" clId="Web-{6C81AE28-30E3-ED53-64AC-5AB458EB83DC}" dt="2022-07-21T11:13:41.627" v="27" actId="20577"/>
        <pc:sldMkLst>
          <pc:docMk/>
          <pc:sldMk cId="2768989807" sldId="528"/>
        </pc:sldMkLst>
        <pc:spChg chg="mod">
          <ac:chgData name="Pecháčková Martina" userId="S::martina.pechackova@mmr.cz::2b84e9cd-1101-4c51-adf6-bff40859e955" providerId="AD" clId="Web-{6C81AE28-30E3-ED53-64AC-5AB458EB83DC}" dt="2022-07-21T11:13:41.627" v="27" actId="20577"/>
          <ac:spMkLst>
            <pc:docMk/>
            <pc:sldMk cId="2768989807" sldId="528"/>
            <ac:spMk id="2" creationId="{12A14D9B-C302-E58F-8B10-2BE9167A4F23}"/>
          </ac:spMkLst>
        </pc:spChg>
      </pc:sldChg>
      <pc:sldChg chg="modSp">
        <pc:chgData name="Pecháčková Martina" userId="S::martina.pechackova@mmr.cz::2b84e9cd-1101-4c51-adf6-bff40859e955" providerId="AD" clId="Web-{6C81AE28-30E3-ED53-64AC-5AB458EB83DC}" dt="2022-07-21T11:20:07.468" v="90" actId="20577"/>
        <pc:sldMkLst>
          <pc:docMk/>
          <pc:sldMk cId="116807733" sldId="532"/>
        </pc:sldMkLst>
        <pc:spChg chg="mod">
          <ac:chgData name="Pecháčková Martina" userId="S::martina.pechackova@mmr.cz::2b84e9cd-1101-4c51-adf6-bff40859e955" providerId="AD" clId="Web-{6C81AE28-30E3-ED53-64AC-5AB458EB83DC}" dt="2022-07-21T11:20:07.468" v="90" actId="20577"/>
          <ac:spMkLst>
            <pc:docMk/>
            <pc:sldMk cId="116807733" sldId="532"/>
            <ac:spMk id="2" creationId="{1EF12E40-1137-FEBF-B4E9-8BA971CDBD01}"/>
          </ac:spMkLst>
        </pc:spChg>
      </pc:sldChg>
      <pc:sldChg chg="modSp modCm">
        <pc:chgData name="Pecháčková Martina" userId="S::martina.pechackova@mmr.cz::2b84e9cd-1101-4c51-adf6-bff40859e955" providerId="AD" clId="Web-{6C81AE28-30E3-ED53-64AC-5AB458EB83DC}" dt="2022-07-21T11:14:18.332" v="38" actId="20577"/>
        <pc:sldMkLst>
          <pc:docMk/>
          <pc:sldMk cId="4012416034" sldId="541"/>
        </pc:sldMkLst>
        <pc:spChg chg="mod">
          <ac:chgData name="Pecháčková Martina" userId="S::martina.pechackova@mmr.cz::2b84e9cd-1101-4c51-adf6-bff40859e955" providerId="AD" clId="Web-{6C81AE28-30E3-ED53-64AC-5AB458EB83DC}" dt="2022-07-21T11:14:18.332" v="38" actId="20577"/>
          <ac:spMkLst>
            <pc:docMk/>
            <pc:sldMk cId="4012416034" sldId="541"/>
            <ac:spMk id="2" creationId="{537AC052-5928-9F5A-61EA-5413CC308B4E}"/>
          </ac:spMkLst>
        </pc:spChg>
      </pc:sldChg>
      <pc:sldChg chg="modSp">
        <pc:chgData name="Pecháčková Martina" userId="S::martina.pechackova@mmr.cz::2b84e9cd-1101-4c51-adf6-bff40859e955" providerId="AD" clId="Web-{6C81AE28-30E3-ED53-64AC-5AB458EB83DC}" dt="2022-07-21T11:10:48.278" v="10" actId="20577"/>
        <pc:sldMkLst>
          <pc:docMk/>
          <pc:sldMk cId="436874576" sldId="542"/>
        </pc:sldMkLst>
        <pc:spChg chg="mod">
          <ac:chgData name="Pecháčková Martina" userId="S::martina.pechackova@mmr.cz::2b84e9cd-1101-4c51-adf6-bff40859e955" providerId="AD" clId="Web-{6C81AE28-30E3-ED53-64AC-5AB458EB83DC}" dt="2022-07-21T11:10:48.278" v="10" actId="20577"/>
          <ac:spMkLst>
            <pc:docMk/>
            <pc:sldMk cId="436874576" sldId="542"/>
            <ac:spMk id="3" creationId="{E5371BDB-85CE-E096-0A13-EA2FB146EB62}"/>
          </ac:spMkLst>
        </pc:spChg>
      </pc:sldChg>
      <pc:sldChg chg="modSp">
        <pc:chgData name="Pecháčková Martina" userId="S::martina.pechackova@mmr.cz::2b84e9cd-1101-4c51-adf6-bff40859e955" providerId="AD" clId="Web-{6C81AE28-30E3-ED53-64AC-5AB458EB83DC}" dt="2022-07-21T11:10:55.231" v="11" actId="20577"/>
        <pc:sldMkLst>
          <pc:docMk/>
          <pc:sldMk cId="2956279194" sldId="543"/>
        </pc:sldMkLst>
        <pc:spChg chg="mod">
          <ac:chgData name="Pecháčková Martina" userId="S::martina.pechackova@mmr.cz::2b84e9cd-1101-4c51-adf6-bff40859e955" providerId="AD" clId="Web-{6C81AE28-30E3-ED53-64AC-5AB458EB83DC}" dt="2022-07-21T11:10:55.231" v="11" actId="20577"/>
          <ac:spMkLst>
            <pc:docMk/>
            <pc:sldMk cId="2956279194" sldId="543"/>
            <ac:spMk id="3" creationId="{95CA253B-EB56-2221-E392-E8238080366E}"/>
          </ac:spMkLst>
        </pc:spChg>
      </pc:sldChg>
      <pc:sldChg chg="ord">
        <pc:chgData name="Pecháčková Martina" userId="S::martina.pechackova@mmr.cz::2b84e9cd-1101-4c51-adf6-bff40859e955" providerId="AD" clId="Web-{6C81AE28-30E3-ED53-64AC-5AB458EB83DC}" dt="2022-07-21T11:08:14.585" v="0"/>
        <pc:sldMkLst>
          <pc:docMk/>
          <pc:sldMk cId="310640237" sldId="548"/>
        </pc:sldMkLst>
      </pc:sldChg>
    </pc:docChg>
  </pc:docChgLst>
  <pc:docChgLst>
    <pc:chgData name="Pecháčková Martina" userId="S::martina.pechackova@mmr.cz::2b84e9cd-1101-4c51-adf6-bff40859e955" providerId="AD" clId="Web-{B53AC36E-04A2-4914-F327-7873261A6438}"/>
    <pc:docChg chg="modSld sldOrd">
      <pc:chgData name="Pecháčková Martina" userId="S::martina.pechackova@mmr.cz::2b84e9cd-1101-4c51-adf6-bff40859e955" providerId="AD" clId="Web-{B53AC36E-04A2-4914-F327-7873261A6438}" dt="2022-07-26T12:42:37.467" v="161" actId="20577"/>
      <pc:docMkLst>
        <pc:docMk/>
      </pc:docMkLst>
      <pc:sldChg chg="modSp">
        <pc:chgData name="Pecháčková Martina" userId="S::martina.pechackova@mmr.cz::2b84e9cd-1101-4c51-adf6-bff40859e955" providerId="AD" clId="Web-{B53AC36E-04A2-4914-F327-7873261A6438}" dt="2022-07-26T12:41:20.433" v="158" actId="20577"/>
        <pc:sldMkLst>
          <pc:docMk/>
          <pc:sldMk cId="1000443428" sldId="493"/>
        </pc:sldMkLst>
        <pc:spChg chg="mod">
          <ac:chgData name="Pecháčková Martina" userId="S::martina.pechackova@mmr.cz::2b84e9cd-1101-4c51-adf6-bff40859e955" providerId="AD" clId="Web-{B53AC36E-04A2-4914-F327-7873261A6438}" dt="2022-07-26T12:41:20.433" v="158" actId="20577"/>
          <ac:spMkLst>
            <pc:docMk/>
            <pc:sldMk cId="1000443428" sldId="493"/>
            <ac:spMk id="2" creationId="{00000000-0000-0000-0000-000000000000}"/>
          </ac:spMkLst>
        </pc:spChg>
      </pc:sldChg>
      <pc:sldChg chg="modSp">
        <pc:chgData name="Pecháčková Martina" userId="S::martina.pechackova@mmr.cz::2b84e9cd-1101-4c51-adf6-bff40859e955" providerId="AD" clId="Web-{B53AC36E-04A2-4914-F327-7873261A6438}" dt="2022-07-26T10:38:59.258" v="147" actId="20577"/>
        <pc:sldMkLst>
          <pc:docMk/>
          <pc:sldMk cId="4002822758" sldId="523"/>
        </pc:sldMkLst>
        <pc:spChg chg="mod">
          <ac:chgData name="Pecháčková Martina" userId="S::martina.pechackova@mmr.cz::2b84e9cd-1101-4c51-adf6-bff40859e955" providerId="AD" clId="Web-{B53AC36E-04A2-4914-F327-7873261A6438}" dt="2022-07-26T10:38:59.258" v="147" actId="20577"/>
          <ac:spMkLst>
            <pc:docMk/>
            <pc:sldMk cId="4002822758" sldId="523"/>
            <ac:spMk id="2" creationId="{70506699-0137-9C27-66F1-B12A850FAEAD}"/>
          </ac:spMkLst>
        </pc:spChg>
      </pc:sldChg>
      <pc:sldChg chg="modSp">
        <pc:chgData name="Pecháčková Martina" userId="S::martina.pechackova@mmr.cz::2b84e9cd-1101-4c51-adf6-bff40859e955" providerId="AD" clId="Web-{B53AC36E-04A2-4914-F327-7873261A6438}" dt="2022-07-26T08:08:06.910" v="5" actId="20577"/>
        <pc:sldMkLst>
          <pc:docMk/>
          <pc:sldMk cId="2768989807" sldId="528"/>
        </pc:sldMkLst>
        <pc:spChg chg="mod">
          <ac:chgData name="Pecháčková Martina" userId="S::martina.pechackova@mmr.cz::2b84e9cd-1101-4c51-adf6-bff40859e955" providerId="AD" clId="Web-{B53AC36E-04A2-4914-F327-7873261A6438}" dt="2022-07-26T08:08:06.910" v="5" actId="20577"/>
          <ac:spMkLst>
            <pc:docMk/>
            <pc:sldMk cId="2768989807" sldId="528"/>
            <ac:spMk id="2" creationId="{12A14D9B-C302-E58F-8B10-2BE9167A4F23}"/>
          </ac:spMkLst>
        </pc:spChg>
      </pc:sldChg>
      <pc:sldChg chg="modSp">
        <pc:chgData name="Pecháčková Martina" userId="S::martina.pechackova@mmr.cz::2b84e9cd-1101-4c51-adf6-bff40859e955" providerId="AD" clId="Web-{B53AC36E-04A2-4914-F327-7873261A6438}" dt="2022-07-26T08:06:56.329" v="2" actId="20577"/>
        <pc:sldMkLst>
          <pc:docMk/>
          <pc:sldMk cId="657102668" sldId="533"/>
        </pc:sldMkLst>
        <pc:spChg chg="mod">
          <ac:chgData name="Pecháčková Martina" userId="S::martina.pechackova@mmr.cz::2b84e9cd-1101-4c51-adf6-bff40859e955" providerId="AD" clId="Web-{B53AC36E-04A2-4914-F327-7873261A6438}" dt="2022-07-26T08:06:56.329" v="2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addSp delSp modSp ord">
        <pc:chgData name="Pecháčková Martina" userId="S::martina.pechackova@mmr.cz::2b84e9cd-1101-4c51-adf6-bff40859e955" providerId="AD" clId="Web-{B53AC36E-04A2-4914-F327-7873261A6438}" dt="2022-07-26T09:11:11.608" v="134" actId="20577"/>
        <pc:sldMkLst>
          <pc:docMk/>
          <pc:sldMk cId="2599596394" sldId="538"/>
        </pc:sldMkLst>
        <pc:spChg chg="add del mod">
          <ac:chgData name="Pecháčková Martina" userId="S::martina.pechackova@mmr.cz::2b84e9cd-1101-4c51-adf6-bff40859e955" providerId="AD" clId="Web-{B53AC36E-04A2-4914-F327-7873261A6438}" dt="2022-07-26T09:07:37.551" v="97"/>
          <ac:spMkLst>
            <pc:docMk/>
            <pc:sldMk cId="2599596394" sldId="538"/>
            <ac:spMk id="4" creationId="{06052942-73D4-E695-6800-CD6EF8E97213}"/>
          </ac:spMkLst>
        </pc:spChg>
        <pc:spChg chg="mod">
          <ac:chgData name="Pecháčková Martina" userId="S::martina.pechackova@mmr.cz::2b84e9cd-1101-4c51-adf6-bff40859e955" providerId="AD" clId="Web-{B53AC36E-04A2-4914-F327-7873261A6438}" dt="2022-07-26T09:06:47.018" v="60" actId="1076"/>
          <ac:spMkLst>
            <pc:docMk/>
            <pc:sldMk cId="2599596394" sldId="538"/>
            <ac:spMk id="7" creationId="{DC828F6C-F9C8-E01F-7601-214880BE2451}"/>
          </ac:spMkLst>
        </pc:spChg>
        <pc:spChg chg="add mod">
          <ac:chgData name="Pecháčková Martina" userId="S::martina.pechackova@mmr.cz::2b84e9cd-1101-4c51-adf6-bff40859e955" providerId="AD" clId="Web-{B53AC36E-04A2-4914-F327-7873261A6438}" dt="2022-07-26T09:10:11.246" v="110" actId="14100"/>
          <ac:spMkLst>
            <pc:docMk/>
            <pc:sldMk cId="2599596394" sldId="538"/>
            <ac:spMk id="8" creationId="{8401216E-7A37-7E3A-EDCB-354C389E9F46}"/>
          </ac:spMkLst>
        </pc:spChg>
        <pc:spChg chg="mod">
          <ac:chgData name="Pecháčková Martina" userId="S::martina.pechackova@mmr.cz::2b84e9cd-1101-4c51-adf6-bff40859e955" providerId="AD" clId="Web-{B53AC36E-04A2-4914-F327-7873261A6438}" dt="2022-07-26T09:11:11.608" v="134" actId="20577"/>
          <ac:spMkLst>
            <pc:docMk/>
            <pc:sldMk cId="2599596394" sldId="538"/>
            <ac:spMk id="10" creationId="{DCE5A82C-342D-0F92-B623-C64A513635CB}"/>
          </ac:spMkLst>
        </pc:spChg>
        <pc:spChg chg="mod">
          <ac:chgData name="Pecháčková Martina" userId="S::martina.pechackova@mmr.cz::2b84e9cd-1101-4c51-adf6-bff40859e955" providerId="AD" clId="Web-{B53AC36E-04A2-4914-F327-7873261A6438}" dt="2022-07-26T09:06:40.549" v="58" actId="1076"/>
          <ac:spMkLst>
            <pc:docMk/>
            <pc:sldMk cId="2599596394" sldId="538"/>
            <ac:spMk id="12" creationId="{15EE2CA1-0915-6FF4-8699-507055A71875}"/>
          </ac:spMkLst>
        </pc:spChg>
        <pc:spChg chg="mod">
          <ac:chgData name="Pecháčková Martina" userId="S::martina.pechackova@mmr.cz::2b84e9cd-1101-4c51-adf6-bff40859e955" providerId="AD" clId="Web-{B53AC36E-04A2-4914-F327-7873261A6438}" dt="2022-07-26T09:10:18.074" v="129" actId="20577"/>
          <ac:spMkLst>
            <pc:docMk/>
            <pc:sldMk cId="2599596394" sldId="538"/>
            <ac:spMk id="13" creationId="{CA7FDC46-8210-39C0-A415-D97E7B14A5F4}"/>
          </ac:spMkLst>
        </pc:spChg>
        <pc:picChg chg="mod">
          <ac:chgData name="Pecháčková Martina" userId="S::martina.pechackova@mmr.cz::2b84e9cd-1101-4c51-adf6-bff40859e955" providerId="AD" clId="Web-{B53AC36E-04A2-4914-F327-7873261A6438}" dt="2022-07-26T09:06:42.737" v="59" actId="1076"/>
          <ac:picMkLst>
            <pc:docMk/>
            <pc:sldMk cId="2599596394" sldId="538"/>
            <ac:picMk id="5" creationId="{9E97EE49-13CB-6BE6-EE6A-8073AD55EDFB}"/>
          </ac:picMkLst>
        </pc:picChg>
        <pc:picChg chg="mod">
          <ac:chgData name="Pecháčková Martina" userId="S::martina.pechackova@mmr.cz::2b84e9cd-1101-4c51-adf6-bff40859e955" providerId="AD" clId="Web-{B53AC36E-04A2-4914-F327-7873261A6438}" dt="2022-07-26T09:06:50.424" v="61" actId="1076"/>
          <ac:picMkLst>
            <pc:docMk/>
            <pc:sldMk cId="2599596394" sldId="538"/>
            <ac:picMk id="6" creationId="{70F3EC2B-3FB9-6F37-6C0E-764D6FBADC43}"/>
          </ac:picMkLst>
        </pc:picChg>
        <pc:picChg chg="mod">
          <ac:chgData name="Pecháčková Martina" userId="S::martina.pechackova@mmr.cz::2b84e9cd-1101-4c51-adf6-bff40859e955" providerId="AD" clId="Web-{B53AC36E-04A2-4914-F327-7873261A6438}" dt="2022-07-26T09:06:37.143" v="57" actId="1076"/>
          <ac:picMkLst>
            <pc:docMk/>
            <pc:sldMk cId="2599596394" sldId="538"/>
            <ac:picMk id="11" creationId="{B02F8251-DE72-60EE-5576-D887F006EC90}"/>
          </ac:picMkLst>
        </pc:picChg>
      </pc:sldChg>
      <pc:sldChg chg="modSp">
        <pc:chgData name="Pecháčková Martina" userId="S::martina.pechackova@mmr.cz::2b84e9cd-1101-4c51-adf6-bff40859e955" providerId="AD" clId="Web-{B53AC36E-04A2-4914-F327-7873261A6438}" dt="2022-07-26T12:42:37.467" v="161" actId="20577"/>
        <pc:sldMkLst>
          <pc:docMk/>
          <pc:sldMk cId="1934247989" sldId="549"/>
        </pc:sldMkLst>
        <pc:spChg chg="mod">
          <ac:chgData name="Pecháčková Martina" userId="S::martina.pechackova@mmr.cz::2b84e9cd-1101-4c51-adf6-bff40859e955" providerId="AD" clId="Web-{B53AC36E-04A2-4914-F327-7873261A6438}" dt="2022-07-26T12:42:37.467" v="161" actId="20577"/>
          <ac:spMkLst>
            <pc:docMk/>
            <pc:sldMk cId="1934247989" sldId="549"/>
            <ac:spMk id="2" creationId="{EB4699A9-78EF-3356-C553-4923D48AB6F7}"/>
          </ac:spMkLst>
        </pc:spChg>
      </pc:sldChg>
    </pc:docChg>
  </pc:docChgLst>
  <pc:docChgLst>
    <pc:chgData name="Králová Petra" userId="S::petra.kralova@mmr.cz::1e50181e-ce25-40aa-baae-eed5b67731ad" providerId="AD" clId="Web-{D50AF877-5AB3-3E76-749F-42C4A14F974C}"/>
    <pc:docChg chg="">
      <pc:chgData name="Králová Petra" userId="S::petra.kralova@mmr.cz::1e50181e-ce25-40aa-baae-eed5b67731ad" providerId="AD" clId="Web-{D50AF877-5AB3-3E76-749F-42C4A14F974C}" dt="2022-07-25T12:58:50.323" v="1"/>
      <pc:docMkLst>
        <pc:docMk/>
      </pc:docMkLst>
      <pc:sldChg chg="delCm">
        <pc:chgData name="Králová Petra" userId="S::petra.kralova@mmr.cz::1e50181e-ce25-40aa-baae-eed5b67731ad" providerId="AD" clId="Web-{D50AF877-5AB3-3E76-749F-42C4A14F974C}" dt="2022-07-25T12:58:32.291" v="0"/>
        <pc:sldMkLst>
          <pc:docMk/>
          <pc:sldMk cId="0" sldId="256"/>
        </pc:sldMkLst>
      </pc:sldChg>
      <pc:sldChg chg="delCm">
        <pc:chgData name="Králová Petra" userId="S::petra.kralova@mmr.cz::1e50181e-ce25-40aa-baae-eed5b67731ad" providerId="AD" clId="Web-{D50AF877-5AB3-3E76-749F-42C4A14F974C}" dt="2022-07-25T12:58:50.323" v="1"/>
        <pc:sldMkLst>
          <pc:docMk/>
          <pc:sldMk cId="4012416034" sldId="541"/>
        </pc:sldMkLst>
      </pc:sldChg>
    </pc:docChg>
  </pc:docChgLst>
  <pc:docChgLst>
    <pc:chgData name="Šlemendová Zdenka" userId="S::zdenka.slemendova@mmr.cz::158637ce-8a57-4de9-ac80-ef4a8b0c9c7f" providerId="AD" clId="Web-{A13DB54E-E527-C7A7-083B-393984A08BED}"/>
    <pc:docChg chg="modSld">
      <pc:chgData name="Šlemendová Zdenka" userId="S::zdenka.slemendova@mmr.cz::158637ce-8a57-4de9-ac80-ef4a8b0c9c7f" providerId="AD" clId="Web-{A13DB54E-E527-C7A7-083B-393984A08BED}" dt="2022-06-30T05:54:37.659" v="3" actId="20577"/>
      <pc:docMkLst>
        <pc:docMk/>
      </pc:docMkLst>
      <pc:sldChg chg="modSp">
        <pc:chgData name="Šlemendová Zdenka" userId="S::zdenka.slemendova@mmr.cz::158637ce-8a57-4de9-ac80-ef4a8b0c9c7f" providerId="AD" clId="Web-{A13DB54E-E527-C7A7-083B-393984A08BED}" dt="2022-06-30T05:53:50.033" v="1" actId="20577"/>
        <pc:sldMkLst>
          <pc:docMk/>
          <pc:sldMk cId="2811388700" sldId="526"/>
        </pc:sldMkLst>
        <pc:spChg chg="mod">
          <ac:chgData name="Šlemendová Zdenka" userId="S::zdenka.slemendova@mmr.cz::158637ce-8a57-4de9-ac80-ef4a8b0c9c7f" providerId="AD" clId="Web-{A13DB54E-E527-C7A7-083B-393984A08BED}" dt="2022-06-30T05:53:50.033" v="1" actId="20577"/>
          <ac:spMkLst>
            <pc:docMk/>
            <pc:sldMk cId="2811388700" sldId="526"/>
            <ac:spMk id="3" creationId="{9C1DB984-0459-8C3D-EB99-C11FB3D98B54}"/>
          </ac:spMkLst>
        </pc:spChg>
      </pc:sldChg>
      <pc:sldChg chg="modSp">
        <pc:chgData name="Šlemendová Zdenka" userId="S::zdenka.slemendova@mmr.cz::158637ce-8a57-4de9-ac80-ef4a8b0c9c7f" providerId="AD" clId="Web-{A13DB54E-E527-C7A7-083B-393984A08BED}" dt="2022-06-30T05:54:37.659" v="3" actId="20577"/>
        <pc:sldMkLst>
          <pc:docMk/>
          <pc:sldMk cId="657102668" sldId="533"/>
        </pc:sldMkLst>
        <pc:spChg chg="mod">
          <ac:chgData name="Šlemendová Zdenka" userId="S::zdenka.slemendova@mmr.cz::158637ce-8a57-4de9-ac80-ef4a8b0c9c7f" providerId="AD" clId="Web-{A13DB54E-E527-C7A7-083B-393984A08BED}" dt="2022-06-30T05:54:37.659" v="3" actId="20577"/>
          <ac:spMkLst>
            <pc:docMk/>
            <pc:sldMk cId="657102668" sldId="533"/>
            <ac:spMk id="2" creationId="{5CF2B04D-30C3-F261-9553-43608348E937}"/>
          </ac:spMkLst>
        </pc:spChg>
      </pc:sldChg>
    </pc:docChg>
  </pc:docChgLst>
  <pc:docChgLst>
    <pc:chgData name="Lhotková Markéta" userId="S::marketa.lhotkova@mmr.cz::7e769b0b-3c7c-4efa-894a-93660c48e99e" providerId="AD" clId="Web-{E0BBA200-4C88-001D-4F5A-1A91F07616B7}"/>
    <pc:docChg chg="modSld">
      <pc:chgData name="Lhotková Markéta" userId="S::marketa.lhotkova@mmr.cz::7e769b0b-3c7c-4efa-894a-93660c48e99e" providerId="AD" clId="Web-{E0BBA200-4C88-001D-4F5A-1A91F07616B7}" dt="2022-07-04T10:25:32.418" v="0" actId="1076"/>
      <pc:docMkLst>
        <pc:docMk/>
      </pc:docMkLst>
      <pc:sldChg chg="modSp">
        <pc:chgData name="Lhotková Markéta" userId="S::marketa.lhotkova@mmr.cz::7e769b0b-3c7c-4efa-894a-93660c48e99e" providerId="AD" clId="Web-{E0BBA200-4C88-001D-4F5A-1A91F07616B7}" dt="2022-07-04T10:25:32.418" v="0" actId="1076"/>
        <pc:sldMkLst>
          <pc:docMk/>
          <pc:sldMk cId="11092527" sldId="527"/>
        </pc:sldMkLst>
        <pc:spChg chg="mod">
          <ac:chgData name="Lhotková Markéta" userId="S::marketa.lhotkova@mmr.cz::7e769b0b-3c7c-4efa-894a-93660c48e99e" providerId="AD" clId="Web-{E0BBA200-4C88-001D-4F5A-1A91F07616B7}" dt="2022-07-04T10:25:32.418" v="0" actId="1076"/>
          <ac:spMkLst>
            <pc:docMk/>
            <pc:sldMk cId="11092527" sldId="527"/>
            <ac:spMk id="4" creationId="{60363271-63EC-9187-99F3-D79F59BE6CC3}"/>
          </ac:spMkLst>
        </pc:spChg>
      </pc:sldChg>
    </pc:docChg>
  </pc:docChgLst>
  <pc:docChgLst>
    <pc:chgData name="Šlemendová Zdenka" userId="S::zdenka.slemendova@mmr.cz::158637ce-8a57-4de9-ac80-ef4a8b0c9c7f" providerId="AD" clId="Web-{1F54BB4C-2E6C-D852-8E25-A9B7AE0EA1C0}"/>
    <pc:docChg chg="modSld sldOrd">
      <pc:chgData name="Šlemendová Zdenka" userId="S::zdenka.slemendova@mmr.cz::158637ce-8a57-4de9-ac80-ef4a8b0c9c7f" providerId="AD" clId="Web-{1F54BB4C-2E6C-D852-8E25-A9B7AE0EA1C0}" dt="2022-07-25T13:31:19.092" v="54" actId="20577"/>
      <pc:docMkLst>
        <pc:docMk/>
      </pc:docMkLst>
      <pc:sldChg chg="modSp">
        <pc:chgData name="Šlemendová Zdenka" userId="S::zdenka.slemendova@mmr.cz::158637ce-8a57-4de9-ac80-ef4a8b0c9c7f" providerId="AD" clId="Web-{1F54BB4C-2E6C-D852-8E25-A9B7AE0EA1C0}" dt="2022-07-25T13:24:30.705" v="5" actId="1076"/>
        <pc:sldMkLst>
          <pc:docMk/>
          <pc:sldMk cId="4002822758" sldId="523"/>
        </pc:sldMkLst>
        <pc:spChg chg="mod">
          <ac:chgData name="Šlemendová Zdenka" userId="S::zdenka.slemendova@mmr.cz::158637ce-8a57-4de9-ac80-ef4a8b0c9c7f" providerId="AD" clId="Web-{1F54BB4C-2E6C-D852-8E25-A9B7AE0EA1C0}" dt="2022-07-25T13:24:24.095" v="2" actId="1076"/>
          <ac:spMkLst>
            <pc:docMk/>
            <pc:sldMk cId="4002822758" sldId="523"/>
            <ac:spMk id="5" creationId="{A9C599EE-F1D9-EDA7-E4CD-7A9CAD9EA47B}"/>
          </ac:spMkLst>
        </pc:spChg>
        <pc:spChg chg="mod">
          <ac:chgData name="Šlemendová Zdenka" userId="S::zdenka.slemendova@mmr.cz::158637ce-8a57-4de9-ac80-ef4a8b0c9c7f" providerId="AD" clId="Web-{1F54BB4C-2E6C-D852-8E25-A9B7AE0EA1C0}" dt="2022-07-25T13:24:28.642" v="4" actId="1076"/>
          <ac:spMkLst>
            <pc:docMk/>
            <pc:sldMk cId="4002822758" sldId="523"/>
            <ac:spMk id="6" creationId="{C906E479-242B-6A05-0FD8-79329C5FF659}"/>
          </ac:spMkLst>
        </pc:spChg>
        <pc:spChg chg="mod">
          <ac:chgData name="Šlemendová Zdenka" userId="S::zdenka.slemendova@mmr.cz::158637ce-8a57-4de9-ac80-ef4a8b0c9c7f" providerId="AD" clId="Web-{1F54BB4C-2E6C-D852-8E25-A9B7AE0EA1C0}" dt="2022-07-25T13:24:26.673" v="3" actId="1076"/>
          <ac:spMkLst>
            <pc:docMk/>
            <pc:sldMk cId="4002822758" sldId="523"/>
            <ac:spMk id="8" creationId="{6B02C604-093C-EF51-002B-646B5A3808D8}"/>
          </ac:spMkLst>
        </pc:spChg>
        <pc:spChg chg="mod">
          <ac:chgData name="Šlemendová Zdenka" userId="S::zdenka.slemendova@mmr.cz::158637ce-8a57-4de9-ac80-ef4a8b0c9c7f" providerId="AD" clId="Web-{1F54BB4C-2E6C-D852-8E25-A9B7AE0EA1C0}" dt="2022-07-25T13:24:30.705" v="5" actId="1076"/>
          <ac:spMkLst>
            <pc:docMk/>
            <pc:sldMk cId="4002822758" sldId="523"/>
            <ac:spMk id="9" creationId="{A82D9D32-AEE1-23C3-D4C1-53CDB05D46B8}"/>
          </ac:spMkLst>
        </pc:spChg>
      </pc:sldChg>
      <pc:sldChg chg="modSp">
        <pc:chgData name="Šlemendová Zdenka" userId="S::zdenka.slemendova@mmr.cz::158637ce-8a57-4de9-ac80-ef4a8b0c9c7f" providerId="AD" clId="Web-{1F54BB4C-2E6C-D852-8E25-A9B7AE0EA1C0}" dt="2022-07-25T13:31:19.092" v="54" actId="20577"/>
        <pc:sldMkLst>
          <pc:docMk/>
          <pc:sldMk cId="2768989807" sldId="528"/>
        </pc:sldMkLst>
        <pc:spChg chg="mod">
          <ac:chgData name="Šlemendová Zdenka" userId="S::zdenka.slemendova@mmr.cz::158637ce-8a57-4de9-ac80-ef4a8b0c9c7f" providerId="AD" clId="Web-{1F54BB4C-2E6C-D852-8E25-A9B7AE0EA1C0}" dt="2022-07-25T13:31:19.092" v="54" actId="20577"/>
          <ac:spMkLst>
            <pc:docMk/>
            <pc:sldMk cId="2768989807" sldId="528"/>
            <ac:spMk id="2" creationId="{12A14D9B-C302-E58F-8B10-2BE9167A4F23}"/>
          </ac:spMkLst>
        </pc:spChg>
      </pc:sldChg>
      <pc:sldChg chg="modSp">
        <pc:chgData name="Šlemendová Zdenka" userId="S::zdenka.slemendova@mmr.cz::158637ce-8a57-4de9-ac80-ef4a8b0c9c7f" providerId="AD" clId="Web-{1F54BB4C-2E6C-D852-8E25-A9B7AE0EA1C0}" dt="2022-07-25T13:29:13.057" v="51" actId="20577"/>
        <pc:sldMkLst>
          <pc:docMk/>
          <pc:sldMk cId="116807733" sldId="532"/>
        </pc:sldMkLst>
        <pc:spChg chg="mod">
          <ac:chgData name="Šlemendová Zdenka" userId="S::zdenka.slemendova@mmr.cz::158637ce-8a57-4de9-ac80-ef4a8b0c9c7f" providerId="AD" clId="Web-{1F54BB4C-2E6C-D852-8E25-A9B7AE0EA1C0}" dt="2022-07-25T13:29:13.057" v="51" actId="20577"/>
          <ac:spMkLst>
            <pc:docMk/>
            <pc:sldMk cId="116807733" sldId="532"/>
            <ac:spMk id="2" creationId="{1EF12E40-1137-FEBF-B4E9-8BA971CDBD01}"/>
          </ac:spMkLst>
        </pc:spChg>
      </pc:sldChg>
      <pc:sldChg chg="modSp">
        <pc:chgData name="Šlemendová Zdenka" userId="S::zdenka.slemendova@mmr.cz::158637ce-8a57-4de9-ac80-ef4a8b0c9c7f" providerId="AD" clId="Web-{1F54BB4C-2E6C-D852-8E25-A9B7AE0EA1C0}" dt="2022-07-25T13:30:24.512" v="52" actId="20577"/>
        <pc:sldMkLst>
          <pc:docMk/>
          <pc:sldMk cId="657102668" sldId="533"/>
        </pc:sldMkLst>
        <pc:spChg chg="mod">
          <ac:chgData name="Šlemendová Zdenka" userId="S::zdenka.slemendova@mmr.cz::158637ce-8a57-4de9-ac80-ef4a8b0c9c7f" providerId="AD" clId="Web-{1F54BB4C-2E6C-D852-8E25-A9B7AE0EA1C0}" dt="2022-07-25T13:30:24.512" v="52" actId="20577"/>
          <ac:spMkLst>
            <pc:docMk/>
            <pc:sldMk cId="657102668" sldId="533"/>
            <ac:spMk id="2" creationId="{5CF2B04D-30C3-F261-9553-43608348E937}"/>
          </ac:spMkLst>
        </pc:spChg>
      </pc:sldChg>
      <pc:sldChg chg="ord">
        <pc:chgData name="Šlemendová Zdenka" userId="S::zdenka.slemendova@mmr.cz::158637ce-8a57-4de9-ac80-ef4a8b0c9c7f" providerId="AD" clId="Web-{1F54BB4C-2E6C-D852-8E25-A9B7AE0EA1C0}" dt="2022-07-25T13:31:09.717" v="53"/>
        <pc:sldMkLst>
          <pc:docMk/>
          <pc:sldMk cId="3645864112" sldId="535"/>
        </pc:sldMkLst>
      </pc:sldChg>
      <pc:sldChg chg="modSp">
        <pc:chgData name="Šlemendová Zdenka" userId="S::zdenka.slemendova@mmr.cz::158637ce-8a57-4de9-ac80-ef4a8b0c9c7f" providerId="AD" clId="Web-{1F54BB4C-2E6C-D852-8E25-A9B7AE0EA1C0}" dt="2022-07-25T13:22:18.779" v="1" actId="20577"/>
        <pc:sldMkLst>
          <pc:docMk/>
          <pc:sldMk cId="1934247989" sldId="549"/>
        </pc:sldMkLst>
        <pc:spChg chg="mod">
          <ac:chgData name="Šlemendová Zdenka" userId="S::zdenka.slemendova@mmr.cz::158637ce-8a57-4de9-ac80-ef4a8b0c9c7f" providerId="AD" clId="Web-{1F54BB4C-2E6C-D852-8E25-A9B7AE0EA1C0}" dt="2022-07-25T13:22:18.779" v="1" actId="20577"/>
          <ac:spMkLst>
            <pc:docMk/>
            <pc:sldMk cId="1934247989" sldId="549"/>
            <ac:spMk id="2" creationId="{EB4699A9-78EF-3356-C553-4923D48AB6F7}"/>
          </ac:spMkLst>
        </pc:spChg>
      </pc:sldChg>
    </pc:docChg>
  </pc:docChgLst>
  <pc:docChgLst>
    <pc:chgData name="Vojířová Jaroslava" userId="S::jaroslava.vojirova@mmr.cz::56fce233-c93c-478d-9d0f-a8088beb8ead" providerId="AD" clId="Web-{61683626-EE92-8442-2AED-DB2574BFE209}"/>
    <pc:docChg chg="modSld">
      <pc:chgData name="Vojířová Jaroslava" userId="S::jaroslava.vojirova@mmr.cz::56fce233-c93c-478d-9d0f-a8088beb8ead" providerId="AD" clId="Web-{61683626-EE92-8442-2AED-DB2574BFE209}" dt="2022-07-13T07:14:08.676" v="57" actId="20577"/>
      <pc:docMkLst>
        <pc:docMk/>
      </pc:docMkLst>
      <pc:sldChg chg="modSp">
        <pc:chgData name="Vojířová Jaroslava" userId="S::jaroslava.vojirova@mmr.cz::56fce233-c93c-478d-9d0f-a8088beb8ead" providerId="AD" clId="Web-{61683626-EE92-8442-2AED-DB2574BFE209}" dt="2022-07-13T07:12:39.732" v="31" actId="20577"/>
        <pc:sldMkLst>
          <pc:docMk/>
          <pc:sldMk cId="434649506" sldId="539"/>
        </pc:sldMkLst>
        <pc:spChg chg="mod">
          <ac:chgData name="Vojířová Jaroslava" userId="S::jaroslava.vojirova@mmr.cz::56fce233-c93c-478d-9d0f-a8088beb8ead" providerId="AD" clId="Web-{61683626-EE92-8442-2AED-DB2574BFE209}" dt="2022-07-13T07:12:39.732" v="31" actId="20577"/>
          <ac:spMkLst>
            <pc:docMk/>
            <pc:sldMk cId="434649506" sldId="539"/>
            <ac:spMk id="2" creationId="{A78C9EA6-A82D-CB8F-06F8-0E2D26E9B6FD}"/>
          </ac:spMkLst>
        </pc:spChg>
      </pc:sldChg>
      <pc:sldChg chg="modSp">
        <pc:chgData name="Vojířová Jaroslava" userId="S::jaroslava.vojirova@mmr.cz::56fce233-c93c-478d-9d0f-a8088beb8ead" providerId="AD" clId="Web-{61683626-EE92-8442-2AED-DB2574BFE209}" dt="2022-07-13T07:14:08.676" v="57" actId="20577"/>
        <pc:sldMkLst>
          <pc:docMk/>
          <pc:sldMk cId="1945534689" sldId="544"/>
        </pc:sldMkLst>
        <pc:spChg chg="mod">
          <ac:chgData name="Vojířová Jaroslava" userId="S::jaroslava.vojirova@mmr.cz::56fce233-c93c-478d-9d0f-a8088beb8ead" providerId="AD" clId="Web-{61683626-EE92-8442-2AED-DB2574BFE209}" dt="2022-07-13T07:14:08.676" v="57" actId="20577"/>
          <ac:spMkLst>
            <pc:docMk/>
            <pc:sldMk cId="1945534689" sldId="544"/>
            <ac:spMk id="2" creationId="{EEF8A8C9-1FFB-C318-9AD2-98CD005222AB}"/>
          </ac:spMkLst>
        </pc:spChg>
      </pc:sldChg>
    </pc:docChg>
  </pc:docChgLst>
  <pc:docChgLst>
    <pc:chgData name="Šlemendová Zdenka" userId="S::zdenka.slemendova@mmr.cz::158637ce-8a57-4de9-ac80-ef4a8b0c9c7f" providerId="AD" clId="Web-{5E4FCDA0-85B9-1BEF-2B4A-DC600F5A6020}"/>
    <pc:docChg chg="addSld modSld">
      <pc:chgData name="Šlemendová Zdenka" userId="S::zdenka.slemendova@mmr.cz::158637ce-8a57-4de9-ac80-ef4a8b0c9c7f" providerId="AD" clId="Web-{5E4FCDA0-85B9-1BEF-2B4A-DC600F5A6020}" dt="2022-06-28T11:39:58.729" v="284" actId="20577"/>
      <pc:docMkLst>
        <pc:docMk/>
      </pc:docMkLst>
      <pc:sldChg chg="modSp">
        <pc:chgData name="Šlemendová Zdenka" userId="S::zdenka.slemendova@mmr.cz::158637ce-8a57-4de9-ac80-ef4a8b0c9c7f" providerId="AD" clId="Web-{5E4FCDA0-85B9-1BEF-2B4A-DC600F5A6020}" dt="2022-06-28T11:16:35.246" v="50" actId="20577"/>
        <pc:sldMkLst>
          <pc:docMk/>
          <pc:sldMk cId="2831531870" sldId="529"/>
        </pc:sldMkLst>
        <pc:spChg chg="mod">
          <ac:chgData name="Šlemendová Zdenka" userId="S::zdenka.slemendova@mmr.cz::158637ce-8a57-4de9-ac80-ef4a8b0c9c7f" providerId="AD" clId="Web-{5E4FCDA0-85B9-1BEF-2B4A-DC600F5A6020}" dt="2022-06-28T11:16:35.246" v="50" actId="20577"/>
          <ac:spMkLst>
            <pc:docMk/>
            <pc:sldMk cId="2831531870" sldId="529"/>
            <ac:spMk id="2" creationId="{6D433478-4376-D7C1-AB95-D0802AF0C97D}"/>
          </ac:spMkLst>
        </pc:spChg>
        <pc:spChg chg="mod">
          <ac:chgData name="Šlemendová Zdenka" userId="S::zdenka.slemendova@mmr.cz::158637ce-8a57-4de9-ac80-ef4a8b0c9c7f" providerId="AD" clId="Web-{5E4FCDA0-85B9-1BEF-2B4A-DC600F5A6020}" dt="2022-06-28T11:10:02.514" v="2" actId="20577"/>
          <ac:spMkLst>
            <pc:docMk/>
            <pc:sldMk cId="2831531870" sldId="529"/>
            <ac:spMk id="3" creationId="{B4A9D1DF-213E-CB84-5632-9DEA2CD1ABCE}"/>
          </ac:spMkLst>
        </pc:spChg>
      </pc:sldChg>
      <pc:sldChg chg="modSp new">
        <pc:chgData name="Šlemendová Zdenka" userId="S::zdenka.slemendova@mmr.cz::158637ce-8a57-4de9-ac80-ef4a8b0c9c7f" providerId="AD" clId="Web-{5E4FCDA0-85B9-1BEF-2B4A-DC600F5A6020}" dt="2022-06-28T11:37:57.912" v="238" actId="20577"/>
        <pc:sldMkLst>
          <pc:docMk/>
          <pc:sldMk cId="2112083038" sldId="531"/>
        </pc:sldMkLst>
        <pc:spChg chg="mod">
          <ac:chgData name="Šlemendová Zdenka" userId="S::zdenka.slemendova@mmr.cz::158637ce-8a57-4de9-ac80-ef4a8b0c9c7f" providerId="AD" clId="Web-{5E4FCDA0-85B9-1BEF-2B4A-DC600F5A6020}" dt="2022-06-28T11:37:57.912" v="238" actId="20577"/>
          <ac:spMkLst>
            <pc:docMk/>
            <pc:sldMk cId="2112083038" sldId="531"/>
            <ac:spMk id="2" creationId="{366A3E7F-2E70-E2F7-FD6A-22D9DEC61BCA}"/>
          </ac:spMkLst>
        </pc:spChg>
        <pc:spChg chg="mod">
          <ac:chgData name="Šlemendová Zdenka" userId="S::zdenka.slemendova@mmr.cz::158637ce-8a57-4de9-ac80-ef4a8b0c9c7f" providerId="AD" clId="Web-{5E4FCDA0-85B9-1BEF-2B4A-DC600F5A6020}" dt="2022-06-28T11:16:48.012" v="52" actId="20577"/>
          <ac:spMkLst>
            <pc:docMk/>
            <pc:sldMk cId="2112083038" sldId="531"/>
            <ac:spMk id="3" creationId="{1E834734-6B16-1F72-477E-8898E13CB56B}"/>
          </ac:spMkLst>
        </pc:spChg>
      </pc:sldChg>
      <pc:sldChg chg="modSp new">
        <pc:chgData name="Šlemendová Zdenka" userId="S::zdenka.slemendova@mmr.cz::158637ce-8a57-4de9-ac80-ef4a8b0c9c7f" providerId="AD" clId="Web-{5E4FCDA0-85B9-1BEF-2B4A-DC600F5A6020}" dt="2022-06-28T11:39:58.729" v="284" actId="20577"/>
        <pc:sldMkLst>
          <pc:docMk/>
          <pc:sldMk cId="116807733" sldId="532"/>
        </pc:sldMkLst>
        <pc:spChg chg="mod">
          <ac:chgData name="Šlemendová Zdenka" userId="S::zdenka.slemendova@mmr.cz::158637ce-8a57-4de9-ac80-ef4a8b0c9c7f" providerId="AD" clId="Web-{5E4FCDA0-85B9-1BEF-2B4A-DC600F5A6020}" dt="2022-06-28T11:39:58.729" v="284" actId="20577"/>
          <ac:spMkLst>
            <pc:docMk/>
            <pc:sldMk cId="116807733" sldId="532"/>
            <ac:spMk id="2" creationId="{1EF12E40-1137-FEBF-B4E9-8BA971CDBD01}"/>
          </ac:spMkLst>
        </pc:spChg>
        <pc:spChg chg="mod">
          <ac:chgData name="Šlemendová Zdenka" userId="S::zdenka.slemendova@mmr.cz::158637ce-8a57-4de9-ac80-ef4a8b0c9c7f" providerId="AD" clId="Web-{5E4FCDA0-85B9-1BEF-2B4A-DC600F5A6020}" dt="2022-06-28T11:38:06.460" v="240" actId="20577"/>
          <ac:spMkLst>
            <pc:docMk/>
            <pc:sldMk cId="116807733" sldId="532"/>
            <ac:spMk id="3" creationId="{97CD35A5-7175-0AB6-21FC-B3C9A939E7B9}"/>
          </ac:spMkLst>
        </pc:spChg>
      </pc:sldChg>
    </pc:docChg>
  </pc:docChgLst>
  <pc:docChgLst>
    <pc:chgData name="Šlemendová Zdenka" userId="S::zdenka.slemendova@mmr.cz::158637ce-8a57-4de9-ac80-ef4a8b0c9c7f" providerId="AD" clId="Web-{A7861553-E4D3-4D90-BD6A-8B8046EED699}"/>
    <pc:docChg chg="addSld modSld sldOrd">
      <pc:chgData name="Šlemendová Zdenka" userId="S::zdenka.slemendova@mmr.cz::158637ce-8a57-4de9-ac80-ef4a8b0c9c7f" providerId="AD" clId="Web-{A7861553-E4D3-4D90-BD6A-8B8046EED699}" dt="2022-06-27T07:20:40.765" v="428" actId="20577"/>
      <pc:docMkLst>
        <pc:docMk/>
      </pc:docMkLst>
      <pc:sldChg chg="modSp">
        <pc:chgData name="Šlemendová Zdenka" userId="S::zdenka.slemendova@mmr.cz::158637ce-8a57-4de9-ac80-ef4a8b0c9c7f" providerId="AD" clId="Web-{A7861553-E4D3-4D90-BD6A-8B8046EED699}" dt="2022-06-27T05:56:25.380" v="45" actId="20577"/>
        <pc:sldMkLst>
          <pc:docMk/>
          <pc:sldMk cId="1000443428" sldId="493"/>
        </pc:sldMkLst>
        <pc:spChg chg="mod">
          <ac:chgData name="Šlemendová Zdenka" userId="S::zdenka.slemendova@mmr.cz::158637ce-8a57-4de9-ac80-ef4a8b0c9c7f" providerId="AD" clId="Web-{A7861553-E4D3-4D90-BD6A-8B8046EED699}" dt="2022-06-27T05:56:25.380" v="45" actId="20577"/>
          <ac:spMkLst>
            <pc:docMk/>
            <pc:sldMk cId="1000443428" sldId="493"/>
            <ac:spMk id="2" creationId="{00000000-0000-0000-0000-000000000000}"/>
          </ac:spMkLst>
        </pc:spChg>
      </pc:sldChg>
      <pc:sldChg chg="modSp">
        <pc:chgData name="Šlemendová Zdenka" userId="S::zdenka.slemendova@mmr.cz::158637ce-8a57-4de9-ac80-ef4a8b0c9c7f" providerId="AD" clId="Web-{A7861553-E4D3-4D90-BD6A-8B8046EED699}" dt="2022-06-27T06:05:18.508" v="210" actId="20577"/>
        <pc:sldMkLst>
          <pc:docMk/>
          <pc:sldMk cId="3742741383" sldId="511"/>
        </pc:sldMkLst>
        <pc:spChg chg="mod">
          <ac:chgData name="Šlemendová Zdenka" userId="S::zdenka.slemendova@mmr.cz::158637ce-8a57-4de9-ac80-ef4a8b0c9c7f" providerId="AD" clId="Web-{A7861553-E4D3-4D90-BD6A-8B8046EED699}" dt="2022-06-27T06:05:18.508" v="210" actId="20577"/>
          <ac:spMkLst>
            <pc:docMk/>
            <pc:sldMk cId="3742741383" sldId="511"/>
            <ac:spMk id="2" creationId="{00000000-0000-0000-0000-000000000000}"/>
          </ac:spMkLst>
        </pc:spChg>
      </pc:sldChg>
      <pc:sldChg chg="modSp">
        <pc:chgData name="Šlemendová Zdenka" userId="S::zdenka.slemendova@mmr.cz::158637ce-8a57-4de9-ac80-ef4a8b0c9c7f" providerId="AD" clId="Web-{A7861553-E4D3-4D90-BD6A-8B8046EED699}" dt="2022-06-27T06:07:42.091" v="212" actId="20577"/>
        <pc:sldMkLst>
          <pc:docMk/>
          <pc:sldMk cId="3931431291" sldId="519"/>
        </pc:sldMkLst>
        <pc:spChg chg="mod">
          <ac:chgData name="Šlemendová Zdenka" userId="S::zdenka.slemendova@mmr.cz::158637ce-8a57-4de9-ac80-ef4a8b0c9c7f" providerId="AD" clId="Web-{A7861553-E4D3-4D90-BD6A-8B8046EED699}" dt="2022-06-27T06:07:42.091" v="212" actId="20577"/>
          <ac:spMkLst>
            <pc:docMk/>
            <pc:sldMk cId="3931431291" sldId="519"/>
            <ac:spMk id="2" creationId="{69865576-2D87-A4E3-84D7-53EAED762B2A}"/>
          </ac:spMkLst>
        </pc:spChg>
      </pc:sldChg>
      <pc:sldChg chg="modSp">
        <pc:chgData name="Šlemendová Zdenka" userId="S::zdenka.slemendova@mmr.cz::158637ce-8a57-4de9-ac80-ef4a8b0c9c7f" providerId="AD" clId="Web-{A7861553-E4D3-4D90-BD6A-8B8046EED699}" dt="2022-06-27T07:19:43.748" v="415" actId="20577"/>
        <pc:sldMkLst>
          <pc:docMk/>
          <pc:sldMk cId="1529662385" sldId="520"/>
        </pc:sldMkLst>
        <pc:spChg chg="mod">
          <ac:chgData name="Šlemendová Zdenka" userId="S::zdenka.slemendova@mmr.cz::158637ce-8a57-4de9-ac80-ef4a8b0c9c7f" providerId="AD" clId="Web-{A7861553-E4D3-4D90-BD6A-8B8046EED699}" dt="2022-06-27T07:19:43.748" v="415" actId="20577"/>
          <ac:spMkLst>
            <pc:docMk/>
            <pc:sldMk cId="1529662385" sldId="520"/>
            <ac:spMk id="2" creationId="{789A6CEF-2624-4884-78E1-152CA84A2148}"/>
          </ac:spMkLst>
        </pc:spChg>
      </pc:sldChg>
      <pc:sldChg chg="modSp ord">
        <pc:chgData name="Šlemendová Zdenka" userId="S::zdenka.slemendova@mmr.cz::158637ce-8a57-4de9-ac80-ef4a8b0c9c7f" providerId="AD" clId="Web-{A7861553-E4D3-4D90-BD6A-8B8046EED699}" dt="2022-06-27T07:18:47.855" v="411" actId="20577"/>
        <pc:sldMkLst>
          <pc:docMk/>
          <pc:sldMk cId="745857662" sldId="521"/>
        </pc:sldMkLst>
        <pc:spChg chg="mod">
          <ac:chgData name="Šlemendová Zdenka" userId="S::zdenka.slemendova@mmr.cz::158637ce-8a57-4de9-ac80-ef4a8b0c9c7f" providerId="AD" clId="Web-{A7861553-E4D3-4D90-BD6A-8B8046EED699}" dt="2022-06-27T07:18:47.855" v="411" actId="20577"/>
          <ac:spMkLst>
            <pc:docMk/>
            <pc:sldMk cId="745857662" sldId="521"/>
            <ac:spMk id="2" creationId="{0E6B29BE-C1F1-7155-D182-A6EDD8F9883A}"/>
          </ac:spMkLst>
        </pc:spChg>
      </pc:sldChg>
      <pc:sldChg chg="modSp new">
        <pc:chgData name="Šlemendová Zdenka" userId="S::zdenka.slemendova@mmr.cz::158637ce-8a57-4de9-ac80-ef4a8b0c9c7f" providerId="AD" clId="Web-{A7861553-E4D3-4D90-BD6A-8B8046EED699}" dt="2022-06-27T07:20:40.765" v="428" actId="20577"/>
        <pc:sldMkLst>
          <pc:docMk/>
          <pc:sldMk cId="1153324475" sldId="522"/>
        </pc:sldMkLst>
        <pc:spChg chg="mod">
          <ac:chgData name="Šlemendová Zdenka" userId="S::zdenka.slemendova@mmr.cz::158637ce-8a57-4de9-ac80-ef4a8b0c9c7f" providerId="AD" clId="Web-{A7861553-E4D3-4D90-BD6A-8B8046EED699}" dt="2022-06-27T07:20:40.765" v="428" actId="20577"/>
          <ac:spMkLst>
            <pc:docMk/>
            <pc:sldMk cId="1153324475" sldId="522"/>
            <ac:spMk id="2" creationId="{6ADC33D4-F3A3-3E9C-E418-96004202804B}"/>
          </ac:spMkLst>
        </pc:spChg>
        <pc:spChg chg="mod">
          <ac:chgData name="Šlemendová Zdenka" userId="S::zdenka.slemendova@mmr.cz::158637ce-8a57-4de9-ac80-ef4a8b0c9c7f" providerId="AD" clId="Web-{A7861553-E4D3-4D90-BD6A-8B8046EED699}" dt="2022-06-27T06:15:40.796" v="338" actId="20577"/>
          <ac:spMkLst>
            <pc:docMk/>
            <pc:sldMk cId="1153324475" sldId="522"/>
            <ac:spMk id="3" creationId="{6B89E269-CBE1-929A-DA77-50A0751151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011B55-3E90-4363-B8E4-CB3F66A1D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4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6BD8E2-5944-4D84-9527-C218C616EDDC}" type="datetimeFigureOut">
              <a:rPr lang="cs-CZ"/>
              <a:pPr>
                <a:defRPr/>
              </a:pPr>
              <a:t>26.07.2022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1B4B67-C6B9-4C5E-B168-C4F4934E0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610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B4B67-C6B9-4C5E-B168-C4F4934E0889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56165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 userDrawn="1"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 userDrawn="1"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11" descr="mmr_cr_rgb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1439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6" descr="opt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667" y="6165850"/>
            <a:ext cx="8350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7" descr="eu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165850"/>
            <a:ext cx="22796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nadpis 2"/>
          <p:cNvSpPr txBox="1">
            <a:spLocks/>
          </p:cNvSpPr>
          <p:nvPr userDrawn="1"/>
        </p:nvSpPr>
        <p:spPr>
          <a:xfrm>
            <a:off x="1403350" y="3141663"/>
            <a:ext cx="7208838" cy="115093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cs-CZ" sz="2600"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7056784" cy="1296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14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080120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57190"/>
            <a:ext cx="3459243" cy="596588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79512" y="620688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57190"/>
            <a:ext cx="3459243" cy="5965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60851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179512" y="620688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504056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9A135-7FB2-4B4E-A91C-25267A84BAD5}" type="datetimeFigureOut">
              <a:rPr lang="cs-CZ" smtClean="0"/>
              <a:t>26.07.2022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553FC5-7E58-47EB-A168-504E4AD5A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12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44675"/>
            <a:ext cx="56165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2053" name="Obrázek 6" descr="opt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7667" y="6165850"/>
            <a:ext cx="8350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ázek 7" descr="eu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165850"/>
            <a:ext cx="22796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ázek 11" descr="mmr_cr_rgb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692150"/>
            <a:ext cx="1439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 userDrawn="1"/>
        </p:nvSpPr>
        <p:spPr>
          <a:xfrm>
            <a:off x="179512" y="620688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57190"/>
            <a:ext cx="3459243" cy="596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2" r:id="rId2"/>
    <p:sldLayoutId id="214748378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taceeu.cz/cs/microsites/op-technicka-pomoc/kontakty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skp21.mssf.c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optp@mmr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1"/>
          <p:cNvSpPr>
            <a:spLocks noGrp="1"/>
          </p:cNvSpPr>
          <p:nvPr>
            <p:ph type="subTitle" idx="1"/>
          </p:nvPr>
        </p:nvSpPr>
        <p:spPr bwMode="auto">
          <a:xfrm>
            <a:off x="683568" y="4869160"/>
            <a:ext cx="7776864" cy="12961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b="1">
                <a:latin typeface="Arial"/>
                <a:cs typeface="Arial"/>
              </a:rPr>
              <a:t>27. 7. 2022</a:t>
            </a:r>
          </a:p>
          <a:p>
            <a:pPr algn="ctr" eaLnBrk="1" hangingPunct="1"/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</a:p>
        </p:txBody>
      </p:sp>
      <p:sp>
        <p:nvSpPr>
          <p:cNvPr id="4099" name="Nadpis 2"/>
          <p:cNvSpPr>
            <a:spLocks noGrp="1"/>
          </p:cNvSpPr>
          <p:nvPr>
            <p:ph type="title"/>
          </p:nvPr>
        </p:nvSpPr>
        <p:spPr bwMode="auto">
          <a:xfrm>
            <a:off x="755576" y="1268760"/>
            <a:ext cx="8003232" cy="259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>
                <a:latin typeface="Arial"/>
                <a:cs typeface="Arial"/>
              </a:rPr>
              <a:t>Seminář pro žadatele v OPTP 2021 - 2027</a:t>
            </a:r>
            <a:br>
              <a:rPr 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>
                <a:latin typeface="Arial"/>
                <a:cs typeface="Arial"/>
              </a:rPr>
              <a:t>MAS</a:t>
            </a:r>
            <a:br>
              <a:rPr lang="cs-CZ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A3425D-6727-DD15-26AA-74278A44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420"/>
            <a:ext cx="8291264" cy="460851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Komunikace s projektovým manažerem</a:t>
            </a:r>
            <a:endParaRPr lang="cs-CZ"/>
          </a:p>
          <a:p>
            <a:r>
              <a:rPr lang="en-US">
                <a:latin typeface="Arial"/>
                <a:cs typeface="Arial"/>
              </a:rPr>
              <a:t>             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C97CE-63C4-1EB0-2070-A0DB562B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4932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Výzva č. 3 OPTP 2021+ - komunikace</a:t>
            </a:r>
          </a:p>
        </p:txBody>
      </p:sp>
      <p:pic>
        <p:nvPicPr>
          <p:cNvPr id="5" name="Graphic 5" descr="Chat obrys">
            <a:extLst>
              <a:ext uri="{FF2B5EF4-FFF2-40B4-BE49-F238E27FC236}">
                <a16:creationId xmlns:a16="http://schemas.microsoft.com/office/drawing/2014/main" id="{9E97EE49-13CB-6BE6-EE6A-8073AD55E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744" y="3035471"/>
            <a:ext cx="767751" cy="793631"/>
          </a:xfrm>
          <a:prstGeom prst="rect">
            <a:avLst/>
          </a:prstGeom>
        </p:spPr>
      </p:pic>
      <p:pic>
        <p:nvPicPr>
          <p:cNvPr id="6" name="Graphic 6" descr="Blog obrys">
            <a:extLst>
              <a:ext uri="{FF2B5EF4-FFF2-40B4-BE49-F238E27FC236}">
                <a16:creationId xmlns:a16="http://schemas.microsoft.com/office/drawing/2014/main" id="{70F3EC2B-3FB9-6F37-6C0E-764D6FBAD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250" y="2258241"/>
            <a:ext cx="698740" cy="698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28F6C-F9C8-E01F-7601-214880BE2451}"/>
              </a:ext>
            </a:extLst>
          </p:cNvPr>
          <p:cNvSpPr txBox="1"/>
          <p:nvPr/>
        </p:nvSpPr>
        <p:spPr>
          <a:xfrm>
            <a:off x="1614158" y="32459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Email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5A82C-342D-0F92-B623-C64A513635CB}"/>
              </a:ext>
            </a:extLst>
          </p:cNvPr>
          <p:cNvSpPr txBox="1"/>
          <p:nvPr/>
        </p:nvSpPr>
        <p:spPr>
          <a:xfrm>
            <a:off x="1611462" y="2417896"/>
            <a:ext cx="66940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Arial"/>
                <a:cs typeface="Arial"/>
              </a:rPr>
              <a:t>Depeše </a:t>
            </a:r>
            <a:r>
              <a:rPr lang="en-US">
                <a:latin typeface="Arial"/>
                <a:cs typeface="Arial"/>
              </a:rPr>
              <a:t>v MS2021+</a:t>
            </a:r>
            <a:endParaRPr lang="en-US"/>
          </a:p>
        </p:txBody>
      </p:sp>
      <p:pic>
        <p:nvPicPr>
          <p:cNvPr id="11" name="Graphic 11" descr="Vrátit se změnami se souvislou výplní">
            <a:extLst>
              <a:ext uri="{FF2B5EF4-FFF2-40B4-BE49-F238E27FC236}">
                <a16:creationId xmlns:a16="http://schemas.microsoft.com/office/drawing/2014/main" id="{B02F8251-DE72-60EE-5576-D887F006E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150" y="3968271"/>
            <a:ext cx="690114" cy="6901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E2CA1-0915-6FF4-8699-507055A71875}"/>
              </a:ext>
            </a:extLst>
          </p:cNvPr>
          <p:cNvSpPr txBox="1"/>
          <p:nvPr/>
        </p:nvSpPr>
        <p:spPr>
          <a:xfrm>
            <a:off x="1608288" y="412600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>
                <a:latin typeface="Arial"/>
                <a:cs typeface="Arial"/>
              </a:rPr>
              <a:t>Telefon</a:t>
            </a:r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FDC46-8210-39C0-A415-D97E7B14A5F4}"/>
              </a:ext>
            </a:extLst>
          </p:cNvPr>
          <p:cNvSpPr txBox="1"/>
          <p:nvPr/>
        </p:nvSpPr>
        <p:spPr>
          <a:xfrm>
            <a:off x="736600" y="4984606"/>
            <a:ext cx="788579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1 PROJEKT = 1 PROJEKTOVÝ MANAŽER</a:t>
            </a:r>
            <a:r>
              <a:rPr lang="cs-CZ" b="1">
                <a:latin typeface="Arial"/>
                <a:cs typeface="Arial"/>
              </a:rPr>
              <a:t> </a:t>
            </a:r>
            <a:endParaRPr lang="en-US" b="1">
              <a:latin typeface="Arial"/>
              <a:cs typeface="Arial"/>
            </a:endParaRPr>
          </a:p>
          <a:p>
            <a:endParaRPr lang="en-US" b="1">
              <a:cs typeface="Arial"/>
            </a:endParaRPr>
          </a:p>
          <a:p>
            <a:pPr algn="ctr"/>
            <a:r>
              <a:rPr lang="en-US" b="1">
                <a:latin typeface="Arial"/>
                <a:cs typeface="Arial"/>
              </a:rPr>
              <a:t>KAŽDÝ PROJEKTOVÝ MANAŽER CCA 20 – 30 PROJEKTŮ MAS</a:t>
            </a:r>
            <a:endParaRPr lang="en-US" b="1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1216E-7A37-7E3A-EDCB-354C389E9F46}"/>
              </a:ext>
            </a:extLst>
          </p:cNvPr>
          <p:cNvSpPr txBox="1"/>
          <p:nvPr/>
        </p:nvSpPr>
        <p:spPr>
          <a:xfrm>
            <a:off x="396814" y="1639018"/>
            <a:ext cx="7685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Arial"/>
                <a:cs typeface="Arial"/>
              </a:rPr>
              <a:t>Kontakty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projektové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manažery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webu</a:t>
            </a:r>
            <a:r>
              <a:rPr lang="en-US">
                <a:latin typeface="Arial"/>
                <a:cs typeface="Arial"/>
              </a:rPr>
              <a:t> OPTP: </a:t>
            </a:r>
            <a:r>
              <a:rPr lang="en-US" u="sng">
                <a:latin typeface="Arial"/>
                <a:cs typeface="Arial"/>
                <a:hlinkClick r:id="rId8"/>
              </a:rPr>
              <a:t>DotaceEU - Kontakty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699A9-78EF-3356-C553-4923D48A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17803"/>
            <a:ext cx="8291264" cy="4608512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Arial"/>
              <a:buChar char="•"/>
            </a:pPr>
            <a:endParaRPr lang="cs-CZ" sz="20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Příloha výzvy – tabulka</a:t>
            </a:r>
            <a:endParaRPr lang="en-US"/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Celková alokace na CLLD v OPTP21+ rozdělena dle kritérií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První projekt maximálně 60 % alokace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Další projekt maximálně 30 % a následně pak 10 % (možno i více dle čerpání alokace na MAS)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Úspory se převádějí do dalšího projektu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Bonus za objem </a:t>
            </a:r>
            <a:r>
              <a:rPr lang="cs-CZ" sz="2000" err="1">
                <a:latin typeface="Arial"/>
                <a:cs typeface="Arial"/>
              </a:rPr>
              <a:t>zazávazkovaných</a:t>
            </a:r>
            <a:r>
              <a:rPr lang="cs-CZ" sz="2000">
                <a:latin typeface="Arial"/>
                <a:cs typeface="Arial"/>
              </a:rPr>
              <a:t> projektů v OP TAK a OP ŽP – bude dořešeno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Před každým kolem podávání nových projektů bude tabulka aktualizována</a:t>
            </a:r>
            <a:endParaRPr lang="cs-CZ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0B2D26-4301-2076-C3B7-4FC666B9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62316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Výzva</a:t>
            </a:r>
            <a:r>
              <a:rPr lang="en-US">
                <a:latin typeface="Arial"/>
                <a:cs typeface="Arial"/>
              </a:rPr>
              <a:t> č. 3 OPTP 2021+ - a</a:t>
            </a:r>
            <a:r>
              <a:rPr lang="cs-CZ">
                <a:latin typeface="Arial"/>
                <a:cs typeface="Arial"/>
              </a:rPr>
              <a:t>lokace na MAS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35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699A9-78EF-3356-C553-4923D48A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217803"/>
            <a:ext cx="8291264" cy="4608512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Arial"/>
              <a:buChar char="•"/>
            </a:pPr>
            <a:endParaRPr lang="cs-CZ" sz="24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sankce za neplnění povinností MAS</a:t>
            </a:r>
            <a:endParaRPr lang="cs-CZ"/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kontrola ze strany MMR-OSA</a:t>
            </a:r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součást výzvy č. 3 – bude doplněno v nejbližší době</a:t>
            </a:r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sankce stanovena jako procentní část alokace následujícího projektu</a:t>
            </a:r>
          </a:p>
          <a:p>
            <a:pPr>
              <a:buFont typeface="Arial"/>
              <a:buChar char="•"/>
            </a:pPr>
            <a:endParaRPr lang="cs-CZ" sz="24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povinnost schválení alespoň jednoho programového rámce do 30. 9. 2024 </a:t>
            </a:r>
          </a:p>
          <a:p>
            <a:pPr marL="0" indent="0"/>
            <a:endParaRPr lang="cs-CZ" sz="200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0B2D26-4301-2076-C3B7-4FC666B9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62316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Výzva</a:t>
            </a:r>
            <a:r>
              <a:rPr lang="en-US">
                <a:latin typeface="Arial"/>
                <a:cs typeface="Arial"/>
              </a:rPr>
              <a:t> č. 3 OPTP 2021+ - a</a:t>
            </a:r>
            <a:r>
              <a:rPr lang="cs-CZ">
                <a:latin typeface="Arial"/>
                <a:cs typeface="Arial"/>
              </a:rPr>
              <a:t>lokace na MAS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24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65576-2D87-A4E3-84D7-53EAED76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2191"/>
            <a:ext cx="8291264" cy="4956192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Arial"/>
              <a:buChar char="•"/>
            </a:pPr>
            <a:endParaRPr lang="cs-CZ" sz="24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Způsobilost výdajů od 1. 1. 2022</a:t>
            </a:r>
            <a:endParaRPr lang="en-US"/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Realizace projektu může být zahájena až po schválení poslední ŽOP v IROP 2014+ (s výjimkou MAS, které neměly v IROP schválený žádný projekt)</a:t>
            </a:r>
          </a:p>
          <a:p>
            <a:endParaRPr lang="cs-CZ" sz="24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Způsobilými výdaji jsou osobní náklady osob přímo zapojených do realizace projektu</a:t>
            </a:r>
            <a:endParaRPr lang="cs-CZ" sz="2400"/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Veškeré ostatní způsobilé výdaje projektu budou hrazeny z paušální částky, která je stanovena ve výši </a:t>
            </a:r>
            <a:r>
              <a:rPr lang="cs-CZ" sz="2400" b="1">
                <a:latin typeface="Arial"/>
                <a:cs typeface="Arial"/>
              </a:rPr>
              <a:t>20 %</a:t>
            </a:r>
            <a:r>
              <a:rPr lang="cs-CZ" sz="2400">
                <a:latin typeface="Arial"/>
                <a:cs typeface="Arial"/>
              </a:rPr>
              <a:t> </a:t>
            </a:r>
            <a:br>
              <a:rPr lang="cs-CZ" sz="2400">
                <a:latin typeface="Arial"/>
                <a:cs typeface="Arial"/>
              </a:rPr>
            </a:br>
            <a:r>
              <a:rPr lang="cs-CZ" sz="2400">
                <a:latin typeface="Arial"/>
                <a:cs typeface="Arial"/>
              </a:rPr>
              <a:t>ze způsobilých osobních nákladů.</a:t>
            </a:r>
            <a:endParaRPr lang="cs-CZ" sz="2400"/>
          </a:p>
          <a:p>
            <a:endParaRPr lang="cs-CZ" sz="2000">
              <a:latin typeface="Arial"/>
              <a:cs typeface="Arial"/>
            </a:endParaRPr>
          </a:p>
          <a:p>
            <a:pPr>
              <a:buFont typeface="Wingdings"/>
              <a:buChar char="§"/>
            </a:pPr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CEE7E9-4BE3-A7C1-36C1-13A61315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4932"/>
            <a:ext cx="8291264" cy="504056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ZPŮSOBILOST VÝDAJŮ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3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7B424C-7411-0E2D-0DFA-0E872F61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cs-CZ">
                <a:latin typeface="Arial"/>
                <a:cs typeface="Arial"/>
              </a:rPr>
              <a:t>Způsobilými osobními náklady jsou:</a:t>
            </a:r>
            <a:endParaRPr lang="en-US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Hrubá mzda, plat nebo odměna z dohod zaměstnanců (limit 45 000,-Kč/měsíčně i DPP/DPČ)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Odvody na soc. a zdrav. pojištění 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Zák. náhrady, resp. příplatky, které zaměstnanci náleží na základě práv. předpisu (např. dovolená, práci přesčas, práci ve svátek..)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Náhrada mzdy/platu za období čerpání indispozičního volna</a:t>
            </a:r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D2799-6EAB-9621-6661-274F2B80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ZPŮSOBILOST VÝDAJŮ</a:t>
            </a:r>
          </a:p>
        </p:txBody>
      </p:sp>
    </p:spTree>
    <p:extLst>
      <p:ext uri="{BB962C8B-B14F-4D97-AF65-F5344CB8AC3E}">
        <p14:creationId xmlns:p14="http://schemas.microsoft.com/office/powerpoint/2010/main" val="240956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A7EE2C-DE89-7443-0853-0196072D5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Zákonné pojištění odpovědnosti zaměstnavatele, mimořádné odměny nebo jiné benefity je možné hradit z paušálu, stejně tak i ostatní výdaje projektu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Výdaje uplatněné v paušálu </a:t>
            </a:r>
            <a:r>
              <a:rPr lang="cs-CZ" u="sng">
                <a:latin typeface="Arial"/>
                <a:cs typeface="Arial"/>
              </a:rPr>
              <a:t>nepodléhají</a:t>
            </a:r>
            <a:r>
              <a:rPr lang="cs-CZ">
                <a:latin typeface="Arial"/>
                <a:cs typeface="Arial"/>
              </a:rPr>
              <a:t> kontrole ze strany ŘO OPTP, musí však splňovat 3E a jejich způsobilost musí být </a:t>
            </a:r>
            <a:br>
              <a:rPr lang="cs-CZ">
                <a:latin typeface="Arial"/>
                <a:cs typeface="Arial"/>
              </a:rPr>
            </a:br>
            <a:r>
              <a:rPr lang="cs-CZ">
                <a:latin typeface="Arial"/>
                <a:cs typeface="Arial"/>
              </a:rPr>
              <a:t>v souladu s programem OPTP.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F77E4-D63A-65B4-CFE3-8120496C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ZPŮSOBILOST VÝDAJŮ</a:t>
            </a:r>
          </a:p>
        </p:txBody>
      </p:sp>
    </p:spTree>
    <p:extLst>
      <p:ext uri="{BB962C8B-B14F-4D97-AF65-F5344CB8AC3E}">
        <p14:creationId xmlns:p14="http://schemas.microsoft.com/office/powerpoint/2010/main" val="75741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E2C9F-02BC-6BBC-76EF-27C51087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83035"/>
            <a:ext cx="8291264" cy="460851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000">
                <a:latin typeface="Arial"/>
                <a:cs typeface="Arial"/>
              </a:rPr>
              <a:t>Jedná se např. o tyto výdaje:</a:t>
            </a:r>
          </a:p>
          <a:p>
            <a:endParaRPr lang="en-US" sz="160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Nájemné a provoz (nákup vody, paliv a energie, telefon, internet, úklid, ostraha apod., kancelářské potřeby apod.) 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Vybavení kanceláří 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Pořízení hmotného majetku (nákup zařízení, strojů, IT a zařízení vč. montáže, instalace, dopravy), nehmotného majetku (software, patenty, know-how, licence), výdaje na opravu a údržbu, pokud souvisí s předmětem pořízeného majetku a spotřební materiál 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Osobní náklady na </a:t>
            </a:r>
            <a:r>
              <a:rPr lang="cs-CZ" sz="1600" err="1">
                <a:latin typeface="Arial"/>
                <a:cs typeface="Arial"/>
              </a:rPr>
              <a:t>back</a:t>
            </a:r>
            <a:r>
              <a:rPr lang="cs-CZ" sz="1600">
                <a:latin typeface="Arial"/>
                <a:cs typeface="Arial"/>
              </a:rPr>
              <a:t>-office (účetní, personalisté, rozpočtáři a další)  </a:t>
            </a:r>
          </a:p>
          <a:p>
            <a:pPr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  Organizační zajištění akcí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Cestovní náhrady včetně cestovních náhrad „per </a:t>
            </a:r>
            <a:r>
              <a:rPr lang="cs-CZ" sz="1600" err="1">
                <a:latin typeface="Arial"/>
                <a:cs typeface="Arial"/>
              </a:rPr>
              <a:t>diems</a:t>
            </a:r>
            <a:r>
              <a:rPr lang="cs-CZ" sz="1600">
                <a:latin typeface="Arial"/>
                <a:cs typeface="Arial"/>
              </a:rPr>
              <a:t>“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Finanční výdaje, správní a jiné poplatky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Odpisy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Leasing 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Zákonné pojištění odpovědnosti zaměstnavatele </a:t>
            </a:r>
          </a:p>
          <a:p>
            <a:pPr marL="457200" indent="-457200">
              <a:buFont typeface="Arial"/>
              <a:buChar char="•"/>
            </a:pPr>
            <a:r>
              <a:rPr lang="cs-CZ" sz="1600">
                <a:latin typeface="Arial"/>
                <a:cs typeface="Arial"/>
              </a:rPr>
              <a:t>Jiné náklady související s realizací projektu dle uvážení příjemce 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EA196-229E-CF98-CEBE-9A50F879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01472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MOŽNÉ VÝDAJE HRAZENÉ Z PAUŠÁLU</a:t>
            </a:r>
          </a:p>
        </p:txBody>
      </p:sp>
    </p:spTree>
    <p:extLst>
      <p:ext uri="{BB962C8B-B14F-4D97-AF65-F5344CB8AC3E}">
        <p14:creationId xmlns:p14="http://schemas.microsoft.com/office/powerpoint/2010/main" val="31064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6B29BE-C1F1-7155-D182-A6EDD8F98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cs-CZ" sz="2400">
                <a:latin typeface="Arial"/>
                <a:cs typeface="Arial"/>
              </a:rPr>
              <a:t>Příjemce ji podává pouze prostřednictvím IS KP2021+ </a:t>
            </a:r>
            <a:endParaRPr lang="en-US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Portál: </a:t>
            </a:r>
            <a:r>
              <a:rPr lang="cs-CZ" sz="2400" b="1">
                <a:latin typeface="Arial"/>
                <a:cs typeface="Arial"/>
                <a:hlinkClick r:id="rId2"/>
              </a:rPr>
              <a:t>https://iskp21.mssf.cz</a:t>
            </a:r>
            <a:r>
              <a:rPr lang="cs-CZ" sz="2400" b="1">
                <a:latin typeface="Arial"/>
                <a:cs typeface="Arial"/>
              </a:rPr>
              <a:t> (nutná registrace)</a:t>
            </a:r>
            <a:endParaRPr lang="cs-CZ" sz="2400"/>
          </a:p>
          <a:p>
            <a:endParaRPr lang="cs-CZ" sz="2400" b="1">
              <a:latin typeface="Arial"/>
              <a:cs typeface="Arial"/>
            </a:endParaRPr>
          </a:p>
          <a:p>
            <a:r>
              <a:rPr lang="cs-CZ" sz="2400" b="1">
                <a:latin typeface="Arial"/>
                <a:cs typeface="Arial"/>
              </a:rPr>
              <a:t>Žádost o podporu + povinné přílohy</a:t>
            </a:r>
            <a:endParaRPr lang="cs-CZ" sz="2400" b="1"/>
          </a:p>
          <a:p>
            <a:endParaRPr lang="cs-CZ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Jednokolový systém</a:t>
            </a:r>
            <a:endParaRPr lang="cs-CZ" sz="2400"/>
          </a:p>
          <a:p>
            <a:r>
              <a:rPr lang="cs-CZ" sz="2400">
                <a:latin typeface="Arial"/>
                <a:cs typeface="Arial"/>
              </a:rPr>
              <a:t>Žádosti jsou přijímány průběžně a výzvy jsou nesoutěžní</a:t>
            </a:r>
          </a:p>
          <a:p>
            <a:endParaRPr lang="cs-CZ" sz="2000">
              <a:latin typeface="Arial"/>
              <a:cs typeface="Arial"/>
            </a:endParaRPr>
          </a:p>
          <a:p>
            <a:endParaRPr lang="cs-CZ" sz="2000">
              <a:latin typeface="Arial"/>
              <a:cs typeface="Arial"/>
            </a:endParaRPr>
          </a:p>
          <a:p>
            <a:endParaRPr lang="cs-CZ" sz="2000">
              <a:latin typeface="Arial"/>
              <a:cs typeface="Arial"/>
            </a:endParaRPr>
          </a:p>
          <a:p>
            <a:endParaRPr lang="cs-CZ" sz="200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97021-4ED7-358D-C536-D617C819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71008"/>
            <a:ext cx="8291264" cy="504056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PROJEKTOVÁ ŽÁDOST</a:t>
            </a:r>
          </a:p>
        </p:txBody>
      </p:sp>
    </p:spTree>
    <p:extLst>
      <p:ext uri="{BB962C8B-B14F-4D97-AF65-F5344CB8AC3E}">
        <p14:creationId xmlns:p14="http://schemas.microsoft.com/office/powerpoint/2010/main" val="74585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9A6CEF-2624-4884-78E1-152CA84A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4" y="1365568"/>
            <a:ext cx="8291264" cy="4608512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cs-CZ" sz="2000">
                <a:latin typeface="Arial"/>
                <a:cs typeface="Arial"/>
              </a:rPr>
              <a:t>Postup zpracování žádosti v IS KP21+ příloha č.1a k PŽP a vzor </a:t>
            </a:r>
            <a:endParaRPr lang="en-US" sz="2000"/>
          </a:p>
          <a:p>
            <a:r>
              <a:rPr lang="cs-CZ" sz="2000">
                <a:latin typeface="Arial"/>
                <a:cs typeface="Arial"/>
              </a:rPr>
              <a:t>žádosti pro MAS příloha č. 15 k PŽP</a:t>
            </a:r>
            <a:endParaRPr lang="en-US" sz="2000"/>
          </a:p>
          <a:p>
            <a:endParaRPr lang="cs-CZ" sz="1800">
              <a:latin typeface="Arial"/>
              <a:cs typeface="Arial"/>
            </a:endParaRPr>
          </a:p>
          <a:p>
            <a:r>
              <a:rPr lang="cs-CZ" sz="2000" b="1">
                <a:latin typeface="Arial"/>
                <a:cs typeface="Arial"/>
              </a:rPr>
              <a:t>NÁLEŽITOSTI PROJEKTOVÉ ŽÁDOSTI</a:t>
            </a:r>
            <a:endParaRPr lang="en-US" sz="2000" b="1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100">
                <a:latin typeface="Arial"/>
                <a:cs typeface="Arial"/>
              </a:rPr>
              <a:t>Podpis statut. zástupcem žadatele / oprávněnou osobou na základě plné moci - kvalifikovaný elektronický podpis</a:t>
            </a:r>
          </a:p>
          <a:p>
            <a:pPr>
              <a:buFont typeface="Arial"/>
              <a:buChar char="•"/>
            </a:pPr>
            <a:r>
              <a:rPr lang="cs-CZ" sz="2100">
                <a:latin typeface="Arial"/>
                <a:cs typeface="Arial"/>
              </a:rPr>
              <a:t>Vyplnění relevantních polí/záložek</a:t>
            </a:r>
          </a:p>
          <a:p>
            <a:endParaRPr lang="cs-CZ" sz="2000">
              <a:latin typeface="Arial"/>
              <a:cs typeface="Arial"/>
            </a:endParaRPr>
          </a:p>
          <a:p>
            <a:r>
              <a:rPr lang="cs-CZ" sz="2000" b="1">
                <a:latin typeface="Arial"/>
                <a:cs typeface="Arial"/>
              </a:rPr>
              <a:t>POVINNÉ PŘÍLOHY ŽÁDOSTI</a:t>
            </a:r>
            <a:endParaRPr lang="cs-CZ" sz="2000" b="1"/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Zdůvodnění rozpočtu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Čestné prohlášení o skutečném majiteli ve smyslu § 4, odst. 4 zákona č.253/2008 Sb., o některých opatřeních proti legalizaci výnosů z trestné činnosti a financování terorismu, v platném znění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Čestné prohlášení o bankovním účtu nebo uzavřenou smlouvu </a:t>
            </a:r>
            <a:br>
              <a:rPr lang="cs-CZ" sz="2000">
                <a:latin typeface="Arial"/>
                <a:cs typeface="Arial"/>
              </a:rPr>
            </a:br>
            <a:r>
              <a:rPr lang="cs-CZ" sz="2000">
                <a:latin typeface="Arial"/>
                <a:cs typeface="Arial"/>
              </a:rPr>
              <a:t>s bankou </a:t>
            </a:r>
            <a:endParaRPr lang="cs-CZ" sz="2000"/>
          </a:p>
          <a:p>
            <a:endParaRPr lang="cs-CZ" sz="1800"/>
          </a:p>
          <a:p>
            <a:endParaRPr lang="cs-CZ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913411-AD56-3D43-33EF-B755EAAA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PROJEKTOVÁ ŽÁDOST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C33D4-F3A3-3E9C-E418-960042028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cs-CZ" sz="2000">
              <a:latin typeface="Arial"/>
              <a:cs typeface="Arial"/>
            </a:endParaRPr>
          </a:p>
          <a:p>
            <a:endParaRPr lang="cs-CZ" sz="2000">
              <a:latin typeface="Arial"/>
              <a:cs typeface="Arial"/>
            </a:endParaRPr>
          </a:p>
          <a:p>
            <a:endParaRPr lang="cs-CZ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9E269-CBE1-929A-DA77-50A07511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800">
                <a:latin typeface="Arial"/>
                <a:cs typeface="Arial"/>
              </a:rPr>
              <a:t>PŘÍPRAVA A PODÁNÍ PROJEKTOVÉ ŽÁDOSTI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CB77F-69E9-63A7-1A1E-56059124D586}"/>
              </a:ext>
            </a:extLst>
          </p:cNvPr>
          <p:cNvSpPr txBox="1"/>
          <p:nvPr/>
        </p:nvSpPr>
        <p:spPr>
          <a:xfrm>
            <a:off x="395592" y="1206230"/>
            <a:ext cx="44212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solidFill>
                  <a:srgbClr val="000099"/>
                </a:solidFill>
                <a:latin typeface="Arial"/>
                <a:cs typeface="Arial"/>
              </a:rPr>
              <a:t>Úvodní obrazovka </a:t>
            </a:r>
            <a:r>
              <a:rPr lang="en-US" b="1">
                <a:solidFill>
                  <a:srgbClr val="000099"/>
                </a:solidFill>
                <a:latin typeface="Arial"/>
                <a:cs typeface="Arial"/>
              </a:rPr>
              <a:t>IS KP21+</a:t>
            </a:r>
            <a:endParaRPr lang="en-US" b="1">
              <a:solidFill>
                <a:srgbClr val="000099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E2C24BF-AF06-94C1-C3D1-51093DE5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0" y="1567267"/>
            <a:ext cx="8052878" cy="463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2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po celou dobu jednání mějte vypnutou kameru a mikrofon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v případě dotazu využijte tlačítko „ruky“ </a:t>
            </a:r>
            <a:endParaRPr lang="cs-CZ"/>
          </a:p>
          <a:p>
            <a:pPr marL="285750" indent="-28575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pokud možno v rámci jedné MAS sdílejte jedno připojení </a:t>
            </a:r>
            <a:endParaRPr lang="cs-CZ"/>
          </a:p>
          <a:p>
            <a:pPr marL="285750" indent="-28575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prosíme nepoužívejte chat, nebude prostor na odpovídání dotazů </a:t>
            </a:r>
            <a:endParaRPr lang="cs-CZ"/>
          </a:p>
          <a:p>
            <a:pPr marL="285750" indent="-28575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jednání se bude nahrávat </a:t>
            </a:r>
            <a:endParaRPr lang="cs-CZ"/>
          </a:p>
          <a:p>
            <a:pPr marL="285750" indent="-28575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prezentace ze semináře bude následně k dispozici online na odkazu, který vám bude zaslán </a:t>
            </a:r>
            <a:endParaRPr lang="cs-CZ"/>
          </a:p>
          <a:p>
            <a:pPr marL="0" indent="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Pravidla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3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3A7B3B9-A85A-DBC5-2350-43C70E76E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95972"/>
            <a:ext cx="8291264" cy="413015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B9F259-EAA0-708F-C34A-BE4A1371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800">
                <a:latin typeface="Arial"/>
                <a:cs typeface="Arial"/>
              </a:rPr>
              <a:t>PŘÍPRAVA A PODÁNÍ PROJEKTOVÉ ŽÁDOSTI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2DD74-7E01-2C4A-504E-255D8D3B3868}"/>
              </a:ext>
            </a:extLst>
          </p:cNvPr>
          <p:cNvSpPr txBox="1"/>
          <p:nvPr/>
        </p:nvSpPr>
        <p:spPr>
          <a:xfrm>
            <a:off x="395591" y="1271081"/>
            <a:ext cx="5726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solidFill>
                  <a:srgbClr val="000099"/>
                </a:solidFill>
                <a:latin typeface="Arial"/>
                <a:cs typeface="Arial"/>
              </a:rPr>
              <a:t>Založení nové žádosti o podporu v </a:t>
            </a:r>
            <a:r>
              <a:rPr lang="en-US" b="1">
                <a:solidFill>
                  <a:srgbClr val="000099"/>
                </a:solidFill>
                <a:latin typeface="Arial"/>
                <a:cs typeface="Arial"/>
              </a:rPr>
              <a:t>IS KP21+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CEC733E-11CB-8760-857E-51F4A5B52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21" y="1573004"/>
            <a:ext cx="8207114" cy="46490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90E919-1BE3-E48A-C5AE-2696238A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800">
                <a:latin typeface="Arial"/>
                <a:cs typeface="Arial"/>
              </a:rPr>
              <a:t>PŘÍPRAVA A PODÁNÍ PROJEKTOVÉ ŽÁDOSTI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05922-D47D-2C95-51B0-E035DF83729B}"/>
              </a:ext>
            </a:extLst>
          </p:cNvPr>
          <p:cNvSpPr txBox="1"/>
          <p:nvPr/>
        </p:nvSpPr>
        <p:spPr>
          <a:xfrm>
            <a:off x="395591" y="1206230"/>
            <a:ext cx="5580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solidFill>
                  <a:srgbClr val="000099"/>
                </a:solidFill>
                <a:latin typeface="Arial"/>
                <a:cs typeface="Arial"/>
              </a:rPr>
              <a:t>Vzhled žádosti o podporu </a:t>
            </a:r>
            <a:r>
              <a:rPr lang="en-US" b="1">
                <a:solidFill>
                  <a:srgbClr val="000099"/>
                </a:solidFill>
                <a:latin typeface="Arial"/>
                <a:cs typeface="Arial"/>
              </a:rPr>
              <a:t>v IS KP21+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58F45F-6D31-4103-CF79-3930B80D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58225"/>
            <a:ext cx="8291264" cy="504056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rial"/>
                <a:cs typeface="Arial"/>
              </a:rPr>
              <a:t>PŘÍPRAVA A PODÁNÍ PROJEKTOVÉ ŽÁDOSTI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1185D-B60E-D924-D8B1-FADD7BEDFB34}"/>
              </a:ext>
            </a:extLst>
          </p:cNvPr>
          <p:cNvSpPr txBox="1"/>
          <p:nvPr/>
        </p:nvSpPr>
        <p:spPr>
          <a:xfrm>
            <a:off x="396665" y="1193180"/>
            <a:ext cx="50371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/>
                <a:cs typeface="Arial"/>
              </a:rPr>
              <a:t>Rozpočet</a:t>
            </a:r>
            <a:endParaRPr lang="en-US" b="1">
              <a:solidFill>
                <a:srgbClr val="000099"/>
              </a:solidFill>
              <a:cs typeface="Arial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BF60977-51A7-44FF-A465-8EC780971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07" y="1193180"/>
            <a:ext cx="6410556" cy="4972670"/>
          </a:xfrm>
        </p:spPr>
      </p:pic>
    </p:spTree>
    <p:extLst>
      <p:ext uri="{BB962C8B-B14F-4D97-AF65-F5344CB8AC3E}">
        <p14:creationId xmlns:p14="http://schemas.microsoft.com/office/powerpoint/2010/main" val="411643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37F3E-15A1-8125-DCBF-B3B52EE6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cs-CZ"/>
          </a:p>
          <a:p>
            <a:endParaRPr lang="en-US">
              <a:latin typeface="Arial"/>
              <a:cs typeface="Arial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C19324-ABC4-CDB3-F06D-AA416047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01472"/>
            <a:ext cx="8291264" cy="504056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rial"/>
                <a:cs typeface="Arial"/>
              </a:rPr>
              <a:t>PŘÍPRAVA A PODÁNÍ PROJEKTOVÉ ŽÁDOSTI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63271-63EC-9187-99F3-D79F59BE6CC3}"/>
              </a:ext>
            </a:extLst>
          </p:cNvPr>
          <p:cNvSpPr/>
          <p:nvPr/>
        </p:nvSpPr>
        <p:spPr>
          <a:xfrm>
            <a:off x="1685236" y="1412904"/>
            <a:ext cx="2437337" cy="549596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Calibri"/>
              </a:rPr>
              <a:t>VYPLNĚNÍ ŽÁDOSTI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A7571B9-0A50-1369-A7E1-FB75C3998ED6}"/>
              </a:ext>
            </a:extLst>
          </p:cNvPr>
          <p:cNvSpPr/>
          <p:nvPr/>
        </p:nvSpPr>
        <p:spPr>
          <a:xfrm rot="5400000">
            <a:off x="2791942" y="2102923"/>
            <a:ext cx="207095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8394D-4DF7-C16C-A3FA-FCA30A27857F}"/>
              </a:ext>
            </a:extLst>
          </p:cNvPr>
          <p:cNvSpPr/>
          <p:nvPr/>
        </p:nvSpPr>
        <p:spPr>
          <a:xfrm>
            <a:off x="1676465" y="3297375"/>
            <a:ext cx="2437336" cy="56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Calibri"/>
              </a:rPr>
              <a:t>FINALIZACE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BE5A4-AA3E-884A-53DF-AEA2794E49C4}"/>
              </a:ext>
            </a:extLst>
          </p:cNvPr>
          <p:cNvSpPr/>
          <p:nvPr/>
        </p:nvSpPr>
        <p:spPr>
          <a:xfrm>
            <a:off x="1675968" y="2388850"/>
            <a:ext cx="2437337" cy="565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Calibri"/>
              </a:rPr>
              <a:t>KONTROLA</a:t>
            </a:r>
            <a:endParaRPr lang="en-US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70EDB-0817-01BB-9FF7-5F34E242FCD3}"/>
              </a:ext>
            </a:extLst>
          </p:cNvPr>
          <p:cNvSpPr/>
          <p:nvPr/>
        </p:nvSpPr>
        <p:spPr>
          <a:xfrm>
            <a:off x="1675471" y="4236266"/>
            <a:ext cx="2437337" cy="56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Calibri"/>
              </a:rPr>
              <a:t>ELEKTRONICKÝ PODPIS</a:t>
            </a:r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F86F8-6F2E-8661-B7F3-AF689290DBA8}"/>
              </a:ext>
            </a:extLst>
          </p:cNvPr>
          <p:cNvSpPr/>
          <p:nvPr/>
        </p:nvSpPr>
        <p:spPr>
          <a:xfrm>
            <a:off x="1674972" y="5151762"/>
            <a:ext cx="2437336" cy="56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Calibri"/>
              </a:rPr>
              <a:t>PODÁNÍ ŽÁDOSTI</a:t>
            </a:r>
            <a:endParaRPr lang="en-US" b="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989F9BE-A8C2-A13F-23C5-BEDC3CED875B}"/>
              </a:ext>
            </a:extLst>
          </p:cNvPr>
          <p:cNvSpPr/>
          <p:nvPr/>
        </p:nvSpPr>
        <p:spPr>
          <a:xfrm rot="5400000">
            <a:off x="2791941" y="3018915"/>
            <a:ext cx="207095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855DEF-BB0E-8C0B-FE4F-A3CF1B1404C7}"/>
              </a:ext>
            </a:extLst>
          </p:cNvPr>
          <p:cNvSpPr/>
          <p:nvPr/>
        </p:nvSpPr>
        <p:spPr>
          <a:xfrm rot="5400000">
            <a:off x="2791941" y="4850901"/>
            <a:ext cx="207095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69B0731-71C3-53E4-AF25-F6D6D4F6F2FD}"/>
              </a:ext>
            </a:extLst>
          </p:cNvPr>
          <p:cNvSpPr/>
          <p:nvPr/>
        </p:nvSpPr>
        <p:spPr>
          <a:xfrm rot="5400000">
            <a:off x="2791942" y="3942874"/>
            <a:ext cx="207095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F9AA15-C115-8600-E530-134987DDF005}"/>
              </a:ext>
            </a:extLst>
          </p:cNvPr>
          <p:cNvSpPr/>
          <p:nvPr/>
        </p:nvSpPr>
        <p:spPr>
          <a:xfrm>
            <a:off x="4364101" y="1711325"/>
            <a:ext cx="476250" cy="2838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9BCD-EFAB-24D1-8D23-15B5C9AD9BB4}"/>
              </a:ext>
            </a:extLst>
          </p:cNvPr>
          <p:cNvSpPr txBox="1"/>
          <p:nvPr/>
        </p:nvSpPr>
        <p:spPr>
          <a:xfrm>
            <a:off x="4876800" y="2946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IS KP21+</a:t>
            </a:r>
            <a:endParaRPr lang="en-US">
              <a:cs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8B7004-B8F9-CCBD-CB3D-5CBAF6DEA4BC}"/>
              </a:ext>
            </a:extLst>
          </p:cNvPr>
          <p:cNvCxnSpPr/>
          <p:nvPr/>
        </p:nvCxnSpPr>
        <p:spPr>
          <a:xfrm flipV="1">
            <a:off x="4365625" y="5457825"/>
            <a:ext cx="7366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79B9E1-56CB-2234-1861-83B45DEA151D}"/>
              </a:ext>
            </a:extLst>
          </p:cNvPr>
          <p:cNvSpPr txBox="1"/>
          <p:nvPr/>
        </p:nvSpPr>
        <p:spPr>
          <a:xfrm>
            <a:off x="5143500" y="52768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MS2021+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A43A55-0474-D47E-FB66-BB73FEFA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15898"/>
            <a:ext cx="8291264" cy="4284258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Žlutá pole jsou povinná!</a:t>
            </a:r>
            <a:endParaRPr lang="cs-CZ"/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Každou obrazovku/záložku vždy ukládejte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Využijte statutu plné moci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Využijte tlačítka "kontrola" k ověření vyplnění všech povinných polí</a:t>
            </a:r>
            <a:endParaRPr lang="cs-CZ"/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Povinné přílohy ukládejte na záložku "dokumenty"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Zajistěte si elektronický podpis v předstihu</a:t>
            </a:r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DB984-0459-8C3D-EB99-C11FB3D9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4932"/>
            <a:ext cx="8291264" cy="504056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PROJEKTOVÁ ŽÁDOST - </a:t>
            </a:r>
            <a:r>
              <a:rPr lang="cs-CZ">
                <a:latin typeface="Arial"/>
                <a:cs typeface="Arial"/>
              </a:rPr>
              <a:t>praktické rady </a:t>
            </a:r>
            <a:br>
              <a:rPr lang="cs-CZ">
                <a:latin typeface="Arial"/>
                <a:cs typeface="Arial"/>
              </a:rPr>
            </a:br>
            <a:r>
              <a:rPr lang="cs-CZ">
                <a:latin typeface="Arial"/>
                <a:cs typeface="Arial"/>
              </a:rPr>
              <a:t>k vyplnění</a:t>
            </a:r>
            <a:endParaRPr lang="cs-CZ"/>
          </a:p>
        </p:txBody>
      </p:sp>
      <p:pic>
        <p:nvPicPr>
          <p:cNvPr id="4" name="Graphic 4" descr="Žárovka a ozubené kolečko se souvislou výplní">
            <a:extLst>
              <a:ext uri="{FF2B5EF4-FFF2-40B4-BE49-F238E27FC236}">
                <a16:creationId xmlns:a16="http://schemas.microsoft.com/office/drawing/2014/main" id="{2E31E353-ECA2-183C-FBDA-BAC74FA2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5657" y="11314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06699-0137-9C27-66F1-B12A850F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4" y="1026579"/>
            <a:ext cx="8291264" cy="528137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400">
                <a:latin typeface="Arial"/>
                <a:cs typeface="Arial"/>
              </a:rPr>
              <a:t>Podané žádosti - hodnocení formálních náležitostí </a:t>
            </a:r>
            <a:endParaRPr lang="en-US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a přijatelnosti provádí jeden projektový manažer (PM)</a:t>
            </a:r>
            <a:endParaRPr lang="en-US" sz="2400">
              <a:latin typeface="Arial"/>
              <a:cs typeface="Arial"/>
            </a:endParaRPr>
          </a:p>
          <a:p>
            <a:endParaRPr lang="en-US" sz="2400" b="1">
              <a:solidFill>
                <a:srgbClr val="000099"/>
              </a:solidFill>
            </a:endParaRPr>
          </a:p>
          <a:p>
            <a:r>
              <a:rPr lang="cs-CZ" sz="2400">
                <a:latin typeface="Arial"/>
                <a:cs typeface="Arial"/>
              </a:rPr>
              <a:t>Projektová žádost může být vrácena k doplnění - lhůta 5 p.</a:t>
            </a:r>
            <a:endParaRPr lang="cs-CZ" sz="2400"/>
          </a:p>
          <a:p>
            <a:r>
              <a:rPr lang="cs-CZ" sz="2400">
                <a:latin typeface="Arial"/>
                <a:cs typeface="Arial"/>
              </a:rPr>
              <a:t>d. na opravu</a:t>
            </a:r>
            <a:endParaRPr lang="cs-CZ" sz="2400"/>
          </a:p>
          <a:p>
            <a:endParaRPr lang="cs-CZ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Hodnocení schvaluje schvalovatel (VO odd. Administrace</a:t>
            </a:r>
          </a:p>
          <a:p>
            <a:r>
              <a:rPr lang="cs-CZ" sz="2400">
                <a:latin typeface="Arial"/>
                <a:cs typeface="Arial"/>
              </a:rPr>
              <a:t>projektů)</a:t>
            </a:r>
            <a:endParaRPr lang="cs-CZ"/>
          </a:p>
          <a:p>
            <a:endParaRPr lang="cs-CZ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Doporučení žádosti k financování - Stanovisko ředitele (ŘO)</a:t>
            </a:r>
            <a:endParaRPr lang="cs-CZ" sz="2400"/>
          </a:p>
          <a:p>
            <a:endParaRPr lang="cs-CZ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Vydání Rozhodnutí o poskytnutí dotace včetně Podmínek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9C2ED-C341-9499-85BC-DC35EA2A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76" y="475396"/>
            <a:ext cx="8291264" cy="504056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PROJEKTOVÁ ŽÁDOST - </a:t>
            </a:r>
            <a:r>
              <a:rPr lang="cs-CZ" sz="2400">
                <a:latin typeface="Arial"/>
                <a:cs typeface="Arial"/>
              </a:rPr>
              <a:t>proces schvalování</a:t>
            </a:r>
            <a:br>
              <a:rPr lang="cs-CZ">
                <a:latin typeface="Arial"/>
                <a:cs typeface="Arial"/>
              </a:rPr>
            </a:br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9C599EE-F1D9-EDA7-E4CD-7A9CAD9EA47B}"/>
              </a:ext>
            </a:extLst>
          </p:cNvPr>
          <p:cNvSpPr/>
          <p:nvPr/>
        </p:nvSpPr>
        <p:spPr>
          <a:xfrm>
            <a:off x="2672334" y="2010731"/>
            <a:ext cx="285750" cy="311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906E479-242B-6A05-0FD8-79329C5FF659}"/>
              </a:ext>
            </a:extLst>
          </p:cNvPr>
          <p:cNvSpPr/>
          <p:nvPr/>
        </p:nvSpPr>
        <p:spPr>
          <a:xfrm>
            <a:off x="2662809" y="4346348"/>
            <a:ext cx="292100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B02C604-093C-EF51-002B-646B5A3808D8}"/>
              </a:ext>
            </a:extLst>
          </p:cNvPr>
          <p:cNvSpPr/>
          <p:nvPr/>
        </p:nvSpPr>
        <p:spPr>
          <a:xfrm>
            <a:off x="2671501" y="3178839"/>
            <a:ext cx="292100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82D9D32-AEE1-23C3-D4C1-53CDB05D46B8}"/>
              </a:ext>
            </a:extLst>
          </p:cNvPr>
          <p:cNvSpPr/>
          <p:nvPr/>
        </p:nvSpPr>
        <p:spPr>
          <a:xfrm>
            <a:off x="2662809" y="5509145"/>
            <a:ext cx="292100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972C39-8E4E-D3AB-AA44-4E8D399C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PROJEKTOVÁ ŽÁDOST - </a:t>
            </a:r>
            <a:r>
              <a:rPr lang="cs-CZ">
                <a:latin typeface="Arial"/>
                <a:cs typeface="Arial"/>
              </a:rPr>
              <a:t>termíny</a:t>
            </a:r>
            <a:endParaRPr lang="en-US" err="1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9166BC3-9C04-2B44-E041-689D28CF1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77010"/>
              </p:ext>
            </p:extLst>
          </p:nvPr>
        </p:nvGraphicFramePr>
        <p:xfrm>
          <a:off x="395288" y="1583414"/>
          <a:ext cx="8291511" cy="2076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631">
                  <a:extLst>
                    <a:ext uri="{9D8B030D-6E8A-4147-A177-3AD203B41FA5}">
                      <a16:colId xmlns:a16="http://schemas.microsoft.com/office/drawing/2014/main" val="2174564837"/>
                    </a:ext>
                  </a:extLst>
                </a:gridCol>
                <a:gridCol w="4138880">
                  <a:extLst>
                    <a:ext uri="{9D8B030D-6E8A-4147-A177-3AD203B41FA5}">
                      <a16:colId xmlns:a16="http://schemas.microsoft.com/office/drawing/2014/main" val="1251735808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just" fontAlgn="base"/>
                      <a:r>
                        <a:rPr lang="cs-CZ" noProof="0">
                          <a:effectLst/>
                        </a:rPr>
                        <a:t>Činnost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noProof="0">
                          <a:effectLst/>
                        </a:rPr>
                        <a:t>Termín 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4691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Hodnocení přijatelnosti a formálních náležitostí 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Do 10 p. d. ode dne podání žádosti </a:t>
                      </a:r>
                      <a:br>
                        <a:rPr lang="cs-CZ" sz="1600" noProof="0"/>
                      </a:br>
                      <a:r>
                        <a:rPr lang="cs-CZ" sz="1600" noProof="0">
                          <a:effectLst/>
                        </a:rPr>
                        <a:t>o podporu 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26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Informování neúspěšných žadatelů </a:t>
                      </a:r>
                      <a:br>
                        <a:rPr lang="cs-CZ" sz="1600" noProof="0"/>
                      </a:br>
                      <a:r>
                        <a:rPr lang="cs-CZ" sz="1600" noProof="0">
                          <a:effectLst/>
                        </a:rPr>
                        <a:t>o výsledku hodnocení žádosti o podporu 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Do 10 p. d. od ukončení dané fáze hodnocení a výběru projektů 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52249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Výzva k doplnění žádosti o podporu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Oprava žádosti do 5. p. d.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629417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Vydání Stanoviska ředitele a Rozhodnutí </a:t>
                      </a:r>
                      <a:br>
                        <a:rPr lang="cs-CZ" sz="1600" noProof="0">
                          <a:effectLst/>
                        </a:rPr>
                      </a:br>
                      <a:r>
                        <a:rPr lang="cs-CZ" sz="1600" noProof="0">
                          <a:effectLst/>
                        </a:rPr>
                        <a:t>o poskytnutí dotace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600" noProof="0">
                          <a:effectLst/>
                        </a:rPr>
                        <a:t>Neprodleně po ukončení fáze hodnocení a výběru projektů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2858072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A325E41-B729-3E8A-3C23-28A0C2842120}"/>
              </a:ext>
            </a:extLst>
          </p:cNvPr>
          <p:cNvSpPr txBox="1"/>
          <p:nvPr/>
        </p:nvSpPr>
        <p:spPr>
          <a:xfrm>
            <a:off x="346953" y="3994826"/>
            <a:ext cx="83447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>
                <a:latin typeface="Arial"/>
                <a:cs typeface="Arial"/>
              </a:rPr>
              <a:t>Celý proces schvalování žádosti o podporu trvá cca 1 měsíc (bez výzvy k doplnění žádosti i kratší dobu).</a:t>
            </a:r>
            <a:endParaRPr lang="cs-CZ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312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8C9EA6-A82D-CB8F-06F8-0E2D26E9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2343"/>
            <a:ext cx="8395538" cy="4761677"/>
          </a:xfrm>
        </p:spPr>
        <p:txBody>
          <a:bodyPr lIns="91440" tIns="45720" rIns="91440" bIns="45720" anchor="t">
            <a:noAutofit/>
          </a:bodyPr>
          <a:lstStyle/>
          <a:p>
            <a:pPr algn="just"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Představuje základní právní rámec vymezující práva a povinnosti dotčených stran</a:t>
            </a:r>
            <a:endParaRPr lang="en-US"/>
          </a:p>
          <a:p>
            <a:pPr algn="just"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Rozhodnutí vč. Podmínek = 1 dokument vydaný v MS2021+</a:t>
            </a:r>
            <a:endParaRPr lang="cs-CZ" sz="2400"/>
          </a:p>
          <a:p>
            <a:pPr algn="just"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Rozpočet na Rozhodnutí není dělen do let, ale je za celý projekt</a:t>
            </a:r>
            <a:endParaRPr lang="en-US" sz="2400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Rozhodnutí nabývá účinnosti k datu doručení depeše příjemci: </a:t>
            </a:r>
            <a:endParaRPr lang="en-US" sz="2400">
              <a:latin typeface="Arial"/>
              <a:cs typeface="Arial"/>
            </a:endParaRPr>
          </a:p>
          <a:p>
            <a:pPr marL="857250" lvl="1" indent="-457200" algn="just">
              <a:buFont typeface="Courier New"/>
              <a:buChar char="o"/>
            </a:pPr>
            <a:r>
              <a:rPr lang="cs-CZ" sz="2200">
                <a:latin typeface="Arial"/>
                <a:cs typeface="Arial"/>
              </a:rPr>
              <a:t>přihlášení příjemce do IS KP21+</a:t>
            </a:r>
            <a:endParaRPr lang="en-US" sz="2200">
              <a:latin typeface="Arial"/>
              <a:cs typeface="Arial"/>
            </a:endParaRPr>
          </a:p>
          <a:p>
            <a:pPr marL="857250" lvl="1" indent="-457200" algn="just">
              <a:buFont typeface="Courier New"/>
              <a:buChar char="o"/>
            </a:pPr>
            <a:r>
              <a:rPr lang="cs-CZ" sz="2200">
                <a:latin typeface="Arial"/>
                <a:cs typeface="Arial"/>
              </a:rPr>
              <a:t>do 10 k. d. od odeslání depeše příjemci po podpisu ředitelem ŘO OPTP</a:t>
            </a:r>
            <a:endParaRPr lang="en-US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První Rozhodnutí: nabytí účinnosti = stav PP30 = závazné lhůty pro předkládání </a:t>
            </a:r>
            <a:r>
              <a:rPr lang="cs-CZ" sz="2400" err="1">
                <a:latin typeface="Arial"/>
                <a:cs typeface="Arial"/>
              </a:rPr>
              <a:t>ZoR</a:t>
            </a:r>
            <a:r>
              <a:rPr lang="cs-CZ" sz="2400">
                <a:latin typeface="Arial"/>
                <a:cs typeface="Arial"/>
              </a:rPr>
              <a:t> a </a:t>
            </a:r>
            <a:r>
              <a:rPr lang="cs-CZ" sz="2400" err="1">
                <a:latin typeface="Arial"/>
                <a:cs typeface="Arial"/>
              </a:rPr>
              <a:t>ŽoZ</a:t>
            </a:r>
            <a:endParaRPr lang="cs-CZ" sz="2400">
              <a:latin typeface="Arial"/>
              <a:cs typeface="Arial"/>
            </a:endParaRPr>
          </a:p>
          <a:p>
            <a:pPr algn="just"/>
            <a:endParaRPr lang="cs-CZ">
              <a:latin typeface="Arial"/>
              <a:cs typeface="Arial"/>
            </a:endParaRPr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DD4D91-F4D3-37DB-CE00-B598DCBF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ROZHODNUTÍ O POSKYTNUTÍ DOTACE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F8A8C9-1FFB-C318-9AD2-98CD0052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74260"/>
            <a:ext cx="8291264" cy="4608512"/>
          </a:xfrm>
        </p:spPr>
        <p:txBody>
          <a:bodyPr lIns="91440" tIns="45720" rIns="91440" bIns="45720" anchor="t">
            <a:normAutofit fontScale="85000" lnSpcReduction="10000"/>
          </a:bodyPr>
          <a:lstStyle/>
          <a:p>
            <a:r>
              <a:rPr lang="en-US">
                <a:latin typeface="Arial"/>
                <a:cs typeface="Arial"/>
              </a:rPr>
              <a:t> = </a:t>
            </a:r>
            <a:r>
              <a:rPr lang="cs-CZ">
                <a:latin typeface="Arial"/>
                <a:cs typeface="Arial"/>
              </a:rPr>
              <a:t>dřívější "etapy"</a:t>
            </a:r>
          </a:p>
          <a:p>
            <a:endParaRPr lang="cs-CZ"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První sled. </a:t>
            </a:r>
            <a:r>
              <a:rPr lang="cs-CZ" err="1">
                <a:latin typeface="Arial"/>
                <a:cs typeface="Arial"/>
              </a:rPr>
              <a:t>obd</a:t>
            </a:r>
            <a:r>
              <a:rPr lang="cs-CZ">
                <a:latin typeface="Arial"/>
                <a:cs typeface="Arial"/>
              </a:rPr>
              <a:t>. = začíná dnem zahájení realizace projektu a poslední sled. </a:t>
            </a:r>
            <a:r>
              <a:rPr lang="cs-CZ" err="1">
                <a:latin typeface="Arial"/>
                <a:cs typeface="Arial"/>
              </a:rPr>
              <a:t>obd</a:t>
            </a:r>
            <a:r>
              <a:rPr lang="cs-CZ">
                <a:latin typeface="Arial"/>
                <a:cs typeface="Arial"/>
              </a:rPr>
              <a:t>. = končí dnem ukončení realizace projektu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Končí vždy 20 p. d. před plánovaným předložením </a:t>
            </a:r>
            <a:r>
              <a:rPr lang="cs-CZ" err="1">
                <a:latin typeface="Arial"/>
                <a:cs typeface="Arial"/>
              </a:rPr>
              <a:t>ŽoP</a:t>
            </a:r>
            <a:r>
              <a:rPr lang="cs-CZ">
                <a:latin typeface="Arial"/>
                <a:cs typeface="Arial"/>
              </a:rPr>
              <a:t> uvedeným na FP.</a:t>
            </a:r>
            <a:endParaRPr lang="cs-CZ"/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Délka = 4 měsíce, s výjimkou 1. sled. období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Musí na sebe časově navazovat, nesmí se překrývat.</a:t>
            </a:r>
          </a:p>
          <a:p>
            <a:pPr marL="457200" indent="-457200">
              <a:buFont typeface="Courier New"/>
              <a:buChar char="o"/>
            </a:pPr>
            <a:endParaRPr lang="en-US">
              <a:latin typeface="Arial"/>
              <a:cs typeface="Arial"/>
            </a:endParaRPr>
          </a:p>
          <a:p>
            <a:pPr marL="457200" indent="-457200">
              <a:buFont typeface="Courier New"/>
              <a:buChar char="o"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531A3-08FE-40E9-0F28-9B883FDD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71008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SLEDOVANÉ OBDOBÍ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3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DAC75-E2FC-C9FE-D669-DD318396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78451"/>
            <a:ext cx="8291264" cy="4608512"/>
          </a:xfrm>
        </p:spPr>
        <p:txBody>
          <a:bodyPr lIns="91440" tIns="45720" rIns="91440" bIns="4572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69684E-88FF-E72F-9636-509D3EDD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REALIZACE PROJEKTU - </a:t>
            </a:r>
            <a:r>
              <a:rPr lang="cs-CZ">
                <a:latin typeface="Arial"/>
                <a:cs typeface="Arial"/>
              </a:rPr>
              <a:t>termíny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D1AF5A-3610-CEA6-C57F-A88D667EB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77261"/>
              </p:ext>
            </p:extLst>
          </p:nvPr>
        </p:nvGraphicFramePr>
        <p:xfrm>
          <a:off x="462064" y="1564532"/>
          <a:ext cx="7855083" cy="3350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062">
                  <a:extLst>
                    <a:ext uri="{9D8B030D-6E8A-4147-A177-3AD203B41FA5}">
                      <a16:colId xmlns:a16="http://schemas.microsoft.com/office/drawing/2014/main" val="3049676491"/>
                    </a:ext>
                  </a:extLst>
                </a:gridCol>
                <a:gridCol w="3964021">
                  <a:extLst>
                    <a:ext uri="{9D8B030D-6E8A-4147-A177-3AD203B41FA5}">
                      <a16:colId xmlns:a16="http://schemas.microsoft.com/office/drawing/2014/main" val="4043966761"/>
                    </a:ext>
                  </a:extLst>
                </a:gridCol>
              </a:tblGrid>
              <a:tr h="339644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2100" noProof="0">
                          <a:effectLst/>
                        </a:rPr>
                        <a:t>Činnost 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2100" noProof="0">
                          <a:effectLst/>
                        </a:rPr>
                        <a:t>Termín 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42559313"/>
                  </a:ext>
                </a:extLst>
              </a:tr>
              <a:tr h="59842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Podání </a:t>
                      </a:r>
                      <a:r>
                        <a:rPr lang="cs-CZ" sz="1900" noProof="0" err="1">
                          <a:effectLst/>
                        </a:rPr>
                        <a:t>ŽoP</a:t>
                      </a:r>
                      <a:r>
                        <a:rPr lang="cs-CZ" sz="1900" noProof="0">
                          <a:effectLst/>
                        </a:rPr>
                        <a:t>/</a:t>
                      </a:r>
                      <a:r>
                        <a:rPr lang="cs-CZ" sz="1900" noProof="0" err="1">
                          <a:effectLst/>
                        </a:rPr>
                        <a:t>ZoR</a:t>
                      </a:r>
                      <a:r>
                        <a:rPr lang="cs-CZ" sz="1900" noProof="0">
                          <a:effectLst/>
                        </a:rPr>
                        <a:t>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Do 20 p. d. ode dne ukončení sledovaného období​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50401832"/>
                  </a:ext>
                </a:extLst>
              </a:tr>
              <a:tr h="59842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Doplnění vrácené </a:t>
                      </a:r>
                      <a:r>
                        <a:rPr lang="cs-CZ" sz="1900" noProof="0" err="1">
                          <a:effectLst/>
                        </a:rPr>
                        <a:t>ŽoP</a:t>
                      </a:r>
                      <a:r>
                        <a:rPr lang="cs-CZ" sz="1900" noProof="0">
                          <a:effectLst/>
                        </a:rPr>
                        <a:t>/</a:t>
                      </a:r>
                      <a:r>
                        <a:rPr lang="cs-CZ" sz="1900" noProof="0" err="1">
                          <a:effectLst/>
                        </a:rPr>
                        <a:t>ZoR</a:t>
                      </a:r>
                      <a:r>
                        <a:rPr lang="cs-CZ" sz="1900" noProof="0">
                          <a:effectLst/>
                        </a:rPr>
                        <a:t>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Do 10 p. d. od zaslání výzvy příjemci </a:t>
                      </a:r>
                      <a:br>
                        <a:rPr lang="cs-CZ" sz="1900" noProof="0">
                          <a:effectLst/>
                        </a:rPr>
                      </a:br>
                      <a:r>
                        <a:rPr lang="cs-CZ" sz="1900" noProof="0">
                          <a:effectLst/>
                        </a:rPr>
                        <a:t>k doplnění​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59687987"/>
                  </a:ext>
                </a:extLst>
              </a:tr>
              <a:tr h="59842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Kontrola a schválení </a:t>
                      </a:r>
                      <a:r>
                        <a:rPr lang="cs-CZ" sz="1900" noProof="0" err="1">
                          <a:effectLst/>
                        </a:rPr>
                        <a:t>ŽoP</a:t>
                      </a:r>
                      <a:r>
                        <a:rPr lang="cs-CZ" sz="1900" noProof="0">
                          <a:effectLst/>
                        </a:rPr>
                        <a:t>/</a:t>
                      </a:r>
                      <a:r>
                        <a:rPr lang="cs-CZ" sz="1900" noProof="0" err="1">
                          <a:effectLst/>
                        </a:rPr>
                        <a:t>ZoR</a:t>
                      </a:r>
                      <a:r>
                        <a:rPr lang="cs-CZ" sz="1900" noProof="0">
                          <a:effectLst/>
                        </a:rPr>
                        <a:t> ŘO OPTP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40 p. d. bez výzvy k doplnění</a:t>
                      </a:r>
                      <a:endParaRPr lang="cs-CZ" noProof="0">
                        <a:effectLst/>
                      </a:endParaRPr>
                    </a:p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80 k. d. s výzvou k doplnění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97262717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Podání </a:t>
                      </a:r>
                      <a:r>
                        <a:rPr lang="cs-CZ" sz="1900" noProof="0" err="1">
                          <a:effectLst/>
                        </a:rPr>
                        <a:t>ŽoZ</a:t>
                      </a:r>
                      <a:r>
                        <a:rPr lang="cs-CZ" sz="1900" noProof="0">
                          <a:effectLst/>
                        </a:rPr>
                        <a:t>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Dle charakteru změny​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2841059"/>
                  </a:ext>
                </a:extLst>
              </a:tr>
              <a:tr h="59842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Doplnění vrácené </a:t>
                      </a:r>
                      <a:r>
                        <a:rPr lang="cs-CZ" sz="1900" noProof="0" err="1">
                          <a:effectLst/>
                        </a:rPr>
                        <a:t>ŽoZ</a:t>
                      </a:r>
                      <a:r>
                        <a:rPr lang="cs-CZ" sz="1900" noProof="0">
                          <a:effectLst/>
                        </a:rPr>
                        <a:t>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Do 5. p. d. od zaslání výzvy příjemci </a:t>
                      </a:r>
                      <a:br>
                        <a:rPr lang="cs-CZ" sz="1900" noProof="0">
                          <a:effectLst/>
                        </a:rPr>
                      </a:br>
                      <a:r>
                        <a:rPr lang="cs-CZ" sz="1900" noProof="0">
                          <a:effectLst/>
                        </a:rPr>
                        <a:t>k doplnění​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74717972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Kontrola a schválení </a:t>
                      </a:r>
                      <a:r>
                        <a:rPr lang="cs-CZ" sz="1900" noProof="0" err="1">
                          <a:effectLst/>
                        </a:rPr>
                        <a:t>ŽoZ</a:t>
                      </a:r>
                      <a:r>
                        <a:rPr lang="cs-CZ" sz="1900" noProof="0">
                          <a:effectLst/>
                        </a:rPr>
                        <a:t> ŘO OPTP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900" noProof="0">
                          <a:effectLst/>
                        </a:rPr>
                        <a:t>Do 10 p. d.</a:t>
                      </a:r>
                      <a:endParaRPr lang="cs-CZ" noProof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93736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D0DDE7-E2BC-DE6C-7819-14B36040FFB1}"/>
              </a:ext>
            </a:extLst>
          </p:cNvPr>
          <p:cNvSpPr txBox="1"/>
          <p:nvPr/>
        </p:nvSpPr>
        <p:spPr>
          <a:xfrm>
            <a:off x="2892357" y="59889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0" indent="0"/>
            <a:r>
              <a:rPr lang="cs-CZ">
                <a:latin typeface="Arial"/>
                <a:cs typeface="Arial"/>
              </a:rPr>
              <a:t>1. Aktuální informace</a:t>
            </a:r>
          </a:p>
          <a:p>
            <a:pPr marL="0" indent="0"/>
            <a:r>
              <a:rPr lang="cs-CZ">
                <a:latin typeface="Arial"/>
                <a:cs typeface="Arial"/>
              </a:rPr>
              <a:t>2. Struktura OPTP 21+</a:t>
            </a:r>
          </a:p>
          <a:p>
            <a:pPr marL="0" indent="0"/>
            <a:r>
              <a:rPr lang="cs-CZ">
                <a:latin typeface="Arial"/>
                <a:cs typeface="Arial"/>
              </a:rPr>
              <a:t>3. Výzvy OPTP 21+ (výzva č. 3)</a:t>
            </a:r>
          </a:p>
          <a:p>
            <a:pPr marL="0" indent="0"/>
            <a:r>
              <a:rPr lang="cs-CZ">
                <a:latin typeface="Arial"/>
                <a:cs typeface="Arial"/>
              </a:rPr>
              <a:t>4. Projektová žádost</a:t>
            </a:r>
          </a:p>
          <a:p>
            <a:pPr marL="0" indent="0"/>
            <a:r>
              <a:rPr lang="cs-CZ">
                <a:latin typeface="Arial"/>
                <a:cs typeface="Arial"/>
              </a:rPr>
              <a:t>5. Realizace projektu (</a:t>
            </a:r>
            <a:r>
              <a:rPr lang="cs-CZ" err="1">
                <a:latin typeface="Arial"/>
                <a:cs typeface="Arial"/>
              </a:rPr>
              <a:t>ŽoZ</a:t>
            </a:r>
            <a:r>
              <a:rPr lang="cs-CZ">
                <a:latin typeface="Arial"/>
                <a:cs typeface="Arial"/>
              </a:rPr>
              <a:t>, </a:t>
            </a:r>
            <a:r>
              <a:rPr lang="cs-CZ" err="1">
                <a:latin typeface="Arial"/>
                <a:cs typeface="Arial"/>
              </a:rPr>
              <a:t>ŽoP</a:t>
            </a:r>
            <a:r>
              <a:rPr lang="cs-CZ">
                <a:latin typeface="Arial"/>
                <a:cs typeface="Arial"/>
              </a:rPr>
              <a:t>/</a:t>
            </a:r>
            <a:r>
              <a:rPr lang="cs-CZ" err="1">
                <a:latin typeface="Arial"/>
                <a:cs typeface="Arial"/>
              </a:rPr>
              <a:t>ZoR</a:t>
            </a:r>
            <a:r>
              <a:rPr lang="cs-CZ">
                <a:latin typeface="Arial"/>
                <a:cs typeface="Arial"/>
              </a:rPr>
              <a:t>, kontroly)</a:t>
            </a:r>
          </a:p>
          <a:p>
            <a:pPr marL="0" indent="0"/>
            <a:r>
              <a:rPr lang="cs-CZ">
                <a:latin typeface="Arial"/>
                <a:cs typeface="Arial"/>
              </a:rPr>
              <a:t>6. Diskuze a dotazy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450674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14D9B-C302-E58F-8B10-2BE9167A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Autofit/>
          </a:bodyPr>
          <a:lstStyle/>
          <a:p>
            <a:pPr algn="just"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Zahájení realizace - možné již před schválením Rozhodnutí</a:t>
            </a:r>
            <a:endParaRPr lang="en-US" sz="2400"/>
          </a:p>
          <a:p>
            <a:pPr algn="just"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Příjemce si v žádosti nastavuje finanční plán (FP), dle kterého podává </a:t>
            </a:r>
            <a:r>
              <a:rPr lang="cs-CZ" sz="2400" err="1">
                <a:latin typeface="Arial"/>
                <a:cs typeface="Arial"/>
              </a:rPr>
              <a:t>ŽoP</a:t>
            </a:r>
            <a:r>
              <a:rPr lang="cs-CZ" sz="2400">
                <a:latin typeface="Arial"/>
                <a:cs typeface="Arial"/>
              </a:rPr>
              <a:t>/</a:t>
            </a:r>
            <a:r>
              <a:rPr lang="cs-CZ" sz="2400" err="1">
                <a:latin typeface="Arial"/>
                <a:cs typeface="Arial"/>
              </a:rPr>
              <a:t>ZoR</a:t>
            </a:r>
            <a:r>
              <a:rPr lang="cs-CZ" sz="2400">
                <a:latin typeface="Arial"/>
                <a:cs typeface="Arial"/>
              </a:rPr>
              <a:t> (financování ex-post)</a:t>
            </a:r>
          </a:p>
          <a:p>
            <a:pPr algn="just">
              <a:buFont typeface="Arial"/>
              <a:buChar char="•"/>
            </a:pPr>
            <a:endParaRPr lang="cs-CZ" sz="2400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cs-CZ" sz="2400" b="1" err="1">
                <a:latin typeface="Arial"/>
                <a:cs typeface="Arial"/>
              </a:rPr>
              <a:t>ŽoP</a:t>
            </a:r>
            <a:r>
              <a:rPr lang="cs-CZ" sz="2400" b="1">
                <a:latin typeface="Arial"/>
                <a:cs typeface="Arial"/>
              </a:rPr>
              <a:t>/</a:t>
            </a:r>
            <a:r>
              <a:rPr lang="cs-CZ" sz="2400" b="1" err="1">
                <a:latin typeface="Arial"/>
                <a:cs typeface="Arial"/>
              </a:rPr>
              <a:t>ZoR</a:t>
            </a:r>
            <a:r>
              <a:rPr lang="cs-CZ" sz="2400" b="1">
                <a:latin typeface="Arial"/>
                <a:cs typeface="Arial"/>
              </a:rPr>
              <a:t> je předkládána do 20 p. d. po ukončení sledovaného období</a:t>
            </a:r>
            <a:endParaRPr lang="cs-CZ" sz="2400" b="1"/>
          </a:p>
          <a:p>
            <a:pPr marL="0" indent="0" algn="just"/>
            <a:endParaRPr lang="cs-CZ" sz="2000">
              <a:latin typeface="Arial"/>
              <a:cs typeface="Arial"/>
            </a:endParaRPr>
          </a:p>
          <a:p>
            <a:pPr marL="0" indent="0" algn="just"/>
            <a:endParaRPr lang="cs-CZ" sz="2000">
              <a:highlight>
                <a:srgbClr val="FFFF00"/>
              </a:highlight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27EFC-7F5C-5B30-FE1A-12B12F64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REALIZACE PROJEKTU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9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F2B04D-30C3-F261-9553-43608348E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Podání </a:t>
            </a:r>
            <a:r>
              <a:rPr lang="cs-CZ" sz="2000" err="1">
                <a:latin typeface="Arial"/>
                <a:cs typeface="Arial"/>
              </a:rPr>
              <a:t>ŽoZ</a:t>
            </a:r>
            <a:r>
              <a:rPr lang="cs-CZ" sz="2000">
                <a:latin typeface="Arial"/>
                <a:cs typeface="Arial"/>
              </a:rPr>
              <a:t> prostřednictvím IS KP21+</a:t>
            </a:r>
            <a:endParaRPr lang="en-US"/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Vyplnění relevantních záložek dle typu změny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10 p. d. na kontrolu a schválení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5 p. d. na opravu vrácené </a:t>
            </a:r>
            <a:r>
              <a:rPr lang="cs-CZ" sz="2000" err="1">
                <a:latin typeface="Arial"/>
                <a:cs typeface="Arial"/>
              </a:rPr>
              <a:t>ŽoZ</a:t>
            </a:r>
            <a:endParaRPr lang="cs-CZ" sz="2000">
              <a:latin typeface="Arial"/>
              <a:cs typeface="Arial"/>
            </a:endParaRPr>
          </a:p>
          <a:p>
            <a:endParaRPr lang="cs-CZ" sz="2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cs-CZ" sz="2000" b="1">
                <a:solidFill>
                  <a:srgbClr val="C00000"/>
                </a:solidFill>
                <a:latin typeface="Arial"/>
                <a:cs typeface="Arial"/>
              </a:rPr>
              <a:t>POZOR! </a:t>
            </a:r>
            <a:endParaRPr lang="cs-CZ" sz="2000" b="1">
              <a:solidFill>
                <a:srgbClr val="C00000"/>
              </a:solidFill>
            </a:endParaRP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Některé změny je potřeba podat do konce sledovaného období, jinak nebudou schváleny</a:t>
            </a:r>
            <a:endParaRPr lang="cs-CZ" sz="2000"/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přesun financí mezi FP (přesun do konkrétního FP)</a:t>
            </a:r>
            <a:endParaRPr lang="cs-CZ" sz="2000"/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prodloužení realizace projektu (u posledního sledovaného období)</a:t>
            </a:r>
            <a:endParaRPr lang="cs-CZ" sz="2000"/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slučování sledovaných období </a:t>
            </a:r>
            <a:endParaRPr lang="cs-CZ" sz="2000"/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aj.</a:t>
            </a:r>
            <a:endParaRPr lang="cs-CZ" sz="2000"/>
          </a:p>
          <a:p>
            <a:endParaRPr lang="cs-CZ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888DD-A2E3-A13A-A183-CDFEF76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ŽÁDOST O ZMĚNU (</a:t>
            </a:r>
            <a:r>
              <a:rPr lang="en-US" err="1">
                <a:latin typeface="Arial"/>
                <a:cs typeface="Arial"/>
              </a:rPr>
              <a:t>ŽoZ</a:t>
            </a:r>
            <a:r>
              <a:rPr lang="en-US">
                <a:latin typeface="Arial"/>
                <a:cs typeface="Arial"/>
              </a:rPr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2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AC052-5928-9F5A-61EA-5413CC30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Případy, kdy není potřeba </a:t>
            </a:r>
            <a:r>
              <a:rPr lang="cs-CZ" err="1">
                <a:latin typeface="Arial"/>
                <a:cs typeface="Arial"/>
              </a:rPr>
              <a:t>ŽoZ</a:t>
            </a:r>
            <a:r>
              <a:rPr lang="cs-CZ">
                <a:latin typeface="Arial"/>
                <a:cs typeface="Arial"/>
              </a:rPr>
              <a:t> podávat</a:t>
            </a:r>
            <a:endParaRPr lang="cs-CZ"/>
          </a:p>
          <a:p>
            <a:endParaRPr lang="cs-CZ"/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Automatický přesun nevyčerpaných prostředků rovnoměrně do následujících FP</a:t>
            </a:r>
          </a:p>
          <a:p>
            <a:pPr>
              <a:buFont typeface="Arial"/>
              <a:buChar char="•"/>
            </a:pPr>
            <a:r>
              <a:rPr lang="cs-CZ" sz="2400">
                <a:latin typeface="Arial"/>
                <a:cs typeface="Arial"/>
              </a:rPr>
              <a:t>Nová plná moc (nový zmocněnec)</a:t>
            </a:r>
          </a:p>
          <a:p>
            <a:endParaRPr lang="cs-CZ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DC09A9-BF82-BE05-4B51-9E3E905E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ŽÁDOST O ZMĚNU (</a:t>
            </a:r>
            <a:r>
              <a:rPr lang="en-US" err="1"/>
              <a:t>ŽoZ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2416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33478-4376-D7C1-AB95-D0802AF0C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Autofit/>
          </a:bodyPr>
          <a:lstStyle/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Povinnosti příjemce a pravidla, jimiž se příjemce musí řídit po celou dobu realizace a udržitelnosti projektu, stanovují </a:t>
            </a:r>
            <a:r>
              <a:rPr lang="cs-CZ" sz="2000" b="1">
                <a:latin typeface="Arial"/>
                <a:cs typeface="Arial"/>
              </a:rPr>
              <a:t>Podmínky</a:t>
            </a:r>
            <a:endParaRPr lang="cs-CZ" sz="2000"/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Příjemci OPTP jsou dále povinni se při realizaci projektů řídit platnou legislativou, dokumentací OPTP a závaznými postupy MMR-NOK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Příjemce nese odpovědnost za technické, finanční a věcné řízení projektu </a:t>
            </a:r>
          </a:p>
          <a:p>
            <a:pPr algn="just"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Na základě Rozhodnutí a finančního plánu projektu je v MS2021+ PM vygenerován harmonogram </a:t>
            </a:r>
            <a:r>
              <a:rPr lang="cs-CZ" sz="2000" err="1">
                <a:latin typeface="Arial"/>
                <a:cs typeface="Arial"/>
              </a:rPr>
              <a:t>ZoR</a:t>
            </a:r>
            <a:r>
              <a:rPr lang="cs-CZ" sz="2000">
                <a:latin typeface="Arial"/>
                <a:cs typeface="Arial"/>
              </a:rPr>
              <a:t> projektu a termíny jejich předkládání</a:t>
            </a:r>
          </a:p>
          <a:p>
            <a:pPr>
              <a:buFont typeface="Arial"/>
              <a:buChar char="•"/>
            </a:pPr>
            <a:r>
              <a:rPr lang="cs-CZ" sz="2000" err="1">
                <a:latin typeface="Arial"/>
                <a:cs typeface="Arial"/>
              </a:rPr>
              <a:t>ZoR</a:t>
            </a:r>
            <a:r>
              <a:rPr lang="cs-CZ" sz="2000">
                <a:latin typeface="Arial"/>
                <a:cs typeface="Arial"/>
              </a:rPr>
              <a:t> projektu se vždy podává společně se </a:t>
            </a:r>
            <a:r>
              <a:rPr lang="cs-CZ" sz="2000" err="1">
                <a:latin typeface="Arial"/>
                <a:cs typeface="Arial"/>
              </a:rPr>
              <a:t>ŽoP</a:t>
            </a:r>
            <a:r>
              <a:rPr lang="cs-CZ" sz="2000">
                <a:latin typeface="Arial"/>
                <a:cs typeface="Arial"/>
              </a:rPr>
              <a:t> a její administrace probíhá paralelně s administrací </a:t>
            </a:r>
            <a:r>
              <a:rPr lang="cs-CZ" sz="2000" err="1">
                <a:latin typeface="Arial"/>
                <a:cs typeface="Arial"/>
              </a:rPr>
              <a:t>ŽoP</a:t>
            </a:r>
            <a:r>
              <a:rPr lang="cs-CZ" sz="2000">
                <a:latin typeface="Arial"/>
                <a:cs typeface="Arial"/>
              </a:rPr>
              <a:t> v 1. stupni</a:t>
            </a:r>
            <a:endParaRPr lang="cs-CZ" sz="2000"/>
          </a:p>
          <a:p>
            <a:endParaRPr lang="cs-CZ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9D1DF-213E-CB84-5632-9DEA2CD1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>
                <a:latin typeface="Arial"/>
                <a:cs typeface="Arial"/>
              </a:rPr>
              <a:t>ŽÁDOST O PLATBU (</a:t>
            </a:r>
            <a:r>
              <a:rPr lang="en-US" sz="2000" err="1">
                <a:latin typeface="Arial"/>
                <a:cs typeface="Arial"/>
              </a:rPr>
              <a:t>ŽoP</a:t>
            </a:r>
            <a:r>
              <a:rPr lang="en-US" sz="2000">
                <a:latin typeface="Arial"/>
                <a:cs typeface="Arial"/>
              </a:rPr>
              <a:t>)/ZPRÁVA O REALIZACI PROJEKTU (</a:t>
            </a:r>
            <a:r>
              <a:rPr lang="en-US" sz="2000" err="1">
                <a:latin typeface="Arial"/>
                <a:cs typeface="Arial"/>
              </a:rPr>
              <a:t>ZoR</a:t>
            </a:r>
            <a:r>
              <a:rPr lang="en-US" sz="2000">
                <a:latin typeface="Arial"/>
                <a:cs typeface="Arial"/>
              </a:rPr>
              <a:t>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1531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CBFDC-760A-47A5-69A7-B2BD1D65F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Financování MAS – Ex-post</a:t>
            </a:r>
            <a:endParaRPr lang="en-US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                                Paušál 20 %</a:t>
            </a:r>
            <a:endParaRPr lang="en-US">
              <a:latin typeface="Arial"/>
              <a:cs typeface="Arial"/>
            </a:endParaRPr>
          </a:p>
          <a:p>
            <a:endParaRPr lang="cs-CZ">
              <a:latin typeface="Arial"/>
              <a:cs typeface="Arial"/>
            </a:endParaRPr>
          </a:p>
          <a:p>
            <a:r>
              <a:rPr lang="cs-CZ">
                <a:latin typeface="Arial"/>
                <a:cs typeface="Arial"/>
              </a:rPr>
              <a:t>Min. výše </a:t>
            </a:r>
            <a:r>
              <a:rPr lang="cs-CZ" err="1">
                <a:latin typeface="Arial"/>
                <a:cs typeface="Arial"/>
              </a:rPr>
              <a:t>ŽoP</a:t>
            </a:r>
            <a:r>
              <a:rPr lang="cs-CZ">
                <a:latin typeface="Arial"/>
                <a:cs typeface="Arial"/>
              </a:rPr>
              <a:t> je 100 000 Kč</a:t>
            </a:r>
            <a:endParaRPr lang="cs-CZ"/>
          </a:p>
          <a:p>
            <a:pPr algn="just"/>
            <a:endParaRPr lang="cs-CZ">
              <a:latin typeface="Arial"/>
              <a:cs typeface="Arial"/>
            </a:endParaRPr>
          </a:p>
          <a:p>
            <a:pPr algn="just"/>
            <a:r>
              <a:rPr lang="cs-CZ">
                <a:latin typeface="Arial"/>
                <a:cs typeface="Arial"/>
              </a:rPr>
              <a:t>Požadovaná částka způsobilých výdajů v </a:t>
            </a:r>
            <a:r>
              <a:rPr lang="cs-CZ" err="1">
                <a:latin typeface="Arial"/>
                <a:cs typeface="Arial"/>
              </a:rPr>
              <a:t>ŽoP</a:t>
            </a:r>
            <a:endParaRPr lang="cs-CZ" err="1"/>
          </a:p>
          <a:p>
            <a:pPr algn="just"/>
            <a:r>
              <a:rPr lang="cs-CZ">
                <a:latin typeface="Arial"/>
                <a:cs typeface="Arial"/>
              </a:rPr>
              <a:t>nesmí být vyšší než částka plánovaná na</a:t>
            </a:r>
            <a:endParaRPr lang="cs-CZ"/>
          </a:p>
          <a:p>
            <a:pPr algn="just"/>
            <a:r>
              <a:rPr lang="cs-CZ">
                <a:latin typeface="Arial"/>
                <a:cs typeface="Arial"/>
              </a:rPr>
              <a:t>sledované období projektu dle finančního plánu. </a:t>
            </a:r>
            <a:endParaRPr lang="cs-CZ"/>
          </a:p>
          <a:p>
            <a:endParaRPr lang="cs-CZ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DC34FD-CA1B-88F7-A71A-01EB23AF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latin typeface="Arial"/>
                <a:cs typeface="Arial"/>
              </a:rPr>
              <a:t>ŽÁDOST O PLATBU / ZPRÁVA O REALIZACI PROJEKTU</a:t>
            </a:r>
          </a:p>
        </p:txBody>
      </p:sp>
    </p:spTree>
    <p:extLst>
      <p:ext uri="{BB962C8B-B14F-4D97-AF65-F5344CB8AC3E}">
        <p14:creationId xmlns:p14="http://schemas.microsoft.com/office/powerpoint/2010/main" val="623177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A3E7F-2E70-E2F7-FD6A-22D9DEC6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Vykazovány pouze osobní výdaje</a:t>
            </a:r>
            <a:endParaRPr lang="en-US"/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     hrubá mzda, plat nebo odměna z dohod</a:t>
            </a:r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     SP a ZP k maximální hrubé mzdě</a:t>
            </a:r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     maximální limit 45 000 Kč při plném úvazku a zapojení </a:t>
            </a:r>
            <a:br>
              <a:rPr lang="cs-CZ" sz="2000">
                <a:latin typeface="Arial"/>
                <a:cs typeface="Arial"/>
              </a:rPr>
            </a:br>
            <a:r>
              <a:rPr lang="cs-CZ" sz="2000">
                <a:latin typeface="Arial"/>
                <a:cs typeface="Arial"/>
              </a:rPr>
              <a:t>(i pro DPČ/DPP a odměny člena povinného orgánu MAS)</a:t>
            </a:r>
            <a:endParaRPr lang="cs-CZ" sz="2000"/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     náhrada mzdy/platu za období indispozičního volna</a:t>
            </a:r>
          </a:p>
          <a:p>
            <a:endParaRPr lang="cs-CZ" sz="20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Ostatní výdaje jsou hrazeny paušálem 20 % - nedokládají se do </a:t>
            </a:r>
            <a:r>
              <a:rPr lang="cs-CZ" sz="2000" err="1">
                <a:latin typeface="Arial"/>
                <a:cs typeface="Arial"/>
              </a:rPr>
              <a:t>ŽoP</a:t>
            </a:r>
            <a:endParaRPr lang="cs-CZ" sz="2000" err="1"/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Ostatní výdaje jsou např. zák. pojištění, odměny, stravenky a jiné benefity </a:t>
            </a:r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34734-6B16-1F72-477E-8898E13C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ŽÁDOST O PLATBU </a:t>
            </a:r>
          </a:p>
        </p:txBody>
      </p:sp>
    </p:spTree>
    <p:extLst>
      <p:ext uri="{BB962C8B-B14F-4D97-AF65-F5344CB8AC3E}">
        <p14:creationId xmlns:p14="http://schemas.microsoft.com/office/powerpoint/2010/main" val="2112083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F12E40-1137-FEBF-B4E9-8BA971CD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96116"/>
            <a:ext cx="8291264" cy="4791044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Přílohy k </a:t>
            </a:r>
            <a:r>
              <a:rPr lang="cs-CZ" sz="2000" err="1">
                <a:latin typeface="Arial"/>
                <a:cs typeface="Arial"/>
              </a:rPr>
              <a:t>ŽoP</a:t>
            </a:r>
            <a:r>
              <a:rPr lang="cs-CZ" sz="2000">
                <a:latin typeface="Arial"/>
                <a:cs typeface="Arial"/>
              </a:rPr>
              <a:t> se nahrávají v modulu Žádosti o platbu – Dokumenty v</a:t>
            </a:r>
            <a:endParaRPr lang="cs-CZ" sz="2000" err="1"/>
          </a:p>
          <a:p>
            <a:r>
              <a:rPr lang="cs-CZ" sz="2000">
                <a:latin typeface="Arial"/>
                <a:cs typeface="Arial"/>
              </a:rPr>
              <a:t>     editovatelné formě - </a:t>
            </a:r>
            <a:r>
              <a:rPr lang="cs-CZ" sz="2000" err="1">
                <a:latin typeface="Arial"/>
                <a:cs typeface="Arial"/>
              </a:rPr>
              <a:t>xlsx</a:t>
            </a:r>
            <a:r>
              <a:rPr lang="cs-CZ" sz="2000">
                <a:latin typeface="Arial"/>
                <a:cs typeface="Arial"/>
              </a:rPr>
              <a:t>, </a:t>
            </a:r>
            <a:r>
              <a:rPr lang="cs-CZ" sz="2000" err="1">
                <a:latin typeface="Arial"/>
                <a:cs typeface="Arial"/>
              </a:rPr>
              <a:t>word</a:t>
            </a:r>
            <a:r>
              <a:rPr lang="cs-CZ" sz="2000">
                <a:latin typeface="Arial"/>
                <a:cs typeface="Arial"/>
              </a:rPr>
              <a:t>, </a:t>
            </a:r>
            <a:r>
              <a:rPr lang="cs-CZ" sz="2000" err="1">
                <a:latin typeface="Arial"/>
                <a:cs typeface="Arial"/>
              </a:rPr>
              <a:t>pdf</a:t>
            </a:r>
            <a:r>
              <a:rPr lang="cs-CZ" sz="2000">
                <a:latin typeface="Arial"/>
                <a:cs typeface="Arial"/>
              </a:rPr>
              <a:t>, max velikost 100 MB</a:t>
            </a:r>
            <a:endParaRPr lang="cs-CZ" sz="2000"/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Přílohy povinně dokládané při 1. </a:t>
            </a:r>
            <a:r>
              <a:rPr lang="cs-CZ" sz="2000" err="1">
                <a:latin typeface="Arial"/>
                <a:cs typeface="Arial"/>
              </a:rPr>
              <a:t>ŽoP</a:t>
            </a:r>
            <a:r>
              <a:rPr lang="cs-CZ" sz="2000">
                <a:latin typeface="Arial"/>
                <a:cs typeface="Arial"/>
              </a:rPr>
              <a:t>/změně</a:t>
            </a:r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pracovní smlouvy</a:t>
            </a:r>
            <a:endParaRPr lang="cs-CZ" sz="1600"/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dohody – DPČ, DPP</a:t>
            </a:r>
            <a:endParaRPr lang="cs-CZ" sz="1600"/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pracovní náplň včetně míry vykonávaných činností pro EU fondy s rozdělením zdrojů financování podle jednotlivých programů (OPTP)</a:t>
            </a:r>
            <a:endParaRPr lang="cs-CZ" sz="1600"/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platový výměr</a:t>
            </a:r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seznam čísel účtů s názvem banky</a:t>
            </a:r>
            <a:endParaRPr lang="cs-CZ" sz="1600"/>
          </a:p>
          <a:p>
            <a:pPr marL="0" indent="0"/>
            <a:endParaRPr lang="cs-CZ" sz="160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Přílohy dokládané u každé </a:t>
            </a:r>
            <a:r>
              <a:rPr lang="cs-CZ" sz="2000" err="1">
                <a:latin typeface="Arial"/>
                <a:cs typeface="Arial"/>
              </a:rPr>
              <a:t>ŽoP</a:t>
            </a:r>
            <a:endParaRPr lang="cs-CZ" sz="2000"/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rekapitulace osobních výdajů (ROV)</a:t>
            </a:r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mzdové listy</a:t>
            </a:r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výkazy práce/Čestné prohlášení u Dohod</a:t>
            </a:r>
          </a:p>
          <a:p>
            <a:pPr lvl="1">
              <a:buFont typeface="Courier New"/>
              <a:buChar char="o"/>
            </a:pPr>
            <a:r>
              <a:rPr lang="cs-CZ" sz="1600">
                <a:latin typeface="Arial"/>
                <a:cs typeface="Arial"/>
              </a:rPr>
              <a:t>výpis z účet. evidence - přeúčtování na náklad. účty projektu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CD35A5-7175-0AB6-21FC-B3C9A939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92780"/>
            <a:ext cx="8291264" cy="504056"/>
          </a:xfrm>
        </p:spPr>
        <p:txBody>
          <a:bodyPr lIns="91440" tIns="45720" rIns="91440" bIns="45720" anchor="t"/>
          <a:lstStyle/>
          <a:p>
            <a:r>
              <a:rPr lang="en-US"/>
              <a:t>ŽÁDOST O PLATBU </a:t>
            </a:r>
          </a:p>
        </p:txBody>
      </p:sp>
    </p:spTree>
    <p:extLst>
      <p:ext uri="{BB962C8B-B14F-4D97-AF65-F5344CB8AC3E}">
        <p14:creationId xmlns:p14="http://schemas.microsoft.com/office/powerpoint/2010/main" val="116807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595DAB-6989-13F8-A366-A40CAFB3F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cs-CZ" b="1">
                <a:latin typeface="Arial"/>
                <a:cs typeface="Arial"/>
              </a:rPr>
              <a:t>Právní rámec</a:t>
            </a:r>
            <a:endParaRPr lang="cs-CZ" b="1"/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zákon č. 255/2012 Sb., zákon o kontrole (kontrolní řád)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zákon č. 320/2001 Sb., zákon o finanční kontrole ve veřejné správě a o změně některých zákonů (zákon o finanční kontrole)</a:t>
            </a:r>
          </a:p>
          <a:p>
            <a:pPr marL="457200" indent="-457200">
              <a:buFont typeface="Arial"/>
              <a:buChar char="•"/>
            </a:pPr>
            <a:r>
              <a:rPr lang="cs-CZ">
                <a:latin typeface="Arial"/>
                <a:cs typeface="Arial"/>
              </a:rPr>
              <a:t>popř. další relevantní právní předpisy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71BDB-85CE-E096-0A13-EA2FB146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KONTROLY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74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9B873-751C-07D3-ED78-2FB68D4E7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cs-CZ" b="1">
                <a:latin typeface="Arial"/>
                <a:cs typeface="Arial"/>
              </a:rPr>
              <a:t>Výběr vzorku projektů ke kontrole na místě</a:t>
            </a:r>
            <a:endParaRPr lang="cs-CZ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Na základě velikosti projektu</a:t>
            </a:r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nad 40 mil. Kč - kontrola minimálně 1x za dobu realizace projektu</a:t>
            </a:r>
          </a:p>
          <a:p>
            <a:pPr lvl="1">
              <a:buFont typeface="Courier New"/>
              <a:buChar char="o"/>
            </a:pPr>
            <a:r>
              <a:rPr lang="cs-CZ" sz="2000">
                <a:latin typeface="Arial"/>
                <a:cs typeface="Arial"/>
              </a:rPr>
              <a:t>do 40 mil. Kč - minimálně 25 % těchto projektů 1x za dobu realizace projektu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Na základě analýzy projektů</a:t>
            </a: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Ve specifických případech na základě výstupů a závěrů externích kontrol a auditů</a:t>
            </a:r>
          </a:p>
          <a:p>
            <a:endParaRPr lang="cs-CZ" b="1">
              <a:latin typeface="Arial"/>
              <a:cs typeface="Arial"/>
            </a:endParaRPr>
          </a:p>
          <a:p>
            <a:r>
              <a:rPr lang="cs-CZ" b="1">
                <a:latin typeface="Arial"/>
                <a:cs typeface="Arial"/>
              </a:rPr>
              <a:t>Vzorek kontrolovaných výdajů</a:t>
            </a:r>
            <a:endParaRPr lang="cs-CZ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cs-CZ" sz="2000">
                <a:latin typeface="Arial"/>
                <a:cs typeface="Arial"/>
              </a:rPr>
              <a:t>Minimálně 15 % všech výdajů schválených ŘO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CA253B-EB56-2221-E392-E8238080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KONTROLY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279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 lIns="91440" tIns="45720" rIns="91440" bIns="45720" anchor="t"/>
          <a:lstStyle/>
          <a:p>
            <a:r>
              <a:rPr lang="cs-CZ" b="1">
                <a:solidFill>
                  <a:srgbClr val="000099"/>
                </a:solidFill>
                <a:latin typeface="Arial"/>
                <a:cs typeface="Arial"/>
              </a:rPr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43491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21772"/>
            <a:ext cx="8291264" cy="4043532"/>
          </a:xfrm>
        </p:spPr>
        <p:txBody>
          <a:bodyPr lIns="91440" tIns="45720" rIns="91440" bIns="4572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>
                <a:latin typeface="Arial"/>
                <a:cs typeface="Arial"/>
              </a:rPr>
              <a:t>Vláda ČR schválila OPTP 4. října 2021</a:t>
            </a: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>
                <a:latin typeface="Arial"/>
                <a:cs typeface="Arial"/>
              </a:rPr>
              <a:t>Evropská komise schválila OPTP 19. května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>
                <a:latin typeface="Arial"/>
                <a:cs typeface="Arial"/>
              </a:rPr>
              <a:t>Alokace 220 276 818 EUR</a:t>
            </a:r>
            <a:endParaRPr lang="cs-CZ" sz="2000"/>
          </a:p>
          <a:p>
            <a:pPr marL="0" indent="0"/>
            <a:endParaRPr lang="cs-CZ" sz="2000">
              <a:latin typeface="Arial"/>
              <a:cs typeface="Arial"/>
            </a:endParaRPr>
          </a:p>
          <a:p>
            <a:pPr marL="0" indent="0"/>
            <a:r>
              <a:rPr lang="cs-CZ" sz="2000" b="1">
                <a:latin typeface="Arial"/>
                <a:cs typeface="Arial"/>
              </a:rPr>
              <a:t>ROZDÍL OD OPTP 2014+</a:t>
            </a:r>
            <a:endParaRPr lang="cs-CZ" sz="2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>
                <a:latin typeface="Arial"/>
                <a:cs typeface="Arial"/>
              </a:rPr>
              <a:t>Zjednodušené metody vykazování</a:t>
            </a:r>
            <a:endParaRPr lang="cs-CZ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>
                <a:latin typeface="Arial"/>
                <a:cs typeface="Arial"/>
              </a:rPr>
              <a:t>Indikátory - průběžná evaluace pro MAS 825002 - Počet služebních/pracovních míst financovaných z programu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err="1">
                <a:latin typeface="Arial"/>
                <a:cs typeface="Arial"/>
              </a:rPr>
              <a:t>Dvoufondový</a:t>
            </a:r>
            <a:r>
              <a:rPr lang="cs-CZ" sz="2000">
                <a:latin typeface="Arial"/>
                <a:cs typeface="Arial"/>
              </a:rPr>
              <a:t> operační program – MAS jsou financované </a:t>
            </a:r>
            <a:br>
              <a:rPr lang="cs-CZ" sz="2000">
                <a:latin typeface="Arial"/>
                <a:cs typeface="Arial"/>
              </a:rPr>
            </a:br>
            <a:r>
              <a:rPr lang="cs-CZ" sz="2000">
                <a:latin typeface="Arial"/>
                <a:cs typeface="Arial"/>
              </a:rPr>
              <a:t>z FS Priorita 2, 77 412 286 EUR</a:t>
            </a:r>
            <a:endParaRPr lang="cs-CZ" sz="2000"/>
          </a:p>
          <a:p>
            <a:pPr marL="0" indent="0"/>
            <a:endParaRPr lang="cs-CZ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/>
          </a:p>
          <a:p>
            <a:pPr marL="0" indent="0"/>
            <a:endParaRPr lang="cs-CZ" sz="240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Aktuální informace 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15A5DDE3-C9E7-0986-6641-924B9FC73A6B}"/>
              </a:ext>
            </a:extLst>
          </p:cNvPr>
          <p:cNvSpPr>
            <a:spLocks noGrp="1"/>
          </p:cNvSpPr>
          <p:nvPr/>
        </p:nvSpPr>
        <p:spPr>
          <a:xfrm>
            <a:off x="395536" y="1396749"/>
            <a:ext cx="8291264" cy="5040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400">
                <a:latin typeface="Arial"/>
                <a:cs typeface="Arial"/>
              </a:rPr>
              <a:t>OPTP 2021+</a:t>
            </a:r>
          </a:p>
        </p:txBody>
      </p:sp>
    </p:spTree>
    <p:extLst>
      <p:ext uri="{BB962C8B-B14F-4D97-AF65-F5344CB8AC3E}">
        <p14:creationId xmlns:p14="http://schemas.microsoft.com/office/powerpoint/2010/main" val="3742741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3816424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Ministerstvo pro místní rozvoj ČR</a:t>
            </a:r>
          </a:p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Odbor Řídicího orgánu Operačního programu Technická pomoc</a:t>
            </a:r>
          </a:p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Staroměstské náměstí 6</a:t>
            </a:r>
          </a:p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110 15 Praha 1</a:t>
            </a:r>
          </a:p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optp@mmr.cz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35753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29384F-3DC8-81AE-0356-C39B1992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/>
              <a:t>Struktura OPTP 2021+</a:t>
            </a:r>
            <a:endParaRPr lang="en-US"/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48B7C6C0-0F35-BCE0-72FB-44734FA3AF09}"/>
              </a:ext>
            </a:extLst>
          </p:cNvPr>
          <p:cNvSpPr>
            <a:spLocks noGrp="1"/>
          </p:cNvSpPr>
          <p:nvPr/>
        </p:nvSpPr>
        <p:spPr>
          <a:xfrm>
            <a:off x="221696" y="1374259"/>
            <a:ext cx="8291264" cy="460851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>
              <a:latin typeface="Arial"/>
              <a:cs typeface="Arial"/>
            </a:endParaRP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>
                <a:latin typeface="Arial"/>
                <a:cs typeface="Arial"/>
              </a:rPr>
              <a:t>Priorita 1</a:t>
            </a:r>
            <a:endParaRPr lang="en-US"/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000">
                <a:latin typeface="Arial"/>
                <a:cs typeface="Arial"/>
              </a:rPr>
              <a:t>Podpora implementace EU fondů</a:t>
            </a:r>
          </a:p>
          <a:p>
            <a:pPr marL="1199515" lvl="4" indent="-285750" algn="just">
              <a:lnSpc>
                <a:spcPct val="90000"/>
              </a:lnSpc>
              <a:buFontTx/>
              <a:buChar char="-"/>
              <a:defRPr/>
            </a:pPr>
            <a:r>
              <a:rPr lang="cs-CZ" sz="2000" noProof="1">
                <a:latin typeface="Arial"/>
                <a:cs typeface="Arial"/>
              </a:rPr>
              <a:t>podpora klíčových aktérů implementace (MMR-NOK, </a:t>
            </a:r>
            <a:br>
              <a:rPr lang="cs-CZ" sz="2000" noProof="1">
                <a:latin typeface="Arial"/>
                <a:cs typeface="Arial"/>
              </a:rPr>
            </a:br>
            <a:r>
              <a:rPr lang="cs-CZ" sz="2000" noProof="1">
                <a:latin typeface="Arial"/>
                <a:cs typeface="Arial"/>
              </a:rPr>
              <a:t>MF - AO, PO, AFCOS, MV, ŘO OPTP)</a:t>
            </a:r>
          </a:p>
          <a:p>
            <a:pPr marL="1199515" lvl="4" indent="-285750" algn="just">
              <a:lnSpc>
                <a:spcPct val="90000"/>
              </a:lnSpc>
              <a:buFontTx/>
              <a:buChar char="-"/>
              <a:defRPr/>
            </a:pPr>
            <a:r>
              <a:rPr lang="cs-CZ" sz="2000">
                <a:latin typeface="Arial"/>
                <a:cs typeface="Arial"/>
              </a:rPr>
              <a:t>zajištění klíčových aktivit na horizontální úrovni (monitorovací systémy - MS2021+, IS ESF, Viola, APAO), </a:t>
            </a:r>
            <a:br>
              <a:rPr lang="cs-CZ" sz="2000">
                <a:latin typeface="Arial"/>
                <a:cs typeface="Arial"/>
              </a:rPr>
            </a:br>
            <a:r>
              <a:rPr lang="cs-CZ" sz="2000">
                <a:latin typeface="Arial"/>
                <a:cs typeface="Arial"/>
              </a:rPr>
              <a:t>odborné vzdělávání, publicita, ad hoc projekty</a:t>
            </a:r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000">
                <a:latin typeface="Arial"/>
                <a:cs typeface="Arial"/>
              </a:rPr>
              <a:t>Financování z EFRR</a:t>
            </a:r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000">
                <a:latin typeface="Arial"/>
                <a:cs typeface="Arial"/>
              </a:rPr>
              <a:t>Alokace ve výši 142 864 532 EUR</a:t>
            </a:r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000">
                <a:latin typeface="Arial"/>
                <a:cs typeface="Arial"/>
              </a:rPr>
              <a:t>Vyhlášení 3 výzev (pro projekty se zjednodušenými metodami vykazování, pro projekty s přímým vykazováním nákladů </a:t>
            </a:r>
            <a:br>
              <a:rPr lang="cs-CZ" sz="2000">
                <a:latin typeface="Arial"/>
                <a:cs typeface="Arial"/>
              </a:rPr>
            </a:br>
            <a:r>
              <a:rPr lang="cs-CZ" sz="2000">
                <a:latin typeface="Arial"/>
                <a:cs typeface="Arial"/>
              </a:rPr>
              <a:t>a pro ad hoc projekty)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67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3B684453-CAC0-1DCA-5701-B7D430278D62}"/>
              </a:ext>
            </a:extLst>
          </p:cNvPr>
          <p:cNvSpPr>
            <a:spLocks noGrp="1"/>
          </p:cNvSpPr>
          <p:nvPr/>
        </p:nvSpPr>
        <p:spPr>
          <a:xfrm>
            <a:off x="308616" y="640544"/>
            <a:ext cx="8291264" cy="50405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/>
              <a:t>Struktura OPTP 2021+</a:t>
            </a:r>
            <a:br>
              <a:rPr lang="cs-CZ"/>
            </a:br>
            <a:endParaRPr lang="cs-CZ"/>
          </a:p>
        </p:txBody>
      </p:sp>
      <p:sp>
        <p:nvSpPr>
          <p:cNvPr id="5" name="Zástupný obsah 1">
            <a:extLst>
              <a:ext uri="{FF2B5EF4-FFF2-40B4-BE49-F238E27FC236}">
                <a16:creationId xmlns:a16="http://schemas.microsoft.com/office/drawing/2014/main" id="{E54491F6-A242-ABFE-7C2E-90226A14175E}"/>
              </a:ext>
            </a:extLst>
          </p:cNvPr>
          <p:cNvSpPr>
            <a:spLocks noGrp="1"/>
          </p:cNvSpPr>
          <p:nvPr/>
        </p:nvSpPr>
        <p:spPr>
          <a:xfrm>
            <a:off x="430304" y="1226495"/>
            <a:ext cx="8291264" cy="4850051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>
              <a:latin typeface="Arial"/>
              <a:cs typeface="Arial"/>
            </a:endParaRP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>
                <a:latin typeface="Arial"/>
                <a:cs typeface="Arial"/>
              </a:rPr>
              <a:t>Priorita 2</a:t>
            </a:r>
            <a:endParaRPr lang="en-US"/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400">
                <a:latin typeface="Arial"/>
                <a:cs typeface="Arial"/>
              </a:rPr>
              <a:t>Podpora regionálních partnerů EU fondů</a:t>
            </a:r>
          </a:p>
          <a:p>
            <a:pPr marL="1199515" lvl="4" indent="-285750" algn="just">
              <a:lnSpc>
                <a:spcPct val="90000"/>
              </a:lnSpc>
              <a:buFontTx/>
              <a:buChar char="-"/>
              <a:defRPr/>
            </a:pPr>
            <a:r>
              <a:rPr lang="cs-CZ" sz="2400" noProof="1">
                <a:latin typeface="Arial"/>
                <a:cs typeface="Arial"/>
              </a:rPr>
              <a:t>ITI (stávající ITI + 6 měst současných IPRÚ)</a:t>
            </a:r>
          </a:p>
          <a:p>
            <a:pPr marL="1199515" lvl="4" indent="-285750" algn="just">
              <a:lnSpc>
                <a:spcPct val="90000"/>
              </a:lnSpc>
              <a:buFontTx/>
              <a:buChar char="-"/>
              <a:defRPr/>
            </a:pPr>
            <a:r>
              <a:rPr lang="cs-CZ" sz="2400">
                <a:latin typeface="Arial"/>
                <a:cs typeface="Arial"/>
              </a:rPr>
              <a:t>MAS (Místní akční skupiny)</a:t>
            </a:r>
          </a:p>
          <a:p>
            <a:pPr marL="1199515" lvl="4" indent="-285750" algn="just">
              <a:lnSpc>
                <a:spcPct val="90000"/>
              </a:lnSpc>
              <a:buFontTx/>
              <a:buChar char="-"/>
              <a:defRPr/>
            </a:pPr>
            <a:r>
              <a:rPr lang="cs-CZ" sz="2400">
                <a:latin typeface="Arial"/>
                <a:cs typeface="Arial"/>
              </a:rPr>
              <a:t>RSK (Regionální stále konference)</a:t>
            </a:r>
          </a:p>
          <a:p>
            <a:pPr marL="1199515" lvl="4" indent="-285750" algn="just">
              <a:lnSpc>
                <a:spcPct val="90000"/>
              </a:lnSpc>
              <a:buFontTx/>
              <a:buChar char="-"/>
              <a:defRPr/>
            </a:pPr>
            <a:r>
              <a:rPr lang="cs-CZ" sz="2400">
                <a:latin typeface="Arial"/>
                <a:cs typeface="Arial"/>
              </a:rPr>
              <a:t>MHMP (Magistrát hlavního města Prahy)</a:t>
            </a:r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400">
                <a:latin typeface="Arial"/>
                <a:cs typeface="Arial"/>
              </a:rPr>
              <a:t>Financování z FS - osobní náklady + 20% paušál </a:t>
            </a:r>
            <a:br>
              <a:rPr lang="cs-CZ" sz="2400">
                <a:latin typeface="Arial"/>
                <a:cs typeface="Arial"/>
              </a:rPr>
            </a:br>
            <a:r>
              <a:rPr lang="cs-CZ" sz="2400">
                <a:latin typeface="Arial"/>
                <a:cs typeface="Arial"/>
              </a:rPr>
              <a:t>na ostatní výdaje</a:t>
            </a:r>
            <a:endParaRPr lang="cs-CZ" sz="2400"/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400">
                <a:latin typeface="Arial"/>
                <a:cs typeface="Arial"/>
              </a:rPr>
              <a:t>Alokace ve výši 77 412 286 EUR</a:t>
            </a:r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sz="2400">
                <a:latin typeface="Arial"/>
                <a:cs typeface="Arial"/>
              </a:rPr>
              <a:t>Vyhlášení 2 výzev (pro projekty ITI, MAS, RSK a pro projekty MHMP)</a:t>
            </a:r>
          </a:p>
          <a:p>
            <a:pPr marL="799465" lvl="3" indent="-342900" algn="just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cs-CZ" sz="2400"/>
          </a:p>
          <a:p>
            <a:pPr marL="456565" lvl="3" indent="0" algn="just">
              <a:lnSpc>
                <a:spcPct val="90000"/>
              </a:lnSpc>
              <a:defRPr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19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1CDDBA-1139-CC5F-67CF-1C0389C2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4" y="1122192"/>
            <a:ext cx="8291264" cy="488665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000" b="1">
                <a:latin typeface="Arial"/>
                <a:cs typeface="Arial"/>
              </a:rPr>
              <a:t>Priorita</a:t>
            </a:r>
            <a:r>
              <a:rPr lang="cs-CZ" sz="2000">
                <a:latin typeface="Arial"/>
                <a:cs typeface="Arial"/>
              </a:rPr>
              <a:t>:           2 Podpora regionálních partnerů EU fondů</a:t>
            </a:r>
            <a:endParaRPr lang="en-US" sz="2000">
              <a:latin typeface="Arial"/>
              <a:cs typeface="Arial"/>
            </a:endParaRPr>
          </a:p>
          <a:p>
            <a:r>
              <a:rPr lang="cs-CZ" sz="2000" b="1">
                <a:latin typeface="Arial"/>
                <a:cs typeface="Arial"/>
              </a:rPr>
              <a:t>Specifický cíl</a:t>
            </a:r>
            <a:r>
              <a:rPr lang="cs-CZ" sz="2000">
                <a:latin typeface="Arial"/>
                <a:cs typeface="Arial"/>
              </a:rPr>
              <a:t>: 2.1 Podpora regionálních partnerů pro implementaci </a:t>
            </a:r>
            <a:endParaRPr lang="en-US" sz="2000">
              <a:latin typeface="Arial"/>
              <a:cs typeface="Arial"/>
            </a:endParaRPr>
          </a:p>
          <a:p>
            <a:r>
              <a:rPr lang="cs-CZ" sz="2000">
                <a:latin typeface="Arial"/>
                <a:cs typeface="Arial"/>
              </a:rPr>
              <a:t>                                EU fondů</a:t>
            </a:r>
            <a:endParaRPr lang="en-US" sz="2000">
              <a:latin typeface="Arial"/>
              <a:cs typeface="Arial"/>
            </a:endParaRPr>
          </a:p>
          <a:p>
            <a:r>
              <a:rPr lang="cs-CZ" sz="2000" b="1">
                <a:latin typeface="Arial"/>
                <a:cs typeface="Arial"/>
              </a:rPr>
              <a:t>Žadatelé</a:t>
            </a:r>
            <a:r>
              <a:rPr lang="cs-CZ" sz="2000">
                <a:latin typeface="Arial"/>
                <a:cs typeface="Arial"/>
              </a:rPr>
              <a:t>: </a:t>
            </a:r>
            <a:r>
              <a:rPr lang="cs-CZ" sz="2000" b="1">
                <a:solidFill>
                  <a:srgbClr val="C00000"/>
                </a:solidFill>
                <a:latin typeface="Arial"/>
                <a:cs typeface="Arial"/>
              </a:rPr>
              <a:t>MAS</a:t>
            </a:r>
            <a:r>
              <a:rPr lang="cs-CZ" sz="2000">
                <a:latin typeface="Arial"/>
                <a:cs typeface="Arial"/>
              </a:rPr>
              <a:t>, ITI, RSK</a:t>
            </a:r>
            <a:endParaRPr lang="en-US" sz="2000">
              <a:latin typeface="Arial"/>
              <a:cs typeface="Arial"/>
            </a:endParaRPr>
          </a:p>
          <a:p>
            <a:endParaRPr lang="cs-CZ" sz="2000">
              <a:latin typeface="Arial"/>
              <a:cs typeface="Arial"/>
            </a:endParaRPr>
          </a:p>
          <a:p>
            <a:r>
              <a:rPr lang="cs-CZ" sz="2000" b="1">
                <a:latin typeface="Arial"/>
                <a:cs typeface="Arial"/>
              </a:rPr>
              <a:t>Alokace</a:t>
            </a:r>
            <a:r>
              <a:rPr lang="cs-CZ" sz="2000">
                <a:latin typeface="Arial"/>
                <a:cs typeface="Arial"/>
              </a:rPr>
              <a:t>: 1 974 960 000 Kč (EU)</a:t>
            </a:r>
            <a:endParaRPr lang="cs-CZ" sz="2000"/>
          </a:p>
          <a:p>
            <a:r>
              <a:rPr lang="cs-CZ" sz="2000">
                <a:latin typeface="Arial"/>
                <a:cs typeface="Arial"/>
              </a:rPr>
              <a:t>                911 520 000 Kč + 151 920 000 Kč </a:t>
            </a:r>
            <a:endParaRPr lang="cs-CZ" sz="2000"/>
          </a:p>
          <a:p>
            <a:endParaRPr lang="cs-CZ" sz="2000">
              <a:latin typeface="Arial"/>
              <a:cs typeface="Arial"/>
            </a:endParaRPr>
          </a:p>
          <a:p>
            <a:r>
              <a:rPr lang="cs-CZ" sz="2000" b="1">
                <a:latin typeface="Arial"/>
                <a:cs typeface="Arial"/>
              </a:rPr>
              <a:t>Alokace celkem</a:t>
            </a:r>
            <a:r>
              <a:rPr lang="cs-CZ" sz="2000">
                <a:latin typeface="Arial"/>
                <a:cs typeface="Arial"/>
              </a:rPr>
              <a:t>: 3 038 400 000 Kč</a:t>
            </a:r>
            <a:endParaRPr lang="cs-CZ" sz="2000"/>
          </a:p>
          <a:p>
            <a:endParaRPr lang="cs-CZ" sz="2000">
              <a:latin typeface="Arial"/>
              <a:cs typeface="Arial"/>
            </a:endParaRPr>
          </a:p>
          <a:p>
            <a:r>
              <a:rPr lang="cs-CZ" sz="2000" b="1">
                <a:latin typeface="Arial"/>
                <a:cs typeface="Arial"/>
              </a:rPr>
              <a:t>Míra spolufinancování</a:t>
            </a:r>
            <a:r>
              <a:rPr lang="cs-CZ" sz="2000">
                <a:latin typeface="Arial"/>
                <a:cs typeface="Arial"/>
              </a:rPr>
              <a:t>: 65 % Kohezní fond </a:t>
            </a:r>
            <a:endParaRPr lang="cs-CZ" sz="2000"/>
          </a:p>
          <a:p>
            <a:r>
              <a:rPr lang="cs-CZ" sz="2000">
                <a:latin typeface="Arial"/>
                <a:cs typeface="Arial"/>
              </a:rPr>
              <a:t>                                        30 %  Státní rozpočet  </a:t>
            </a:r>
            <a:endParaRPr lang="cs-CZ" sz="2000"/>
          </a:p>
          <a:p>
            <a:r>
              <a:rPr lang="cs-CZ" sz="2000">
                <a:latin typeface="Arial"/>
                <a:cs typeface="Arial"/>
              </a:rPr>
              <a:t>                                          5 %  Vlastní zdroje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C9CFC2-CF1F-6B1A-31F0-44251A5C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60" y="536240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Výzva</a:t>
            </a:r>
            <a:r>
              <a:rPr lang="en-US">
                <a:latin typeface="Arial"/>
                <a:cs typeface="Arial"/>
              </a:rPr>
              <a:t> č. 3 OPTP 2021+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787C3-E1C5-F058-70CB-D1D2437A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84" y="1183035"/>
            <a:ext cx="8291264" cy="4608512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sz="2400">
                <a:latin typeface="Arial"/>
                <a:cs typeface="Arial"/>
              </a:rPr>
              <a:t>Datum vyhlášení výzvy / Datum zpřístupnění žádosti </a:t>
            </a:r>
            <a:br>
              <a:rPr lang="cs-CZ" sz="2400">
                <a:latin typeface="Arial"/>
                <a:cs typeface="Arial"/>
              </a:rPr>
            </a:br>
            <a:r>
              <a:rPr lang="cs-CZ" sz="2400">
                <a:latin typeface="Arial"/>
                <a:cs typeface="Arial"/>
              </a:rPr>
              <a:t>o podporu v MS2021+ / Datum zahájení příjmu žádostí </a:t>
            </a:r>
            <a:br>
              <a:rPr lang="cs-CZ" sz="2400">
                <a:latin typeface="Arial"/>
                <a:cs typeface="Arial"/>
              </a:rPr>
            </a:br>
            <a:r>
              <a:rPr lang="cs-CZ" sz="2400">
                <a:latin typeface="Arial"/>
                <a:cs typeface="Arial"/>
              </a:rPr>
              <a:t>o podporu </a:t>
            </a:r>
            <a:endParaRPr lang="en-US"/>
          </a:p>
          <a:p>
            <a:r>
              <a:rPr lang="cs-CZ" sz="2400" b="1">
                <a:latin typeface="Arial"/>
                <a:cs typeface="Arial"/>
              </a:rPr>
              <a:t>1. 9. 2022 v 8:00 hod.</a:t>
            </a:r>
            <a:endParaRPr lang="cs-CZ" sz="2400">
              <a:latin typeface="Arial"/>
              <a:cs typeface="Arial"/>
            </a:endParaRPr>
          </a:p>
          <a:p>
            <a:endParaRPr lang="cs-CZ" sz="2400"/>
          </a:p>
          <a:p>
            <a:r>
              <a:rPr lang="cs-CZ" sz="2400">
                <a:latin typeface="Arial"/>
                <a:cs typeface="Arial"/>
              </a:rPr>
              <a:t>Datum ukončení</a:t>
            </a:r>
          </a:p>
          <a:p>
            <a:r>
              <a:rPr lang="cs-CZ" sz="2400" b="1">
                <a:latin typeface="Arial"/>
                <a:cs typeface="Arial"/>
              </a:rPr>
              <a:t>30. 9. 2029</a:t>
            </a:r>
            <a:endParaRPr lang="cs-CZ" sz="2400">
              <a:latin typeface="Arial"/>
              <a:cs typeface="Arial"/>
            </a:endParaRPr>
          </a:p>
          <a:p>
            <a:endParaRPr lang="cs-CZ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Maximální délka projektu:</a:t>
            </a:r>
            <a:endParaRPr lang="en-US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 - první projekty do 30. 9. 2024</a:t>
            </a:r>
          </a:p>
          <a:p>
            <a:r>
              <a:rPr lang="cs-CZ" sz="2400">
                <a:latin typeface="Arial"/>
                <a:cs typeface="Arial"/>
              </a:rPr>
              <a:t> - navazující projekty do 30. 9. 2026 / 30. 9. 2028 / </a:t>
            </a:r>
            <a:br>
              <a:rPr lang="cs-CZ" sz="2400">
                <a:latin typeface="Arial"/>
                <a:cs typeface="Arial"/>
              </a:rPr>
            </a:br>
            <a:r>
              <a:rPr lang="cs-CZ" sz="2400">
                <a:latin typeface="Arial"/>
                <a:cs typeface="Arial"/>
              </a:rPr>
              <a:t>30. 9. 2030</a:t>
            </a:r>
            <a:endParaRPr lang="en-US" sz="2400">
              <a:latin typeface="Arial"/>
              <a:cs typeface="Arial"/>
            </a:endParaRPr>
          </a:p>
          <a:p>
            <a:endParaRPr lang="cs-CZ" sz="2400">
              <a:latin typeface="Arial"/>
              <a:cs typeface="Arial"/>
            </a:endParaRPr>
          </a:p>
          <a:p>
            <a:r>
              <a:rPr lang="cs-CZ" sz="2400">
                <a:latin typeface="Arial"/>
                <a:cs typeface="Arial"/>
              </a:rPr>
              <a:t>Ukončení fyzické realizace projektu: </a:t>
            </a:r>
            <a:r>
              <a:rPr lang="cs-CZ" sz="2400" b="1">
                <a:solidFill>
                  <a:srgbClr val="C00000"/>
                </a:solidFill>
                <a:latin typeface="Arial"/>
                <a:cs typeface="Arial"/>
              </a:rPr>
              <a:t>31. 12. 2030</a:t>
            </a:r>
            <a:endParaRPr lang="cs-CZ"/>
          </a:p>
          <a:p>
            <a:r>
              <a:rPr lang="cs-CZ" sz="2400">
                <a:solidFill>
                  <a:srgbClr val="C00000"/>
                </a:solidFill>
                <a:latin typeface="Arial"/>
                <a:cs typeface="Arial"/>
              </a:rPr>
              <a:t>Délka sledovaného období 4 měsíce!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B40E30-09A2-6A39-B7FF-F6B25024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4" y="475396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Výzva</a:t>
            </a:r>
            <a:r>
              <a:rPr lang="en-US">
                <a:latin typeface="Arial"/>
                <a:cs typeface="Arial"/>
              </a:rPr>
              <a:t> č. 3 OPTP 2021+</a:t>
            </a:r>
          </a:p>
        </p:txBody>
      </p:sp>
    </p:spTree>
    <p:extLst>
      <p:ext uri="{BB962C8B-B14F-4D97-AF65-F5344CB8AC3E}">
        <p14:creationId xmlns:p14="http://schemas.microsoft.com/office/powerpoint/2010/main" val="87289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699A9-78EF-3356-C553-4923D48A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1727"/>
            <a:ext cx="8394780" cy="504311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cs-CZ" sz="2000" b="1">
                <a:latin typeface="Arial"/>
                <a:cs typeface="Arial"/>
              </a:rPr>
              <a:t>MAS</a:t>
            </a:r>
            <a:r>
              <a:rPr lang="cs-CZ" sz="2000">
                <a:latin typeface="Arial"/>
                <a:cs typeface="Arial"/>
              </a:rPr>
              <a:t> </a:t>
            </a:r>
            <a:endParaRPr lang="cs-CZ" sz="200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cs-CZ" sz="2000">
                <a:latin typeface="Arial"/>
                <a:cs typeface="Arial"/>
              </a:rPr>
              <a:t>Činnosti související s přípravou, řízením, prováděním  a aktualizováním</a:t>
            </a:r>
            <a:endParaRPr lang="cs-CZ" sz="200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cs-CZ" sz="2000">
                <a:latin typeface="Arial"/>
                <a:cs typeface="Arial"/>
              </a:rPr>
              <a:t>integrované strategie (komunitně vedeného místního rozvoje), výdaje na zajištění administrativní kapacity MAS a další související výdaje nezbytné pro realizaci těchto projektů např. na animaci, vzdělávání, provozní výdaje apod.</a:t>
            </a:r>
            <a:endParaRPr lang="cs-CZ" sz="2000"/>
          </a:p>
          <a:p>
            <a:endParaRPr lang="cs-CZ" sz="2000"/>
          </a:p>
          <a:p>
            <a:r>
              <a:rPr lang="cs-CZ" sz="2000" b="1">
                <a:latin typeface="Arial"/>
                <a:cs typeface="Arial"/>
              </a:rPr>
              <a:t>Indikátor</a:t>
            </a:r>
            <a:endParaRPr lang="cs-CZ" sz="2000"/>
          </a:p>
          <a:p>
            <a:r>
              <a:rPr lang="cs-CZ" sz="2000">
                <a:latin typeface="Arial"/>
                <a:cs typeface="Arial"/>
              </a:rPr>
              <a:t>825002 Počet pracovních / služebních míst financovaných z Programu.</a:t>
            </a:r>
            <a:endParaRPr lang="cs-CZ" sz="2000"/>
          </a:p>
          <a:p>
            <a:endParaRPr lang="cs-CZ" sz="2000"/>
          </a:p>
          <a:p>
            <a:r>
              <a:rPr lang="cs-CZ" sz="2000">
                <a:latin typeface="Arial"/>
                <a:cs typeface="Arial"/>
              </a:rPr>
              <a:t>Financování ex-post a max. výše dle tabulky Rozdělení alokace podpory</a:t>
            </a:r>
            <a:endParaRPr lang="cs-CZ" sz="2000"/>
          </a:p>
          <a:p>
            <a:r>
              <a:rPr lang="cs-CZ" sz="2000">
                <a:latin typeface="Arial"/>
                <a:cs typeface="Arial"/>
              </a:rPr>
              <a:t>CLLD v OPTP 2021 - 2027 na jednotlivé MAS (příloha výzvy).</a:t>
            </a:r>
            <a:endParaRPr lang="cs-CZ" sz="2000"/>
          </a:p>
          <a:p>
            <a:endParaRPr lang="cs-CZ" sz="18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cs-CZ" sz="1800" b="1">
                <a:solidFill>
                  <a:srgbClr val="C00000"/>
                </a:solidFill>
                <a:latin typeface="Arial"/>
                <a:cs typeface="Arial"/>
              </a:rPr>
              <a:t>Projekt MAS bude v OPTP zahájen až po schválení poslední ŽOP v IROP!</a:t>
            </a:r>
            <a:endParaRPr lang="cs-CZ" sz="1800" b="1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0B2D26-4301-2076-C3B7-4FC666B9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01472"/>
            <a:ext cx="8291264" cy="504056"/>
          </a:xfrm>
        </p:spPr>
        <p:txBody>
          <a:bodyPr lIns="91440" tIns="45720" rIns="91440" bIns="45720" anchor="t"/>
          <a:lstStyle/>
          <a:p>
            <a:r>
              <a:rPr lang="cs-CZ">
                <a:latin typeface="Arial"/>
                <a:cs typeface="Arial"/>
              </a:rPr>
              <a:t>Výzva</a:t>
            </a:r>
            <a:r>
              <a:rPr lang="en-US">
                <a:latin typeface="Arial"/>
                <a:cs typeface="Arial"/>
              </a:rPr>
              <a:t> č. 3 OPTP 2021+</a:t>
            </a:r>
          </a:p>
        </p:txBody>
      </p:sp>
    </p:spTree>
    <p:extLst>
      <p:ext uri="{BB962C8B-B14F-4D97-AF65-F5344CB8AC3E}">
        <p14:creationId xmlns:p14="http://schemas.microsoft.com/office/powerpoint/2010/main" val="2965433015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127D3D85943499268624A7EA09672" ma:contentTypeVersion="8" ma:contentTypeDescription="Vytvoří nový dokument" ma:contentTypeScope="" ma:versionID="d798c6a431e0b7e5f1072b1477d0700a">
  <xsd:schema xmlns:xsd="http://www.w3.org/2001/XMLSchema" xmlns:xs="http://www.w3.org/2001/XMLSchema" xmlns:p="http://schemas.microsoft.com/office/2006/metadata/properties" xmlns:ns2="d7c3b205-3d44-413b-9182-14c00dd29cd3" xmlns:ns3="485ab4be-1c84-4ffe-a376-8eb6bbbe07bd" targetNamespace="http://schemas.microsoft.com/office/2006/metadata/properties" ma:root="true" ma:fieldsID="665f0721a9b818c193857c6e53fdd364" ns2:_="" ns3:_="">
    <xsd:import namespace="d7c3b205-3d44-413b-9182-14c00dd29cd3"/>
    <xsd:import namespace="485ab4be-1c84-4ffe-a376-8eb6bbbe0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3b205-3d44-413b-9182-14c00dd29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ab4be-1c84-4ffe-a376-8eb6bbbe0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5ab4be-1c84-4ffe-a376-8eb6bbbe07bd">
      <UserInfo>
        <DisplayName>Kupsa Marek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E0279B6-EB42-4658-90FE-48C760C57F52}"/>
</file>

<file path=customXml/itemProps2.xml><?xml version="1.0" encoding="utf-8"?>
<ds:datastoreItem xmlns:ds="http://schemas.openxmlformats.org/officeDocument/2006/customXml" ds:itemID="{74066BD1-9ACC-4F0C-A3C5-686182AD6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7E124-CD1C-42F9-A7AC-62545A9E42C3}">
  <ds:schemaRefs>
    <ds:schemaRef ds:uri="485ab4be-1c84-4ffe-a376-8eb6bbbe07bd"/>
    <ds:schemaRef ds:uri="d7c3b205-3d44-413b-9182-14c00dd29c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Vlastní návrh</vt:lpstr>
      <vt:lpstr>Seminář pro žadatele v OPTP 2021 - 2027 MAS </vt:lpstr>
      <vt:lpstr>Pravidla</vt:lpstr>
      <vt:lpstr>Program</vt:lpstr>
      <vt:lpstr>Aktuální informace </vt:lpstr>
      <vt:lpstr>Struktura OPTP 2021+</vt:lpstr>
      <vt:lpstr>PowerPoint Presentation</vt:lpstr>
      <vt:lpstr>Výzva č. 3 OPTP 2021+</vt:lpstr>
      <vt:lpstr>Výzva č. 3 OPTP 2021+</vt:lpstr>
      <vt:lpstr>Výzva č. 3 OPTP 2021+</vt:lpstr>
      <vt:lpstr>Výzva č. 3 OPTP 2021+ - komunikace</vt:lpstr>
      <vt:lpstr>Výzva č. 3 OPTP 2021+ - alokace na MAS</vt:lpstr>
      <vt:lpstr>Výzva č. 3 OPTP 2021+ - alokace na MAS</vt:lpstr>
      <vt:lpstr>ZPŮSOBILOST VÝDAJŮ</vt:lpstr>
      <vt:lpstr>ZPŮSOBILOST VÝDAJŮ</vt:lpstr>
      <vt:lpstr>ZPŮSOBILOST VÝDAJŮ</vt:lpstr>
      <vt:lpstr>MOŽNÉ VÝDAJE HRAZENÉ Z PAUŠÁLU</vt:lpstr>
      <vt:lpstr>PROJEKTOVÁ ŽÁDOST</vt:lpstr>
      <vt:lpstr>PROJEKTOVÁ ŽÁDOST</vt:lpstr>
      <vt:lpstr>PŘÍPRAVA A PODÁNÍ PROJEKTOVÉ ŽÁDOSTI</vt:lpstr>
      <vt:lpstr>PŘÍPRAVA A PODÁNÍ PROJEKTOVÉ ŽÁDOSTI</vt:lpstr>
      <vt:lpstr>PŘÍPRAVA A PODÁNÍ PROJEKTOVÉ ŽÁDOSTI</vt:lpstr>
      <vt:lpstr>PŘÍPRAVA A PODÁNÍ PROJEKTOVÉ ŽÁDOSTI</vt:lpstr>
      <vt:lpstr>PŘÍPRAVA A PODÁNÍ PROJEKTOVÉ ŽÁDOSTI</vt:lpstr>
      <vt:lpstr>PROJEKTOVÁ ŽÁDOST - praktické rady  k vyplnění</vt:lpstr>
      <vt:lpstr>PROJEKTOVÁ ŽÁDOST - proces schvalování </vt:lpstr>
      <vt:lpstr>PROJEKTOVÁ ŽÁDOST - termíny</vt:lpstr>
      <vt:lpstr>ROZHODNUTÍ O POSKYTNUTÍ DOTACE</vt:lpstr>
      <vt:lpstr>SLEDOVANÉ OBDOBÍ</vt:lpstr>
      <vt:lpstr>REALIZACE PROJEKTU - termíny</vt:lpstr>
      <vt:lpstr>REALIZACE PROJEKTU</vt:lpstr>
      <vt:lpstr>ŽÁDOST O ZMĚNU (ŽoZ)</vt:lpstr>
      <vt:lpstr>ŽÁDOST O ZMĚNU (ŽoZ)</vt:lpstr>
      <vt:lpstr>ŽÁDOST O PLATBU (ŽoP)/ZPRÁVA O REALIZACI PROJEKTU (ZoR)</vt:lpstr>
      <vt:lpstr>ŽÁDOST O PLATBU / ZPRÁVA O REALIZACI PROJEKTU</vt:lpstr>
      <vt:lpstr>ŽÁDOST O PLATBU </vt:lpstr>
      <vt:lpstr>ŽÁDOST O PLATBU </vt:lpstr>
      <vt:lpstr>KONTROLY</vt:lpstr>
      <vt:lpstr>KONTROLY</vt:lpstr>
      <vt:lpstr>Dotazy?</vt:lpstr>
      <vt:lpstr>PowerPoint Presentation</vt:lpstr>
    </vt:vector>
  </TitlesOfParts>
  <Company>KUKLIK.cz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Šafář</dc:creator>
  <cp:revision>1</cp:revision>
  <cp:lastPrinted>2022-07-25T10:50:53Z</cp:lastPrinted>
  <dcterms:created xsi:type="dcterms:W3CDTF">2011-04-07T12:21:15Z</dcterms:created>
  <dcterms:modified xsi:type="dcterms:W3CDTF">2022-07-27T06:27:48Z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0x010100558127D3D85943499268624A7EA09672</vt:lpwstr>
  </property>
</Properties>
</file>