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9"/>
  </p:notesMasterIdLst>
  <p:sldIdLst>
    <p:sldId id="256" r:id="rId3"/>
    <p:sldId id="257" r:id="rId4"/>
    <p:sldId id="269" r:id="rId5"/>
    <p:sldId id="270" r:id="rId6"/>
    <p:sldId id="258" r:id="rId7"/>
    <p:sldId id="260" r:id="rId8"/>
    <p:sldId id="261" r:id="rId9"/>
    <p:sldId id="262" r:id="rId10"/>
    <p:sldId id="274" r:id="rId11"/>
    <p:sldId id="263" r:id="rId12"/>
    <p:sldId id="264" r:id="rId13"/>
    <p:sldId id="265" r:id="rId14"/>
    <p:sldId id="266" r:id="rId15"/>
    <p:sldId id="267" r:id="rId16"/>
    <p:sldId id="268" r:id="rId17"/>
    <p:sldId id="273" r:id="rId18"/>
    <p:sldId id="277" r:id="rId19"/>
    <p:sldId id="281" r:id="rId20"/>
    <p:sldId id="282" r:id="rId21"/>
    <p:sldId id="283" r:id="rId22"/>
    <p:sldId id="271" r:id="rId23"/>
    <p:sldId id="275" r:id="rId24"/>
    <p:sldId id="276" r:id="rId25"/>
    <p:sldId id="278" r:id="rId26"/>
    <p:sldId id="279" r:id="rId27"/>
    <p:sldId id="280" r:id="rId28"/>
  </p:sldIdLst>
  <p:sldSz cx="12190413" cy="7021513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716429-E7B7-4300-A501-843C9DE5613B}" v="134" dt="2019-10-22T14:17:39.3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1734" autoAdjust="0"/>
  </p:normalViewPr>
  <p:slideViewPr>
    <p:cSldViewPr snapToGrid="0">
      <p:cViewPr varScale="1">
        <p:scale>
          <a:sx n="60" d="100"/>
          <a:sy n="60" d="100"/>
        </p:scale>
        <p:origin x="152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zák, Jaromír" userId="b9b47eb3-ffea-4dd8-b6eb-0ae4609beb76" providerId="ADAL" clId="{8E716429-E7B7-4300-A501-843C9DE5613B}"/>
    <pc:docChg chg="undo redo custSel mod addSld delSld modSld sldOrd">
      <pc:chgData name="Mazák, Jaromír" userId="b9b47eb3-ffea-4dd8-b6eb-0ae4609beb76" providerId="ADAL" clId="{8E716429-E7B7-4300-A501-843C9DE5613B}" dt="2019-10-22T14:18:02.580" v="2981" actId="1076"/>
      <pc:docMkLst>
        <pc:docMk/>
      </pc:docMkLst>
      <pc:sldChg chg="modSp">
        <pc:chgData name="Mazák, Jaromír" userId="b9b47eb3-ffea-4dd8-b6eb-0ae4609beb76" providerId="ADAL" clId="{8E716429-E7B7-4300-A501-843C9DE5613B}" dt="2019-10-09T12:00:05.311" v="1980" actId="20577"/>
        <pc:sldMkLst>
          <pc:docMk/>
          <pc:sldMk cId="0" sldId="256"/>
        </pc:sldMkLst>
        <pc:spChg chg="mod">
          <ac:chgData name="Mazák, Jaromír" userId="b9b47eb3-ffea-4dd8-b6eb-0ae4609beb76" providerId="ADAL" clId="{8E716429-E7B7-4300-A501-843C9DE5613B}" dt="2019-10-09T12:00:05.311" v="1980" actId="20577"/>
          <ac:spMkLst>
            <pc:docMk/>
            <pc:sldMk cId="0" sldId="256"/>
            <ac:spMk id="83" creationId="{00000000-0000-0000-0000-000000000000}"/>
          </ac:spMkLst>
        </pc:spChg>
        <pc:spChg chg="mod">
          <ac:chgData name="Mazák, Jaromír" userId="b9b47eb3-ffea-4dd8-b6eb-0ae4609beb76" providerId="ADAL" clId="{8E716429-E7B7-4300-A501-843C9DE5613B}" dt="2019-10-09T09:11:46.406" v="191" actId="255"/>
          <ac:spMkLst>
            <pc:docMk/>
            <pc:sldMk cId="0" sldId="256"/>
            <ac:spMk id="84" creationId="{00000000-0000-0000-0000-000000000000}"/>
          </ac:spMkLst>
        </pc:spChg>
      </pc:sldChg>
      <pc:sldChg chg="addSp modSp">
        <pc:chgData name="Mazák, Jaromír" userId="b9b47eb3-ffea-4dd8-b6eb-0ae4609beb76" providerId="ADAL" clId="{8E716429-E7B7-4300-A501-843C9DE5613B}" dt="2019-10-09T12:14:22.270" v="2259" actId="1076"/>
        <pc:sldMkLst>
          <pc:docMk/>
          <pc:sldMk cId="0" sldId="257"/>
        </pc:sldMkLst>
        <pc:spChg chg="mod">
          <ac:chgData name="Mazák, Jaromír" userId="b9b47eb3-ffea-4dd8-b6eb-0ae4609beb76" providerId="ADAL" clId="{8E716429-E7B7-4300-A501-843C9DE5613B}" dt="2019-10-09T09:16:10.421" v="337" actId="113"/>
          <ac:spMkLst>
            <pc:docMk/>
            <pc:sldMk cId="0" sldId="257"/>
            <ac:spMk id="88" creationId="{00000000-0000-0000-0000-000000000000}"/>
          </ac:spMkLst>
        </pc:spChg>
        <pc:picChg chg="add mod">
          <ac:chgData name="Mazák, Jaromír" userId="b9b47eb3-ffea-4dd8-b6eb-0ae4609beb76" providerId="ADAL" clId="{8E716429-E7B7-4300-A501-843C9DE5613B}" dt="2019-10-09T12:14:22.270" v="2259" actId="1076"/>
          <ac:picMkLst>
            <pc:docMk/>
            <pc:sldMk cId="0" sldId="257"/>
            <ac:picMk id="4" creationId="{6E512131-0922-48A7-8310-6AC89AD4444D}"/>
          </ac:picMkLst>
        </pc:picChg>
      </pc:sldChg>
      <pc:sldChg chg="addSp delSp modSp mod setBg">
        <pc:chgData name="Mazák, Jaromír" userId="b9b47eb3-ffea-4dd8-b6eb-0ae4609beb76" providerId="ADAL" clId="{8E716429-E7B7-4300-A501-843C9DE5613B}" dt="2019-10-10T14:06:16.031" v="2612" actId="20577"/>
        <pc:sldMkLst>
          <pc:docMk/>
          <pc:sldMk cId="0" sldId="258"/>
        </pc:sldMkLst>
        <pc:spChg chg="add mod">
          <ac:chgData name="Mazák, Jaromír" userId="b9b47eb3-ffea-4dd8-b6eb-0ae4609beb76" providerId="ADAL" clId="{8E716429-E7B7-4300-A501-843C9DE5613B}" dt="2019-10-09T11:49:18.621" v="1378" actId="20577"/>
          <ac:spMkLst>
            <pc:docMk/>
            <pc:sldMk cId="0" sldId="258"/>
            <ac:spMk id="2" creationId="{07FA4415-3258-409E-B768-D55EA3BD0074}"/>
          </ac:spMkLst>
        </pc:spChg>
        <pc:spChg chg="add mod">
          <ac:chgData name="Mazák, Jaromír" userId="b9b47eb3-ffea-4dd8-b6eb-0ae4609beb76" providerId="ADAL" clId="{8E716429-E7B7-4300-A501-843C9DE5613B}" dt="2019-10-09T11:49:35.579" v="1402" actId="14100"/>
          <ac:spMkLst>
            <pc:docMk/>
            <pc:sldMk cId="0" sldId="258"/>
            <ac:spMk id="20" creationId="{794DE860-33CB-4799-B584-31B7A2149B5C}"/>
          </ac:spMkLst>
        </pc:spChg>
        <pc:spChg chg="mod">
          <ac:chgData name="Mazák, Jaromír" userId="b9b47eb3-ffea-4dd8-b6eb-0ae4609beb76" providerId="ADAL" clId="{8E716429-E7B7-4300-A501-843C9DE5613B}" dt="2019-10-09T11:47:17.848" v="1320" actId="26606"/>
          <ac:spMkLst>
            <pc:docMk/>
            <pc:sldMk cId="0" sldId="258"/>
            <ac:spMk id="89" creationId="{00000000-0000-0000-0000-000000000000}"/>
          </ac:spMkLst>
        </pc:spChg>
        <pc:spChg chg="add del mod ord">
          <ac:chgData name="Mazák, Jaromír" userId="b9b47eb3-ffea-4dd8-b6eb-0ae4609beb76" providerId="ADAL" clId="{8E716429-E7B7-4300-A501-843C9DE5613B}" dt="2019-10-10T14:06:16.031" v="2612" actId="20577"/>
          <ac:spMkLst>
            <pc:docMk/>
            <pc:sldMk cId="0" sldId="258"/>
            <ac:spMk id="90" creationId="{00000000-0000-0000-0000-000000000000}"/>
          </ac:spMkLst>
        </pc:spChg>
        <pc:spChg chg="add del">
          <ac:chgData name="Mazák, Jaromír" userId="b9b47eb3-ffea-4dd8-b6eb-0ae4609beb76" providerId="ADAL" clId="{8E716429-E7B7-4300-A501-843C9DE5613B}" dt="2019-10-09T09:32:22.748" v="1025" actId="26606"/>
          <ac:spMkLst>
            <pc:docMk/>
            <pc:sldMk cId="0" sldId="258"/>
            <ac:spMk id="95" creationId="{3B854194-185D-494D-905C-7C7CB2E30F6E}"/>
          </ac:spMkLst>
        </pc:spChg>
        <pc:spChg chg="add del">
          <ac:chgData name="Mazák, Jaromír" userId="b9b47eb3-ffea-4dd8-b6eb-0ae4609beb76" providerId="ADAL" clId="{8E716429-E7B7-4300-A501-843C9DE5613B}" dt="2019-10-09T09:32:19.009" v="1023" actId="26606"/>
          <ac:spMkLst>
            <pc:docMk/>
            <pc:sldMk cId="0" sldId="258"/>
            <ac:spMk id="97" creationId="{46C2E80F-49A6-4372-B103-219D417A55ED}"/>
          </ac:spMkLst>
        </pc:spChg>
        <pc:spChg chg="add del">
          <ac:chgData name="Mazák, Jaromír" userId="b9b47eb3-ffea-4dd8-b6eb-0ae4609beb76" providerId="ADAL" clId="{8E716429-E7B7-4300-A501-843C9DE5613B}" dt="2019-10-09T09:32:22.748" v="1025" actId="26606"/>
          <ac:spMkLst>
            <pc:docMk/>
            <pc:sldMk cId="0" sldId="258"/>
            <ac:spMk id="100" creationId="{B4F5FA0D-0104-4987-8241-EFF7C85B88DE}"/>
          </ac:spMkLst>
        </pc:spChg>
        <pc:spChg chg="add del">
          <ac:chgData name="Mazák, Jaromír" userId="b9b47eb3-ffea-4dd8-b6eb-0ae4609beb76" providerId="ADAL" clId="{8E716429-E7B7-4300-A501-843C9DE5613B}" dt="2019-10-09T09:32:22.748" v="1025" actId="26606"/>
          <ac:spMkLst>
            <pc:docMk/>
            <pc:sldMk cId="0" sldId="258"/>
            <ac:spMk id="101" creationId="{00000000-0000-0000-0000-000000000000}"/>
          </ac:spMkLst>
        </pc:spChg>
        <pc:spChg chg="add del">
          <ac:chgData name="Mazák, Jaromír" userId="b9b47eb3-ffea-4dd8-b6eb-0ae4609beb76" providerId="ADAL" clId="{8E716429-E7B7-4300-A501-843C9DE5613B}" dt="2019-10-09T11:47:17.848" v="1320" actId="26606"/>
          <ac:spMkLst>
            <pc:docMk/>
            <pc:sldMk cId="0" sldId="258"/>
            <ac:spMk id="135" creationId="{B1E3044D-AD17-4052-A453-8AA654EFAB6E}"/>
          </ac:spMkLst>
        </pc:spChg>
        <pc:spChg chg="add del">
          <ac:chgData name="Mazák, Jaromír" userId="b9b47eb3-ffea-4dd8-b6eb-0ae4609beb76" providerId="ADAL" clId="{8E716429-E7B7-4300-A501-843C9DE5613B}" dt="2019-10-09T11:47:17.848" v="1320" actId="26606"/>
          <ac:spMkLst>
            <pc:docMk/>
            <pc:sldMk cId="0" sldId="258"/>
            <ac:spMk id="137" creationId="{81289F98-975F-4EB2-9553-8E1A9946BA3F}"/>
          </ac:spMkLst>
        </pc:spChg>
        <pc:spChg chg="add del">
          <ac:chgData name="Mazák, Jaromír" userId="b9b47eb3-ffea-4dd8-b6eb-0ae4609beb76" providerId="ADAL" clId="{8E716429-E7B7-4300-A501-843C9DE5613B}" dt="2019-10-09T11:47:17.848" v="1320" actId="26606"/>
          <ac:spMkLst>
            <pc:docMk/>
            <pc:sldMk cId="0" sldId="258"/>
            <ac:spMk id="139" creationId="{1F564BCF-97B6-4D86-94EE-DD1B587F2189}"/>
          </ac:spMkLst>
        </pc:spChg>
        <pc:spChg chg="add del">
          <ac:chgData name="Mazák, Jaromír" userId="b9b47eb3-ffea-4dd8-b6eb-0ae4609beb76" providerId="ADAL" clId="{8E716429-E7B7-4300-A501-843C9DE5613B}" dt="2019-10-09T11:47:17.848" v="1320" actId="26606"/>
          <ac:spMkLst>
            <pc:docMk/>
            <pc:sldMk cId="0" sldId="258"/>
            <ac:spMk id="141" creationId="{54600AC1-F146-4567-9C5E-A96D6D349234}"/>
          </ac:spMkLst>
        </pc:spChg>
        <pc:spChg chg="add del">
          <ac:chgData name="Mazák, Jaromír" userId="b9b47eb3-ffea-4dd8-b6eb-0ae4609beb76" providerId="ADAL" clId="{8E716429-E7B7-4300-A501-843C9DE5613B}" dt="2019-10-09T11:47:17.848" v="1320" actId="26606"/>
          <ac:spMkLst>
            <pc:docMk/>
            <pc:sldMk cId="0" sldId="258"/>
            <ac:spMk id="143" creationId="{EBA7E638-205A-4579-864F-125BAC629F4D}"/>
          </ac:spMkLst>
        </pc:spChg>
        <pc:spChg chg="add del">
          <ac:chgData name="Mazák, Jaromír" userId="b9b47eb3-ffea-4dd8-b6eb-0ae4609beb76" providerId="ADAL" clId="{8E716429-E7B7-4300-A501-843C9DE5613B}" dt="2019-10-09T11:47:17.848" v="1320" actId="26606"/>
          <ac:spMkLst>
            <pc:docMk/>
            <pc:sldMk cId="0" sldId="258"/>
            <ac:spMk id="145" creationId="{2854001E-6E9D-464A-9B65-A4012F7B30D4}"/>
          </ac:spMkLst>
        </pc:spChg>
        <pc:graphicFrameChg chg="add del">
          <ac:chgData name="Mazák, Jaromír" userId="b9b47eb3-ffea-4dd8-b6eb-0ae4609beb76" providerId="ADAL" clId="{8E716429-E7B7-4300-A501-843C9DE5613B}" dt="2019-10-09T09:32:19.009" v="1023" actId="26606"/>
          <ac:graphicFrameMkLst>
            <pc:docMk/>
            <pc:sldMk cId="0" sldId="258"/>
            <ac:graphicFrameMk id="92" creationId="{7ABE84D7-BCC4-41C2-B25F-024B94B937CE}"/>
          </ac:graphicFrameMkLst>
        </pc:graphicFrameChg>
        <pc:picChg chg="add">
          <ac:chgData name="Mazák, Jaromír" userId="b9b47eb3-ffea-4dd8-b6eb-0ae4609beb76" providerId="ADAL" clId="{8E716429-E7B7-4300-A501-843C9DE5613B}" dt="2019-10-09T12:14:37.282" v="2263"/>
          <ac:picMkLst>
            <pc:docMk/>
            <pc:sldMk cId="0" sldId="258"/>
            <ac:picMk id="8" creationId="{C3BB025C-743A-4C8D-ACE1-AD49820EDBF7}"/>
          </ac:picMkLst>
        </pc:picChg>
        <pc:picChg chg="add mod ord">
          <ac:chgData name="Mazák, Jaromír" userId="b9b47eb3-ffea-4dd8-b6eb-0ae4609beb76" providerId="ADAL" clId="{8E716429-E7B7-4300-A501-843C9DE5613B}" dt="2019-10-09T11:47:53.884" v="1344" actId="1076"/>
          <ac:picMkLst>
            <pc:docMk/>
            <pc:sldMk cId="0" sldId="258"/>
            <ac:picMk id="10" creationId="{8397A524-AFFA-4A56-81D1-24F330993345}"/>
          </ac:picMkLst>
        </pc:picChg>
        <pc:picChg chg="add del">
          <ac:chgData name="Mazák, Jaromír" userId="b9b47eb3-ffea-4dd8-b6eb-0ae4609beb76" providerId="ADAL" clId="{8E716429-E7B7-4300-A501-843C9DE5613B}" dt="2019-10-09T09:32:22.748" v="1025" actId="26606"/>
          <ac:picMkLst>
            <pc:docMk/>
            <pc:sldMk cId="0" sldId="258"/>
            <ac:picMk id="99" creationId="{2897127E-6CEF-446C-BE87-93B7C46E49D1}"/>
          </ac:picMkLst>
        </pc:picChg>
        <pc:picChg chg="add mod">
          <ac:chgData name="Mazák, Jaromír" userId="b9b47eb3-ffea-4dd8-b6eb-0ae4609beb76" providerId="ADAL" clId="{8E716429-E7B7-4300-A501-843C9DE5613B}" dt="2019-10-09T11:47:55.716" v="1345" actId="1076"/>
          <ac:picMkLst>
            <pc:docMk/>
            <pc:sldMk cId="0" sldId="258"/>
            <ac:picMk id="3074" creationId="{33A1BF12-20D4-4AFD-B145-160F5A562C47}"/>
          </ac:picMkLst>
        </pc:picChg>
        <pc:cxnChg chg="add del">
          <ac:chgData name="Mazák, Jaromír" userId="b9b47eb3-ffea-4dd8-b6eb-0ae4609beb76" providerId="ADAL" clId="{8E716429-E7B7-4300-A501-843C9DE5613B}" dt="2019-10-09T11:47:17.848" v="1320" actId="26606"/>
          <ac:cxnSpMkLst>
            <pc:docMk/>
            <pc:sldMk cId="0" sldId="258"/>
            <ac:cxnSpMk id="147" creationId="{62C9802A-EFBD-41D4-894F-AFD985DBA5BD}"/>
          </ac:cxnSpMkLst>
        </pc:cxnChg>
      </pc:sldChg>
      <pc:sldChg chg="modSp del">
        <pc:chgData name="Mazák, Jaromír" userId="b9b47eb3-ffea-4dd8-b6eb-0ae4609beb76" providerId="ADAL" clId="{8E716429-E7B7-4300-A501-843C9DE5613B}" dt="2019-10-09T09:34:53.876" v="1047" actId="2696"/>
        <pc:sldMkLst>
          <pc:docMk/>
          <pc:sldMk cId="0" sldId="259"/>
        </pc:sldMkLst>
        <pc:spChg chg="mod">
          <ac:chgData name="Mazák, Jaromír" userId="b9b47eb3-ffea-4dd8-b6eb-0ae4609beb76" providerId="ADAL" clId="{8E716429-E7B7-4300-A501-843C9DE5613B}" dt="2019-10-09T09:34:40.010" v="1045" actId="1076"/>
          <ac:spMkLst>
            <pc:docMk/>
            <pc:sldMk cId="0" sldId="259"/>
            <ac:spMk id="92" creationId="{00000000-0000-0000-0000-000000000000}"/>
          </ac:spMkLst>
        </pc:spChg>
      </pc:sldChg>
      <pc:sldChg chg="addSp modSp">
        <pc:chgData name="Mazák, Jaromír" userId="b9b47eb3-ffea-4dd8-b6eb-0ae4609beb76" providerId="ADAL" clId="{8E716429-E7B7-4300-A501-843C9DE5613B}" dt="2019-10-09T12:14:38.879" v="2264"/>
        <pc:sldMkLst>
          <pc:docMk/>
          <pc:sldMk cId="0" sldId="260"/>
        </pc:sldMkLst>
        <pc:spChg chg="add mod">
          <ac:chgData name="Mazák, Jaromír" userId="b9b47eb3-ffea-4dd8-b6eb-0ae4609beb76" providerId="ADAL" clId="{8E716429-E7B7-4300-A501-843C9DE5613B}" dt="2019-10-09T09:36:15.513" v="1093" actId="14100"/>
          <ac:spMkLst>
            <pc:docMk/>
            <pc:sldMk cId="0" sldId="260"/>
            <ac:spMk id="4" creationId="{1DBA6E6F-428A-44F2-B466-3C4312E2A8B9}"/>
          </ac:spMkLst>
        </pc:spChg>
        <pc:picChg chg="add">
          <ac:chgData name="Mazák, Jaromír" userId="b9b47eb3-ffea-4dd8-b6eb-0ae4609beb76" providerId="ADAL" clId="{8E716429-E7B7-4300-A501-843C9DE5613B}" dt="2019-10-09T12:14:38.879" v="2264"/>
          <ac:picMkLst>
            <pc:docMk/>
            <pc:sldMk cId="0" sldId="260"/>
            <ac:picMk id="5" creationId="{B6C6897E-621B-4D0F-8A74-4B6F10ED59FA}"/>
          </ac:picMkLst>
        </pc:picChg>
        <pc:picChg chg="mod">
          <ac:chgData name="Mazák, Jaromír" userId="b9b47eb3-ffea-4dd8-b6eb-0ae4609beb76" providerId="ADAL" clId="{8E716429-E7B7-4300-A501-843C9DE5613B}" dt="2019-10-09T09:34:47.810" v="1046" actId="1076"/>
          <ac:picMkLst>
            <pc:docMk/>
            <pc:sldMk cId="0" sldId="260"/>
            <ac:picMk id="94" creationId="{00000000-0000-0000-0000-000000000000}"/>
          </ac:picMkLst>
        </pc:picChg>
      </pc:sldChg>
      <pc:sldChg chg="addSp">
        <pc:chgData name="Mazák, Jaromír" userId="b9b47eb3-ffea-4dd8-b6eb-0ae4609beb76" providerId="ADAL" clId="{8E716429-E7B7-4300-A501-843C9DE5613B}" dt="2019-10-09T12:14:40.709" v="2265"/>
        <pc:sldMkLst>
          <pc:docMk/>
          <pc:sldMk cId="0" sldId="261"/>
        </pc:sldMkLst>
        <pc:picChg chg="add">
          <ac:chgData name="Mazák, Jaromír" userId="b9b47eb3-ffea-4dd8-b6eb-0ae4609beb76" providerId="ADAL" clId="{8E716429-E7B7-4300-A501-843C9DE5613B}" dt="2019-10-09T12:14:40.709" v="2265"/>
          <ac:picMkLst>
            <pc:docMk/>
            <pc:sldMk cId="0" sldId="261"/>
            <ac:picMk id="8" creationId="{E7E4135B-88B9-4E77-BE83-2AB43E84D831}"/>
          </ac:picMkLst>
        </pc:picChg>
      </pc:sldChg>
      <pc:sldChg chg="addSp delSp modSp">
        <pc:chgData name="Mazák, Jaromír" userId="b9b47eb3-ffea-4dd8-b6eb-0ae4609beb76" providerId="ADAL" clId="{8E716429-E7B7-4300-A501-843C9DE5613B}" dt="2019-10-10T13:59:38.516" v="2315" actId="122"/>
        <pc:sldMkLst>
          <pc:docMk/>
          <pc:sldMk cId="0" sldId="262"/>
        </pc:sldMkLst>
        <pc:spChg chg="mod">
          <ac:chgData name="Mazák, Jaromír" userId="b9b47eb3-ffea-4dd8-b6eb-0ae4609beb76" providerId="ADAL" clId="{8E716429-E7B7-4300-A501-843C9DE5613B}" dt="2019-10-09T09:43:36.612" v="1195" actId="1076"/>
          <ac:spMkLst>
            <pc:docMk/>
            <pc:sldMk cId="0" sldId="262"/>
            <ac:spMk id="102" creationId="{00000000-0000-0000-0000-000000000000}"/>
          </ac:spMkLst>
        </pc:spChg>
        <pc:graphicFrameChg chg="add del mod modGraphic">
          <ac:chgData name="Mazák, Jaromír" userId="b9b47eb3-ffea-4dd8-b6eb-0ae4609beb76" providerId="ADAL" clId="{8E716429-E7B7-4300-A501-843C9DE5613B}" dt="2019-10-09T09:41:47.338" v="1163" actId="478"/>
          <ac:graphicFrameMkLst>
            <pc:docMk/>
            <pc:sldMk cId="0" sldId="262"/>
            <ac:graphicFrameMk id="2" creationId="{58557736-F995-4BA8-8F96-D583490983EB}"/>
          </ac:graphicFrameMkLst>
        </pc:graphicFrameChg>
        <pc:graphicFrameChg chg="add mod modGraphic">
          <ac:chgData name="Mazák, Jaromír" userId="b9b47eb3-ffea-4dd8-b6eb-0ae4609beb76" providerId="ADAL" clId="{8E716429-E7B7-4300-A501-843C9DE5613B}" dt="2019-10-10T13:59:04.274" v="2310" actId="255"/>
          <ac:graphicFrameMkLst>
            <pc:docMk/>
            <pc:sldMk cId="0" sldId="262"/>
            <ac:graphicFrameMk id="3" creationId="{6F202FBC-716B-42E6-8527-1ACDA7327C99}"/>
          </ac:graphicFrameMkLst>
        </pc:graphicFrameChg>
        <pc:graphicFrameChg chg="add mod modGraphic">
          <ac:chgData name="Mazák, Jaromír" userId="b9b47eb3-ffea-4dd8-b6eb-0ae4609beb76" providerId="ADAL" clId="{8E716429-E7B7-4300-A501-843C9DE5613B}" dt="2019-10-09T09:44:20.019" v="1204" actId="1076"/>
          <ac:graphicFrameMkLst>
            <pc:docMk/>
            <pc:sldMk cId="0" sldId="262"/>
            <ac:graphicFrameMk id="5" creationId="{92E6D9B0-54B6-4D25-BC83-0ED0589BCA29}"/>
          </ac:graphicFrameMkLst>
        </pc:graphicFrameChg>
        <pc:graphicFrameChg chg="add del mod modGraphic">
          <ac:chgData name="Mazák, Jaromír" userId="b9b47eb3-ffea-4dd8-b6eb-0ae4609beb76" providerId="ADAL" clId="{8E716429-E7B7-4300-A501-843C9DE5613B}" dt="2019-10-09T09:46:28.781" v="1231" actId="478"/>
          <ac:graphicFrameMkLst>
            <pc:docMk/>
            <pc:sldMk cId="0" sldId="262"/>
            <ac:graphicFrameMk id="6" creationId="{70400B88-079B-43DD-9F60-CABD731C3D9D}"/>
          </ac:graphicFrameMkLst>
        </pc:graphicFrameChg>
        <pc:graphicFrameChg chg="add del mod modGraphic">
          <ac:chgData name="Mazák, Jaromír" userId="b9b47eb3-ffea-4dd8-b6eb-0ae4609beb76" providerId="ADAL" clId="{8E716429-E7B7-4300-A501-843C9DE5613B}" dt="2019-10-09T09:47:01.714" v="1242" actId="478"/>
          <ac:graphicFrameMkLst>
            <pc:docMk/>
            <pc:sldMk cId="0" sldId="262"/>
            <ac:graphicFrameMk id="7" creationId="{064EA48B-5D3F-443F-BCAD-C18949CF1A58}"/>
          </ac:graphicFrameMkLst>
        </pc:graphicFrameChg>
        <pc:graphicFrameChg chg="add mod modGraphic">
          <ac:chgData name="Mazák, Jaromír" userId="b9b47eb3-ffea-4dd8-b6eb-0ae4609beb76" providerId="ADAL" clId="{8E716429-E7B7-4300-A501-843C9DE5613B}" dt="2019-10-10T13:59:38.516" v="2315" actId="122"/>
          <ac:graphicFrameMkLst>
            <pc:docMk/>
            <pc:sldMk cId="0" sldId="262"/>
            <ac:graphicFrameMk id="10" creationId="{EB52306A-A84E-4657-8F56-3FD9D8AAF9EB}"/>
          </ac:graphicFrameMkLst>
        </pc:graphicFrameChg>
        <pc:picChg chg="add">
          <ac:chgData name="Mazák, Jaromír" userId="b9b47eb3-ffea-4dd8-b6eb-0ae4609beb76" providerId="ADAL" clId="{8E716429-E7B7-4300-A501-843C9DE5613B}" dt="2019-10-09T12:14:43.416" v="2266"/>
          <ac:picMkLst>
            <pc:docMk/>
            <pc:sldMk cId="0" sldId="262"/>
            <ac:picMk id="7" creationId="{31D4B8CC-9F8C-46F7-9F62-C6343ABC16D4}"/>
          </ac:picMkLst>
        </pc:picChg>
      </pc:sldChg>
      <pc:sldChg chg="addSp modSp">
        <pc:chgData name="Mazák, Jaromír" userId="b9b47eb3-ffea-4dd8-b6eb-0ae4609beb76" providerId="ADAL" clId="{8E716429-E7B7-4300-A501-843C9DE5613B}" dt="2019-10-09T12:14:46.783" v="2268"/>
        <pc:sldMkLst>
          <pc:docMk/>
          <pc:sldMk cId="0" sldId="263"/>
        </pc:sldMkLst>
        <pc:spChg chg="mod">
          <ac:chgData name="Mazák, Jaromír" userId="b9b47eb3-ffea-4dd8-b6eb-0ae4609beb76" providerId="ADAL" clId="{8E716429-E7B7-4300-A501-843C9DE5613B}" dt="2019-10-09T09:15:00.495" v="305" actId="27636"/>
          <ac:spMkLst>
            <pc:docMk/>
            <pc:sldMk cId="0" sldId="263"/>
            <ac:spMk id="103" creationId="{00000000-0000-0000-0000-000000000000}"/>
          </ac:spMkLst>
        </pc:spChg>
        <pc:spChg chg="mod">
          <ac:chgData name="Mazák, Jaromír" userId="b9b47eb3-ffea-4dd8-b6eb-0ae4609beb76" providerId="ADAL" clId="{8E716429-E7B7-4300-A501-843C9DE5613B}" dt="2019-10-09T11:39:44.381" v="1283" actId="1076"/>
          <ac:spMkLst>
            <pc:docMk/>
            <pc:sldMk cId="0" sldId="263"/>
            <ac:spMk id="148" creationId="{00000000-0000-0000-0000-000000000000}"/>
          </ac:spMkLst>
        </pc:spChg>
        <pc:picChg chg="add">
          <ac:chgData name="Mazák, Jaromír" userId="b9b47eb3-ffea-4dd8-b6eb-0ae4609beb76" providerId="ADAL" clId="{8E716429-E7B7-4300-A501-843C9DE5613B}" dt="2019-10-09T12:14:46.783" v="2268"/>
          <ac:picMkLst>
            <pc:docMk/>
            <pc:sldMk cId="0" sldId="263"/>
            <ac:picMk id="213" creationId="{C2B29739-815C-4FAB-9EAC-F81FB573399A}"/>
          </ac:picMkLst>
        </pc:picChg>
      </pc:sldChg>
      <pc:sldChg chg="addSp modSp">
        <pc:chgData name="Mazák, Jaromír" userId="b9b47eb3-ffea-4dd8-b6eb-0ae4609beb76" providerId="ADAL" clId="{8E716429-E7B7-4300-A501-843C9DE5613B}" dt="2019-10-09T12:14:48.568" v="2269"/>
        <pc:sldMkLst>
          <pc:docMk/>
          <pc:sldMk cId="0" sldId="264"/>
        </pc:sldMkLst>
        <pc:spChg chg="mod">
          <ac:chgData name="Mazák, Jaromír" userId="b9b47eb3-ffea-4dd8-b6eb-0ae4609beb76" providerId="ADAL" clId="{8E716429-E7B7-4300-A501-843C9DE5613B}" dt="2019-10-09T09:15:00.499" v="306" actId="27636"/>
          <ac:spMkLst>
            <pc:docMk/>
            <pc:sldMk cId="0" sldId="264"/>
            <ac:spMk id="213" creationId="{00000000-0000-0000-0000-000000000000}"/>
          </ac:spMkLst>
        </pc:spChg>
        <pc:spChg chg="mod">
          <ac:chgData name="Mazák, Jaromír" userId="b9b47eb3-ffea-4dd8-b6eb-0ae4609beb76" providerId="ADAL" clId="{8E716429-E7B7-4300-A501-843C9DE5613B}" dt="2019-10-09T11:40:26.180" v="1286" actId="1037"/>
          <ac:spMkLst>
            <pc:docMk/>
            <pc:sldMk cId="0" sldId="264"/>
            <ac:spMk id="261" creationId="{00000000-0000-0000-0000-000000000000}"/>
          </ac:spMkLst>
        </pc:spChg>
        <pc:spChg chg="mod">
          <ac:chgData name="Mazák, Jaromír" userId="b9b47eb3-ffea-4dd8-b6eb-0ae4609beb76" providerId="ADAL" clId="{8E716429-E7B7-4300-A501-843C9DE5613B}" dt="2019-10-09T11:40:15.329" v="1284" actId="1038"/>
          <ac:spMkLst>
            <pc:docMk/>
            <pc:sldMk cId="0" sldId="264"/>
            <ac:spMk id="264" creationId="{00000000-0000-0000-0000-000000000000}"/>
          </ac:spMkLst>
        </pc:spChg>
        <pc:spChg chg="mod">
          <ac:chgData name="Mazák, Jaromír" userId="b9b47eb3-ffea-4dd8-b6eb-0ae4609beb76" providerId="ADAL" clId="{8E716429-E7B7-4300-A501-843C9DE5613B}" dt="2019-10-09T11:40:22.936" v="1285" actId="1037"/>
          <ac:spMkLst>
            <pc:docMk/>
            <pc:sldMk cId="0" sldId="264"/>
            <ac:spMk id="265" creationId="{00000000-0000-0000-0000-000000000000}"/>
          </ac:spMkLst>
        </pc:spChg>
        <pc:picChg chg="add">
          <ac:chgData name="Mazák, Jaromír" userId="b9b47eb3-ffea-4dd8-b6eb-0ae4609beb76" providerId="ADAL" clId="{8E716429-E7B7-4300-A501-843C9DE5613B}" dt="2019-10-09T12:14:48.568" v="2269"/>
          <ac:picMkLst>
            <pc:docMk/>
            <pc:sldMk cId="0" sldId="264"/>
            <ac:picMk id="110" creationId="{E3B42114-8E53-4823-9527-7F1FB4173B67}"/>
          </ac:picMkLst>
        </pc:picChg>
      </pc:sldChg>
      <pc:sldChg chg="addSp delSp modSp">
        <pc:chgData name="Mazák, Jaromír" userId="b9b47eb3-ffea-4dd8-b6eb-0ae4609beb76" providerId="ADAL" clId="{8E716429-E7B7-4300-A501-843C9DE5613B}" dt="2019-10-09T12:15:03.330" v="2273"/>
        <pc:sldMkLst>
          <pc:docMk/>
          <pc:sldMk cId="0" sldId="265"/>
        </pc:sldMkLst>
        <pc:spChg chg="mod">
          <ac:chgData name="Mazák, Jaromír" userId="b9b47eb3-ffea-4dd8-b6eb-0ae4609beb76" providerId="ADAL" clId="{8E716429-E7B7-4300-A501-843C9DE5613B}" dt="2019-10-09T12:15:02.078" v="2272" actId="14100"/>
          <ac:spMkLst>
            <pc:docMk/>
            <pc:sldMk cId="0" sldId="265"/>
            <ac:spMk id="321" creationId="{00000000-0000-0000-0000-000000000000}"/>
          </ac:spMkLst>
        </pc:spChg>
        <pc:picChg chg="add del">
          <ac:chgData name="Mazák, Jaromír" userId="b9b47eb3-ffea-4dd8-b6eb-0ae4609beb76" providerId="ADAL" clId="{8E716429-E7B7-4300-A501-843C9DE5613B}" dt="2019-10-09T12:14:52.704" v="2271"/>
          <ac:picMkLst>
            <pc:docMk/>
            <pc:sldMk cId="0" sldId="265"/>
            <ac:picMk id="137" creationId="{72E586E7-2D43-4EDF-A154-3B325FAA4058}"/>
          </ac:picMkLst>
        </pc:picChg>
        <pc:picChg chg="add">
          <ac:chgData name="Mazák, Jaromír" userId="b9b47eb3-ffea-4dd8-b6eb-0ae4609beb76" providerId="ADAL" clId="{8E716429-E7B7-4300-A501-843C9DE5613B}" dt="2019-10-09T12:15:03.330" v="2273"/>
          <ac:picMkLst>
            <pc:docMk/>
            <pc:sldMk cId="0" sldId="265"/>
            <ac:picMk id="138" creationId="{572AF86E-AA8D-4919-A408-F346C542AB1B}"/>
          </ac:picMkLst>
        </pc:picChg>
      </pc:sldChg>
      <pc:sldChg chg="addSp modSp">
        <pc:chgData name="Mazák, Jaromír" userId="b9b47eb3-ffea-4dd8-b6eb-0ae4609beb76" providerId="ADAL" clId="{8E716429-E7B7-4300-A501-843C9DE5613B}" dt="2019-10-09T12:15:08.808" v="2275"/>
        <pc:sldMkLst>
          <pc:docMk/>
          <pc:sldMk cId="0" sldId="266"/>
        </pc:sldMkLst>
        <pc:spChg chg="mod">
          <ac:chgData name="Mazák, Jaromír" userId="b9b47eb3-ffea-4dd8-b6eb-0ae4609beb76" providerId="ADAL" clId="{8E716429-E7B7-4300-A501-843C9DE5613B}" dt="2019-10-09T12:15:07.754" v="2274" actId="14100"/>
          <ac:spMkLst>
            <pc:docMk/>
            <pc:sldMk cId="0" sldId="266"/>
            <ac:spMk id="456" creationId="{00000000-0000-0000-0000-000000000000}"/>
          </ac:spMkLst>
        </pc:spChg>
        <pc:picChg chg="add">
          <ac:chgData name="Mazák, Jaromír" userId="b9b47eb3-ffea-4dd8-b6eb-0ae4609beb76" providerId="ADAL" clId="{8E716429-E7B7-4300-A501-843C9DE5613B}" dt="2019-10-09T12:15:08.808" v="2275"/>
          <ac:picMkLst>
            <pc:docMk/>
            <pc:sldMk cId="0" sldId="266"/>
            <ac:picMk id="137" creationId="{25FB81BE-E83F-49B7-B7A2-FBB3553CFAF0}"/>
          </ac:picMkLst>
        </pc:picChg>
      </pc:sldChg>
      <pc:sldChg chg="addSp modSp">
        <pc:chgData name="Mazák, Jaromír" userId="b9b47eb3-ffea-4dd8-b6eb-0ae4609beb76" providerId="ADAL" clId="{8E716429-E7B7-4300-A501-843C9DE5613B}" dt="2019-10-09T12:15:39.501" v="2284"/>
        <pc:sldMkLst>
          <pc:docMk/>
          <pc:sldMk cId="0" sldId="267"/>
        </pc:sldMkLst>
        <pc:spChg chg="mod">
          <ac:chgData name="Mazák, Jaromír" userId="b9b47eb3-ffea-4dd8-b6eb-0ae4609beb76" providerId="ADAL" clId="{8E716429-E7B7-4300-A501-843C9DE5613B}" dt="2019-10-09T12:15:38.310" v="2283" actId="14100"/>
          <ac:spMkLst>
            <pc:docMk/>
            <pc:sldMk cId="0" sldId="267"/>
            <ac:spMk id="591" creationId="{00000000-0000-0000-0000-000000000000}"/>
          </ac:spMkLst>
        </pc:spChg>
        <pc:picChg chg="add">
          <ac:chgData name="Mazák, Jaromír" userId="b9b47eb3-ffea-4dd8-b6eb-0ae4609beb76" providerId="ADAL" clId="{8E716429-E7B7-4300-A501-843C9DE5613B}" dt="2019-10-09T12:15:39.501" v="2284"/>
          <ac:picMkLst>
            <pc:docMk/>
            <pc:sldMk cId="0" sldId="267"/>
            <ac:picMk id="137" creationId="{239911C7-DE03-4B1F-B475-AE8C5031EA3A}"/>
          </ac:picMkLst>
        </pc:picChg>
      </pc:sldChg>
      <pc:sldChg chg="addSp modSp">
        <pc:chgData name="Mazák, Jaromír" userId="b9b47eb3-ffea-4dd8-b6eb-0ae4609beb76" providerId="ADAL" clId="{8E716429-E7B7-4300-A501-843C9DE5613B}" dt="2019-10-09T12:15:48.762" v="2287"/>
        <pc:sldMkLst>
          <pc:docMk/>
          <pc:sldMk cId="0" sldId="268"/>
        </pc:sldMkLst>
        <pc:spChg chg="mod">
          <ac:chgData name="Mazák, Jaromír" userId="b9b47eb3-ffea-4dd8-b6eb-0ae4609beb76" providerId="ADAL" clId="{8E716429-E7B7-4300-A501-843C9DE5613B}" dt="2019-10-09T11:50:29.961" v="1421" actId="20577"/>
          <ac:spMkLst>
            <pc:docMk/>
            <pc:sldMk cId="0" sldId="268"/>
            <ac:spMk id="726" creationId="{00000000-0000-0000-0000-000000000000}"/>
          </ac:spMkLst>
        </pc:spChg>
        <pc:spChg chg="mod">
          <ac:chgData name="Mazák, Jaromír" userId="b9b47eb3-ffea-4dd8-b6eb-0ae4609beb76" providerId="ADAL" clId="{8E716429-E7B7-4300-A501-843C9DE5613B}" dt="2019-10-09T11:53:34.504" v="1704" actId="20577"/>
          <ac:spMkLst>
            <pc:docMk/>
            <pc:sldMk cId="0" sldId="268"/>
            <ac:spMk id="727" creationId="{00000000-0000-0000-0000-000000000000}"/>
          </ac:spMkLst>
        </pc:spChg>
        <pc:picChg chg="add">
          <ac:chgData name="Mazák, Jaromír" userId="b9b47eb3-ffea-4dd8-b6eb-0ae4609beb76" providerId="ADAL" clId="{8E716429-E7B7-4300-A501-843C9DE5613B}" dt="2019-10-09T12:15:48.762" v="2287"/>
          <ac:picMkLst>
            <pc:docMk/>
            <pc:sldMk cId="0" sldId="268"/>
            <ac:picMk id="4" creationId="{87C04F24-622C-4DF5-8ECC-AB944FD9891C}"/>
          </ac:picMkLst>
        </pc:picChg>
      </pc:sldChg>
      <pc:sldChg chg="modSp add del">
        <pc:chgData name="Mazák, Jaromír" userId="b9b47eb3-ffea-4dd8-b6eb-0ae4609beb76" providerId="ADAL" clId="{8E716429-E7B7-4300-A501-843C9DE5613B}" dt="2019-10-09T09:15:21.267" v="317" actId="2696"/>
        <pc:sldMkLst>
          <pc:docMk/>
          <pc:sldMk cId="130283091" sldId="269"/>
        </pc:sldMkLst>
        <pc:spChg chg="mod">
          <ac:chgData name="Mazák, Jaromír" userId="b9b47eb3-ffea-4dd8-b6eb-0ae4609beb76" providerId="ADAL" clId="{8E716429-E7B7-4300-A501-843C9DE5613B}" dt="2019-10-09T09:15:16.288" v="316" actId="20577"/>
          <ac:spMkLst>
            <pc:docMk/>
            <pc:sldMk cId="130283091" sldId="269"/>
            <ac:spMk id="2" creationId="{DCE54A8F-8B6B-44C3-9903-6D58661CB5BA}"/>
          </ac:spMkLst>
        </pc:spChg>
      </pc:sldChg>
      <pc:sldChg chg="addSp delSp modSp add modNotesTx">
        <pc:chgData name="Mazák, Jaromír" userId="b9b47eb3-ffea-4dd8-b6eb-0ae4609beb76" providerId="ADAL" clId="{8E716429-E7B7-4300-A501-843C9DE5613B}" dt="2019-10-10T14:05:06.995" v="2548" actId="404"/>
        <pc:sldMkLst>
          <pc:docMk/>
          <pc:sldMk cId="1162808795" sldId="269"/>
        </pc:sldMkLst>
        <pc:spChg chg="mod">
          <ac:chgData name="Mazák, Jaromír" userId="b9b47eb3-ffea-4dd8-b6eb-0ae4609beb76" providerId="ADAL" clId="{8E716429-E7B7-4300-A501-843C9DE5613B}" dt="2019-10-09T12:15:23.969" v="2281" actId="404"/>
          <ac:spMkLst>
            <pc:docMk/>
            <pc:sldMk cId="1162808795" sldId="269"/>
            <ac:spMk id="87" creationId="{00000000-0000-0000-0000-000000000000}"/>
          </ac:spMkLst>
        </pc:spChg>
        <pc:spChg chg="mod">
          <ac:chgData name="Mazák, Jaromír" userId="b9b47eb3-ffea-4dd8-b6eb-0ae4609beb76" providerId="ADAL" clId="{8E716429-E7B7-4300-A501-843C9DE5613B}" dt="2019-10-10T14:05:06.995" v="2548" actId="404"/>
          <ac:spMkLst>
            <pc:docMk/>
            <pc:sldMk cId="1162808795" sldId="269"/>
            <ac:spMk id="88" creationId="{00000000-0000-0000-0000-000000000000}"/>
          </ac:spMkLst>
        </pc:spChg>
        <pc:picChg chg="add del">
          <ac:chgData name="Mazák, Jaromír" userId="b9b47eb3-ffea-4dd8-b6eb-0ae4609beb76" providerId="ADAL" clId="{8E716429-E7B7-4300-A501-843C9DE5613B}" dt="2019-10-09T12:14:32.842" v="2261"/>
          <ac:picMkLst>
            <pc:docMk/>
            <pc:sldMk cId="1162808795" sldId="269"/>
            <ac:picMk id="4" creationId="{B57A695A-5639-432E-985E-F1C063B14788}"/>
          </ac:picMkLst>
        </pc:picChg>
        <pc:picChg chg="add">
          <ac:chgData name="Mazák, Jaromír" userId="b9b47eb3-ffea-4dd8-b6eb-0ae4609beb76" providerId="ADAL" clId="{8E716429-E7B7-4300-A501-843C9DE5613B}" dt="2019-10-09T12:15:27.081" v="2282"/>
          <ac:picMkLst>
            <pc:docMk/>
            <pc:sldMk cId="1162808795" sldId="269"/>
            <ac:picMk id="5" creationId="{7BB4EF0A-545C-45A6-8724-F791C1EA3D34}"/>
          </ac:picMkLst>
        </pc:picChg>
      </pc:sldChg>
      <pc:sldChg chg="addSp delSp modSp add mod setBg">
        <pc:chgData name="Mazák, Jaromír" userId="b9b47eb3-ffea-4dd8-b6eb-0ae4609beb76" providerId="ADAL" clId="{8E716429-E7B7-4300-A501-843C9DE5613B}" dt="2019-10-09T12:14:35.823" v="2262"/>
        <pc:sldMkLst>
          <pc:docMk/>
          <pc:sldMk cId="1821694020" sldId="270"/>
        </pc:sldMkLst>
        <pc:spChg chg="mod ord">
          <ac:chgData name="Mazák, Jaromír" userId="b9b47eb3-ffea-4dd8-b6eb-0ae4609beb76" providerId="ADAL" clId="{8E716429-E7B7-4300-A501-843C9DE5613B}" dt="2019-10-09T09:30:02.088" v="829" actId="26606"/>
          <ac:spMkLst>
            <pc:docMk/>
            <pc:sldMk cId="1821694020" sldId="270"/>
            <ac:spMk id="87" creationId="{00000000-0000-0000-0000-000000000000}"/>
          </ac:spMkLst>
        </pc:spChg>
        <pc:spChg chg="del">
          <ac:chgData name="Mazák, Jaromír" userId="b9b47eb3-ffea-4dd8-b6eb-0ae4609beb76" providerId="ADAL" clId="{8E716429-E7B7-4300-A501-843C9DE5613B}" dt="2019-10-09T09:23:40.281" v="790" actId="478"/>
          <ac:spMkLst>
            <pc:docMk/>
            <pc:sldMk cId="1821694020" sldId="270"/>
            <ac:spMk id="88" creationId="{00000000-0000-0000-0000-000000000000}"/>
          </ac:spMkLst>
        </pc:spChg>
        <pc:picChg chg="add mod ord">
          <ac:chgData name="Mazák, Jaromír" userId="b9b47eb3-ffea-4dd8-b6eb-0ae4609beb76" providerId="ADAL" clId="{8E716429-E7B7-4300-A501-843C9DE5613B}" dt="2019-10-09T09:30:02.088" v="829" actId="26606"/>
          <ac:picMkLst>
            <pc:docMk/>
            <pc:sldMk cId="1821694020" sldId="270"/>
            <ac:picMk id="2" creationId="{D8FD1EFF-D78B-48BA-8102-C0C73F2C8844}"/>
          </ac:picMkLst>
        </pc:picChg>
        <pc:picChg chg="add mod">
          <ac:chgData name="Mazák, Jaromír" userId="b9b47eb3-ffea-4dd8-b6eb-0ae4609beb76" providerId="ADAL" clId="{8E716429-E7B7-4300-A501-843C9DE5613B}" dt="2019-10-09T09:30:02.088" v="829" actId="26606"/>
          <ac:picMkLst>
            <pc:docMk/>
            <pc:sldMk cId="1821694020" sldId="270"/>
            <ac:picMk id="4" creationId="{E248901D-2D11-49DF-9E9F-F8F2DB5F77ED}"/>
          </ac:picMkLst>
        </pc:picChg>
        <pc:picChg chg="add mod ord">
          <ac:chgData name="Mazák, Jaromír" userId="b9b47eb3-ffea-4dd8-b6eb-0ae4609beb76" providerId="ADAL" clId="{8E716429-E7B7-4300-A501-843C9DE5613B}" dt="2019-10-09T09:30:02.088" v="829" actId="26606"/>
          <ac:picMkLst>
            <pc:docMk/>
            <pc:sldMk cId="1821694020" sldId="270"/>
            <ac:picMk id="6" creationId="{A84EC9F3-0D43-4F66-BC04-334AB3915084}"/>
          </ac:picMkLst>
        </pc:picChg>
        <pc:picChg chg="add">
          <ac:chgData name="Mazák, Jaromír" userId="b9b47eb3-ffea-4dd8-b6eb-0ae4609beb76" providerId="ADAL" clId="{8E716429-E7B7-4300-A501-843C9DE5613B}" dt="2019-10-09T12:14:35.823" v="2262"/>
          <ac:picMkLst>
            <pc:docMk/>
            <pc:sldMk cId="1821694020" sldId="270"/>
            <ac:picMk id="7" creationId="{C38D6AC1-FE58-45B6-AB36-3EE7FB7FDA9A}"/>
          </ac:picMkLst>
        </pc:picChg>
        <pc:picChg chg="add mod">
          <ac:chgData name="Mazák, Jaromír" userId="b9b47eb3-ffea-4dd8-b6eb-0ae4609beb76" providerId="ADAL" clId="{8E716429-E7B7-4300-A501-843C9DE5613B}" dt="2019-10-09T09:30:02.088" v="829" actId="26606"/>
          <ac:picMkLst>
            <pc:docMk/>
            <pc:sldMk cId="1821694020" sldId="270"/>
            <ac:picMk id="8" creationId="{0E7725BE-E2D6-4F7A-AD64-07E5572CBCA0}"/>
          </ac:picMkLst>
        </pc:picChg>
        <pc:picChg chg="add del">
          <ac:chgData name="Mazák, Jaromír" userId="b9b47eb3-ffea-4dd8-b6eb-0ae4609beb76" providerId="ADAL" clId="{8E716429-E7B7-4300-A501-843C9DE5613B}" dt="2019-10-09T09:30:02.088" v="829" actId="26606"/>
          <ac:picMkLst>
            <pc:docMk/>
            <pc:sldMk cId="1821694020" sldId="270"/>
            <ac:picMk id="92" creationId="{5E090A9D-9BD2-4EB9-A6B7-8D042B6E4185}"/>
          </ac:picMkLst>
        </pc:picChg>
      </pc:sldChg>
      <pc:sldChg chg="add del">
        <pc:chgData name="Mazák, Jaromír" userId="b9b47eb3-ffea-4dd8-b6eb-0ae4609beb76" providerId="ADAL" clId="{8E716429-E7B7-4300-A501-843C9DE5613B}" dt="2019-10-09T09:23:16.610" v="765"/>
        <pc:sldMkLst>
          <pc:docMk/>
          <pc:sldMk cId="2515245657" sldId="270"/>
        </pc:sldMkLst>
      </pc:sldChg>
      <pc:sldChg chg="addSp delSp modSp add">
        <pc:chgData name="Mazák, Jaromír" userId="b9b47eb3-ffea-4dd8-b6eb-0ae4609beb76" providerId="ADAL" clId="{8E716429-E7B7-4300-A501-843C9DE5613B}" dt="2019-10-09T12:16:33.860" v="2301" actId="1076"/>
        <pc:sldMkLst>
          <pc:docMk/>
          <pc:sldMk cId="4151369519" sldId="271"/>
        </pc:sldMkLst>
        <pc:spChg chg="add mod">
          <ac:chgData name="Mazák, Jaromír" userId="b9b47eb3-ffea-4dd8-b6eb-0ae4609beb76" providerId="ADAL" clId="{8E716429-E7B7-4300-A501-843C9DE5613B}" dt="2019-10-09T12:16:33.860" v="2301" actId="1076"/>
          <ac:spMkLst>
            <pc:docMk/>
            <pc:sldMk cId="4151369519" sldId="271"/>
            <ac:spMk id="2" creationId="{82DA5DE6-3CA1-49C2-B1EC-3AD46C787204}"/>
          </ac:spMkLst>
        </pc:spChg>
        <pc:spChg chg="mod">
          <ac:chgData name="Mazák, Jaromír" userId="b9b47eb3-ffea-4dd8-b6eb-0ae4609beb76" providerId="ADAL" clId="{8E716429-E7B7-4300-A501-843C9DE5613B}" dt="2019-10-09T10:50:54.302" v="1272" actId="20577"/>
          <ac:spMkLst>
            <pc:docMk/>
            <pc:sldMk cId="4151369519" sldId="271"/>
            <ac:spMk id="726" creationId="{00000000-0000-0000-0000-000000000000}"/>
          </ac:spMkLst>
        </pc:spChg>
        <pc:picChg chg="add mod">
          <ac:chgData name="Mazák, Jaromír" userId="b9b47eb3-ffea-4dd8-b6eb-0ae4609beb76" providerId="ADAL" clId="{8E716429-E7B7-4300-A501-843C9DE5613B}" dt="2019-10-09T12:16:18.574" v="2296" actId="1076"/>
          <ac:picMkLst>
            <pc:docMk/>
            <pc:sldMk cId="4151369519" sldId="271"/>
            <ac:picMk id="3" creationId="{C7CB6A1A-DF0C-4B5D-9360-07414EFDC7CB}"/>
          </ac:picMkLst>
        </pc:picChg>
        <pc:picChg chg="add">
          <ac:chgData name="Mazák, Jaromír" userId="b9b47eb3-ffea-4dd8-b6eb-0ae4609beb76" providerId="ADAL" clId="{8E716429-E7B7-4300-A501-843C9DE5613B}" dt="2019-10-09T12:15:54.485" v="2290"/>
          <ac:picMkLst>
            <pc:docMk/>
            <pc:sldMk cId="4151369519" sldId="271"/>
            <ac:picMk id="5" creationId="{0F775D00-B3EC-47DC-9456-F4DC34F6A4D5}"/>
          </ac:picMkLst>
        </pc:picChg>
        <pc:picChg chg="add del mod">
          <ac:chgData name="Mazák, Jaromír" userId="b9b47eb3-ffea-4dd8-b6eb-0ae4609beb76" providerId="ADAL" clId="{8E716429-E7B7-4300-A501-843C9DE5613B}" dt="2019-10-09T11:46:16.141" v="1313"/>
          <ac:picMkLst>
            <pc:docMk/>
            <pc:sldMk cId="4151369519" sldId="271"/>
            <ac:picMk id="2050" creationId="{195D07C0-A028-4213-8FC2-11A8536D8830}"/>
          </ac:picMkLst>
        </pc:picChg>
      </pc:sldChg>
      <pc:sldChg chg="addSp modSp add del">
        <pc:chgData name="Mazák, Jaromír" userId="b9b47eb3-ffea-4dd8-b6eb-0ae4609beb76" providerId="ADAL" clId="{8E716429-E7B7-4300-A501-843C9DE5613B}" dt="2019-10-09T12:24:20.188" v="2302" actId="2696"/>
        <pc:sldMkLst>
          <pc:docMk/>
          <pc:sldMk cId="1642890498" sldId="272"/>
        </pc:sldMkLst>
        <pc:spChg chg="mod">
          <ac:chgData name="Mazák, Jaromír" userId="b9b47eb3-ffea-4dd8-b6eb-0ae4609beb76" providerId="ADAL" clId="{8E716429-E7B7-4300-A501-843C9DE5613B}" dt="2019-10-09T12:15:43.597" v="2285" actId="14100"/>
          <ac:spMkLst>
            <pc:docMk/>
            <pc:sldMk cId="1642890498" sldId="272"/>
            <ac:spMk id="591" creationId="{00000000-0000-0000-0000-000000000000}"/>
          </ac:spMkLst>
        </pc:spChg>
        <pc:picChg chg="add">
          <ac:chgData name="Mazák, Jaromír" userId="b9b47eb3-ffea-4dd8-b6eb-0ae4609beb76" providerId="ADAL" clId="{8E716429-E7B7-4300-A501-843C9DE5613B}" dt="2019-10-09T12:15:44.335" v="2286"/>
          <ac:picMkLst>
            <pc:docMk/>
            <pc:sldMk cId="1642890498" sldId="272"/>
            <ac:picMk id="137" creationId="{74083BB7-629E-4B8D-BE4E-144E71B4A29C}"/>
          </ac:picMkLst>
        </pc:picChg>
      </pc:sldChg>
      <pc:sldChg chg="addSp delSp modSp add">
        <pc:chgData name="Mazák, Jaromír" userId="b9b47eb3-ffea-4dd8-b6eb-0ae4609beb76" providerId="ADAL" clId="{8E716429-E7B7-4300-A501-843C9DE5613B}" dt="2019-10-09T12:15:50.628" v="2288"/>
        <pc:sldMkLst>
          <pc:docMk/>
          <pc:sldMk cId="4241620026" sldId="273"/>
        </pc:sldMkLst>
        <pc:spChg chg="add">
          <ac:chgData name="Mazák, Jaromír" userId="b9b47eb3-ffea-4dd8-b6eb-0ae4609beb76" providerId="ADAL" clId="{8E716429-E7B7-4300-A501-843C9DE5613B}" dt="2019-10-09T11:54:01.041" v="1707"/>
          <ac:spMkLst>
            <pc:docMk/>
            <pc:sldMk cId="4241620026" sldId="273"/>
            <ac:spMk id="4" creationId="{4075EC27-2313-4D5D-8E60-2BDB4B2BD7F1}"/>
          </ac:spMkLst>
        </pc:spChg>
        <pc:spChg chg="add del">
          <ac:chgData name="Mazák, Jaromír" userId="b9b47eb3-ffea-4dd8-b6eb-0ae4609beb76" providerId="ADAL" clId="{8E716429-E7B7-4300-A501-843C9DE5613B}" dt="2019-10-09T11:54:10.468" v="1709" actId="478"/>
          <ac:spMkLst>
            <pc:docMk/>
            <pc:sldMk cId="4241620026" sldId="273"/>
            <ac:spMk id="5" creationId="{363561CB-E5AB-4379-BC94-490410387A0E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7" creationId="{590F0F0A-7D2D-42E0-84B5-A8EEAD36C5E3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8" creationId="{02E685AF-2DBA-45B3-9E9A-F127B780697B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9" creationId="{79508BA2-922D-4B9D-9340-ED477F69B6B5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10" creationId="{59665690-7022-4124-9FF7-6FA7AF4F6D15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11" creationId="{619E6235-3750-4C2D-B398-BD7AD37F8A7B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12" creationId="{A4998427-706D-4B36-9391-CF4A0EAB1838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13" creationId="{CA3F954C-F322-418F-9DA6-871257F23F3A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14" creationId="{A6DE3625-3F32-48E5-8948-68C88DE4AB56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15" creationId="{96AD6145-AC26-412C-A715-05C9CCCB3129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16" creationId="{AAF46865-0C55-4767-B055-6C23F1BF4BB9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17" creationId="{F382D0F4-4C28-41EE-9CC9-34D99EBADE90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18" creationId="{7019F1A5-24EB-4E9E-B4F8-3AE76EE3BE28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19" creationId="{DA5DE7AB-D7C6-42A4-B79F-ADF76D31FA2B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20" creationId="{0617FBA9-855E-4E63-A558-53B195A5FBA6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21" creationId="{E287D11C-5FF1-4670-BBAD-638155EE7468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22" creationId="{AC773AAD-E987-4EEF-8332-02A6B7813935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23" creationId="{DB5BAE00-5D6C-4537-A943-E2E40B74ACFE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24" creationId="{487439F1-0A9D-4ECD-A6C1-917C0D3C897E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25" creationId="{42D62234-9E13-41EF-B4F1-8EE51EACE036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26" creationId="{82301FB3-E513-46EE-988E-499E97008888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27" creationId="{02543A34-FA04-4206-8225-6927F9CD949A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28" creationId="{D8C2E06D-8B5B-4D4B-A807-52859994A24F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29" creationId="{8519003D-D31F-42A2-B896-3B68048C8D01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30" creationId="{E5CB9445-C414-4AD1-8088-75F0B03FCEEF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31" creationId="{45AD2592-F47A-44C4-9992-090CFFDCE64A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32" creationId="{EB7EF205-6200-4740-AB83-D2EC9733AAA6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33" creationId="{2FE5DD18-1B06-44B7-A24B-E91BF65EAA54}"/>
          </ac:spMkLst>
        </pc:spChg>
        <pc:spChg chg="add mod">
          <ac:chgData name="Mazák, Jaromír" userId="b9b47eb3-ffea-4dd8-b6eb-0ae4609beb76" providerId="ADAL" clId="{8E716429-E7B7-4300-A501-843C9DE5613B}" dt="2019-10-09T11:54:51.454" v="1730" actId="20577"/>
          <ac:spMkLst>
            <pc:docMk/>
            <pc:sldMk cId="4241620026" sldId="273"/>
            <ac:spMk id="34" creationId="{93CE605E-2147-404E-AF02-1CF44AD47597}"/>
          </ac:spMkLst>
        </pc:spChg>
        <pc:spChg chg="add mod">
          <ac:chgData name="Mazák, Jaromír" userId="b9b47eb3-ffea-4dd8-b6eb-0ae4609beb76" providerId="ADAL" clId="{8E716429-E7B7-4300-A501-843C9DE5613B}" dt="2019-10-09T11:54:47.190" v="1724" actId="20577"/>
          <ac:spMkLst>
            <pc:docMk/>
            <pc:sldMk cId="4241620026" sldId="273"/>
            <ac:spMk id="35" creationId="{B6E3E8F9-6B5B-421C-8CFF-52F18AF1E09A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36" creationId="{6D17DD31-52D9-409C-8D9D-A55702900130}"/>
          </ac:spMkLst>
        </pc:spChg>
        <pc:spChg chg="add mod">
          <ac:chgData name="Mazák, Jaromír" userId="b9b47eb3-ffea-4dd8-b6eb-0ae4609beb76" providerId="ADAL" clId="{8E716429-E7B7-4300-A501-843C9DE5613B}" dt="2019-10-09T11:55:11.071" v="1774" actId="1038"/>
          <ac:spMkLst>
            <pc:docMk/>
            <pc:sldMk cId="4241620026" sldId="273"/>
            <ac:spMk id="37" creationId="{DDE87107-FBFA-4E91-A8EE-1162A6742139}"/>
          </ac:spMkLst>
        </pc:spChg>
        <pc:spChg chg="add mod">
          <ac:chgData name="Mazák, Jaromír" userId="b9b47eb3-ffea-4dd8-b6eb-0ae4609beb76" providerId="ADAL" clId="{8E716429-E7B7-4300-A501-843C9DE5613B}" dt="2019-10-09T11:55:05.340" v="1757" actId="1037"/>
          <ac:spMkLst>
            <pc:docMk/>
            <pc:sldMk cId="4241620026" sldId="273"/>
            <ac:spMk id="38" creationId="{9DD4AD5B-8999-4A86-B1A2-2F19B153F04E}"/>
          </ac:spMkLst>
        </pc:spChg>
        <pc:spChg chg="add mod">
          <ac:chgData name="Mazák, Jaromír" userId="b9b47eb3-ffea-4dd8-b6eb-0ae4609beb76" providerId="ADAL" clId="{8E716429-E7B7-4300-A501-843C9DE5613B}" dt="2019-10-09T11:54:58.701" v="1741" actId="1037"/>
          <ac:spMkLst>
            <pc:docMk/>
            <pc:sldMk cId="4241620026" sldId="273"/>
            <ac:spMk id="39" creationId="{E3B2F62E-31D2-494E-8920-975FC2112ED0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40" creationId="{EB3021F0-9DE4-412F-8B34-74FD60CD387E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41" creationId="{560AD148-10DA-4F80-B3B5-84C1FF2249A4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42" creationId="{103F60CA-2168-4431-8F4B-42DC43945D7A}"/>
          </ac:spMkLst>
        </pc:spChg>
        <pc:spChg chg="add mod">
          <ac:chgData name="Mazák, Jaromír" userId="b9b47eb3-ffea-4dd8-b6eb-0ae4609beb76" providerId="ADAL" clId="{8E716429-E7B7-4300-A501-843C9DE5613B}" dt="2019-10-09T11:55:42.529" v="1809" actId="1076"/>
          <ac:spMkLst>
            <pc:docMk/>
            <pc:sldMk cId="4241620026" sldId="273"/>
            <ac:spMk id="43" creationId="{EF3A3A27-693B-4818-8F9E-D76D8F1E1A74}"/>
          </ac:spMkLst>
        </pc:spChg>
        <pc:spChg chg="add mod">
          <ac:chgData name="Mazák, Jaromír" userId="b9b47eb3-ffea-4dd8-b6eb-0ae4609beb76" providerId="ADAL" clId="{8E716429-E7B7-4300-A501-843C9DE5613B}" dt="2019-10-09T11:55:46.955" v="1823" actId="20577"/>
          <ac:spMkLst>
            <pc:docMk/>
            <pc:sldMk cId="4241620026" sldId="273"/>
            <ac:spMk id="44" creationId="{64E9CF9E-51C9-4FB5-AFC9-67DEC850EF96}"/>
          </ac:spMkLst>
        </pc:spChg>
        <pc:spChg chg="add mod">
          <ac:chgData name="Mazák, Jaromír" userId="b9b47eb3-ffea-4dd8-b6eb-0ae4609beb76" providerId="ADAL" clId="{8E716429-E7B7-4300-A501-843C9DE5613B}" dt="2019-10-09T11:54:28.107" v="1715" actId="404"/>
          <ac:spMkLst>
            <pc:docMk/>
            <pc:sldMk cId="4241620026" sldId="273"/>
            <ac:spMk id="45" creationId="{6020325A-6FD9-41BB-A77E-3803CBAF00B8}"/>
          </ac:spMkLst>
        </pc:spChg>
        <pc:spChg chg="add mod">
          <ac:chgData name="Mazák, Jaromír" userId="b9b47eb3-ffea-4dd8-b6eb-0ae4609beb76" providerId="ADAL" clId="{8E716429-E7B7-4300-A501-843C9DE5613B}" dt="2019-10-09T11:55:57.870" v="1824"/>
          <ac:spMkLst>
            <pc:docMk/>
            <pc:sldMk cId="4241620026" sldId="273"/>
            <ac:spMk id="46" creationId="{383B2A3A-05EE-4C2A-9385-2872C71D2EAA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48" creationId="{D95A7770-7884-41CB-9C0B-9790BD20F513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49" creationId="{245A3D8D-49BC-4FF7-B1FB-7EC505A241D3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50" creationId="{8FC86C90-60ED-4181-B48C-A3ACA021A761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51" creationId="{E0221960-0844-47A2-8BE6-53A0D054F7F7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52" creationId="{EFA590F9-54F7-4F9E-8A4F-417C6E47442B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53" creationId="{87243867-0465-47FE-8980-CB3317B68544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54" creationId="{D0BD9190-E20A-40EC-886E-F4D564C9BB3C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55" creationId="{E350B40A-2017-4F1E-8588-0F70F0AAEEE1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56" creationId="{E3A36229-1216-4CD9-868B-F3BE6BD2A351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57" creationId="{75222555-A579-4215-8FE3-4D7BD6133848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58" creationId="{C0DD4764-7F7F-425E-A80B-2E305E383BB8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59" creationId="{835A9805-2FAC-4F2D-A922-A32371E53930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60" creationId="{9A3E16EC-06C0-4BBF-B9F9-F25E247852FA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61" creationId="{837F7A36-8C4E-4625-9CC6-036C889A4D11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62" creationId="{ECCC2CD2-EEB3-41B7-9EE4-9682BEED57DA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63" creationId="{E5427D95-7DCB-4F61-A16C-C5556A3A940C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64" creationId="{8F0B90C6-58A6-46FC-9F83-5CDEAA68D186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65" creationId="{1B960035-9006-4ECB-8004-518C3020EFE5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66" creationId="{F4E99825-4D27-4F31-8EDE-179F146718F9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67" creationId="{6AFEE000-C64C-4968-A38B-34097DF36F8A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68" creationId="{2EFF63C4-AE19-43D6-B08D-0A006C431414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69" creationId="{6F869361-7FCE-4A68-AA33-BC003E2AC2AC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70" creationId="{162B6272-EE51-49C8-BD00-F12A72E9BA89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71" creationId="{3E0B7C9B-D418-4A88-9572-2E20AEF56FA9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72" creationId="{61278173-D83F-46C6-8041-EB9161079459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73" creationId="{D3875644-1303-4648-A560-26A2F7CFC1C0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74" creationId="{AA26B176-BF60-4884-8F1A-49827E11CC8E}"/>
          </ac:spMkLst>
        </pc:spChg>
        <pc:spChg chg="add mod">
          <ac:chgData name="Mazák, Jaromír" userId="b9b47eb3-ffea-4dd8-b6eb-0ae4609beb76" providerId="ADAL" clId="{8E716429-E7B7-4300-A501-843C9DE5613B}" dt="2019-10-09T11:56:53.591" v="1839" actId="20577"/>
          <ac:spMkLst>
            <pc:docMk/>
            <pc:sldMk cId="4241620026" sldId="273"/>
            <ac:spMk id="75" creationId="{6842D4ED-5E5F-4ACF-9046-5A3F7C94CD9F}"/>
          </ac:spMkLst>
        </pc:spChg>
        <pc:spChg chg="add mod">
          <ac:chgData name="Mazák, Jaromír" userId="b9b47eb3-ffea-4dd8-b6eb-0ae4609beb76" providerId="ADAL" clId="{8E716429-E7B7-4300-A501-843C9DE5613B}" dt="2019-10-09T11:56:49.374" v="1833" actId="20577"/>
          <ac:spMkLst>
            <pc:docMk/>
            <pc:sldMk cId="4241620026" sldId="273"/>
            <ac:spMk id="76" creationId="{66C3F352-E3A6-46CB-B266-9B912E9FB309}"/>
          </ac:spMkLst>
        </pc:spChg>
        <pc:spChg chg="add del mod">
          <ac:chgData name="Mazák, Jaromír" userId="b9b47eb3-ffea-4dd8-b6eb-0ae4609beb76" providerId="ADAL" clId="{8E716429-E7B7-4300-A501-843C9DE5613B}" dt="2019-10-09T11:57:44.716" v="1891" actId="478"/>
          <ac:spMkLst>
            <pc:docMk/>
            <pc:sldMk cId="4241620026" sldId="273"/>
            <ac:spMk id="77" creationId="{B57CB5D6-1534-4BD0-8DBB-6BAB290D3477}"/>
          </ac:spMkLst>
        </pc:spChg>
        <pc:spChg chg="add mod">
          <ac:chgData name="Mazák, Jaromír" userId="b9b47eb3-ffea-4dd8-b6eb-0ae4609beb76" providerId="ADAL" clId="{8E716429-E7B7-4300-A501-843C9DE5613B}" dt="2019-10-09T11:57:24.675" v="1886" actId="1038"/>
          <ac:spMkLst>
            <pc:docMk/>
            <pc:sldMk cId="4241620026" sldId="273"/>
            <ac:spMk id="78" creationId="{0ADA2460-0C99-4B93-BB91-7FB3C3CB18EB}"/>
          </ac:spMkLst>
        </pc:spChg>
        <pc:spChg chg="add mod">
          <ac:chgData name="Mazák, Jaromír" userId="b9b47eb3-ffea-4dd8-b6eb-0ae4609beb76" providerId="ADAL" clId="{8E716429-E7B7-4300-A501-843C9DE5613B}" dt="2019-10-09T11:58:12.414" v="1920" actId="1037"/>
          <ac:spMkLst>
            <pc:docMk/>
            <pc:sldMk cId="4241620026" sldId="273"/>
            <ac:spMk id="79" creationId="{7659D23A-BC38-4E55-BF6D-ACE6C3CCFDD1}"/>
          </ac:spMkLst>
        </pc:spChg>
        <pc:spChg chg="add mod">
          <ac:chgData name="Mazák, Jaromír" userId="b9b47eb3-ffea-4dd8-b6eb-0ae4609beb76" providerId="ADAL" clId="{8E716429-E7B7-4300-A501-843C9DE5613B}" dt="2019-10-09T11:58:06.196" v="1896" actId="1076"/>
          <ac:spMkLst>
            <pc:docMk/>
            <pc:sldMk cId="4241620026" sldId="273"/>
            <ac:spMk id="80" creationId="{A6C18D64-C0C8-42FA-AE8A-7F57E99105E4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81" creationId="{8CFA9C4F-BCE5-43B7-91DF-2E1F0513253C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82" creationId="{E6D76578-5465-4816-B44D-4AC8CB594E6D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83" creationId="{1A95DEF0-1D49-4015-AE00-587C962B657D}"/>
          </ac:spMkLst>
        </pc:spChg>
        <pc:spChg chg="add mod">
          <ac:chgData name="Mazák, Jaromír" userId="b9b47eb3-ffea-4dd8-b6eb-0ae4609beb76" providerId="ADAL" clId="{8E716429-E7B7-4300-A501-843C9DE5613B}" dt="2019-10-09T11:58:30.053" v="1931" actId="1076"/>
          <ac:spMkLst>
            <pc:docMk/>
            <pc:sldMk cId="4241620026" sldId="273"/>
            <ac:spMk id="84" creationId="{1321C807-CE0C-4B10-94D1-A6C45E471A0D}"/>
          </ac:spMkLst>
        </pc:spChg>
        <pc:spChg chg="add mod">
          <ac:chgData name="Mazák, Jaromír" userId="b9b47eb3-ffea-4dd8-b6eb-0ae4609beb76" providerId="ADAL" clId="{8E716429-E7B7-4300-A501-843C9DE5613B}" dt="2019-10-09T11:58:40.959" v="1948" actId="1038"/>
          <ac:spMkLst>
            <pc:docMk/>
            <pc:sldMk cId="4241620026" sldId="273"/>
            <ac:spMk id="85" creationId="{BCDBC21F-339C-46DA-9FFE-A2581ADD1F87}"/>
          </ac:spMkLst>
        </pc:spChg>
        <pc:spChg chg="add mod">
          <ac:chgData name="Mazák, Jaromír" userId="b9b47eb3-ffea-4dd8-b6eb-0ae4609beb76" providerId="ADAL" clId="{8E716429-E7B7-4300-A501-843C9DE5613B}" dt="2019-10-09T11:56:43.783" v="1828" actId="403"/>
          <ac:spMkLst>
            <pc:docMk/>
            <pc:sldMk cId="4241620026" sldId="273"/>
            <ac:spMk id="86" creationId="{03A5775F-7C70-4ECC-84A9-A67B808E19A6}"/>
          </ac:spMkLst>
        </pc:spChg>
        <pc:spChg chg="add mod">
          <ac:chgData name="Mazák, Jaromír" userId="b9b47eb3-ffea-4dd8-b6eb-0ae4609beb76" providerId="ADAL" clId="{8E716429-E7B7-4300-A501-843C9DE5613B}" dt="2019-10-09T11:58:48.574" v="1949"/>
          <ac:spMkLst>
            <pc:docMk/>
            <pc:sldMk cId="4241620026" sldId="273"/>
            <ac:spMk id="87" creationId="{873E3B07-BFAA-4C25-9C99-153186E5BAC8}"/>
          </ac:spMkLst>
        </pc:spChg>
        <pc:spChg chg="del mod">
          <ac:chgData name="Mazák, Jaromír" userId="b9b47eb3-ffea-4dd8-b6eb-0ae4609beb76" providerId="ADAL" clId="{8E716429-E7B7-4300-A501-843C9DE5613B}" dt="2019-10-09T11:54:00.453" v="1706" actId="478"/>
          <ac:spMkLst>
            <pc:docMk/>
            <pc:sldMk cId="4241620026" sldId="273"/>
            <ac:spMk id="727" creationId="{00000000-0000-0000-0000-000000000000}"/>
          </ac:spMkLst>
        </pc:spChg>
        <pc:grpChg chg="add mod">
          <ac:chgData name="Mazák, Jaromír" userId="b9b47eb3-ffea-4dd8-b6eb-0ae4609beb76" providerId="ADAL" clId="{8E716429-E7B7-4300-A501-843C9DE5613B}" dt="2019-10-09T11:55:57.870" v="1824"/>
          <ac:grpSpMkLst>
            <pc:docMk/>
            <pc:sldMk cId="4241620026" sldId="273"/>
            <ac:grpSpMk id="6" creationId="{C464DACF-4BFB-48B2-B3F2-CAB13FAC6215}"/>
          </ac:grpSpMkLst>
        </pc:grpChg>
        <pc:grpChg chg="add mod">
          <ac:chgData name="Mazák, Jaromír" userId="b9b47eb3-ffea-4dd8-b6eb-0ae4609beb76" providerId="ADAL" clId="{8E716429-E7B7-4300-A501-843C9DE5613B}" dt="2019-10-09T11:58:48.574" v="1949"/>
          <ac:grpSpMkLst>
            <pc:docMk/>
            <pc:sldMk cId="4241620026" sldId="273"/>
            <ac:grpSpMk id="47" creationId="{0F8DE5D4-131A-4E74-8592-B1B28F1244BB}"/>
          </ac:grpSpMkLst>
        </pc:grpChg>
        <pc:picChg chg="add">
          <ac:chgData name="Mazák, Jaromír" userId="b9b47eb3-ffea-4dd8-b6eb-0ae4609beb76" providerId="ADAL" clId="{8E716429-E7B7-4300-A501-843C9DE5613B}" dt="2019-10-09T12:15:50.628" v="2288"/>
          <ac:picMkLst>
            <pc:docMk/>
            <pc:sldMk cId="4241620026" sldId="273"/>
            <ac:picMk id="88" creationId="{F2F6522C-8DB1-4D42-8BBB-3F1ABC14F34A}"/>
          </ac:picMkLst>
        </pc:picChg>
      </pc:sldChg>
      <pc:sldChg chg="addSp delSp modSp add ord">
        <pc:chgData name="Mazák, Jaromír" userId="b9b47eb3-ffea-4dd8-b6eb-0ae4609beb76" providerId="ADAL" clId="{8E716429-E7B7-4300-A501-843C9DE5613B}" dt="2019-10-09T12:14:45.398" v="2267"/>
        <pc:sldMkLst>
          <pc:docMk/>
          <pc:sldMk cId="2711942897" sldId="274"/>
        </pc:sldMkLst>
        <pc:spChg chg="mod">
          <ac:chgData name="Mazák, Jaromír" userId="b9b47eb3-ffea-4dd8-b6eb-0ae4609beb76" providerId="ADAL" clId="{8E716429-E7B7-4300-A501-843C9DE5613B}" dt="2019-10-09T12:02:20.413" v="2032" actId="20577"/>
          <ac:spMkLst>
            <pc:docMk/>
            <pc:sldMk cId="2711942897" sldId="274"/>
            <ac:spMk id="103" creationId="{00000000-0000-0000-0000-00000000000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14" creationId="{9600BF6B-08E7-4374-B308-22B51E4FC75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15" creationId="{418D02E5-1657-4F87-AE53-52D896A1ECD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16" creationId="{60B1CA9D-3175-4FE8-AD49-D90E2C790CE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17" creationId="{6BCCFDC8-148B-4BD1-8177-59FA30D916A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18" creationId="{0BDBDD14-0255-45D2-B5EB-43D912914B2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19" creationId="{F84FDA0B-9E0B-4609-9634-0F7CCB5E0AE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20" creationId="{DD14CBBD-F202-487E-A633-12D4142440A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21" creationId="{99B8688E-6131-4BFF-86DE-E9F855CB422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22" creationId="{D45E66C3-2A9D-46C8-87FE-4FBEF1CC2AA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23" creationId="{B6BE130E-370B-4A12-8D92-F752A88E37A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24" creationId="{70A6D81B-46F6-4DD9-9D0D-6E619D7D650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25" creationId="{4257E864-5212-426B-8BB1-80423C51FB4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26" creationId="{061F6F21-3CCD-4677-B1E9-7332773954E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27" creationId="{95B69165-B58F-4A1D-B12D-2F13B12A5CC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28" creationId="{3300CE95-E686-4E12-9A2C-DF9EDDF06DA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29" creationId="{E7E9C6CB-CCA6-4255-A685-2522564B501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30" creationId="{5433C62D-7126-466F-B631-E573D68C99D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31" creationId="{57CB2BE3-6066-4756-881F-C0F192BCEA1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32" creationId="{5EACAFDA-0A3D-4823-925A-5167B3B0B5F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33" creationId="{7A7574B3-794A-4E8A-A236-9607DA500BD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34" creationId="{AD9D5A69-8A39-4693-846C-53E2EFD6F69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35" creationId="{4D139558-2B3B-4CEF-880A-3CB32F4AE26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36" creationId="{9CCCC355-999A-49FB-A66E-CC6753CA39C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37" creationId="{862AD8FE-A0AF-4F73-8308-CD83E0D6D2E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38" creationId="{B677D66A-2B10-45EF-ADB5-BCC4E6D73EC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39" creationId="{71AA4974-4F29-4AD7-B956-3E0770218F1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40" creationId="{99E60BB9-BFB3-49F8-A27A-BF7CC88C291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41" creationId="{6D7F7674-86C4-48CA-8B49-5CECBCD47A0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42" creationId="{EBE376FF-3FF3-4B7E-9A47-F766204DA96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43" creationId="{04D2435D-AB86-4F62-BF25-B03F3C06AC9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44" creationId="{49A0A7A2-868A-40E0-86AE-F31D7AB688C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45" creationId="{2302B6CF-7405-445E-94CC-D9310821DFF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46" creationId="{AB6E1850-8110-4733-A833-BBAE5EF32EF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47" creationId="{3B8BDC06-F63D-4772-98D9-5121CC06BD8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48" creationId="{CB9AA99D-8767-419D-8F3F-4EC4477C0FB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49" creationId="{D345CFEA-555B-4A49-82F4-56BB97A360C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50" creationId="{C1DB6535-70E7-41B7-864A-5B398D812A9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51" creationId="{54DAA5AE-1E7B-4E7B-B479-3D75ECCE16B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52" creationId="{71D0F4F1-FC7A-4A7A-81D9-712B88C7957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53" creationId="{D1C58113-1C6C-418B-ABAF-BE286294AA9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54" creationId="{6D00C215-A259-4440-A698-A7EC198F38B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55" creationId="{ADDC966F-B330-4B9C-A958-78A8B3ADFD4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56" creationId="{24A5F937-0BA5-4DFF-B7D4-3B716036C13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57" creationId="{1F645B14-0A39-4652-8062-D4AEAD31B46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58" creationId="{E3AA0CF2-19EB-4B27-808C-D7F5223E6F4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59" creationId="{CAC60F56-EF6C-4338-926A-017D1DB28F8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60" creationId="{9E2EC127-4B47-45C0-BAD5-37CB3BDF01B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61" creationId="{7116E736-0971-4EE0-ADBD-E30A2627590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62" creationId="{7FD1334F-C36C-4311-98B7-D4E91C92438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63" creationId="{81081E24-E5B6-4C69-B5A2-89CD8B9370F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64" creationId="{9F489481-7B0A-47E3-922F-C6FDA736A59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65" creationId="{A45233BF-9BA3-4BBB-A12D-29470517E61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66" creationId="{86AA455B-D76C-490D-8AE5-4A4D27BE894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67" creationId="{546B7CF9-0F34-431E-AB98-DA896A2E9D6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68" creationId="{2AB0BA12-3570-408A-A455-9775224290D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69" creationId="{D74B8151-19E5-41E3-8DF0-360B725E5F4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70" creationId="{7F0CD511-6D5C-421E-86C2-DF996510C49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71" creationId="{783A50CC-F9B7-4666-BABF-00BB04620E2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72" creationId="{78B2D38A-3C49-4F76-8B94-B6706F3EEB1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73" creationId="{1CCBF5DB-9798-4323-A0D8-2942FA4CD2D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74" creationId="{BE5325EF-3ED6-4095-87E6-25DBF4C053F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75" creationId="{AAE1166A-AC18-49F1-90FA-94944A04591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76" creationId="{FE00F991-5AC9-4B18-B2A5-186ACFA879F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77" creationId="{9A23928E-1513-49EF-B43D-49A990C4FE1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78" creationId="{57ED876F-28ED-4E9E-BA1B-29DBEA13940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79" creationId="{8D7DBD1C-286F-4AD9-B484-CB76BAEC025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80" creationId="{C85103FE-5FE5-4A29-A67A-DE81540793F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81" creationId="{30840799-90FA-4957-8F79-90D158FB835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82" creationId="{79D3C2E3-8CC5-4C15-8B3E-ECC394C0B85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83" creationId="{C5F72A5F-5740-448F-B8E9-8CDC4296B56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84" creationId="{252B8F7A-5CEC-432B-8714-7777C321EF4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85" creationId="{B1F10217-FEAA-4AB7-96EF-78F0648DC16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86" creationId="{1690199F-3B5E-4B5D-9D3A-2503378B7C7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87" creationId="{8A7C3C57-1DDD-49F8-B6C0-8FAF2E3D08D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88" creationId="{C6AB16DE-434F-4467-9750-22587B72995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89" creationId="{B7CAE1E2-C448-4B76-ADAD-2EF3EB8547F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90" creationId="{F73E43CF-91D5-4DC0-84D2-E7591BECED5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91" creationId="{74DDD365-60F2-4F86-85B7-E13A58603F5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92" creationId="{DDC54B9B-5071-44E7-8A2E-BBAC6A0408F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93" creationId="{6F691AEB-6ECF-4628-95B0-3491F05EAF4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94" creationId="{C001236D-05FA-4CC1-B9E2-5679AF76E70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95" creationId="{2A22E479-0E13-45CF-8326-340D407A4E0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96" creationId="{51F22DA7-2C46-44DC-9980-7DE10D80A42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97" creationId="{0230B1EF-D3EB-4BB7-8674-D84FEAF3785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98" creationId="{5D7DF9D0-4F87-4D36-815F-2279D4768AC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299" creationId="{63D83E89-3F17-444A-A05D-98F9599FA41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00" creationId="{B71B5AFC-F0A3-4CEA-B015-09705E193E1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01" creationId="{A059E41A-BC7F-40FE-8306-6E81E3E204D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02" creationId="{51FA675B-3912-4C01-938F-7AACC03A866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03" creationId="{D455210E-246C-41C6-BA93-00D1F6FE905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04" creationId="{778AB8D2-7B28-465F-96B8-4BCFC5C667A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05" creationId="{B60D0834-A2E7-480B-87DC-DB8E397644C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06" creationId="{6B3097C5-D006-4FFA-B71F-FAFC0757E79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07" creationId="{F680B2BB-DCB5-4213-A634-23D68BEE42F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08" creationId="{EB18B5BF-71D6-4054-9A29-8DBD1ECE200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09" creationId="{2FF281E6-B0A5-43BA-AC16-DA8D4724424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10" creationId="{F736B271-F6E3-46CD-9090-282823BCE07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11" creationId="{BEDEA36B-8950-434B-B3CD-040F46CC72E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12" creationId="{09AB04A4-23FD-4531-AE52-FA1337EDC55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13" creationId="{00F70B05-5E21-403E-9FE5-6E7779228E2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14" creationId="{94E596CA-8FE8-4298-ACC3-9E513225D83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15" creationId="{38E7DC34-DF55-4ABA-9AC1-ECBF8344E45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16" creationId="{CF858D85-4B0F-4934-A3DE-329C884FCFC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17" creationId="{0C48F3AF-8482-43CF-A0AD-9BC8477C23A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18" creationId="{DEBCB519-C745-4FC6-BAF8-A705EBD7626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19" creationId="{2050C3AD-EB28-4A49-86A6-B316D7A7890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20" creationId="{A43858A8-1DD3-4EF7-B2D2-CBCF35BC011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21" creationId="{62BD4319-69E5-40E0-B521-4EFFE7C5A4D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22" creationId="{3D2F9024-5117-4512-A46E-0262E0C3F24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23" creationId="{DA7BB235-EB4B-4AB1-B478-6A194CABBFB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24" creationId="{9579E806-53D8-424F-BFC9-A7B30CA66BD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25" creationId="{4789AB19-2E79-4A5C-B3DC-A4ED32233D9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26" creationId="{12116DF8-3873-4DE9-9D19-82D6B6F23DB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27" creationId="{6BA22029-F39F-452B-8502-F4C3E5B2E8D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28" creationId="{82917614-9857-4B24-BB77-0439C4B2A64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29" creationId="{00D0E440-F91A-4023-B753-737FCC76B64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30" creationId="{09AAA75A-9BC7-4E5A-B1C1-FABF957CB8D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31" creationId="{7E832C61-E4AB-407E-BBF8-C7BE779CCC0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32" creationId="{46613C03-E42A-455F-9640-2252FA875E2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33" creationId="{C43FD7D6-D81D-4F3C-A592-FF20240A72C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34" creationId="{AB776644-7EE4-46D6-8AF3-BED47AED1D9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35" creationId="{050AE3FF-F896-41E5-9635-32F1438D5E3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36" creationId="{BF52DA7F-0C9F-4392-A2C4-0B76EC80E5A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37" creationId="{F4D27098-CF19-42BB-BEFB-5FB1D843F16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38" creationId="{8E4CBD25-F64D-4F70-BD63-E2C5A63CC2B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39" creationId="{DFCBA7D5-B690-43D9-BC48-BCD10390F04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40" creationId="{B51C9A5F-06C3-4DB6-819E-B0DD185F3B8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41" creationId="{991A82B9-B5FA-435D-B29B-EB375AAF60F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42" creationId="{0D43EFFF-A239-4E32-BF8A-F94C044C30E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43" creationId="{B0A05967-2FD6-4670-ADB3-31BAFD7A058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44" creationId="{85299F7F-30BE-425C-9C8B-C425DA780D1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45" creationId="{671D6075-587F-41B5-ACD2-5AF03337D63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46" creationId="{04ADDB82-FDC5-4616-BD2B-19655DE9E38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47" creationId="{EC855E69-2CD9-4A09-9214-8B4F93AA6A4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48" creationId="{A8B46E03-0927-46D6-A539-FC7B1A5BE0B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49" creationId="{7238C623-AF0F-4F55-8CC2-B353E036097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50" creationId="{54621183-028E-4252-BA56-A60C7D90B79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51" creationId="{C1D81CE1-A876-4371-8A30-C0C849B3D72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52" creationId="{B01C76C1-F309-4838-A7A6-44C86AB0BAD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53" creationId="{D6AF8731-1F44-4C0A-AAC0-B4B416DD185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54" creationId="{7EAE2120-3D7B-4929-BACE-EF813AB4701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55" creationId="{E86CC5E5-5127-4D91-8D62-91E17B16CCE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56" creationId="{F7AB8908-34C2-4C5B-B1DB-237B4F55A6F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57" creationId="{14D2B2D9-2BCF-40BA-B2C6-2EBD68BA9CE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58" creationId="{51802A90-ED73-457D-B0FF-BA23C05DFA0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59" creationId="{AC7FAE09-FA88-474C-B12F-255A2A9DDCC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60" creationId="{C730A7DD-D0FA-4464-A28F-39DFC1B4B7F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61" creationId="{3CF4524A-3EAD-4C1D-A272-BBDD6715078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62" creationId="{A53D3FF1-2769-4DD2-A47C-4596AE6F067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63" creationId="{2C47DBA3-1BE3-424E-96EC-21A7DC0E985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64" creationId="{471CD13F-E52A-4D94-AC9B-B3915C8C172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65" creationId="{2776B066-B000-409A-A594-0ECD113A4E5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66" creationId="{D0E1F92C-E2EC-470D-AD6B-43064183BF6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67" creationId="{6ABDF764-A08F-4C45-82F2-CF8AB7D8675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68" creationId="{DFD73D84-9A99-4925-8A60-42A9A31380A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69" creationId="{97538365-C2C4-4D2E-8DF4-3E7D63D52C9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70" creationId="{434D6844-A04D-44F0-89B8-23FE2AE9149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71" creationId="{94FEED26-BD70-4086-B094-667345171DF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72" creationId="{421431AC-6F95-4B48-8711-E775017CDD5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73" creationId="{BDD9321B-AB9D-4222-89B9-08745BB43D4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74" creationId="{BDDBBC25-61F1-4F57-9B4E-5CE20AC16B5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75" creationId="{F80C3DBE-373B-450A-A88F-70FFEDCCB23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76" creationId="{DBD4C96E-F8A3-48D6-90ED-4D8BB7006FE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77" creationId="{2155749D-D3BF-4B1E-B19E-E5B7A685103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78" creationId="{BE8F861F-BA7E-4EDE-94A9-66054A1FBF5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79" creationId="{56E4C437-CF8A-4F96-803F-32A7CBEBA21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80" creationId="{92FD0038-427D-4E2F-B407-34C0F469ED7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81" creationId="{9C3E3D31-4D04-410C-95C3-7DE083ABF97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82" creationId="{78B41A61-073E-4DA2-8CE5-FEB66F1EF7C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83" creationId="{EDC2CD38-6BC1-4345-918A-42AA7AE798A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84" creationId="{1267655E-5F15-435F-8814-4BFAAB9A535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85" creationId="{D441F3C8-2BD6-4D5C-9A80-DC9AB4CA7CB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86" creationId="{6CCBBD8D-150F-43A7-8A2A-3F4789F85CF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87" creationId="{86B14089-20EC-4B39-99A8-E657FD93412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88" creationId="{9F658E80-9887-4203-8624-DBEB203C1AA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89" creationId="{A90E8466-42E4-443D-9C5E-B5238466EE4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90" creationId="{0DDA34FE-D7B6-495F-98A3-ED1E980D381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91" creationId="{FB4F0A3A-99F7-400B-9ADE-38D1570A721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92" creationId="{6F1BB791-BBA7-434A-A84B-9FF4D7ADA9A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93" creationId="{6B1C9600-1649-4613-B505-AC0D0D94903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94" creationId="{096D5C34-1B89-4932-813A-F20CFBE3EB0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95" creationId="{CE2D33E4-36FE-42AA-AD03-4828D8D90AA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96" creationId="{DCFBD2E2-C4A3-4862-B62D-7B1A5F3AE73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97" creationId="{F3C3E025-27FB-4E2F-913B-65BF15144C5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98" creationId="{762B0EFC-F180-4E51-93E5-A27E5FB51FD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399" creationId="{A0CF6779-7921-4CB4-B391-9F47EB8A30C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00" creationId="{4741E37C-9BBC-4BD8-AC85-D69A6EC7403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01" creationId="{EF7AF043-C459-417C-AE4B-71077A48A31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02" creationId="{9BD4913D-2D6F-4C0A-8581-37A7B7B9D4D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03" creationId="{A79C3D27-FC09-4948-AF22-CA9705DEE10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04" creationId="{C84D35E1-60E7-4496-82CC-1BAEE98297E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05" creationId="{1D9C15C1-4F9E-43AB-B45A-4DAFC47A4E0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06" creationId="{8FD18E0A-5F7B-4B93-81A3-A590724582D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07" creationId="{FA183F3B-523E-49B4-9BF3-3846CB35C8C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08" creationId="{2177820B-4848-4F26-A53D-1F861AEA7E1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09" creationId="{052F2589-21A8-40F7-90C1-FC8A83E59C6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10" creationId="{70EC4C6A-9E35-4F2C-8FC6-BD2C6F08901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11" creationId="{0C10AEB3-B0D8-4061-92BB-E67D7EB33B7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12" creationId="{0F09880E-1CD0-4A53-A812-785A672AE57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13" creationId="{D4CC83C0-ABFD-429B-95CD-E82D8CB36E7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14" creationId="{05CF6DE5-4686-4402-A00E-F93F2532C8F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15" creationId="{60FE554C-757A-4A8E-B610-E3B6C2B8211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16" creationId="{017E556E-88E5-488A-B1C2-B28F78A24C3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17" creationId="{1C08EF3E-E29C-48F8-9B2B-71B4ABB67B3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18" creationId="{24B5FFE0-355D-4B34-BB22-AFE91908172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19" creationId="{7C1A6851-CF04-44E2-892A-D54B0BE45EC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20" creationId="{203C04AE-45A6-45AE-8873-8E5845F7491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21" creationId="{5508CF99-A2A3-49B8-B596-A438E11B440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22" creationId="{BE6B8C31-F55A-4828-BDD9-5036F78A402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23" creationId="{1B048E01-CD94-49DB-A8F2-5A57F78798C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24" creationId="{355A75D7-1A0B-452F-8168-F3831039BE2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25" creationId="{37E9B675-29FD-49B3-AB2A-1BFAE258293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26" creationId="{DA582E92-E60D-4237-83E4-27EB623CADD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27" creationId="{9061C920-9B59-4FB1-8B02-472887B3CFD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28" creationId="{10257BC4-BA73-4A13-98B0-1E2AFA9F694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29" creationId="{D48609F4-CB6B-42AA-ABA8-6C55310F823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30" creationId="{B50465BB-E18E-40AA-9D4A-8162328E2A3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31" creationId="{2306B664-EF36-4520-AE72-1F82295D6D8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32" creationId="{9D44B730-E6DD-412F-BA8F-F32DF20059E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33" creationId="{39141260-7E2D-47B6-821C-D7355078804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34" creationId="{4E8031C1-5451-48B9-813E-B0A48F3D43E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35" creationId="{879567BD-BB8A-4334-A784-C02A297E242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36" creationId="{107CF9B1-62A9-40DB-92BD-2F339BB903C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37" creationId="{86D84F57-30F5-4B76-860C-0CBE099CA7B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38" creationId="{33379815-B745-4A08-A1FD-F376A2D64D4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39" creationId="{05736E42-6534-4404-87D5-734190FD21E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40" creationId="{8ACD0DA9-101B-4FA5-AA06-B9372E8D7C3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41" creationId="{6E5DE1DE-121A-4751-A611-D927793C6A1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42" creationId="{FC48BBC7-F2BD-4123-B6B5-31220FBE06E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43" creationId="{F05F0E42-AFE1-4CB1-ACBC-F9C6BE9AEEB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44" creationId="{7EF4BB6D-284F-41D8-AB20-9B9FFB8B2CF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45" creationId="{2A782811-3E9D-489F-ACFB-6CCD9D33DA2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46" creationId="{BDFBEF68-64AD-4286-B569-4061784B27B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47" creationId="{21C805E7-37CE-4F5B-BC11-8F18690DAD7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48" creationId="{1039B8C2-51AB-478B-8179-F630E616968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49" creationId="{DF2BA8EC-C816-4FAA-B5B0-0D680FFC67C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50" creationId="{C455C9F6-8EDB-486D-9F1E-84A0E652BD0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51" creationId="{E0467CC9-53A1-4EE5-BD75-CF50EDBF153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52" creationId="{0DC8746C-DD3E-4491-A720-657A7435E1E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53" creationId="{94328491-D988-44D8-8FBB-D0311900F60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54" creationId="{B2BA6939-040F-4987-A85F-452C343B523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55" creationId="{D42AD653-4CF6-49FE-A944-4EFC0A3EC15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56" creationId="{649915A4-EC31-48DF-B8CB-DBFA5163F80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57" creationId="{0FC19D29-D7D2-4B6E-A751-6E6E8D2AEBC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58" creationId="{96622F7A-92DF-4F4A-AD01-F9A8BFAB825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59" creationId="{F624B583-D83D-4FDB-A3A1-B26B6CDF19F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60" creationId="{4ECA13D2-06C7-4B28-849F-320A69C24F7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61" creationId="{0953E8BF-730E-46C2-8CD7-ED0323C335F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62" creationId="{051815FB-4CB2-4B6C-9BBD-16E015095FC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63" creationId="{32B9FAEF-58FB-4602-B249-37CB6FAA6B2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64" creationId="{0AA078F1-FBA9-463F-87D3-B570236AC19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65" creationId="{7A645B75-EABE-419D-B921-F59E2AB16EC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66" creationId="{235F8C66-1B18-484F-A432-471F9DAF66B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67" creationId="{AF432FC7-E8B6-4DA5-AE12-1E10C6D2E40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68" creationId="{D46E2458-D6D1-4515-89E1-D1F07A90845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69" creationId="{94DDDEFB-363F-4008-BC1D-893653561B7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70" creationId="{5AC66C39-175F-4045-AC8E-8A026FB5C61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71" creationId="{613BF5EA-4BC6-433B-A274-89389A6D20F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72" creationId="{2227B919-724F-4E70-9EA6-58A31E8051C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73" creationId="{0F0FF4C9-96FD-4662-A1A5-A030656AF0B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74" creationId="{ABE0F60F-5BDB-42ED-83E4-12FC9443E1A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75" creationId="{E70DC0C4-C66E-4493-BF17-E717A4D4E59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76" creationId="{ECAD352C-5154-492B-A424-63164209777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77" creationId="{90C5208F-7928-47FF-ACB2-70112555E71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78" creationId="{AB4D67E4-853C-47FB-9C5F-374E356EE8D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79" creationId="{765D3566-D0B2-4E44-BB6B-EC71496733F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80" creationId="{EF2A47D3-57FB-4165-A7E9-207EA538123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81" creationId="{311C695F-2BF5-4BBB-AB5E-BEC41C767B0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82" creationId="{610B90A8-897F-4887-816D-5BEE865839E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83" creationId="{5E36ED84-E8A9-4DC3-A8DF-6C97E718510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84" creationId="{A1A16CF9-26AF-4722-B21B-0F90AFEA2B3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85" creationId="{852ADEC0-8C2B-45A8-B26E-486A1725F26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86" creationId="{A826B0CC-1EB8-4FFC-B7F5-8D889603AD2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87" creationId="{7B7F6B54-0118-4023-95D9-D3539046021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88" creationId="{AB0C9AAA-144C-4815-A4A4-92EE93A3AC2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89" creationId="{E8DB2935-8BA0-4648-BC8B-E0BFBF75F7D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90" creationId="{6C65E752-68D6-4EFF-A0F6-4CF94C14AEF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91" creationId="{5392ED1E-F0B1-4A19-9AD1-D24673387AA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92" creationId="{37CBFD7E-8C76-4B64-86CD-8811A6934D7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93" creationId="{7EBCB871-145A-4A81-A177-477AF5CEA10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94" creationId="{AFE14672-1AD9-4F77-983F-66D5EA03AC0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95" creationId="{19E5FE2D-837A-466C-9632-4FF65D4CB10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96" creationId="{BC12415B-F622-46A5-A93C-FB1426070AA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97" creationId="{CAB41A4D-D657-4FD0-812E-FEA75CEE388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98" creationId="{8B73A8E8-3766-496E-800D-2C1AAEA235A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499" creationId="{DCEDE380-5C08-4FCA-9248-A811B0EE5B3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00" creationId="{146BF67B-1D43-47AA-BE25-1272E318439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01" creationId="{09664721-77C0-4D65-9B62-6EB12B63AFC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02" creationId="{C805BFAC-19AD-4FEB-BFBE-6E44E5B0D10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03" creationId="{7BD20495-9C62-41D9-B670-8EBB1960A2E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04" creationId="{17B884A1-D68A-450B-BE3E-9BEB87CC841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05" creationId="{EE11F416-C73D-4D38-924D-244F5D62D30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06" creationId="{E1464F9D-FCAD-4A35-B423-81B9CB57CF5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07" creationId="{92F89E97-AD8E-4C18-9A33-7835CAFFD93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08" creationId="{568BCCAC-8C8B-48CD-9665-C739840611F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09" creationId="{5848A963-DDFF-4925-9845-93E10EFC3D8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10" creationId="{CCFCC8DC-F267-4A19-855A-CF870631EBA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11" creationId="{CB583D1C-9B3C-4EE2-947F-48231FDA563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12" creationId="{7B6257F8-EA12-4B5B-AE24-00C685C47A9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13" creationId="{38E3B173-4E98-4FDE-97FE-4EC0C0D6F40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14" creationId="{34811871-FA51-4AE7-B3A4-2DB12A4D079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15" creationId="{C0AB9A30-8354-444F-A916-6351634066C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16" creationId="{11484026-DD88-4201-8E28-86521788364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17" creationId="{5A473188-8C7E-4E63-A056-8AE26C0BF5F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18" creationId="{48E91A28-412D-42F0-A538-B330DBE2EB8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19" creationId="{660F357F-7CF3-4880-B605-45D9559073D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20" creationId="{812799DF-9919-4E3E-8CB9-C399E656F92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21" creationId="{A3290D06-6425-4128-A31A-AA4301B5832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22" creationId="{FCE13A45-CFF5-4699-8642-2459A3B7E37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23" creationId="{D1B19CEF-6778-432D-B420-4A4C1FD6202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24" creationId="{E90844D3-59B1-4A6A-9A81-95C175BF5CA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25" creationId="{DCA1A05A-D2DF-438A-9F7F-10FE61699D8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26" creationId="{061F4A39-9397-4934-83C9-865432FF944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27" creationId="{A6CB2C2F-3164-4C8E-8B52-C409529254D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28" creationId="{40AA7FC9-8C76-4CF3-9992-A67E7CAFAD6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29" creationId="{DA89D5F8-6C27-4799-A97A-C17E024F8A7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30" creationId="{8D8139E5-33B5-4715-A1C0-06BEC7AABD7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31" creationId="{1D85A271-EBA8-4735-A3F2-044AF406123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32" creationId="{1D52B802-1764-4897-983D-7C930C9433F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33" creationId="{65660A34-5AAC-4042-B635-80E1238C75D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34" creationId="{DE3905E9-3302-42A1-8AAA-CDB3ACC0959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35" creationId="{C48EDCD9-AF68-4DB3-A680-9ACB0E490E4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36" creationId="{C607CBB9-3430-46F3-8F7D-D38939E9FC7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37" creationId="{FD5578FC-6F4D-48ED-8AAC-E33015564FF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38" creationId="{A67D38F1-E9C9-4C7C-8715-C18BC37E7F2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39" creationId="{639A7E23-1E40-4BF2-9526-C5EF88056A5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40" creationId="{0F7AD98E-3469-4301-BF86-BEA663A9DB0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41" creationId="{83FF7E86-DCE9-4465-B83D-10E8293E466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42" creationId="{71355459-3A4B-44C5-9CEA-F478BC729A9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43" creationId="{8DBA389E-720B-4DF4-AA49-76A8BB2C2FA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44" creationId="{C2148BF0-2422-48B4-A28A-BE4EAB96490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45" creationId="{4727453F-3F3B-491E-977C-B8E1B86D8C5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46" creationId="{91DFDA34-30B1-4232-A73F-BF4E230E11A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47" creationId="{920EA52A-7BA4-4FE7-83A7-AD0D887509C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48" creationId="{46FF1042-77C3-4C6E-8A61-3869F6EFC5B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49" creationId="{7A4F753E-C45B-4E63-92C5-0CB5DE0795C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50" creationId="{540ADA2A-4DFA-4174-BB02-414547D7080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51" creationId="{AD924BB1-E2E1-46BF-99D5-DAB50C6DFF5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52" creationId="{05428607-000A-4315-B99D-14A2811AB70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53" creationId="{4135141C-2601-4E0B-B753-1D570461479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54" creationId="{45B17226-38C4-4D87-BBBC-5E84E45F704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55" creationId="{510F2D12-640B-4244-A649-06DF892C185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56" creationId="{6CFA3558-5B0D-408F-9EA4-1E75C87CD6C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57" creationId="{1E0CA4A0-ADC8-456D-A020-CEB1DDFD26E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58" creationId="{4BCDDFB9-990A-4401-A55B-852461E7C07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59" creationId="{A8FE0469-C8D6-4D54-951B-940DAB58DA5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60" creationId="{05F31D64-89F4-4FB3-B2B1-BB869F996EB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61" creationId="{2490D328-1743-48A9-8F97-1AB7D4F2EAF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62" creationId="{576883B7-6B8E-4641-91B7-9A96431A666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63" creationId="{23559C25-A13D-42DF-AB16-0BC50E7B373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64" creationId="{A37F70DD-B4EF-4E8B-91FA-581D627471F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65" creationId="{34E7D48C-11BE-4442-96BC-787D5F3310A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66" creationId="{F6F9271E-1178-474F-B442-0149E99FC84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67" creationId="{46F686FB-3F3B-4B1D-95B6-CB618A293D6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68" creationId="{DCFD7E2C-F3EE-4163-8D12-E376A9B9802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69" creationId="{7B53E78A-37BB-422B-AECA-1E023AE16F2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70" creationId="{320E483F-643B-4A5E-8BA1-D5394443F30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71" creationId="{DE6F75F3-9109-406C-B34E-7368969F086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72" creationId="{09293C19-7204-4581-B4D4-1372251104E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73" creationId="{812A5BC8-1CB6-46A6-9CDD-D12CADA0693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74" creationId="{1EE2DE85-F676-46BB-9EBE-9B21CD5BE86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75" creationId="{C32C79AF-FB0D-41ED-9007-42960C367D8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76" creationId="{D993417B-ABCE-4A06-AC44-6F4BE897736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77" creationId="{B02B601F-58F7-479D-B8BD-4B8B063E559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78" creationId="{FDFF111E-501F-418E-9558-0DE40374BE4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79" creationId="{C4DEDB5B-5F40-4824-B423-9FF4C77CD61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80" creationId="{974FCA18-078B-4977-9CCA-B2AD5629053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81" creationId="{7893E89B-3E8E-42E0-949A-A4C26372838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82" creationId="{7C0F5B0E-B373-4E37-903C-5DE860CD2B4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83" creationId="{4F353FCB-AB3D-4307-B601-9C5CC238B4C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84" creationId="{4C9D2934-98F4-4D4E-B170-78A24459486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85" creationId="{ED259363-B65A-4E65-91FC-426AC99EFC0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86" creationId="{BFB1D45B-82FE-4EBB-B151-1729EDCC921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87" creationId="{73BD25FA-599D-4AEC-B85B-A3D8E55A148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88" creationId="{4E02393C-B731-4D03-967C-B523D570D15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89" creationId="{AC19FFA8-69D1-48CE-BEF4-260CEDE3513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90" creationId="{CBAB8121-37D1-4942-B2EA-9B424D3E0C5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91" creationId="{081CA103-16BC-4E7D-AD62-53A465DB39D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92" creationId="{6931CFC4-0CF4-43B4-8273-EF441F0A6E0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93" creationId="{59DA02FD-D95E-465B-B9E4-7C21E77AAB0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94" creationId="{03680638-461F-4F67-8EA9-21214BE51F1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95" creationId="{A250DD7F-C285-47E2-812D-C866C5D308E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96" creationId="{CF4A0F7A-F622-47CA-A46D-B8D14E8E6DD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97" creationId="{FC866EC2-64E1-486C-BD7B-C9F477D2541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98" creationId="{2A371B78-453C-49A5-98E0-8FDE3973E7F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599" creationId="{510B1382-6A14-4394-A862-0D39FC35BB6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00" creationId="{2B859BEF-23CD-401B-BC03-5AC1AC86F83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01" creationId="{92224006-2571-4859-B79D-2AA526E7707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02" creationId="{A7A57A9F-28BC-4EFC-8222-81565717A7D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03" creationId="{E4D437C5-DBFD-46DD-BDD8-C6391246E20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04" creationId="{BC939AE9-FBED-48B9-BAA5-CB31CF3DAE3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05" creationId="{69844E0D-23B1-4A7E-BE2F-C58739623B5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06" creationId="{B560D61F-2E58-44E9-A109-50FB8632006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07" creationId="{DEDE5911-62E6-4D8D-AC9E-4466C1BBC61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08" creationId="{C777C837-3A88-4D6D-A8B8-D03EE4DBB8E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09" creationId="{45027226-ACB3-4320-8859-AB312F6430D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10" creationId="{0961230D-E7DA-4F3E-B92E-95F47AA22AE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11" creationId="{2DCB4BD3-90BC-4510-A3FB-7557CFA88B7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12" creationId="{49F845A1-86EB-42C2-B9DB-2AB84E48F43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13" creationId="{C58879B5-1741-4219-B9FB-325D9C47BF4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14" creationId="{73A9BF26-2243-458C-BF3B-F3C055B8AD9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15" creationId="{9065F043-2AE7-4AAA-9D4C-2DD6F39919B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16" creationId="{512EC9AF-BD6F-4BE4-8B00-922A00D6798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17" creationId="{38642EC6-61C4-4C85-A63C-F2A2A845F9C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18" creationId="{A4804139-7AC8-4E9E-8560-AF7C3C1613E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19" creationId="{62A943ED-2E42-4F88-A7D7-926902A52E2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20" creationId="{4E95C7D6-0458-4233-8CEB-B566D521EF0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21" creationId="{7E85AEC3-7AAC-43EE-B0E4-2F752F1B65E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22" creationId="{6980689F-7C22-4E84-9843-B2493BCAF2D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23" creationId="{B6FE6D96-FA77-4C59-B326-CBDDCE4E90D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24" creationId="{6483B7F6-BE3E-477D-885F-9C63A1B81AF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25" creationId="{E7766153-75FE-4016-848C-206808D30B4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26" creationId="{00660F56-09A0-4511-B5FD-4FD47B808FF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27" creationId="{041BE40F-9F85-4AEE-9590-4CBBF7FB718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28" creationId="{6438F21D-9078-4EC9-B249-BAC363BFFE8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29" creationId="{CE0889DD-20EE-44E3-9CEE-1E501004544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30" creationId="{B420B824-8E49-4877-BE7E-BC8CAF00D6E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31" creationId="{390E46C6-A6C3-46B4-B371-52B9CFD5DFF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32" creationId="{A454700B-0019-4F3F-868B-B24D44A50A6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33" creationId="{F19B18E7-A4CE-4FC0-857C-7E369B1186E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34" creationId="{41C7BCBA-5219-41B3-9CCF-1B0B275C93A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35" creationId="{766955B2-8C8F-4554-94CC-102988BCA01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36" creationId="{D3D2DA9A-4A5F-4409-BC84-912F6FD5DA5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37" creationId="{EBAFD0F5-A4C3-4BFC-91BA-A86ADC4E086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38" creationId="{E34C8DEF-5CA0-42F3-8DF1-F9509CA3E53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39" creationId="{8E31AC06-906B-434F-83E8-C166DC5D33A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40" creationId="{5B09A929-1F49-4646-B9B2-0D196DC9F96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41" creationId="{7D77D622-BA69-4BD1-BAD4-83E142686DE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42" creationId="{37903ADF-9F1E-47F6-977A-10C7095AD1A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43" creationId="{CDE03DFC-8610-4333-92DA-A635D0411CC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44" creationId="{D57272EE-5635-4BE4-B2F2-925BABA0060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45" creationId="{8BAF4900-126F-4E61-8F01-C0F6F4D9FF2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46" creationId="{2FA74D17-7F2A-43E3-8CB2-77F85833552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47" creationId="{71EFF9F5-9FC8-43CC-B297-FAF36EF696D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48" creationId="{A0093119-93AC-40BC-898C-ABDBC961270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49" creationId="{38CBDBB5-7975-45CA-BB4E-7952342D369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50" creationId="{EBAF104A-D303-4D15-9A7A-7D327D73AD8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51" creationId="{B3C72CB2-EBD2-44FE-B24B-5AA00B020F0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52" creationId="{DEB0DA7B-9769-4678-9932-617C91FBADC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53" creationId="{BDF2153B-60A5-4AFF-91F8-9EA1B533DA8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54" creationId="{422E16E9-CA5B-4E39-882D-1F7B1FD8A81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55" creationId="{23E79DC6-A38B-4C99-9179-597540ED190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56" creationId="{33F8D240-1111-475B-B4E8-B604740CA56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57" creationId="{95DE20E2-7D39-4475-952E-36DB8CFD8FE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58" creationId="{5061B0AA-5204-46AF-8234-F39801E8406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59" creationId="{094B7FCB-C0F8-4B20-9244-D55B2F7E7FC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60" creationId="{E3F7B783-D173-4B12-8135-3EB03E12EF5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61" creationId="{7BCAA576-5CFA-4C71-A113-F06CE7C4E01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62" creationId="{8FAFFFC9-0361-436E-9181-C9022AFDC3B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63" creationId="{E24A1D60-B573-4868-A473-A1B3EE2C31A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64" creationId="{CFA85E04-136E-4FC6-BD3A-CD38B1D5308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65" creationId="{2F50D38E-5DA2-4913-BC5B-5E46A7F5AE2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66" creationId="{825D39D7-DACD-40B6-AB89-51960F98C97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67" creationId="{726BDC57-7B2E-4E83-A740-0C01D882B1E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68" creationId="{B51DBEED-5D08-489C-B3A0-D31E1BD0CD2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69" creationId="{2E6EB545-C85C-4B02-A89B-6E245B13ECD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70" creationId="{9DA3CE07-926A-45B2-9588-891C1C23B33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71" creationId="{C49D712A-13EA-4E1E-BAD9-01EDD253B3B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72" creationId="{D9400A1B-F767-4C9E-8B74-FC495240ED5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73" creationId="{B703D441-1585-4F13-8E50-3C7AF12A8E0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74" creationId="{38C96230-9DC4-480B-987F-21F9F00CB27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75" creationId="{D0A159DB-6865-478C-BDF8-64046DFC6B0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76" creationId="{336103C9-4C15-48F9-BF2C-16BA2581DCF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77" creationId="{43B68C10-5B39-4F3F-86B7-993B749CCE0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78" creationId="{3FFD43B5-2357-4A93-9DF6-00C13E9F784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79" creationId="{13ABF967-1A6F-43B0-97C4-67626A1C4A2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80" creationId="{6BBEF0AD-8D31-449C-AAD1-6C5623DB76D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81" creationId="{B870FCB0-8D8F-4E42-A7E4-B4E61F58AAC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82" creationId="{3D5BBAFF-4947-4407-A47D-30D5627A34E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83" creationId="{261C3DAF-225E-4404-966C-CC826BD144C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84" creationId="{4619A838-0CA1-47B9-BC24-AA075644DC4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85" creationId="{3F194E9E-F0B4-4DA6-B5E2-1B00883DD19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86" creationId="{9460C7E5-00DE-49AF-9A33-D1D684FB3C2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87" creationId="{195FAD4E-E981-4DC3-92B7-A064FBFA7A1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88" creationId="{A30E8173-405F-4889-93DA-D0051C964C4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89" creationId="{14F0A0C4-8EA4-4FA5-AE20-46830BC4179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90" creationId="{C4D9D702-E55E-49F6-9F74-BF7C7F3AD70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91" creationId="{AA326B30-3FD5-4E88-9E57-5ECF849382B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92" creationId="{1FD99687-92F3-4256-82CA-CAA05CACB4C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93" creationId="{E6B19838-795E-4B55-9368-1B03788E104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94" creationId="{EC984CD9-EABD-40CD-B640-EE2F9DC2542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95" creationId="{4522F21E-C355-423E-9B87-94BAFBE6D03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96" creationId="{C996BC83-037C-43C6-B6BF-C0FA3F950EF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97" creationId="{AF832CF1-9CB9-4C36-9C66-2693C374E76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98" creationId="{19512DBA-223C-429E-B93F-043E1E02085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699" creationId="{49168E74-B354-4E8F-9335-D95E12E9532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00" creationId="{373AABDF-78BE-4DE5-8110-DE6776CD96E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01" creationId="{6707117C-5B10-4FF2-997D-76631E9723C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02" creationId="{8988C20B-24F1-47CE-BB1A-6EF27242A23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03" creationId="{AB0F43E3-BCD0-4A6D-93DA-72CAE279D3F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04" creationId="{21E0137B-83E4-40FA-A706-D51674B6616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05" creationId="{4C066470-1C88-411A-8C78-6AF27FFEEF8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06" creationId="{894B9795-4BA0-406D-9729-63B864024C7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07" creationId="{C9F84DFC-550C-42F7-8FBF-93C7319924B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08" creationId="{05B4D908-6D59-4E1E-8A2E-45AF5D9A00D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09" creationId="{700806E9-74F5-4488-9684-1C8A16FA06E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10" creationId="{A1B995C2-81B0-4429-9EC1-0BB315CFF5A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11" creationId="{4D4AFC47-1718-4715-BE8E-BC3D2A1B50E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12" creationId="{CD739C9C-DCFF-48D1-AFF7-647871A459C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13" creationId="{29B7B587-A72B-408E-A373-474C93BA568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14" creationId="{1970C154-1485-4803-BD3A-40104E17886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15" creationId="{D9C9E586-A193-4A6E-B20C-7DAAF7116B7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16" creationId="{45507B21-A68B-422B-9BAB-4F6099E1606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17" creationId="{2EBE2C5F-84CC-44B1-85E1-BE5E8AC1D37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18" creationId="{7031BA51-4BF7-4E81-BC07-3B14E2365ED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19" creationId="{B53059E3-3D81-4B04-90AA-641DC367F27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20" creationId="{0234DA12-088B-4DAB-8C46-B57496EA863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21" creationId="{770CF9E0-1D67-4EB0-A108-643E75B449E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22" creationId="{B80CBA4C-00F7-45E9-9901-C31A2AC586C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23" creationId="{4F6D0689-F115-4592-AF06-2ADAB17E763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24" creationId="{9FE9042C-440F-4BA0-9045-C3504DEA646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25" creationId="{7B849A63-238A-456B-9F9D-BF8FC7FC571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26" creationId="{E1F78634-182F-4F98-AE26-C7EED3C1327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27" creationId="{54EFBA94-01B1-4DD1-962E-BCD509243E9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28" creationId="{FD61CC99-706A-41E0-B241-3C253D9C07E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29" creationId="{21B30EF4-AA1E-4C70-8754-31AA0CE5B6D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30" creationId="{8DC9CB07-1FCF-4809-A0BC-D57CAF60B08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31" creationId="{55786F18-4B1E-4236-BA53-BF1A4F6D0E5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32" creationId="{3445401A-D46C-4BE4-864C-4FF21F311CC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33" creationId="{6A307511-8718-4727-8C0F-E4DBFD4E9EE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34" creationId="{F478AE06-B032-4AF2-B45F-29990EF6788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35" creationId="{965EDADC-31E4-4E6C-A1B0-EEEE560FCDF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36" creationId="{F23CE573-4DB3-4F61-A18C-20DD4AB15BA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37" creationId="{7E348E79-4BBE-4AAE-A166-25461C05656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38" creationId="{CBEEC113-F935-4355-A720-9FC29E12A36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39" creationId="{59C56962-D9E4-4B6F-BBFE-21176462DFB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40" creationId="{ADAA1114-4528-456F-AF13-927D100616B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41" creationId="{A0D3C621-D84E-4507-AF12-10B17267EFB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42" creationId="{B9BCB452-66C5-437A-A028-D646C547A68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43" creationId="{3B0D27B9-85B4-4A13-8EE9-A3DCCFC0F81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44" creationId="{B047E741-E01C-4A7A-8EB7-50D450B579C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45" creationId="{1334F272-3BCB-4225-9ACC-027C6A5BF29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46" creationId="{2A635D70-6B0B-4FD1-B422-E40955952AB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47" creationId="{DB96E66D-8B67-47D3-82F9-4323EEBE501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48" creationId="{734C88B5-1E02-454B-934A-0AEAF8B9B95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49" creationId="{4C88D6C8-BB7C-4E17-B47B-C33E7F4DFA8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50" creationId="{17B68CDD-405E-487C-9162-EB2BF4A66A2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51" creationId="{E0333EBC-D8BC-445C-805A-F7B6B039C41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52" creationId="{10027CCC-141E-4194-A18D-8B7F04E3249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53" creationId="{C422CC86-F692-4C1B-8256-E9B1A178854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54" creationId="{56FD2555-C99E-494E-8B67-0017316BE32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55" creationId="{B16FED5D-2D43-49CF-ABD9-9113E361C3C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56" creationId="{243BB7EA-1B77-4658-8948-87E1E47FC1F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57" creationId="{C669D119-96C3-4D6A-9A5C-41F89CDBE15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58" creationId="{2C294C15-7C75-4A33-AD7F-D00EE2E3488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59" creationId="{3609A882-53D7-4F35-AE46-5098A555453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60" creationId="{2C213894-F7D9-4360-B31B-06B66A6D465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61" creationId="{DFD8A413-6A7D-4DB2-B127-FFC6AAC95CF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62" creationId="{BB77C5FF-82C6-4FC5-89C6-0AACA3BDA43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63" creationId="{5457C305-907D-429E-8F23-8A163F7737D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64" creationId="{415D06A2-0960-47E6-8D56-9E6EA91198E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65" creationId="{7D8D2C34-4CCA-4FC3-88BE-323F63815E9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66" creationId="{CBFB0D41-3325-4380-8033-A615ED7384D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67" creationId="{657CC07C-193E-4867-94A7-5825C85EC34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68" creationId="{B328D5B0-CFA2-450B-B0BC-3A7E37AF03E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69" creationId="{02D57899-824F-48AE-A964-02990E52888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70" creationId="{ACF29E58-5AEA-4BC0-AFC1-E3A5A01351F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71" creationId="{1758C064-579A-4D9F-87EE-1819860CCF5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72" creationId="{358D189A-6EDD-4CD8-B959-370E68E1324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73" creationId="{F739375A-36F1-4DE8-8ADF-675227A790E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74" creationId="{E92FBBCF-C595-47DE-A9C4-5EC31903D1B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75" creationId="{4C17A12C-545B-42CF-8A40-5ADDFEFF566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76" creationId="{B4D0D140-D382-4B1B-A785-B3D64C93893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77" creationId="{FA098A9C-EDE2-4A3D-A943-D21859DF909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78" creationId="{69E22DCC-53E4-47B7-87E6-01D1D3AF513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79" creationId="{FCB219D3-624D-4835-AA2D-81E34C323C9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80" creationId="{56A01CE2-14DE-4E51-8F41-5D615E4F89C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81" creationId="{1793A2C1-76E0-417B-9ACD-851156758A5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82" creationId="{1DAB6BEB-E47E-4E81-9AAF-7A2CE2121F7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83" creationId="{AD46E993-BDAC-46F8-AF60-C71764B18D8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84" creationId="{78AD4A58-9D2B-4E1F-827A-8536A498D3A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85" creationId="{088B069A-E3A2-477F-8B25-F330EFF9D1C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86" creationId="{8DFB3A2E-4B31-46D2-80B5-E3BCD57C6C8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87" creationId="{3E37C0F4-1B1F-44FF-80AF-436BAB463EA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88" creationId="{3C69E7B5-B727-45C6-B0DB-1E0EB9961D3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89" creationId="{574ECA7A-2436-4964-B0F5-6CCF9297B0B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90" creationId="{2333FCC5-1131-4A09-8321-F2F7A3F7F06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91" creationId="{FE91FEFB-F67F-4EF4-9059-5B96710ECCD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92" creationId="{20AC3DD2-7A86-48B0-918A-FCCE37F58ED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93" creationId="{40EC8437-D472-48C3-A08A-DF905562E8F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94" creationId="{A0E24069-8DB2-4EC3-A7F5-7077D1AEFC9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95" creationId="{8EA67D52-ADFA-4ABB-931F-CDBD7C469BD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96" creationId="{B0CF0CCA-5AE3-448A-BBB9-7F3EB31AE4C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97" creationId="{33FA0107-E41C-4A72-A703-51FD3A0EB97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98" creationId="{E697460F-6AD6-478D-A44A-68D83741E73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799" creationId="{3130709F-05DB-4E54-ABEF-CBE0586F641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00" creationId="{AE98FFFC-105A-489A-B8E9-F5355833E16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01" creationId="{BDDD4536-EBD7-43BA-9E47-22A96921A01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02" creationId="{8D4E6B86-630C-430C-88F7-BE848B28729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03" creationId="{EEAC6374-9AB5-4A7E-91E9-07FB25BBC32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04" creationId="{9044AD63-6295-46F5-95F1-FD171CB49D7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05" creationId="{8348CDF6-F8F3-4C6D-84C6-8A5CCB8E083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06" creationId="{A4EB1F3C-07AE-4E90-847C-09789AC7692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07" creationId="{52111EB7-065A-48A6-B68A-0BC75B4A466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08" creationId="{3D3DC0A4-9A69-4C97-BDE1-5BDA46B9542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09" creationId="{FB2D479B-C3EA-4F8E-AA5C-E2738C03F84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10" creationId="{79E16693-1240-4A30-B10C-6F3EF589BC9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11" creationId="{D548C3FB-E6D4-4B99-916E-B816F243DD0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12" creationId="{21FC5751-A701-4D3A-8CBD-51EF86D2F8C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13" creationId="{7D543BC0-E3C4-48CF-9050-DE5C417FCF4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14" creationId="{E0313550-63B0-4C0C-AC50-BF2D3B84386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15" creationId="{FC332059-81D3-4CC5-9DC9-F54E8C6BFEA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16" creationId="{B05295EF-83BF-4B10-A9C8-9DEA7442669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17" creationId="{33C97D41-9955-48F2-9194-5AEBFB9F5DD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18" creationId="{7FF811D5-3F8C-4489-8E6A-7D99A712B1F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19" creationId="{AC6B6523-5EE6-4F21-BDA5-3F8DFDCD48A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20" creationId="{ECF2CF89-0410-4CD6-9289-74691173AE4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21" creationId="{B5A4D273-B53C-453A-B695-91EE711AAA4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22" creationId="{9044373E-2FA7-4235-8B17-C25063355B2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23" creationId="{4C84BFB8-0E85-469F-830E-BBA50B80DFC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24" creationId="{A30D9FAF-3F50-4C2D-BC9C-FD1156DFFF5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25" creationId="{8BFB3FC5-8374-4F43-824F-EEF1E1B0B2A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26" creationId="{55E4147C-DC8F-4300-B1DB-D8A9654E7B6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27" creationId="{E3B0B209-5DB7-4FF6-BE14-38B4DA382AC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28" creationId="{3D0643BB-035F-4D92-AAA2-D6331B89522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29" creationId="{9927BDFE-8621-4E47-833B-8499AF1917A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30" creationId="{CF251A35-57B6-4B76-9BAE-7DD2DCAE05D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31" creationId="{84889882-A204-4E20-A7B9-74CDF919A0B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32" creationId="{9E18D9B9-6F7D-45AE-8D0E-A6DD7725A36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33" creationId="{4B8F9065-DFC7-4452-A1AC-CD403ADC12E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34" creationId="{1D85BD3B-6D71-4E26-8883-9E5A69BD934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35" creationId="{2AEE256D-0A13-4C73-86F7-7C74B536330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36" creationId="{042CD43D-5EA1-4383-B6E9-C8D7B01CDED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37" creationId="{D1EB9489-4E92-438F-92E8-AB07C57E98D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38" creationId="{131EC704-00AD-452E-9944-D12A10125AF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39" creationId="{5AF07523-5115-497A-8BD2-2202A6D7EE9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40" creationId="{180A56A6-3367-47D0-9F70-460B128CDB4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41" creationId="{434CAAB5-CF11-4AA6-AC28-C138A8AB891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42" creationId="{06F590CA-3B01-416A-90F3-26CCB893CEB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43" creationId="{9660CA2F-86DD-43DA-9779-2E44739BCF7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44" creationId="{9305C49E-22CC-49DA-9CC8-100F4C036E3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45" creationId="{95764088-1CF8-4799-8250-80DC83E3E16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46" creationId="{EBD1DEF4-36DE-443F-889F-371BD9F0EFA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47" creationId="{03A0A0E7-F5E8-40BD-B2B2-0A818E40885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48" creationId="{11655903-DE9E-4F6E-ACBD-E4CDF15F7A4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49" creationId="{91CB4910-4611-43C4-8ADF-03A2E61012B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50" creationId="{A512652C-E139-44BB-AEB9-0B10F76B8B9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51" creationId="{556F5842-C27A-42E1-8906-26D2F90E0EE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52" creationId="{2BD08261-4EA2-4989-AA95-57A69B31C3D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53" creationId="{2C6983B0-4A2A-4643-913C-34E182DDBF0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54" creationId="{6937084E-4B4B-4EA2-8A4E-A24074BCE79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55" creationId="{ACEAEAA1-0157-4DA5-BC01-709BD9E2159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56" creationId="{79E8BB07-BB4A-4573-87ED-A0B8C9E97CE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57" creationId="{21F87290-2D9D-415F-B3C2-4AA63BB5895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58" creationId="{F9A05C97-261E-4C79-AE75-BF7211A69FD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59" creationId="{1626D6A1-B3DD-44A2-97D1-27911060371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60" creationId="{481C1B8F-E59B-42FB-ABEE-D8982C49E5B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61" creationId="{37F6A28D-36EA-4A6C-84AA-E3CB0FD864F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62" creationId="{2F29B69A-5982-406C-A054-17DAA625777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63" creationId="{D18A0B4C-9FEE-47AA-8C08-E380333D460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64" creationId="{09F8182A-34DA-43A8-A920-0AED7CE1401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65" creationId="{F447661A-5678-4E3F-8ABE-BE4CB0056C8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66" creationId="{5338C049-9766-4A59-AD4A-69747DDD38D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67" creationId="{F6371B3C-CE17-4D6F-B150-7EA6359F3A1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68" creationId="{02F13E7D-80D9-4004-92C7-E0EA13B5191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69" creationId="{3573FF8F-9130-405D-9251-3094ADB86A6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70" creationId="{6065B3D2-5712-4BD4-B855-CFC04AE74CE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71" creationId="{2B9ED7E1-EC63-4B3A-8FCF-E1D8697E120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72" creationId="{37B00CA0-1C2D-4C7B-A649-595354AB654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73" creationId="{C0563726-0E5F-43F5-BC4B-3A983430E05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74" creationId="{F958EAC0-E0EB-4C13-B671-ABAC4BEA1F3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75" creationId="{1591AB97-536F-41DB-BB84-FE4D9A50D08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76" creationId="{96EC8CF3-56AF-4384-94EC-131E49D513C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77" creationId="{27281EAB-CE75-4017-9780-F0FB3A4D686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78" creationId="{D22AE0B5-42F2-4C6D-A15C-D0581F39511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79" creationId="{11266A19-A9D7-4E75-9DE6-CAD93056DDA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80" creationId="{C5898CF6-B959-43E1-9ADA-FBFDCC9D09E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81" creationId="{4EE9B209-62A1-4B2A-90DA-7C9580B9101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82" creationId="{B1B6FA49-3B5B-41AC-A217-5BA7008ABB1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83" creationId="{3E270D8B-3152-4B81-92C3-31F0A53920E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84" creationId="{2376BBD5-172B-44CC-9DAD-039E6D7068A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85" creationId="{9D28BB98-A15B-404F-8FB6-9A15CD9E5D4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86" creationId="{DFC010BE-37B0-4229-A988-231710BDA7E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87" creationId="{A6A453E7-57BA-4DAE-A819-988A7DED17E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88" creationId="{F85BF775-A989-4A4F-A5C7-61932E9FA63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89" creationId="{B58A1C5E-8727-481B-8176-6336932A015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90" creationId="{7E598588-A444-4AA9-868D-991149E9DA7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91" creationId="{8C26A3C3-32A8-4FCE-8356-02F73A84C85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92" creationId="{9508EE7B-DF2F-4A0D-9EDA-292D8D537D9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93" creationId="{378B1AA4-5CC2-4B6F-9580-6276438113A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94" creationId="{79E4F5A1-5079-461A-9854-46DAA9111DD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95" creationId="{0E5D29B7-73B1-4C0E-8D92-96CD035493D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96" creationId="{1661F684-7B16-4F36-B044-D9DFBAD6DCD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97" creationId="{37CBE746-0731-4232-93E4-815B32D6D7B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98" creationId="{E6E1808E-AC0F-42C6-B5C6-71D0CAEB217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899" creationId="{69DC0FA3-EF58-41F9-A508-7714CD03F6B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00" creationId="{51A10194-231F-4E68-B8E6-14522831727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01" creationId="{CEC550E7-63CB-4FCC-855D-6666A585D28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02" creationId="{62135868-38AE-4883-B63A-2683BAD7025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03" creationId="{9A41FAC0-9C30-49F0-B712-E3CC572DC0B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04" creationId="{F74493D2-0B53-45D5-B2CF-D9BA6A07873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05" creationId="{F6DE0713-ADC5-4F1D-A3C3-92F496D55B7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06" creationId="{26E111BB-28DE-4AB8-AD04-D56F1F3BB5B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07" creationId="{B98A5692-C6A9-4DA0-8024-6FAE2C9BFD4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08" creationId="{DF16B91B-ED5E-4564-A7CC-DF9FCA11FE1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09" creationId="{8EB179CC-9AB2-4D35-80F0-DF19CAAE81D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10" creationId="{7DBFC2D7-B4B0-48A4-9E00-49D6F19838A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11" creationId="{4A3E2522-1694-4739-B799-D613D75917E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12" creationId="{E3F9E2E9-E00F-4DB6-B292-B10A85F0BB6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13" creationId="{F80EEDAB-6991-49C1-A81B-90DCDE80591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14" creationId="{1A769EE9-9072-4513-A6A3-426996BF09B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15" creationId="{A4D8E33B-F78D-458C-B4A4-4836944A594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16" creationId="{6AC6BFAF-1E16-4135-BEAD-845A53C964C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17" creationId="{C1F6CEA6-B2B0-406C-B829-8D95201EE01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18" creationId="{3C484A16-83E3-4790-8025-256D4D01C74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19" creationId="{6ED890E2-F701-4A7A-96E2-86D4D6A800E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20" creationId="{0C15C475-048B-4DB0-8962-9B593555FD9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21" creationId="{1258C5D8-26DB-4467-90DF-58DBE6306D9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22" creationId="{E949D1D3-1544-48BC-A7E9-1F75E6B66F2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23" creationId="{97844FFF-7EFE-4F93-BDE8-D9F4968884B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24" creationId="{D5B160D9-6FFC-4EE2-8EDA-937B0C8D60B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25" creationId="{8E707EA0-C759-4327-A61B-70150D40F5E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26" creationId="{C74D952C-FC9D-46DF-BC60-A6A37BD2DE1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27" creationId="{C1C784A0-1B16-4719-A54D-D603F8D93A5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28" creationId="{D763B84B-7F6F-49EF-952B-0C977B75FF2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29" creationId="{D6D71F80-8BB4-46C3-879A-89FB448AAE8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30" creationId="{36722C14-8BC1-4020-85FC-FEA41647F08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31" creationId="{2A57A617-B484-4B1C-83C5-343EB25E632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32" creationId="{27C9B477-DE82-4573-BA42-A8C85A44A02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33" creationId="{ED6FCB52-6392-4FEF-A0A7-F544283C5BD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34" creationId="{4CF22589-061A-403F-9B3F-DDBD3A4A8BA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35" creationId="{D8C3130E-C371-4394-9783-4EC6E171729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36" creationId="{54518CD8-E9F7-4B6D-B4D5-45A9CF3E905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37" creationId="{CE503C87-D7A9-4EFA-BA2F-A0E87547C63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38" creationId="{8B76E098-1B55-414A-A34F-C837D1FB692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39" creationId="{624C1655-993F-48E1-8D7D-0ECEEC3F72D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40" creationId="{44F248ED-A61E-436F-A981-B7A943D640A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41" creationId="{160A9B65-0AD2-41D9-878A-BA9BAE47C8B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42" creationId="{2648BDEC-9351-47A9-BDA4-B1A20B7A682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43" creationId="{B3BA1584-885B-497C-B089-D4BB6C17A90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44" creationId="{2ACE5E69-3836-4352-8631-B3AB0BDE915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45" creationId="{76F34CFB-D5E8-457D-9CED-5189AF02A84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46" creationId="{F86F85F4-1BEC-4A32-87E0-50D16930BA2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47" creationId="{95F5D89F-BF2C-489C-813A-3E4318DD85F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48" creationId="{9BCE7F5D-8CE1-4D2E-9647-683775509CF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49" creationId="{48AB8A33-A1F4-4859-A1E5-C09A5396887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50" creationId="{0E317513-B3BF-4597-92A4-7249AB61E31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51" creationId="{9487AB50-DC0E-48F8-80CA-2CCC41F8B24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52" creationId="{07FC896B-FAE5-4087-A066-08D831FCB65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53" creationId="{73A94B14-0E2B-440A-AF80-B2AC91E2634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54" creationId="{9D7B3B65-5F3C-4B1E-B570-6C96F6449AB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55" creationId="{6F0ADDFF-71E4-4E6D-82AB-2FDCA69FF82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56" creationId="{7F7B2FCF-D39A-40C4-BF78-97C81516B8D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57" creationId="{32A6BF4B-3BBF-4946-8C2F-70CC2A4DDF7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58" creationId="{E2103A15-AF10-4AC1-AE3B-3BECC6D96B9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59" creationId="{53720B5A-A0B6-4173-86D1-02EC3D5BED4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60" creationId="{0D99AD26-65B7-4ED6-96EA-EC86BB86830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61" creationId="{5221A9A3-3A7B-4FAB-B481-FDDDC03719A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62" creationId="{31D372B3-9E6C-431A-8EA5-A1EBD3C8515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63" creationId="{E28E2691-50D6-414A-A94F-67B5C9D8C88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64" creationId="{06064525-96DE-4E10-A827-11C3CD3270A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65" creationId="{852FC326-A639-4068-83A5-17603DFBF3E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66" creationId="{BB4AC499-7663-4FF9-875D-F64B48AAD77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67" creationId="{426EF7D7-A75F-4EA0-8574-A0B0BC054A9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68" creationId="{04D3EAD3-0E4A-447A-96FC-C4434B9C527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69" creationId="{6CFEA5B9-DC85-478D-8830-8DFBF2D78E2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70" creationId="{40D9FDAC-8DCB-4153-ADB5-67075343B3F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71" creationId="{156C0B32-3F97-4226-9C01-7C752E27004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72" creationId="{D599F0CD-83DC-4C87-8414-7A2496DBD26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73" creationId="{1DA8C975-D4E9-4F59-8ACE-3EC6748C474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74" creationId="{5C0DA605-0530-49A2-AC3B-59DB45F7CBA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75" creationId="{8B1E0E40-6CCD-4949-95D4-52EAE44CBC5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76" creationId="{2A6692FD-C538-450A-B53B-B1BC68C0539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77" creationId="{A8AABF87-B746-4ECA-AA7E-E4A50E444DB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78" creationId="{8B4DC343-90BB-4326-A6F9-C05596EFED3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79" creationId="{D7679D23-BFFB-44EB-9306-A8A369E148C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80" creationId="{4C031D55-9413-48DE-8252-792F703A9E8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81" creationId="{CE481251-BCF5-469A-8A29-93B6CBB1315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82" creationId="{50EF3F25-EB76-40D5-869A-3E9ADF3A066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83" creationId="{8349DB6F-13DD-478B-B465-96D7079826A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84" creationId="{AFE38353-B38A-4AA4-9AA1-C7B9B8FE0AF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85" creationId="{6713AB4E-13E3-49DF-8DBC-FBBE9EAA950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86" creationId="{05892071-0864-4A28-86DD-36954A08BAD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87" creationId="{5F3ACED1-FA4A-482C-A027-6B64FBAD3E2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88" creationId="{085A4238-EE86-4190-87AC-3EBCFD72C8C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89" creationId="{356BBA7B-F782-4FA2-932C-0D2036B1932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90" creationId="{3B5C0C7D-743D-49CC-8187-FDCFA1C2322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91" creationId="{76A734F3-A156-44A0-8031-BFDBE100EDE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92" creationId="{634604CA-66A7-4CFC-A7FE-A8289C2F4C2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93" creationId="{0A210F0C-1B34-4611-9DA5-DA8EA5B4324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94" creationId="{2E3B9F4D-7C20-4EBD-8F10-118A75843EE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95" creationId="{B544602C-9456-4F56-9466-EA22207002C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96" creationId="{BA895E71-AFF6-4841-B38A-02876CA7FFF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97" creationId="{B429A4D2-F355-408A-AAA2-380E4E47FE4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98" creationId="{DA790CA8-CD77-4C03-9834-CD075E223AD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999" creationId="{EFCCA467-1A40-4EE7-84E4-4C1F2F979D4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00" creationId="{A210BC31-7BF8-484A-A3B6-3C2E4265BF0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01" creationId="{8AD37D5F-5ABC-4D9A-B599-3C431982321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02" creationId="{DE0220BA-02A5-46E2-849B-6D35C40AE2F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03" creationId="{44D36825-58B7-46EB-8857-FFFEB24F0A0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04" creationId="{39815A3E-099B-4A17-BD0F-4BDBD3827F0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05" creationId="{E57CDBAE-11C4-4DEB-920A-11AF9AFEB7E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06" creationId="{319EEC5E-5054-457F-96C5-322F47E73C4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07" creationId="{9E06A693-773B-487B-B6ED-AEB5D8EBE93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08" creationId="{496812C3-62E4-4F87-96A1-879ADDDE96F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09" creationId="{F67C6BA4-834A-47F8-96FF-A42A1C86A39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10" creationId="{EE6B3101-1CE3-4149-A956-8E06F571A27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11" creationId="{C8D6BF11-3B0D-490A-9BFC-3AF8AEC033C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12" creationId="{AEA0895B-C45D-4C3D-AFF3-E8FDA93DFC4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13" creationId="{B4DA5B10-0E89-4D54-BAA6-B4A44485E63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14" creationId="{149FF42C-8A05-4C89-BB6B-4BA049FA88D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15" creationId="{6CE25A58-FB06-4F3A-AC70-88976CA7208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16" creationId="{3CADB932-C7F1-4BBE-B7C6-9C5D00DD720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17" creationId="{008FDDCA-7069-4781-B997-122592EDCEA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18" creationId="{16357A1A-5A2E-49F6-9D71-CA750FBE0D1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19" creationId="{42994A76-A774-438F-8522-68BF5618148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20" creationId="{B49357DB-AE6A-4109-BF90-FFDE51755E6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21" creationId="{C11491D6-1B9B-433F-9FAD-76A40DA704D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22" creationId="{6F5A8E01-0D17-4870-9DCC-4D9DA373DEA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23" creationId="{E9A72EBD-4C01-42F5-BB04-4AAC9FDCA97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24" creationId="{F92AF9E1-D8D2-45EB-BA3E-7D25CE3DC0E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25" creationId="{DAD31A02-B971-4570-8BD7-87B86B413D9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26" creationId="{E66B623D-76B5-41F8-8FD6-CDD25DF1406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27" creationId="{018B0D08-3407-4922-9212-CB321895862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28" creationId="{F59D05EE-34E5-4277-B661-A0A6730DEB1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29" creationId="{FCAA259B-BE8F-4EFD-A0B2-502ACB48CAC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30" creationId="{B91D2944-2D1E-4C1D-9048-364164D0D56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31" creationId="{7C16125E-95FF-4AA8-91CD-8DAB7F61ACC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32" creationId="{7611A10E-5924-4092-B8E3-7E1ABF602B6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33" creationId="{836FEF63-9AA8-4B63-8A1E-71675BC68A5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34" creationId="{D21EB62F-7898-49F0-9EA8-A71143B8798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35" creationId="{B84B751E-26F5-43F3-841C-FC27E1D3FE2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36" creationId="{B588A09F-2616-4D2F-A6BA-D9812A40729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37" creationId="{31D75694-3D53-48E1-B6D5-B129C6D99CF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38" creationId="{BA648016-F7BC-4619-A327-32A9077C977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39" creationId="{425564A2-9794-45FF-A7D7-7A7EB578C58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40" creationId="{98187AAA-4B46-415B-B8CC-06D34BCA3B5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41" creationId="{9E7D6659-1BD9-4BDC-8AAF-86F6794851C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42" creationId="{E2577192-A54B-4044-9A91-A451643E3B6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43" creationId="{7A1E3541-512A-44AA-A23C-2EE6786B8FF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44" creationId="{F9D9320A-37EC-4624-A060-F052E045B92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45" creationId="{08FE90FF-36E6-40A4-BBF9-EAAE717963F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46" creationId="{5B83062D-ADEB-42A4-B04B-BA4232189C4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47" creationId="{FB9AD1D0-F6C9-4F18-91CE-0664738C1FD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48" creationId="{051132BB-5488-44C0-9CA5-443B20821E7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49" creationId="{DCB4C844-BEE3-47C7-9ADF-8BE9BFF2A89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50" creationId="{22124A08-DA83-496C-AF5D-4CFF1E1B3A8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51" creationId="{47C8A1A1-6CEF-4E5D-9964-BC7C65FD204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52" creationId="{F193F286-FACE-4480-971B-D21CF4A053E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53" creationId="{77DDB13F-E382-480F-8915-9762561000F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54" creationId="{5D6BB37E-7AF6-4780-A076-9EDC4227369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55" creationId="{858FA5FF-91A6-4CEB-9DF1-71229FA0439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56" creationId="{85767A33-791B-4DE2-AB9A-84678E5F567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57" creationId="{ABE80370-D271-48B0-A570-C9AA4F126E8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58" creationId="{FDE51DDE-513A-4219-B137-5638A4C5CEE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59" creationId="{4B002DBE-9C42-4366-AC02-33D6A374EE0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60" creationId="{5A17C9D4-82CD-49CF-90F1-B543D9B9574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61" creationId="{3603C77A-41FD-4D74-9354-DD657438E72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62" creationId="{3155A2A2-244D-4BD8-B505-A14739FADA2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63" creationId="{63CD8B5A-EACE-4FE2-8ACA-61F62CA215B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64" creationId="{CED1D675-87F9-40A0-B82A-978AAD77344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65" creationId="{5D1A96D3-97AA-4560-8DCA-3613D4A4147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66" creationId="{775EA8B3-A86E-43BA-82E4-B483280A25E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67" creationId="{9F885226-FC3C-43C9-93C1-A5B291CCE31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68" creationId="{D941F5A5-1D69-4AD6-BB68-394F424279A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69" creationId="{F9109701-9DCE-4510-A678-CE72CF5DC37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70" creationId="{53C55B64-321C-4DAD-8553-1AE0970B767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71" creationId="{B260D883-C64E-4A08-B26D-D92199DF05F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72" creationId="{50C6EC72-F73A-425A-BB6C-E8110E27DFC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73" creationId="{F3B42F3B-CC53-4EF0-AE45-57D6B09FEDB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74" creationId="{0589441B-98FC-4CC3-A39B-2E97CDAC597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75" creationId="{A011BC08-FEEC-4069-BA50-15417F29F0A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76" creationId="{37949C25-4515-4652-982A-9AB11D7205A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77" creationId="{C377452F-39C8-4E60-B881-C28DB4BC9FDF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78" creationId="{DC265568-9CB8-45B4-AA2C-4564F67976F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79" creationId="{B2EC45B9-564C-4876-AEF8-0E8A9B8030B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80" creationId="{7C3E7E7E-A39C-4341-938C-32E4A7871D1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81" creationId="{C60DA19D-852B-49C9-A1F8-11BA44E1330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82" creationId="{08282279-D606-4B9A-A554-1CD92AE7B8CE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83" creationId="{49131981-56A5-4FD4-AB02-76E4C658999C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84" creationId="{CA3B9DF8-85E1-4E38-93D4-8168D95A813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85" creationId="{D0916825-971A-4984-BCF9-B9961BDB743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86" creationId="{0F07C3D0-0252-409A-819B-CA9802D7DCB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87" creationId="{386C9EEE-8E94-4839-BF6C-19166C42984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88" creationId="{4D564502-9C35-46ED-94CC-CA86571716B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89" creationId="{4B10EB1F-A262-4AE7-8BE9-D9DEF06A1B7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90" creationId="{0FD50D6B-B3EB-432F-8D05-21AB80FA28E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91" creationId="{21E5D455-3600-4D98-A23B-000E60EA82D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92" creationId="{B0F3C6D6-0B05-4E81-9E41-638309CD767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93" creationId="{5D995147-9B83-492B-AB18-847C66AFBD8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94" creationId="{11F713E4-FDFE-4200-9D9F-C26A3B0D9757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95" creationId="{7C5B7C27-A14F-438D-A55A-360AB972692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96" creationId="{AD0C8AB2-4248-4D3A-8295-010E07CDFD6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97" creationId="{CC536E03-6638-4E84-BB1E-640A56D0AE8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98" creationId="{EE711C14-72D5-4FCD-AAAF-9FCF02C1BAA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099" creationId="{FE51E377-C3CA-4F61-9889-CBA12E24ACE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00" creationId="{FDFC1758-FD85-4832-924D-D12DDCFA1BB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01" creationId="{12D99A99-509D-4DF0-8434-16D65D1035F2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02" creationId="{C3C58E52-4EB7-44ED-923F-E3AC51DB497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03" creationId="{39DC111D-CE80-4CE8-A93A-9FD4A68EA32B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04" creationId="{A012F732-2B3C-4D61-8DD3-EB828871A60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05" creationId="{89EFEE03-3219-443B-8F56-BA6366DE000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06" creationId="{11A28F41-E3DA-41A6-93CF-97F34DD73FF4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07" creationId="{4C50F18C-DCDC-4C36-8A31-F62B8BFB3CA3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08" creationId="{A4C0CB07-CC42-4CE9-BF96-98F8ADA088B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09" creationId="{ED23E2B0-68EE-4D00-8FC9-67E7E58F6BB9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10" creationId="{45A52115-BD55-4E5B-B480-5AEE8A47B7E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11" creationId="{3E848E5F-6FB5-4576-8754-D8AC1514FE65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12" creationId="{923447E0-51EC-4C9C-BB9A-5A346106067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13" creationId="{C2671F19-CB2D-48D5-94D1-7F6ABCCAF27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14" creationId="{FA3B30E0-1DD8-49BE-96AC-2D9AD2A9163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15" creationId="{25416048-1A6A-430D-A36E-620BDC43FA60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16" creationId="{E6C91313-EEC6-496C-8A0B-35B3787F6C4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17" creationId="{74BBA491-F383-4930-B5E6-F5D39033E298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18" creationId="{F0D04B1B-FCA5-454D-9C63-6A11B8569F36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19" creationId="{74E481F7-6768-4CF5-BCDD-48E2C259A8C1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20" creationId="{CE9794E1-349E-4478-BCA9-FDA51646405B}"/>
          </ac:spMkLst>
        </pc:spChg>
        <pc:spChg chg="add mod">
          <ac:chgData name="Mazák, Jaromír" userId="b9b47eb3-ffea-4dd8-b6eb-0ae4609beb76" providerId="ADAL" clId="{8E716429-E7B7-4300-A501-843C9DE5613B}" dt="2019-10-09T12:02:54.438" v="2068" actId="20577"/>
          <ac:spMkLst>
            <pc:docMk/>
            <pc:sldMk cId="2711942897" sldId="274"/>
            <ac:spMk id="1121" creationId="{0983915E-52A5-459C-BCA9-B79AFED415DD}"/>
          </ac:spMkLst>
        </pc:spChg>
        <pc:spChg chg="add mod">
          <ac:chgData name="Mazák, Jaromír" userId="b9b47eb3-ffea-4dd8-b6eb-0ae4609beb76" providerId="ADAL" clId="{8E716429-E7B7-4300-A501-843C9DE5613B}" dt="2019-10-09T12:02:50.750" v="2062" actId="20577"/>
          <ac:spMkLst>
            <pc:docMk/>
            <pc:sldMk cId="2711942897" sldId="274"/>
            <ac:spMk id="1122" creationId="{C991A9F2-F39D-49BD-AA60-07F163F9213D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23" creationId="{0283E3F3-900F-48C1-9240-81CDD1EBBF1A}"/>
          </ac:spMkLst>
        </pc:spChg>
        <pc:spChg chg="add mod">
          <ac:chgData name="Mazák, Jaromír" userId="b9b47eb3-ffea-4dd8-b6eb-0ae4609beb76" providerId="ADAL" clId="{8E716429-E7B7-4300-A501-843C9DE5613B}" dt="2019-10-09T12:02:29.965" v="2035" actId="403"/>
          <ac:spMkLst>
            <pc:docMk/>
            <pc:sldMk cId="2711942897" sldId="274"/>
            <ac:spMk id="1124" creationId="{02385705-215D-448C-98D0-8CD9058975BA}"/>
          </ac:spMkLst>
        </pc:spChg>
        <pc:spChg chg="add mod">
          <ac:chgData name="Mazák, Jaromír" userId="b9b47eb3-ffea-4dd8-b6eb-0ae4609beb76" providerId="ADAL" clId="{8E716429-E7B7-4300-A501-843C9DE5613B}" dt="2019-10-09T12:03:05.952" v="2077" actId="1076"/>
          <ac:spMkLst>
            <pc:docMk/>
            <pc:sldMk cId="2711942897" sldId="274"/>
            <ac:spMk id="1125" creationId="{5C06ED4F-E58A-4725-A63E-AF2E7E52022E}"/>
          </ac:spMkLst>
        </pc:spChg>
        <pc:spChg chg="add mod">
          <ac:chgData name="Mazák, Jaromír" userId="b9b47eb3-ffea-4dd8-b6eb-0ae4609beb76" providerId="ADAL" clId="{8E716429-E7B7-4300-A501-843C9DE5613B}" dt="2019-10-09T12:02:45.350" v="2057" actId="20577"/>
          <ac:spMkLst>
            <pc:docMk/>
            <pc:sldMk cId="2711942897" sldId="274"/>
            <ac:spMk id="1126" creationId="{1BA573F1-927F-4449-AC76-9679079992C4}"/>
          </ac:spMkLst>
        </pc:spChg>
        <pc:grpChg chg="del">
          <ac:chgData name="Mazák, Jaromír" userId="b9b47eb3-ffea-4dd8-b6eb-0ae4609beb76" providerId="ADAL" clId="{8E716429-E7B7-4300-A501-843C9DE5613B}" dt="2019-10-09T12:01:14.976" v="1983" actId="478"/>
          <ac:grpSpMkLst>
            <pc:docMk/>
            <pc:sldMk cId="2711942897" sldId="274"/>
            <ac:grpSpMk id="104" creationId="{00000000-0000-0000-0000-000000000000}"/>
          </ac:grpSpMkLst>
        </pc:grpChg>
        <pc:grpChg chg="add mod">
          <ac:chgData name="Mazák, Jaromír" userId="b9b47eb3-ffea-4dd8-b6eb-0ae4609beb76" providerId="ADAL" clId="{8E716429-E7B7-4300-A501-843C9DE5613B}" dt="2019-10-09T12:01:48.487" v="1989" actId="1076"/>
          <ac:grpSpMkLst>
            <pc:docMk/>
            <pc:sldMk cId="2711942897" sldId="274"/>
            <ac:grpSpMk id="213" creationId="{1302A7BA-DBDB-45E2-B704-4054F8392D62}"/>
          </ac:grpSpMkLst>
        </pc:grpChg>
        <pc:picChg chg="add">
          <ac:chgData name="Mazák, Jaromír" userId="b9b47eb3-ffea-4dd8-b6eb-0ae4609beb76" providerId="ADAL" clId="{8E716429-E7B7-4300-A501-843C9DE5613B}" dt="2019-10-09T12:14:45.398" v="2267"/>
          <ac:picMkLst>
            <pc:docMk/>
            <pc:sldMk cId="2711942897" sldId="274"/>
            <ac:picMk id="1127" creationId="{22B27ED7-77D9-46E2-8131-17E9BE6ADFAF}"/>
          </ac:picMkLst>
        </pc:picChg>
      </pc:sldChg>
      <pc:sldChg chg="addSp delSp modSp add modTransition">
        <pc:chgData name="Mazák, Jaromír" userId="b9b47eb3-ffea-4dd8-b6eb-0ae4609beb76" providerId="ADAL" clId="{8E716429-E7B7-4300-A501-843C9DE5613B}" dt="2019-10-10T14:13:47.719" v="2792"/>
        <pc:sldMkLst>
          <pc:docMk/>
          <pc:sldMk cId="1588741609" sldId="275"/>
        </pc:sldMkLst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" creationId="{8C9394B2-E62D-4F45-95B9-E9ABC756D76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" creationId="{17514565-1168-40B6-AEFF-D2F07EFE42F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" creationId="{D7C604BD-A80C-4051-B5BD-09916F21C90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" creationId="{762A0CC3-76F7-465D-BD1C-AF74B168656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0" creationId="{1A495706-5ADB-4CD8-A942-B1955389051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1" creationId="{045EEC18-F4AF-4376-88C5-032196E1EAE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2" creationId="{DCAD63BC-01E7-4422-8675-858B1502B8A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3" creationId="{C9349BDA-9A0B-4E04-934E-3C4EA320234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4" creationId="{D384586D-F303-48D7-8BFD-E6BD97365E0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5" creationId="{49EFBCA3-FBA5-41CD-A102-4EB6CC34B29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6" creationId="{89CE244D-DCCC-4DF9-A026-59E92E95292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7" creationId="{8DCAB68E-0AED-4982-9653-1DDAC6110A5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8" creationId="{05CEC729-B296-4DFF-BF88-BDC36010887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9" creationId="{C2A0BC67-9538-4E96-822B-35DC82E1942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0" creationId="{A8A4447F-7D81-4627-8990-C534E5271E4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1" creationId="{E685DED9-C2DF-4F91-9469-E3CBA635BED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2" creationId="{C3CEC406-67E5-4DA2-8ABD-F2AFC7DAB79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3" creationId="{F52B7F95-822C-4310-908F-FDFB901244C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4" creationId="{15808322-FD42-462F-8260-D1D94C00445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5" creationId="{009BF8A8-3E93-42AE-99B7-8D5975B19D1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6" creationId="{FA9FB540-E5D1-436E-AE67-CB643D5CA25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7" creationId="{1E164B98-CEA4-4AFF-95A3-4109721CA67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8" creationId="{2936B409-E6ED-4CC4-9D74-721FC2D7C26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9" creationId="{E8347640-6CE3-4E64-8BEA-C2B46C8625C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0" creationId="{FA7F5664-C13D-4E6C-8496-44550384773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1" creationId="{D52B1999-3891-47E4-BE15-7EF84C128DB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2" creationId="{627E6CBD-7550-4EEB-91B3-883CB77040A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3" creationId="{F32240F5-CE17-4085-8FEF-AD85E86ACDB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4" creationId="{E5D3DD13-A645-4D32-97E2-83C3A34366A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5" creationId="{D945CE76-2862-47A6-951E-F7500E83F0A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6" creationId="{4EDF3DC9-5D03-433B-BC26-8E6D74F198C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7" creationId="{563D1F68-E649-4E11-8648-2A723D45B04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8" creationId="{975C1D9B-4A0D-440E-B6AD-0C2B01E4C87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9" creationId="{B2FC6E07-1153-4E08-9803-16DEA92EBDC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0" creationId="{ED5BBC80-4DCE-497C-8E45-9904F3B4C30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1" creationId="{EDEA0B8C-BDDC-4839-907F-6940324E3ED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2" creationId="{2839A484-4048-4AB2-B9EC-EBE18544599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3" creationId="{2E1E808E-AEB5-4B3A-8D33-6B427A8F2AD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4" creationId="{234BCC47-0FF5-4D55-A8FA-D2BB28122B2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5" creationId="{6D174948-5062-4805-8E84-9795755B505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6" creationId="{0AB3D29B-1365-4FCE-9EAB-AD3D8435D0C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7" creationId="{C62D8EBE-F75A-441E-88A4-0F9FBD40A5D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8" creationId="{84236310-FFB7-412A-ACE0-6FAF1419DD9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9" creationId="{062532DF-BBFB-433D-8EBD-3DBDF74B31A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0" creationId="{B0690C06-0790-4BCB-94F2-AD762313785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1" creationId="{B451D4C3-4863-4A34-A605-DEA0AB9CE81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2" creationId="{825594A0-0A6B-40A5-A26A-CE68F3C696F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3" creationId="{EB4A943D-025E-4EEC-B9EE-B7FB3D847C8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4" creationId="{766BD631-5936-45CB-8FD5-81EAAEA9EC7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5" creationId="{09B98DBD-23D3-4F0C-B93A-A8E95E05AFB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6" creationId="{8F481F64-4A33-4000-96B1-0219E76A484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7" creationId="{D00E9BD1-B82E-4A21-BF7C-9D3AD69CE64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8" creationId="{59874E63-3AA9-4FC7-923D-736E467ABBE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9" creationId="{3F386C0F-76F5-4AE1-9D76-D67AE180E9F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0" creationId="{71CAF2AC-C0CF-4CE7-8F23-DE3BDEB0333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1" creationId="{B570CE61-7FB0-4BEA-A0CE-B02E637659C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2" creationId="{C674A6CB-7410-4D08-B6A6-A793E11AAF1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3" creationId="{4EC29A0B-B70C-464F-9EE6-C4ED5D04B82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4" creationId="{68789DBB-9727-4A7F-A1E9-7CDAA00513C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5" creationId="{4066A75D-9CFE-45A7-B23D-38B31F01597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6" creationId="{87D12E8D-8487-41E3-821A-2B80EA75261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7" creationId="{86A7324E-D198-4EF5-A9BC-2083F1AA055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8" creationId="{98643847-7A29-4865-9F19-84DC9ECC4F5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9" creationId="{AF90E8B9-B6FC-45F8-A185-CB80D053A39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0" creationId="{C92D7F98-0B2B-4D8C-B571-5BB5BD8C65B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1" creationId="{B7331DB3-677B-43EA-895B-BB99C44ADD7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2" creationId="{8D386A16-D1BC-4AAE-9D2F-77CED7B6DFC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3" creationId="{5AC4649D-9297-4CB6-904E-4017DD594A5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4" creationId="{AB0E4C03-45EE-400F-BD36-282E281D5B6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5" creationId="{E18C78A8-49D3-42C2-A46D-F3B4D8A77F9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6" creationId="{ADC6B878-E5E6-46CC-8F7E-4350FEA127C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7" creationId="{A68FA533-5D01-4343-B4A2-6C56E01837E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8" creationId="{D28426AF-7632-400B-A762-5317856BABF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9" creationId="{66CD1CFB-4D06-4123-B795-537BCE4261C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0" creationId="{9ED02C5F-A468-4C6E-A692-A00CDAC9C34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1" creationId="{2E973B4E-8310-4611-81DA-1666EA68A29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2" creationId="{C69474C5-8A84-4506-AC65-1D4B8224DAB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3" creationId="{CFFBF676-95BC-48B5-9858-FFB876C66BF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4" creationId="{C644BEFA-C517-4EC0-8AA1-BE1BDAF5E5D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5" creationId="{617E06A5-F51E-4875-B864-6B7B4A326FC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6" creationId="{C78C34FC-A37B-42EF-B762-CA47FFA1B4A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7" creationId="{CBC189EF-12AB-4157-AEDF-1B508A4DCAD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8" creationId="{A0E27BE5-2DDC-4D1D-9D02-CF2433125BC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9" creationId="{F35FACB2-3D14-42D7-89B7-9B89B491A1B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0" creationId="{B93BFE42-E0E6-4C18-9434-D40296141DE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1" creationId="{BBCEE6FE-E7D2-4240-9069-3E82CBC56A2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2" creationId="{6F697124-9F4C-46A4-9EF3-8D5D824260C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3" creationId="{0DEA3FFC-1FEC-4E25-8BC5-C1A688D74E9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4" creationId="{205E0E1F-36EE-4066-8B94-C043111E1F5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5" creationId="{98E155BA-6A62-471D-8AFE-5AEC652943C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6" creationId="{2450FA5E-90D7-44BE-9512-4C2DC462019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7" creationId="{9D87C4B9-80DE-4E99-911E-040B070823E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8" creationId="{5027BA8A-6514-44C4-BF64-991E9AB4F2C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9" creationId="{95B8ABA5-AE79-4581-B6EE-99D6F8405BC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00" creationId="{FAFBC156-1366-4FAD-A435-C081272AD8C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01" creationId="{FA868F07-5ED9-430D-9891-10C40375C5E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02" creationId="{743F9296-1FC9-436B-9FBC-CEE1FF05AB7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03" creationId="{7210F609-0EA9-483D-9C95-09FF8A90A72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04" creationId="{2085BA1E-56C8-436B-85FA-530660FECAC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05" creationId="{3891BDC0-D248-4D1D-9DCB-2E66720265D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06" creationId="{F29E26D9-24DB-4BF8-B4B0-05B1F8416AD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07" creationId="{A7D46269-E487-43B3-910F-848E3E39AB7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08" creationId="{EE2EBB49-20E8-41D3-AAD9-E94C0DCFEBA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09" creationId="{C5F1DB22-22A9-4EE3-ADB7-584EC6128B7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10" creationId="{A8015485-8522-4E9F-A434-D43C814489C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11" creationId="{5C863781-1555-4857-A957-340F3D1C601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12" creationId="{DE54FC54-7D21-43DA-A59D-C4C85572611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13" creationId="{CBF5F38F-5077-44C8-9A15-77E4FBF5C2A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14" creationId="{E78D863F-1CD9-4F75-A992-2662AE97A84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15" creationId="{64FF488A-7FEC-4A60-A57A-F9F5794E7FD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16" creationId="{557FE2D8-BDA4-4370-8CA6-B36B275138B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17" creationId="{DA53F1FD-DB7F-4586-9438-77977E14B88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18" creationId="{7A0BB1C8-AE98-4F36-A863-A4E24023DB9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19" creationId="{3975BA77-58B4-4759-A611-BD56EED9511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20" creationId="{ABD75E56-6CDD-4282-B3AF-061669473D9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21" creationId="{26D98BFE-15C7-40E9-A961-3FD5A63DF84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22" creationId="{294C73E4-867F-4F63-83D0-EA522D1A300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23" creationId="{682B7DDE-CD0C-4165-9D5D-BCC9C419D85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24" creationId="{2CBF2D82-C413-4876-8088-C2BEFA31891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25" creationId="{4CC925A2-BC47-41B7-BD76-A28ECA06AD8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26" creationId="{F856FAD4-D212-4B3E-AEF8-DD8C746BA22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27" creationId="{627D3DED-5A3B-4DDC-B16C-5901D4FDE31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28" creationId="{4C82F6ED-A7E0-4D2C-8A9B-521476DDD9C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29" creationId="{C12F8EB2-9C15-4618-9BEF-2BCC481E0BF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30" creationId="{F7333E40-22BA-40F4-B9E5-B44FE452C72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31" creationId="{CE36D6D3-F89B-421D-80BC-85293BC52E1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32" creationId="{2B431EE0-798E-4A9A-B282-698F6E2AAE0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33" creationId="{76BC2417-21EC-4F9D-94F0-C430F6E8E12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34" creationId="{6024A87E-49F5-4BB1-8D78-28B5327B65E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35" creationId="{ACF5238A-B880-4B60-B6A1-41BD9F22EF5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36" creationId="{05A33623-6AEF-4DD8-A806-B970B52E855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37" creationId="{97139980-58C7-4722-9EF5-4261F0E7195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38" creationId="{5CBFBA55-2F25-4833-9E37-83CC44AEF6C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39" creationId="{02826812-4886-455B-BB76-D9452BDE891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40" creationId="{F014251A-AEF0-4EDA-B88D-EEC77AA9214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41" creationId="{2001BB61-2FC7-4B68-804C-6F84CA52E87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42" creationId="{8E30478E-5121-4118-B5B2-2DEA95BBCFE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43" creationId="{5B80CF4E-E6A6-4748-AE0A-399F3B4ACBB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44" creationId="{534BEA13-4234-4B52-8005-4945AE69B21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45" creationId="{A7989411-A37E-4157-8F2E-D094999EFFC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46" creationId="{FA50E5CC-D119-4977-AB87-EAA70856936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47" creationId="{46D78A51-E075-490F-AB7D-872DC9B91B2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48" creationId="{608ACE2B-3660-4B97-A31E-2E4DDFF7D2F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49" creationId="{9326C13B-8B81-42F9-928E-B560F57B517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50" creationId="{1707A8FE-AF8E-42B9-9930-0D4C34CE784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51" creationId="{011E4F91-F072-4054-83CB-CD4F1F91956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52" creationId="{621C705B-AC26-45FF-97B4-D830BAFFB63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53" creationId="{F65F3124-E013-4B6B-8B53-3FFF1AD6821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54" creationId="{A7996398-DAD4-4820-B3D8-79A3EF322F2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55" creationId="{E8B47E52-F1F5-4371-A6F9-DCE623EA567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56" creationId="{FE9A904D-A6C8-4FC4-B308-E20A887063C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57" creationId="{E12A7A95-4CC1-4D19-A928-65090770DA2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58" creationId="{7E29ED28-2990-4BDE-95B9-F0663E997C0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59" creationId="{ACE5F94E-CD55-4C1B-AA54-906AC39680A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60" creationId="{835AB9EF-5416-4989-A55D-793CA32EDB1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61" creationId="{4606FAFE-9798-4C32-B6FD-EA5F996E35D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62" creationId="{C1D1DAAD-BAA7-401F-96B9-CD089AE5453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63" creationId="{D229946F-2B2E-4146-905F-A491A8085AF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64" creationId="{FD80C2F7-15C3-4BF3-BE81-5D102B52C5D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65" creationId="{CE5FF028-67C5-4D19-9F88-909C1E4CD46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66" creationId="{2A1AC543-ED69-4C87-B2CA-600E95DA8F2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67" creationId="{C5EFEA5B-1A79-4551-A806-1F39E132B95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68" creationId="{DCCAD73E-BEB2-43B4-AE7C-48C4E473F26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69" creationId="{32DF3C4E-51EA-4C24-AB3D-11F8007F94F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70" creationId="{10FB753C-4976-400F-BBF4-51EBB1EEA2A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71" creationId="{E79DCF28-69D7-434E-8A08-5A4810E967E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72" creationId="{8A6AA396-A383-4861-95E0-EC4547C5342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73" creationId="{90C6622F-98C9-4D69-A919-6B0F3BF5ED3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74" creationId="{D2391356-1435-4EEE-84CE-BD00E115C12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75" creationId="{F253C4D5-E03E-4D53-BC20-572D6D33EAF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76" creationId="{5245D2C3-B92A-44C3-ABF7-2A8A4C0B9E1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77" creationId="{E5FBFE1F-7297-4B0E-829D-21F825459E3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78" creationId="{5D09F926-732D-475F-8336-4F6F0B3A0B0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79" creationId="{584494E1-E654-42D7-803E-AF5F1D6DBC3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80" creationId="{5C193575-8BED-4BF6-92A5-A752378F5F8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81" creationId="{AB108F56-0D76-4A74-8142-7282D57D690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82" creationId="{B26153CA-47E0-41ED-8B4A-6F056B76150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83" creationId="{D20E366E-79CA-49E2-AC54-B2A003475F3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84" creationId="{A0CE720D-AA5C-4924-AEFF-735879103B0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85" creationId="{B839EB9F-2BED-4A44-9574-0E2DA4B3052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86" creationId="{1D23BD77-8B12-43FE-A5A2-D35A4E3B81A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87" creationId="{6884B294-4B66-47BB-8990-74E23531C83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88" creationId="{C31BBDA9-D638-44A8-A606-0351B4BE562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89" creationId="{B140D105-BE97-4725-83E3-489E0CA7322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90" creationId="{027E3E22-ECE6-49A3-B0B5-29E8ACC04CD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91" creationId="{E87B2C0E-574F-415A-894E-A838A20A2D6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92" creationId="{6FA64660-BC28-434B-85C2-55BF9FD5983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93" creationId="{0E54A0DA-9873-46BB-B465-229E9106879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94" creationId="{49D2820B-B8C4-42EB-BFE9-83C61F499DA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95" creationId="{BDD13052-8C07-4029-9CB2-850E3B27DF7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96" creationId="{E23C3112-586C-4230-A978-107405B1C91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97" creationId="{042339CE-2CF6-454D-A193-40CE71A343D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98" creationId="{A962B567-2117-4506-8A75-6A9824413E6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199" creationId="{E2EF11B0-DED3-413E-A716-F5BE3401B35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00" creationId="{8A1CD27E-4798-4D84-B596-A60E94164E8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01" creationId="{B0952F2B-8711-45FA-B5EF-3DC7203F24A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02" creationId="{D0DD0C3C-F573-4808-93D0-6621C23BF04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03" creationId="{0AF60810-246F-41AF-830C-B55CD294D0A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04" creationId="{6DC23DF8-A1D2-4C7A-8682-8E97D4AFA58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05" creationId="{C2048F98-B3E7-49BB-8CC0-2C9F07E86DA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06" creationId="{0F54EF97-4A22-42C6-8467-33AFE01EA8C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07" creationId="{BCEF74D3-852A-4A08-8781-7EFB7B477DC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08" creationId="{0BB8806E-F1E6-4F38-B54A-5234E321482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09" creationId="{B975A30F-AE46-4DCF-B500-28951DEF750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10" creationId="{5BF5E5CA-3B8C-426B-92F7-07BCD114A15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11" creationId="{5153506F-DC22-46AB-8A67-C5EEBE28368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12" creationId="{6EEC6EBF-23A9-4D70-9634-CB1EC2F8E2B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13" creationId="{73DAD457-927D-4F3B-B6D2-EBAD4675C25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14" creationId="{AE8508A4-ADB6-45A1-BEE3-EB91A652AC2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15" creationId="{5BCC318A-BE0E-4B3F-B0D5-43819CD2674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16" creationId="{CEF19286-0C34-4F21-8FA6-4B769587EB0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17" creationId="{B921BE26-4270-412B-8524-4F5F78715AE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18" creationId="{62D50177-D6FD-4760-AC5D-F7067A9A774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19" creationId="{E82D1D62-A38E-42CD-9067-348F7450113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20" creationId="{58320CC4-1DA5-4061-AD51-D30F587790E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21" creationId="{C4D958E6-9814-45A3-95D1-DD1F4C5F7A8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22" creationId="{6561CFFC-219F-4D05-83A0-E6B2F2C8FF2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23" creationId="{0341952B-9702-4936-A937-C63AA50B3D6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24" creationId="{BF1F6008-90EE-4C7B-9938-0906372B223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25" creationId="{3608C8ED-FE8E-4B16-892E-C1F86FCE340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26" creationId="{22490C30-B8E3-42B9-B858-67A84C22456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27" creationId="{D7ED2A62-5FF6-48DB-8171-6CC166289A7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28" creationId="{9D02B14A-9C9E-4681-BA9D-9BCD20E4A6F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29" creationId="{18F39EE9-B83E-49C2-AB47-87FBCB44124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30" creationId="{9D065BCE-0731-49AE-9C7F-D9DDB70E356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31" creationId="{EB233865-A8B5-4592-96E4-60035771EA3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32" creationId="{4DE852AC-0A8A-4149-AF48-4E28D464019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33" creationId="{C07CB0C0-9A69-4E17-88AB-7EC1C442DEE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34" creationId="{868901EA-73FD-4FAE-93D3-111C793F17B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35" creationId="{2B299C50-1187-43BD-A698-7A30D27DE8D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36" creationId="{61E3F9A1-5C4F-4C8E-83EC-B056F327D9E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37" creationId="{79D26405-6682-4560-B9F2-D2DE18A4F27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38" creationId="{624B1610-5CD8-49AB-951B-FE1E64A67B4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39" creationId="{C40578A6-2DBF-42B2-BE05-FAFDBA4AF4D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40" creationId="{2C3F0893-9492-4594-9ED5-F9A7459FC7B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41" creationId="{63D6A8B6-C143-4819-9526-53F573B84A1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42" creationId="{2E747968-438E-4AAA-B497-C44C8C6E44E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43" creationId="{CAFB55FB-7AE3-420A-89E0-754C7927C47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44" creationId="{94DD664B-5C49-4AD4-8586-1EBD84FF0B0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45" creationId="{1AFAF589-E37B-40F5-A060-0FA405E829F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46" creationId="{5BEF7B8C-644A-4932-805E-E07C7BE1546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47" creationId="{954D378B-C31F-4992-9094-64F87E3893A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48" creationId="{FA88BAC1-EE60-4728-92C3-7807A13EA40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49" creationId="{AB978447-3C47-4DE6-BA6D-A35ECF0FE8D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50" creationId="{83626591-CEDE-41AF-9B64-CE31B660CB5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51" creationId="{9729DFC4-182B-4E2F-958B-9F8A4633D6F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52" creationId="{60E7FE43-C625-4553-9C2F-E2378A4D944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53" creationId="{CDFBA2D5-8708-46CE-B7B3-90D9EB01918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54" creationId="{E125580A-966F-4C16-ACE3-3D3951DA09A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55" creationId="{9524ADE6-A630-4926-B9DE-188942FF00C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56" creationId="{F23E5A8A-F595-4882-BD1C-794327A00A6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57" creationId="{4F85BA84-B146-4259-97B7-37D9E52EC16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58" creationId="{5900505F-D204-4A1F-B65E-C9E4FF7C0EA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59" creationId="{95209C45-18A8-4AD8-8E18-F79F2A24F3E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60" creationId="{EE660205-2AE0-4B99-826D-8BF8AF76081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61" creationId="{5EDC8B11-989B-47A6-8EAF-12109FD8161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62" creationId="{D9218E51-1A02-474F-97B4-3207C2EFB42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63" creationId="{6C7FC775-47B8-4381-8ED9-449CB4F2D86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64" creationId="{2EEEB6BB-F684-4D73-9AA3-9279E050F53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65" creationId="{0E0C7A3E-5AAD-4C08-9C4A-0131F46C8C9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66" creationId="{2846618A-AC1C-40F3-884B-8A879DDEF7A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67" creationId="{C4CA115C-0097-41C2-B9C3-16E70C86844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68" creationId="{49C3A590-4420-420D-BCCD-0E20166247E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69" creationId="{432DA0C9-3A41-47FB-89C2-E977B67FEDA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70" creationId="{1DC32E59-E4A4-4BBB-BB6B-74AF7794112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71" creationId="{D49DAFC5-9544-46E9-B073-21B41A3D0E8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72" creationId="{F6DB15EA-8CEE-4458-B68D-EEAD99A7E8B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73" creationId="{133D523D-9034-4560-8788-F4934ECDA89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74" creationId="{C0C4FBFA-4B54-407A-9C6A-7C38AC8E3AE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75" creationId="{EFA71FDA-D2F7-4A65-ACE7-A8C8B65DE16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76" creationId="{DAD74AFD-3DA2-43C3-989A-EBEE5A82AA3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77" creationId="{B39FB670-166B-4B7A-85CB-CA0A127C23D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78" creationId="{7CEBA1F7-CA8E-48C2-B393-C2A7BB5E69D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79" creationId="{38DC33BF-1300-492A-B198-51B076614ED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80" creationId="{483A1D68-8CA6-4627-A554-01B691E8B5C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81" creationId="{0B488672-D582-41EC-914F-DB27B7ADFA7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82" creationId="{A4341D1E-6682-4480-9CD6-27447B5F4D2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83" creationId="{E7E7480A-0FD7-49B1-A766-15E7569A3B7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84" creationId="{36E100BA-0C7A-4580-92CE-5A45181532B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85" creationId="{264AC0BD-6EB2-41F9-9439-8A56A773BE8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86" creationId="{9FBB8D49-B601-4C6E-B227-5AF5AC3C215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87" creationId="{9AD2735A-FD2D-4B50-ACFB-4E64D25F56E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88" creationId="{87209492-693A-4F2D-ABE8-7AC1A731AAD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89" creationId="{1668A774-C802-4778-B3A6-4FE511B19B3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90" creationId="{9BE7059B-B886-4B3F-855D-2DEE7065D90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91" creationId="{A3426583-0468-431B-8D31-EA6BFFA67D2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92" creationId="{E93AF902-019E-4840-BB0B-776252A5730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93" creationId="{7EEB2B9A-1565-4965-A724-5496B0F4174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94" creationId="{51D3AA3A-9694-4197-BD2E-A0E766FE297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95" creationId="{8CEE4857-6159-4901-95F6-6C4374327E9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96" creationId="{27232A4E-F324-4969-A652-DFD346644A7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97" creationId="{3AB20ED7-7FCD-442E-BBB7-AA554022E10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98" creationId="{3B7D183A-6FA8-4D38-A122-6F34E29EE23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299" creationId="{E2EEBA7D-EDF6-4514-A993-3EDB830ED65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00" creationId="{D7087F36-A974-4479-B027-6C2377DD93C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01" creationId="{62077AAA-CDC8-4B9A-AA3A-C266784D070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02" creationId="{AEDF0336-074B-4EF6-A6FA-C713036FB6E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03" creationId="{13FFC2AF-EED6-4E15-8A80-A73175F2EF6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04" creationId="{0B8F554C-84A7-4464-9C9A-A601DD69568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05" creationId="{FD273293-524E-4301-AA43-8CA561949A5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06" creationId="{8B2EE054-3330-4C83-9674-E88F1B152F7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07" creationId="{7FBC7354-1267-4798-9E17-FE402966E21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08" creationId="{D73B488D-881C-4B7C-AF78-EE5E440A9B9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09" creationId="{43B112DD-4CC4-4952-B448-6195260E0DA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10" creationId="{E267597F-1976-4E14-A5C0-BD5CBE48031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11" creationId="{EFF2ABE3-1AC4-47A4-A9CA-C95F35A2CA0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12" creationId="{B86CB126-DB7C-4AF1-B43A-8E3D77AE4AD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13" creationId="{F16361FB-D086-407F-91A4-D650ECDB13D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14" creationId="{E7B23641-894C-4129-B05D-5279A0D8ECB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15" creationId="{C58EAC7C-60C9-4F4D-AE1A-E21CE7ED88A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16" creationId="{976B88EA-BBAB-47DF-87F4-8C51B640EBA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17" creationId="{A2C88A01-9033-4C4F-A692-5FE388E3B8E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18" creationId="{41B9DC93-2810-43D1-B5FB-EC4BBA9C4D8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19" creationId="{CDA9EC81-951D-413C-B180-8BB26022F36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20" creationId="{EE775C93-E562-464B-9617-64343B6CCEA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21" creationId="{9AB79B88-1A92-4379-8182-D24057FF6AE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22" creationId="{203FCE7D-7F40-48BA-807B-13FF7223CD5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23" creationId="{9A16E112-EC7E-4B6A-B930-20EF8323AA4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24" creationId="{CFBAA459-E5A3-4367-8EE0-4EF89C00D46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25" creationId="{58D71616-717D-4E29-9BFF-92887E0032B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26" creationId="{D98D050A-6314-4383-89E4-0ADAB360753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27" creationId="{6E5F275C-F1A2-4896-9F50-39588F3F714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28" creationId="{FF33065E-E10E-49C7-B8C3-841190ABC66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29" creationId="{36C25EC3-527D-4618-9844-D8BD631CFCC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30" creationId="{05A1E5C8-6B6C-474F-BBDB-262F6747A41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31" creationId="{968C821E-7260-492C-AF06-E1487627224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32" creationId="{1E46B256-5CAC-4713-9C90-276359F74D2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33" creationId="{4FD78C03-0292-4589-AFAD-0DA5D13F6F2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34" creationId="{A5E2BE09-88A8-444E-BEA7-7D3AE2F29A8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35" creationId="{3F0FB7A3-B309-40A4-A98F-3E41C455FCB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36" creationId="{7B76EB3A-87F8-4AD2-A03D-1C0E49E2EC4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37" creationId="{D4D8CA94-B666-4C50-B532-961E4DEAF1C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38" creationId="{8E8A0F5C-4DE3-47FE-B06B-1629AB278B8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39" creationId="{FC566E2E-390D-48BF-8452-5CC1FE6ED0C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40" creationId="{69974DE1-E31E-4FA1-853F-4F1306E25DD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41" creationId="{2E42BD94-3E22-499A-BC8A-E83CB207E8B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42" creationId="{16BF9AC2-395C-4C07-818F-91F01AB8185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43" creationId="{C32F6278-B35B-4114-AD41-8DD92600D6B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44" creationId="{CB880A21-F9C6-4605-8AAE-6974D31338B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45" creationId="{872C02E9-6C68-44A2-B877-854359B526C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46" creationId="{0BDF3903-6B9D-4074-A258-43E4448BE89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47" creationId="{0C971619-8B14-4657-A5A6-523FEF0D7A4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48" creationId="{C5571A42-5A38-4223-800D-28975E9036E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49" creationId="{82022EEB-0716-4CAC-BB5F-251FA507751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50" creationId="{ACD54FA4-9431-4FA3-93A6-5D1CE14B55E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51" creationId="{3F08504C-EBB1-4FB7-B8A3-E1174D1CF9C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52" creationId="{A36FEA3E-097B-497E-A49D-D6ACFC434CC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53" creationId="{414A72E5-2F05-418C-9AF7-AF035F3FB92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54" creationId="{EF878E0E-0FDB-4B38-B29B-1441DBD964E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55" creationId="{53D61B08-EC3B-4FDA-97FD-DB04E35BC59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56" creationId="{9E18F6DF-0D79-4F32-A6B1-EB8E157DBA9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57" creationId="{25D4DB47-EA4B-413E-B536-F8CDD8FDE6E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58" creationId="{489A9216-F69E-46D8-B23F-18A4A64717B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59" creationId="{77BD294A-4E43-4BBD-B86C-4DF9ACD47B4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60" creationId="{563BA6B6-EF20-4B3D-A912-4834E43B15B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61" creationId="{1BE36CEC-2877-4AD2-BB61-9F8F54EA0EB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62" creationId="{D87CBAB5-1D2A-4408-8FAE-B047DF29800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63" creationId="{9C93B22A-9394-48C1-B744-BE5687A7F31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64" creationId="{09E0EF0D-9D04-4339-BFF5-24775E80F6C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65" creationId="{99304AF6-AE92-48F8-AE49-38DE6D3035B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66" creationId="{B34415D4-391A-49F5-B06A-346F303E382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67" creationId="{64C082DD-B4DD-4552-BBB9-EE34CDE01BC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68" creationId="{0DF975B2-179E-4484-8622-B07AA755E5C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69" creationId="{136655E4-4C7F-43A6-9EEC-CA16AA40E69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70" creationId="{67710158-5CA9-46DA-BE38-CD647D41344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71" creationId="{633DA30E-783D-4518-9074-5AC8E8B1B56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72" creationId="{E45BF27C-CA6B-49B4-807F-414632CC5AD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73" creationId="{DEF9B0B0-E5CE-4ABA-A7F3-374577935CC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74" creationId="{04CB9FE5-24CC-4342-98D9-E4DC90C8AC9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75" creationId="{D01337C6-0843-407C-85E5-A699837C0E3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76" creationId="{EFA6D5BF-A6D3-41F2-9C55-4CD55294450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77" creationId="{7E4D1BE3-2DC8-41F9-B4B7-C023B5BC0E4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78" creationId="{9429BFE4-05DC-479D-8A64-EBDDC5D2D80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79" creationId="{44A30221-68C4-4668-A141-B890C5A518B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80" creationId="{414790C7-C295-4A37-A922-32917C954DC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81" creationId="{FBA92F81-6283-4D9C-AC08-F2568A1C536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82" creationId="{8A0E976E-BBEE-42E3-AE91-A193B833FEA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83" creationId="{A27D1161-B198-4D6D-AC65-A074408CD30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84" creationId="{5AED0EBB-D3F9-463A-BE41-FFD8FA98A0B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85" creationId="{8C060F77-5709-4E27-A66D-1141D954DD2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86" creationId="{5D3586FE-3052-4A73-B246-E1EAE3B4374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87" creationId="{CA2E4A81-86BB-4A56-BEEA-3DE94993B7E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88" creationId="{B02EA3EB-FACF-462C-ABA7-4C3A5DA3CF3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89" creationId="{F1D4FE7D-3262-479C-A815-01C7704E797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90" creationId="{4D72EE0F-3AA8-42B1-A150-17959B83723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91" creationId="{31607FC3-84C0-4F0B-9BD9-AD5B5130E87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92" creationId="{E67124DB-D4F7-44F2-BBE5-857651F6D37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93" creationId="{64601FB3-ED30-434A-96F8-6AF73CEA086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94" creationId="{FBF655A0-A859-409C-9B25-87AF88CAD19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95" creationId="{CB236628-83C8-4147-A8C6-2BDE0C3CAFE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96" creationId="{D083CF7B-320A-4CA2-B8A3-AE449F44F4C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97" creationId="{3004A9DD-2E9B-4AAB-9A08-DB52779A4DB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98" creationId="{2C75ECBA-9CF4-4DC6-9834-7D28BBE72BE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399" creationId="{0B61C15E-34E1-499F-8D43-6CDE0207529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00" creationId="{A75C4BFE-6FD9-4953-9AF5-B96D63D0D0D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01" creationId="{92D987FD-E0FD-400F-A9ED-9F6F6183CF0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02" creationId="{401F18B3-CE9A-4031-89FE-77C01EE9A2A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03" creationId="{1EAFCBD6-C10A-4D1C-BF66-F7CCCA9614E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04" creationId="{3C795AF1-EEB5-455D-8A91-AA325591606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05" creationId="{D1FD94BE-7216-41E7-96BA-37E7715AFF4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06" creationId="{C12B487E-00EA-43B0-8D3B-8E387EAF676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07" creationId="{9E53238D-10DC-4482-ADFC-4664F69F83F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08" creationId="{4AD6AF15-3C6D-4257-9CD3-032A7F2CCD6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09" creationId="{17800B73-5DBD-4366-8615-093E64EE297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10" creationId="{A20EEA3E-5E34-42A8-8F1F-A02E600B760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11" creationId="{5D1FACB1-D51C-4426-8C7F-2392C45C012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12" creationId="{1A0CA3B2-67AB-4EE3-88D4-CF52C2D37D7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13" creationId="{B55426C2-A386-4041-AFD2-0ACEF08B0D1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14" creationId="{C72201EA-8B9D-422E-8B35-A177B28ED44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15" creationId="{A59ED49D-EAE9-4F25-B145-63786ECDE06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16" creationId="{558400A5-013B-434F-9A74-BF7EA66C157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17" creationId="{9F9CF08C-8031-4D9A-80A2-88ACB15A26D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18" creationId="{A3763F3B-A879-42C7-9FCC-B3A128800A2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19" creationId="{A93F9AC1-0DEA-4A4D-88CD-1AB916E1D88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20" creationId="{4E077261-0AE2-4E1E-BF61-CA3F387AF67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21" creationId="{54417298-4348-48C1-A2BD-BCACD083DB7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22" creationId="{8FAA4939-37E8-4E2E-BC30-B8D2B5904E8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23" creationId="{0C9883EF-AA08-4A51-AEBE-5DAE1F4AC69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24" creationId="{D70A4291-9093-4409-B63C-95CFA0611E5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25" creationId="{3ED53CF1-F000-4DC5-862A-F35EEF4A98F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26" creationId="{8C97472F-A62B-4E19-AEAF-19A5A2B1FB8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27" creationId="{09E392CA-4CFA-4C17-99E8-52D8F179826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28" creationId="{F233CF28-9503-4EFE-97A5-A209AEBB545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29" creationId="{29D6933A-998D-44AA-95FE-227C23B393F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30" creationId="{8BFDE538-C430-420B-AE39-69FE14F9963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31" creationId="{B4580AD6-81B9-4F51-AF6B-3E1660CCC6D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32" creationId="{28900845-4AB9-4675-ABC4-2ED7011A6BF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33" creationId="{565C3B3F-7B80-46B3-B346-CB272E3D6E4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34" creationId="{E8F653F2-B7FA-46D3-B2BC-66F3C95F1EE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35" creationId="{FC11B209-817E-482D-8074-CBBB880223B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36" creationId="{1B059993-09D0-418B-8DAE-A9473DA721F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37" creationId="{ACE342F8-4618-4B19-93C5-FA0A9C54E43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38" creationId="{B74EBD30-C66B-45BB-B7DA-C0ED5FB0985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39" creationId="{D676DC78-78AC-4E17-85AD-4D4118EBA3C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40" creationId="{FB248461-892D-4F05-AB32-179F19AA70A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41" creationId="{86EFF20D-E275-4D9E-92BE-1D4A67A626C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42" creationId="{F157762A-547E-422D-B163-CC3620C875E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43" creationId="{4B93DAD5-8853-4516-B9DA-64D482D1959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44" creationId="{8C86586B-3DD5-4CF7-A6B9-6611893E904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45" creationId="{4F0F8BB5-6C24-4CF5-8193-1CEF2F84DF8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46" creationId="{6CFBDA8F-9B43-4ADC-BB8A-19B1FE23F47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47" creationId="{8643D5AA-F1F6-4CB8-B9E1-EB6A2F530E0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48" creationId="{EF32302E-0B60-48B3-94BD-639C208A774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49" creationId="{25AC43DB-A222-4E9F-9581-D59211A8ECA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50" creationId="{06B755F7-FBF7-4387-BDA6-EB783A9EE2B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51" creationId="{BF18A69D-6300-4E5C-91C5-DA464306534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52" creationId="{899F7A5B-ADE0-4B5C-A1F7-C7B18E4805B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53" creationId="{B9C1BE3E-815E-4BEE-B04D-E40A4D30B5E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54" creationId="{0F341EEA-2961-4700-BF96-60359A48171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55" creationId="{D691523A-7BD9-48D7-ADD9-6169405248D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56" creationId="{FE23EEC0-F3AD-49FA-93E0-C8705D93D5A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57" creationId="{C2593B89-6A84-478B-A150-80582760357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58" creationId="{5E018111-F8CA-40AF-BB07-570CD824261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59" creationId="{543E26C3-6846-4241-B76A-55F4A723B1B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60" creationId="{F88F46D7-9584-4848-9AF7-FC1DE1857D5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61" creationId="{9292719C-FAF5-4CD8-AE2A-9EE2917C708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62" creationId="{88E5869B-D785-4D22-92B2-ABC3769A62F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63" creationId="{F105B746-0619-434D-BEB0-AD6B81B30A0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64" creationId="{91E247A6-6175-4142-B090-84143E81FAE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65" creationId="{6C8731E2-1037-444C-879A-669E2237AAA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66" creationId="{74C2487D-BAD3-44C5-8469-3CC5B3CCA0A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67" creationId="{8B74CD46-DBD3-4102-8242-5E4F358A50D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68" creationId="{177699DD-E0D3-4F2B-9234-0194A253BCD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69" creationId="{8615B6EE-4F58-43DF-B702-B660F345736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70" creationId="{7D6A4D62-F4D6-42B8-8725-4AF240311FD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71" creationId="{37691F43-FB1C-43EF-BEB2-FC287CB1B89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72" creationId="{52878BC6-8501-4C60-ABF9-41AC4E11DDD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73" creationId="{C658685A-EFA9-4F36-9DBF-5353E4C747C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74" creationId="{37F5998E-B70E-4838-9A62-25D096F2B46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75" creationId="{2B6ADFF0-20F8-41C7-9A5B-6213A5C55C7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76" creationId="{5AC70E77-76C6-496C-B90E-11187C8A2A9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77" creationId="{B2383F97-AD87-4F85-8118-E3ACF576D7B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78" creationId="{77113786-A8E0-444D-9F20-BACF92EF7BC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79" creationId="{6BD4E0D5-E6EE-40FE-8FA9-D7626EAA14E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80" creationId="{A65FC71C-153F-4434-A953-B0C2D567091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81" creationId="{3090C59C-90B6-4F38-903D-02D1D6BCE01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82" creationId="{05A92685-9884-4D0C-988A-9F3200FCE56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83" creationId="{E0E00522-348F-4A08-A3D1-66623685814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84" creationId="{EB74B662-E8C1-4CC7-AE55-0D1B38E761C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85" creationId="{EF1DE216-9971-4596-A1E3-A37BC0CFCF7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86" creationId="{50822691-BFD6-4A6B-B07B-DC78EEC8B50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87" creationId="{0F630FA7-D0E0-449E-9E41-546C9E42088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88" creationId="{C1A64EDB-4213-4E30-9EB3-52FE4F6577D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89" creationId="{531A014F-3FEB-43AA-9A0A-01C38C3C96A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90" creationId="{7CC4C367-AFD7-41E5-B0C3-800B5DBC28C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91" creationId="{B911D7F8-385F-4518-A66B-BC7910BA9D2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92" creationId="{FCA93063-0EF8-4105-B6F1-666764EE8BF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93" creationId="{3625E5D1-CA18-4C22-A10B-85A72501936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94" creationId="{57B1DC23-04A3-4775-ABAF-6803B46D397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95" creationId="{3D81606B-5675-4EE4-B142-736EBE86F2F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96" creationId="{41397AC4-F2EC-4D4E-AAB7-485A6B62A89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97" creationId="{4D66F385-B78F-4E24-84BE-BADD6846803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98" creationId="{C640363F-2776-4159-BDED-0A2CACF8FE3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499" creationId="{CD7FABD6-7576-4977-9A1D-67156C33C4B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00" creationId="{B2A4047B-C1C6-4210-98CE-CDDCEF64A0D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01" creationId="{B9B8F53C-9FED-47F5-BDB7-D0C283D337A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02" creationId="{63867145-2496-4A6F-8D0B-CB6028DC511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03" creationId="{ECBF5D38-4676-4E08-A36C-F381C0CEE3D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04" creationId="{0AAEE46E-DA2B-4539-ADAD-B57B04661BE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05" creationId="{53E3C493-CE69-4FDF-9CA1-CB30B638D06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06" creationId="{9957824A-860B-4B80-8ED0-0C87EB78244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07" creationId="{408F7109-A54F-40C4-9531-1B7F7AE8D2D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08" creationId="{480268DC-01CE-4CF6-893C-FD184D4E9F0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09" creationId="{69F4921B-2359-46DB-9983-2458CFD0CBF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10" creationId="{C1B4BA71-56E0-4EF1-8146-8AA5F9AF266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11" creationId="{12D8BA25-D46B-4BCF-806C-697D85B0EE9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12" creationId="{E37B2665-31CF-477F-83DA-2395500353E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13" creationId="{8F955CED-C393-445A-B8BD-F8E9332B5CA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14" creationId="{A0BFF762-AB30-4A57-B9F7-856983D6AA7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15" creationId="{D78C97D2-06F5-42DD-8F36-5E0D0E1C613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16" creationId="{63364F9B-EAB0-4A90-BDF8-260B53902E8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17" creationId="{B5C62B8D-C540-4960-8A24-0C4BCF65528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18" creationId="{27A83503-C76D-492A-8200-36B7DA4D020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19" creationId="{DA6A1487-0EE5-4582-89A6-1B8C0283913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20" creationId="{24375647-71EF-4BEA-B9FB-D7AB27B6440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21" creationId="{F6B37EA7-408B-4F39-B663-3B6EF2ACB7B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22" creationId="{CD0C28D0-2EFE-450C-90EB-EF5CF8E3608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23" creationId="{ED1021F2-9447-4286-B554-B5B34FD64CB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24" creationId="{0FE7454E-E945-4531-A308-7AF98E29302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25" creationId="{D8224C48-5CA6-4578-9A3F-78D891502ED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26" creationId="{35AFB066-0A0F-4F2F-AB1F-A2D6EA05B56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27" creationId="{A3840727-0AA9-4FDD-BCAE-B6C964547EF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28" creationId="{9DE863B4-4DB6-4E4B-9130-3F80EF6DFA3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29" creationId="{9E4C1531-9382-4434-907B-FC37EE831B6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30" creationId="{6DA5DE21-431F-47D1-973F-31FB844847A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31" creationId="{7155DF89-D9B6-4F99-AFB1-8880CE9F7B8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32" creationId="{50B52613-D5E7-4BDC-B63A-6E08A60079A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33" creationId="{6ECF1231-4DA9-4BBD-8BF9-2FB1C9E26FE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34" creationId="{143BF246-16D5-489E-B705-CF676A7A9B4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35" creationId="{630D89A4-A741-424B-8B2E-EF402D02DA6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36" creationId="{F7934087-C065-445A-9054-4AF51BD509E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37" creationId="{D9C90F01-20C9-485F-9094-07DA4953500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38" creationId="{4FBEAF68-269A-41BC-B4CF-0CBBAC89C39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39" creationId="{2F8FDBE1-9C24-4093-B72E-906E170C30B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40" creationId="{A715D18C-3CE2-4BC4-926D-CA0ACB357F0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41" creationId="{FC1E9F3C-E3AC-44A5-9C92-02CE8480C9B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42" creationId="{EC42DFBF-7768-4E38-B58D-D22245DE393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43" creationId="{FAFF2F6E-84E2-4D66-BF3B-FC7E15FD7C7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44" creationId="{8A73154E-6483-4544-8BEE-2776072E6A0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45" creationId="{2BB963E6-2D15-4823-8567-0E8B2DBA7A8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46" creationId="{E4383A3A-37CE-48A6-B8BC-3219EC7EE4A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47" creationId="{62175949-F9D7-4A2B-9073-6F8B553378D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48" creationId="{6749D107-F71D-42B8-A802-9F2B86C08B9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49" creationId="{AAF776BF-A1C7-4AEA-B069-2C30AE0ED2C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50" creationId="{DEB6DE03-DCAF-438A-884A-6203BB377FE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51" creationId="{810D3629-FCC9-4D9D-9010-F5E127F24D1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52" creationId="{6E962F6B-DF9A-4984-9B63-1A1967AA56F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53" creationId="{7C6EB238-48F2-4333-A6EE-E7E911C94D5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54" creationId="{112E7CF6-244B-4E10-9615-AE97DC5C8C1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55" creationId="{F87DF5F9-9435-47CF-8D64-18843F512B7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56" creationId="{46F2B98C-F9E0-41C9-84A3-3249D1F83AF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57" creationId="{FE3D75C5-3F24-4543-9E84-F0A26C277EF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58" creationId="{A91AC262-C792-47F7-88CF-1976FCF1DD1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59" creationId="{35781838-5847-4E08-AFA6-7E11B415184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60" creationId="{02B36E28-203A-4F5D-8888-36A2CFCC90F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61" creationId="{6DF9BD3C-6A10-4FE1-A900-2DDF528F857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62" creationId="{59B8EF0D-E67A-43EF-A85F-A6D21276E91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63" creationId="{4E3DE182-6AC6-4BA3-A79C-EA5FC8DEB26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64" creationId="{BCEB2D7B-8709-474A-BD06-53C2F2D4372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65" creationId="{2DBE92A6-0B43-467C-8FC1-FA8D5596898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66" creationId="{828744BA-2700-4E04-960F-4E98B4857D8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67" creationId="{3F9CDFE6-E006-47F7-B448-E96AA002A71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68" creationId="{06CDAC83-EC30-403E-A416-88876E7D82B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69" creationId="{4F7ACBCE-F538-4191-9438-6A175C91A14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70" creationId="{F04BC9B3-9472-48FD-8DB7-FD0BCE67F4D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71" creationId="{9FF3AE78-1254-48CA-AEA1-1FEB169BC1E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72" creationId="{7135EC24-05AC-442E-A296-8B2383280CD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73" creationId="{D4A4F791-B108-4BB8-9960-9074C465391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74" creationId="{4CA7D724-5EB2-4384-B43A-9CCE0AC3E97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75" creationId="{649F737E-FCCA-40E3-9662-4CFC9CDCDB0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76" creationId="{D8695639-5F37-41BE-B56A-213C3EA2F49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77" creationId="{63ED9ECF-89FA-4B46-AB43-EA756303E02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78" creationId="{E7A8E667-B4B3-4A01-ADD2-2D60E0C9719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79" creationId="{BD0AABC1-6DD6-4D69-A957-8FC316F6CAA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80" creationId="{C9360B4E-70E7-4AF1-92D8-D27407D08A0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81" creationId="{F1E79992-D398-4414-99E6-CD46EFF3E98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82" creationId="{76960712-BE32-41F2-AF2D-9F8A0277690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83" creationId="{5A868038-0222-4E93-AEEE-6AD9B8CDB6D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84" creationId="{119E3942-E67B-43AE-80B6-DC2A70EC6D3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85" creationId="{6BB26F78-8D0D-4421-B155-16A214B1E7D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86" creationId="{A4C869A4-6CC6-4FF7-B8E7-0075F849488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87" creationId="{E8D3D03B-9B28-4626-BE61-9F5D5B3EF02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88" creationId="{5309E1B3-5FBE-40C5-9BD1-D2C463FFF3B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89" creationId="{226DBFFE-B991-4908-84E8-CF2C8C51B39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90" creationId="{4B16478E-38F4-4E3F-A111-BEE0B8973C8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91" creationId="{51D9D19D-91DB-424E-AA57-4EC01B3A2B8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92" creationId="{190048AA-C5D7-407D-AC45-43FB200BA7E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93" creationId="{2BA55CE7-2941-4BC0-8726-7DB22786BDE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94" creationId="{C614777F-8243-459E-88A8-1FF698ADF3C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95" creationId="{CB5BE916-A313-4290-8666-85282DAADB8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96" creationId="{0D156094-614F-4476-B962-9DD7BED2305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97" creationId="{C2D25283-4D64-4220-9BA2-51FC1642CB5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98" creationId="{79F5A6EB-D4CF-455D-96F2-4526719052A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599" creationId="{6E5F3B13-6D76-406D-9B74-D5DE0FD5EBA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00" creationId="{180C9F70-D491-4BFE-A405-21D68B007C5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01" creationId="{BD779AC4-D302-432F-89BC-9A5660DEFAD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02" creationId="{7E870ECA-79C8-4BB0-B25C-3FC29339087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03" creationId="{C19D6BB5-4E7E-4250-9ACC-79F15C5E191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04" creationId="{AC7ABA2B-9A11-4E28-8281-A1D5BA2174B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05" creationId="{8068A37E-9B48-460C-8C87-04B66BEB763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06" creationId="{070F353A-355E-4BF9-8F65-DEAB9FF496A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07" creationId="{3BB4B924-BF60-4BA5-AB0C-48740B15098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08" creationId="{15F7CA62-E1D5-466B-B057-60F93D94970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09" creationId="{0B340D83-09B6-42DF-87CF-39D84FFB9EE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10" creationId="{BAAFEF8A-FC99-4B5B-B88E-080C1BB4D38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11" creationId="{BDB9AABC-3B8D-4ECA-91F4-2CECC93C371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12" creationId="{C2A4C992-E2F4-4A95-8BC4-3E555FE6B03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13" creationId="{A4C83FDA-32D0-4E02-9247-89943B2A919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14" creationId="{456AB6B4-731B-4E3D-9631-2FF10E5EFD8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15" creationId="{7EE0B1B6-6AFF-492B-AEA4-2897CE6D245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16" creationId="{D136E70A-194B-4833-87C5-E8DB225B6CF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17" creationId="{CD33324C-276E-4045-A1B6-EA86EEB4F8F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18" creationId="{49240952-148B-49BE-BEB7-ADDD282C3BC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19" creationId="{F3F0401D-A282-47F4-AC79-0DAE0286486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20" creationId="{0DC3B3A5-0375-49E3-BEA6-92BC34581A2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21" creationId="{9AC8EEE8-2A62-4DC2-B7E1-8B7D9F7FB59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22" creationId="{46323007-FA68-4B01-9234-25BDBFCE213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23" creationId="{07810BBC-E946-496A-A18C-FDFA12302EB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24" creationId="{B912820F-80E2-488F-AF34-97AD2B7636E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25" creationId="{D4FD8C15-348F-4A97-BFFA-A90E6100F2A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26" creationId="{2744A423-9E6D-4409-AF9D-508A1609110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27" creationId="{777677BC-4EC4-4175-81C6-0FF6C0EDC92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28" creationId="{B20BA128-B7CB-4724-9E64-C9129272D27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29" creationId="{0D783B48-F577-47C7-91ED-2DA5DE2852F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30" creationId="{55B8576A-4104-4D44-A05B-F977433FB92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31" creationId="{277A72F1-7F5E-42DD-A9D0-F4A417B429D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32" creationId="{5867E9EA-A46D-45E6-8496-CAF81CA188F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33" creationId="{21D288CF-F886-4B28-8C7B-0EF9F0B8269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34" creationId="{BE539736-7284-4E34-B336-E9B420CFFC2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35" creationId="{5C356CBA-6E7A-4073-AEFE-F3798BAC30B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36" creationId="{39A57DD5-2C15-4887-9441-CAE65469BEC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37" creationId="{F11723B8-C08A-4130-AAE3-D9AACC834AF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38" creationId="{D6258605-5636-4ED3-ACF2-B06F3662798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39" creationId="{3427DBD5-622A-4748-89AA-24C0D01825B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40" creationId="{77B88774-DE92-4B96-82CD-C59B53E73EE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41" creationId="{E308262B-4C2C-4454-9897-5796632BD71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42" creationId="{B5D1DB52-11BE-43F6-9475-7BBE3C29C09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43" creationId="{CEF24957-7C8D-4737-85BC-34078843C2C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44" creationId="{A01978F4-0A9F-4F4F-93A3-109DBB9D76F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45" creationId="{68BF9710-8128-4A1B-8591-895206506E7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46" creationId="{E0118A98-A751-4A58-83A7-17D591A2A2A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47" creationId="{110CD245-A89F-46B0-838E-2B3EC7B58D2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48" creationId="{51E980E8-1D34-48E7-B294-2D76429336E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49" creationId="{4AB7E2EF-8185-4E67-8F91-C69AEAA2465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50" creationId="{2D691A86-E895-40DB-8D04-551CCC96BA3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51" creationId="{D6C0ABA6-98FE-40A6-8F66-E14006C80F0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52" creationId="{32026D2A-83EC-42F4-B63B-785E5CF959C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53" creationId="{9B8CF39D-3AA8-419E-AFEC-63AF8ABAA59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54" creationId="{ACBB75D3-0ADD-4440-AA97-3544B71B0EB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55" creationId="{FFC479D1-3AC1-4EAA-8499-09FD4C1AA1B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56" creationId="{5407F991-4EAB-4D27-8DAB-4179DD9BCB9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57" creationId="{6928EF6A-91B8-4C11-BDA5-4B2435CD4C0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58" creationId="{D9E9C356-0C6E-4BC2-BA96-3D603859AF0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59" creationId="{7AEC5E1E-ECFE-43F7-AD9A-3AA9B6A7E5A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60" creationId="{B6F69107-7747-4A8B-9427-833A13F2BD0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61" creationId="{25A58118-2DE0-4949-80DB-C2CE75F32BD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62" creationId="{D3F42166-F56B-4822-9F92-31F8DC68BF2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63" creationId="{A73E1A3A-7774-432E-B1F2-0EB49BEFF79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64" creationId="{93339586-F06C-4DDA-BF00-5FBEADFD649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65" creationId="{ADABD208-EFCF-4106-9ADE-77D2F375506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66" creationId="{3BF31750-5B5A-435D-B432-2F73ED059D8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67" creationId="{40148272-4DB7-480E-8B0C-6F71E590A86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68" creationId="{D16573E2-4A94-4079-A055-8194AE909A0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69" creationId="{C04A3B42-8005-43CA-AB71-D828A1DD9B4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70" creationId="{71606471-D3B9-4864-B008-CB7FA22B359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71" creationId="{E4B6A34A-0B09-47C2-8174-4515AA6E876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72" creationId="{FBAC7A1A-3E7C-4CDD-BB48-DFBBFADB6D3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73" creationId="{CC80A090-3617-4201-BD4B-E2E24B48538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74" creationId="{8F1A77E3-C805-41C9-9B3F-1321266702E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75" creationId="{8229AA05-E527-4981-A436-720432B34AF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76" creationId="{FBA84717-0BC9-4364-9CD8-B560584C7E8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77" creationId="{E2C54A28-BE11-435C-BDB3-F0A49546234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78" creationId="{45386BB3-2B80-42F8-B8D9-8099A7FA6BE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79" creationId="{76194361-9EE4-41E2-8573-0C2BEDB8C3C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80" creationId="{50F63CDE-C08E-4EE7-89E3-7EB14B470B2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81" creationId="{32B3207B-828B-4A92-A023-C85F77E5A6F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82" creationId="{57838906-BCC8-43A5-AA8C-A0177C5641D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83" creationId="{7181B066-26BF-4CCB-9F18-EA5A6785737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84" creationId="{BB54BC82-31C2-4D26-A229-EB62CD07B81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85" creationId="{CC701C28-4AB9-4BA7-A92B-CDADBD73C73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86" creationId="{DBD4EEA3-9FCB-4394-800A-9C1327F3D14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87" creationId="{CCF694A9-C86F-484A-A070-407261CAC31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88" creationId="{AB6219B2-E44F-4B9A-AFB1-6FBB3EC15E0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89" creationId="{6570D1BA-03FB-4479-B6A5-D507328DE00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90" creationId="{F842725C-51A6-411F-83E4-C3063640B52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91" creationId="{A92E9262-01AB-4727-A2D6-FF7658BFFF0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92" creationId="{C85AABA9-95C8-46BF-B30F-E2BC10441AD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93" creationId="{3E9A4BAD-E625-4B79-B19F-DE0098D9D68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94" creationId="{A8A3BA68-3F1C-437D-8CEF-A3B76C7BAFF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95" creationId="{DB86986F-81B3-4007-933C-1D0CA4E3ABB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96" creationId="{BA63D769-B4A7-4FCD-B9C1-9BD3FA61ABA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97" creationId="{6BCCCD3F-8BF9-4CF4-AB66-1F64DE796D7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98" creationId="{ED211F7B-9F1C-4BC8-908E-278913802B6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699" creationId="{4B62896C-D845-49E1-94F6-0AD169DEB20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00" creationId="{B4396715-1525-4F2F-9393-6080926812A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01" creationId="{1F4F092F-4E2B-45FC-914B-911915F1A1A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02" creationId="{EC9EED0F-A057-4063-908E-2FA8B337A0F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03" creationId="{6DA35753-4A60-430D-8F83-F0D7E8D2672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04" creationId="{FA47A0A7-D458-48E1-B678-6936C2E5089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05" creationId="{28620EFA-6F11-4185-9258-BAF608FD978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06" creationId="{37F4E850-6510-467D-96A3-67D3389D10E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07" creationId="{FD087D17-4A0C-4777-96A5-4A75E2493D2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08" creationId="{16506398-75A0-48A2-814B-28FFDA6CE5D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09" creationId="{45EC49D8-5361-452E-BF1C-9CEA41A51CA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10" creationId="{7FD4C1D6-6FAF-45EF-B73E-C697825AA44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11" creationId="{33B51DD4-8AA9-4D58-9CBC-458F547389B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12" creationId="{3EE8BDFC-4D83-454A-BFCD-AB99B463963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13" creationId="{EFE45D0A-16BD-4706-AD04-0BE0CD4530E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14" creationId="{F108D922-D30F-437C-AFE4-04CCD08B21E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15" creationId="{6331D907-1829-40C6-A803-7CF9D267F55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16" creationId="{088F81B3-962B-4803-B8E0-3D5767A8455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17" creationId="{FF9495BC-09FE-4A45-A8B0-73F3D7BC0FF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18" creationId="{DA939220-02A0-4E5E-91BC-29CCA511D69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19" creationId="{79395F11-0A45-4602-9C85-5623F1237F5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20" creationId="{174435DD-8990-4D25-9539-D2B2DCA3FDB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21" creationId="{DF41BB5E-A8C8-4829-8DED-3DA215C8573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22" creationId="{E872253E-E130-46D3-8F24-EF544754EC3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23" creationId="{8433C0C8-4C29-4C9F-8DCF-53116F63805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24" creationId="{4D34C1F9-AB03-49B2-B80A-2622AFD1130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25" creationId="{54F96CD8-3E24-4950-91DD-2F62C4545990}"/>
          </ac:spMkLst>
        </pc:spChg>
        <pc:spChg chg="mod">
          <ac:chgData name="Mazák, Jaromír" userId="b9b47eb3-ffea-4dd8-b6eb-0ae4609beb76" providerId="ADAL" clId="{8E716429-E7B7-4300-A501-843C9DE5613B}" dt="2019-10-10T14:09:50.286" v="2704" actId="1076"/>
          <ac:spMkLst>
            <pc:docMk/>
            <pc:sldMk cId="1588741609" sldId="275"/>
            <ac:spMk id="726" creationId="{00000000-0000-0000-0000-00000000000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28" creationId="{4F37618D-5722-46B8-B36D-EBEAD4F8FCB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29" creationId="{57EB9A36-1B81-4ED2-BB1D-B82F37A6179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30" creationId="{E501C6D7-4373-4F16-8220-9739AEE14F3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31" creationId="{F174FBA8-439D-4F1A-A9FF-DA5F0FF5D5B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32" creationId="{F183EAAA-F093-4532-BE7C-F0A2F9FC445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33" creationId="{85991428-9CF3-4403-B16A-164FDD2C121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34" creationId="{F5BFAFEF-BC9A-4BB3-ADD3-647FE0968DB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35" creationId="{71B4948D-13D0-45B2-85FE-EBDA3F5AD75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36" creationId="{5DDE081B-0263-4E4B-8CCE-773F8508053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37" creationId="{7D8C188E-57AA-42ED-91F5-B2FB8064B26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38" creationId="{447B3B37-3077-41A0-92D0-47F9B95A737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39" creationId="{B08F523C-5783-41E3-AF89-30BF8E8D9B6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40" creationId="{BB52A214-B506-4B71-8214-C2B134852DE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41" creationId="{EB32659E-9C7D-4734-A3FB-1D9A7C306FD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42" creationId="{B29FAFBC-C8DE-4629-A1E2-04D8C5E672F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43" creationId="{67A9C83B-AD91-4BF7-9FED-B4540F75E58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44" creationId="{4317992E-A53A-4DA5-A86F-36500D7595A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45" creationId="{3CB25D3B-8C59-48DF-B893-D84B15E7165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46" creationId="{2D1AAD33-1889-4E11-97B8-54319C3D210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47" creationId="{49A5D083-F0EF-430E-99AE-DF25049B6C9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48" creationId="{7D027468-0C3C-41B8-9AB5-4BFCF2AD297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49" creationId="{D725C831-F511-4846-A44D-E7239A6B9D9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50" creationId="{47185944-1314-41AC-A14B-95ED5F6F3B1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51" creationId="{BEF9D4F9-2956-43C6-92E3-F90361F520F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52" creationId="{A3870214-87AE-4F85-BBFD-1EC26464643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53" creationId="{73EAF9F6-7B82-4E8C-8271-959097E02D8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54" creationId="{DE7DE798-47EE-4099-94F2-022F6296EBA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55" creationId="{7D4CBD54-0750-4151-A57C-05E614D6A6A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56" creationId="{F4EFAC45-B8BE-4241-A971-30B2F069C79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57" creationId="{536B7EEA-3249-4899-9B47-89D68EC2CBB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58" creationId="{9C60B32A-CA34-4E73-BF6B-ABDB1D24AA1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59" creationId="{2F0ECCE5-F230-4435-B954-24A00717DDB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60" creationId="{F7E3D9C5-374E-4C8A-BC10-9C5940126CA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61" creationId="{22AD341B-1A5D-4D53-ABE0-7CAE10CD77D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62" creationId="{9CC48829-DC42-4ED5-BF97-DA6D3FA96C5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63" creationId="{FF8BB5C3-136B-4C1C-BD46-A3D14AE68E5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64" creationId="{825D0AF7-D233-494A-8436-676AE54CD8E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65" creationId="{1DA96FE9-7B13-4114-A849-8D086826910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66" creationId="{3808B19A-CDD3-4780-908F-DA2803450FC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67" creationId="{04644AD6-F832-4AA4-AE26-8D84097C9AE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68" creationId="{D3C994CD-FB52-4389-8CF7-47410033B93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69" creationId="{44BFE145-9311-41AA-8C99-188E4233CE3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70" creationId="{E4CED7A5-9FBE-4EF1-A329-9D40A035C23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71" creationId="{75FC691E-3B7F-4C07-9F2D-89E7CBA25F8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72" creationId="{C27AC521-1D45-43D0-9570-96AB1DBAD0B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73" creationId="{F3255681-18F3-4146-9E5F-85940627A47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74" creationId="{FB3D1598-34C7-44AA-B133-F4D5FEA3327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75" creationId="{0A140EEE-5CA9-4CDC-9B15-36649769005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76" creationId="{70327C5C-EAE5-423F-8B02-12031DC4A55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77" creationId="{B5DCE806-121C-43C8-BC43-AB5AD5B2377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78" creationId="{C1603260-C3E7-4664-9B2E-DEE54B3FC1C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79" creationId="{19D30ACE-36E6-453B-B4A2-3463D69C473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80" creationId="{4FDEB1E5-6049-4069-8497-8B3AA2FB641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81" creationId="{0A6BBE9A-09A9-4167-A6DF-61CF4A4281B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82" creationId="{B3DA0D62-2790-408F-8889-D68174BCFC6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83" creationId="{4662A248-EA4F-4BE6-AA50-0848F584D69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84" creationId="{8118C0DA-647E-41E8-B402-DD2FCB3E45F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85" creationId="{E45BDE19-F1F5-4FB8-B7EB-ECD314790AA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86" creationId="{883B48C4-9021-4ECF-8E69-FCD8DD44EFE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87" creationId="{76D26802-E212-4922-A63A-8BF97D0B34E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88" creationId="{B107D987-AC3B-47CA-88BD-80C3903F989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89" creationId="{E2756196-3EB8-41E7-B12F-D4EB6964302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90" creationId="{37EA5D9D-2F0C-4372-8624-99D1F2D4B8F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91" creationId="{06D0C83B-4AFC-4FB3-A664-DDB16B1A261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92" creationId="{2EFBC990-CD4E-4BB8-80FB-7B381D4BD88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93" creationId="{A92131D5-19B4-4A42-9698-C4793173957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94" creationId="{C2F438D0-DBEB-4C25-8220-93B412B1B62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95" creationId="{2C706D5B-2EA6-4BA2-8B42-80C6BD3ECBB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96" creationId="{434E71C6-14B0-450C-A095-168A8951624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97" creationId="{4C6F4674-0FDD-4770-BD4B-1BDA59435E3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98" creationId="{69EF0DA1-D8BF-48BE-9A98-6DF642C6E71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799" creationId="{5A787B61-7883-4204-8BBD-C25C6DA0C59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00" creationId="{4FB6FACD-BBA2-41A0-9F1D-C51DAAB875F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01" creationId="{637041BC-0DB7-42F4-A41B-08E9B8797E8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02" creationId="{B789998A-C994-44D9-9C7C-D4DCD841775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03" creationId="{078D5455-8C61-4870-B2CF-B9AAD0AB494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04" creationId="{A89EE89C-9703-4BEF-9125-D8FA6AE2DFE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05" creationId="{2CC21CE0-D43F-4B88-92BF-3744518DC81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06" creationId="{CB64CE36-07ED-4A69-8396-C3E7388640C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07" creationId="{A4AB0245-6B11-4FE1-854B-7CAD573D8FC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08" creationId="{ABDA7FD8-A243-426F-9244-82429008B1E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09" creationId="{FF5B77CB-2943-43CA-A838-CB4A6AD7103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10" creationId="{B34A8B35-ECB6-47A0-9709-B85FB348FF4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11" creationId="{E170F956-5AE4-47D4-BC04-C49B4F23DC2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12" creationId="{28F6F33F-D9FC-476A-A75D-1CAB61B51F3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13" creationId="{6CC133B1-382B-4CA0-8205-949A5880590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14" creationId="{9A041C77-6C60-4BAB-80FC-4A9417A1C1D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15" creationId="{89198078-28F1-4239-AB9E-82193CA076B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16" creationId="{439291A8-1579-4FBA-B4F3-A99EB63511A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17" creationId="{CF7474F8-2EA7-4783-84C5-C85FF253363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18" creationId="{6B144A92-8971-4B15-9BE0-CC33D5026D9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19" creationId="{932FDF6E-E285-4DAA-9A06-A4E238D86AF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20" creationId="{432FB454-6AB4-494F-AFBD-00DB4640601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21" creationId="{EA0B5988-EE29-4B85-8581-14CC18511BE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22" creationId="{5BB1716D-C422-4FEB-879D-8152EDBC8BA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23" creationId="{418D6544-0703-4350-9470-49A090006A2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24" creationId="{70F1E915-8D09-42C9-8EE7-DBC862186B3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25" creationId="{4007CAE3-4EED-4C58-BB95-74EDDD30324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26" creationId="{99662AA2-6078-4208-BCAF-16CEBA21E38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27" creationId="{18B4F88E-283F-48C9-BF05-06031F1A290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28" creationId="{5AF8D10B-4990-4113-926C-5235AD15608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29" creationId="{3B4528CE-8230-4EA0-8395-AC2D7172FDC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30" creationId="{AB5017FA-0CC2-48A0-B88E-36C91AE8550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31" creationId="{8BEE2D21-E1C8-40B0-B77C-ECC2CA8B2F2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32" creationId="{534165FB-CAE5-4430-8868-FEDB654A8E4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33" creationId="{38E26FDE-2E2D-47E6-87D0-6EF0DE67B20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34" creationId="{06ECEC74-697E-4D94-830B-C59A8496182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35" creationId="{F7278762-161F-4FE2-B9C4-A99A670C8BE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36" creationId="{D34FC772-1A7E-465C-8225-302CB957A3E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37" creationId="{F1BABB49-7CA8-4E59-9239-C0DFEE21D7B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38" creationId="{33AE9C50-3379-4CC2-9A8F-578A3AC8E14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39" creationId="{7D7BEE6A-D850-41F1-BF56-3DB552F19CC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40" creationId="{40E50E65-930C-42D1-881F-6EB263B37C4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41" creationId="{A70EDA4C-64B1-4634-800B-5F8447E861D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42" creationId="{EC66EDDB-E227-4E75-A53E-48B01E3DD9F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43" creationId="{0C4AA141-56B8-4E25-919D-7D627E1681F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44" creationId="{E32FD574-FED0-476F-929D-081BE1B53B1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45" creationId="{BA3EAD22-0B9E-47D5-9372-CD7A5579ED8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46" creationId="{D5ADAF6F-66E5-4C94-99A8-334733EE070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47" creationId="{89B033A4-F076-4AD2-BE7E-CC29FB48E61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48" creationId="{60B3F629-0030-4258-A400-7B4FF2B15DF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49" creationId="{E8F351A3-7E5C-4FEA-8869-8813208E7B9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50" creationId="{3D5F32E7-A7C4-4D3B-B56C-1410BAF8390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51" creationId="{025DF49A-EEF5-4158-B949-5AD623A372B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52" creationId="{DDA2D195-480B-446E-9C96-2F653449E98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53" creationId="{206A9F01-2DC4-4985-A898-F065D4A2388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54" creationId="{7D6C9A41-9158-4536-90B5-86FAD18D2C7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55" creationId="{4C9FC9C6-96BE-4182-8DDB-B0F8FB140BB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56" creationId="{001487E5-D120-4A69-B0B1-8485D04390D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57" creationId="{BDA4F4D0-BAB2-45DC-9FBD-4B55C076B54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58" creationId="{F1F09383-7FB4-46AB-A458-E3F1BE48DD6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59" creationId="{3DDB1D84-44D8-46C0-B9A5-D32E858D910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60" creationId="{8A44C033-0455-4678-9454-1091DD6CA0B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61" creationId="{DB8D02ED-BE7D-4E60-83D4-E918AE0A490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62" creationId="{EBA4B43E-35F1-4AFF-9A8E-141B47BA020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63" creationId="{830CBF48-56C5-4869-B517-9B87875DAB4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64" creationId="{716BD06B-8DA7-4713-AC63-03FFD815924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65" creationId="{6774D296-DA5C-445B-966B-0E8F0DC5ABEB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66" creationId="{708D5108-2CEF-47E1-8B49-FB3217E0EA1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67" creationId="{984B9A3F-926A-4A4F-8E18-C85F967179E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68" creationId="{D4B0B0B9-30FE-4720-A027-E477F9373D9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69" creationId="{19E58014-10F7-4D3B-BFF7-B22649A0EC7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70" creationId="{3EA5DF90-86A0-4BB4-B1CE-0B5CC0AE672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71" creationId="{7A12C1C8-BCCC-4E08-B32E-C16A3AC7A02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72" creationId="{EAE2A37E-C904-4904-986C-4BDD73919AF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73" creationId="{6EF7779A-B5C3-4747-9E70-652E25CDC9A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74" creationId="{90D48259-0EB5-4EA4-8277-C94B81402FB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75" creationId="{F6FF133E-8C46-4753-95E7-763C74E9434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76" creationId="{8703A576-AD1D-4EC8-A481-FEED982CF0D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77" creationId="{98AA2716-0CAD-4EC3-AEA0-39D74F8ECA0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78" creationId="{70475BF1-5541-479B-BAB1-DDD80E4565B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79" creationId="{D1A0C56A-267E-4D4F-B0CB-3C5009C6042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80" creationId="{5CA2057C-8A39-4B33-9D80-B569EB09256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81" creationId="{105A2008-F21A-49DF-B728-9B80DED8516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82" creationId="{AF49AA8A-492D-4F2E-B935-BD211C01C0D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83" creationId="{8F43581F-BC6E-47C0-B79E-E8CB2DF6FB8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84" creationId="{F0D716C8-A23D-43F6-BBC5-3E80F25C5D6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85" creationId="{09A566C6-DEAD-4B15-BAB4-04640C8712F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86" creationId="{FE214D5B-6C3C-481A-AC23-5054D37C37E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87" creationId="{2261C704-2617-4826-A0A5-80720C16642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88" creationId="{AFE1F6CE-F7CB-4B93-96F5-F74C2634A63D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89" creationId="{B326C59A-8A3D-42B4-963E-ECE6FF4F9AA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90" creationId="{A90A91EB-99B4-4287-809F-167C9F7077F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91" creationId="{C36514FC-34AF-44D4-973F-13C23CB09F26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92" creationId="{F3BABA2A-838C-4521-80E9-67A9E4A5279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93" creationId="{A0D3755A-7759-453C-A0C0-19FE053DA72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94" creationId="{63C4A3F3-14FA-4A4B-AECA-77E1FDB782E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95" creationId="{99C24D31-53FB-4081-984E-B6F2D182DC2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96" creationId="{5652EB88-8E12-42AF-91AA-89989210A79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97" creationId="{39CC75A5-8184-41C3-AF76-DCB5A4E42B7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98" creationId="{04958788-96C1-4AA7-A873-1F7DBFFC35F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899" creationId="{C529246A-E271-4A04-8478-16A9F67D22E8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00" creationId="{0D921D81-BCD2-4CDA-BB02-338F7306640E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01" creationId="{EAC14838-7F02-4AB1-97D0-FC133D08D8DC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02" creationId="{9B3FC7FA-A35F-4A42-9EEC-FFFAB76D9AA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03" creationId="{343DB92C-6346-43F7-A5F5-0D69F82513A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04" creationId="{A3662C65-4093-4821-89EB-D4F46459077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05" creationId="{7C07F607-A7F6-4D67-A529-85E9170B903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06" creationId="{0397D402-A28F-47CE-B2F9-A557D2A7F087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07" creationId="{7DCC3B3D-E3DD-4C87-8EF2-31CAC9711FD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08" creationId="{FAB03E2B-3003-40E8-8D55-8A727996798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09" creationId="{D97FF22B-5E22-4982-A429-64FAD9FBC32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10" creationId="{12DE0337-B86B-49BC-B4C8-06E3574029BA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11" creationId="{01DB3135-B02E-4CFA-BACB-DF67074291A1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12" creationId="{95A745CF-6B16-459C-AB96-A0D6010AFFAF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13" creationId="{1C75D31C-F936-458D-BE0E-A2BA19B0F032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14" creationId="{CDBEC439-A63F-4FE0-85EC-F2EF22131FC0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15" creationId="{9C300FAB-81E5-4FB7-8A31-F07644E8F934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16" creationId="{C5FA3F3A-7506-4617-9CA1-5AA7EF6771E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17" creationId="{2440FB74-8791-4A9C-84E9-DDC0480C3D95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18" creationId="{2961D743-2E3D-424B-8CE4-D5088C5D0169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19" creationId="{84A65714-8C99-4BE0-A996-A939C78BD043}"/>
          </ac:spMkLst>
        </pc:spChg>
        <pc:spChg chg="add mod">
          <ac:chgData name="Mazák, Jaromír" userId="b9b47eb3-ffea-4dd8-b6eb-0ae4609beb76" providerId="ADAL" clId="{8E716429-E7B7-4300-A501-843C9DE5613B}" dt="2019-10-09T12:04:57.737" v="2111" actId="403"/>
          <ac:spMkLst>
            <pc:docMk/>
            <pc:sldMk cId="1588741609" sldId="275"/>
            <ac:spMk id="920" creationId="{180B5642-A638-4BD9-B29D-76C35737E13C}"/>
          </ac:spMkLst>
        </pc:spChg>
        <pc:grpChg chg="add mod">
          <ac:chgData name="Mazák, Jaromír" userId="b9b47eb3-ffea-4dd8-b6eb-0ae4609beb76" providerId="ADAL" clId="{8E716429-E7B7-4300-A501-843C9DE5613B}" dt="2019-10-09T12:04:54.984" v="2109" actId="1076"/>
          <ac:grpSpMkLst>
            <pc:docMk/>
            <pc:sldMk cId="1588741609" sldId="275"/>
            <ac:grpSpMk id="5" creationId="{0AFCC114-772A-45DB-9788-F7DD84835294}"/>
          </ac:grpSpMkLst>
        </pc:grpChg>
        <pc:picChg chg="del">
          <ac:chgData name="Mazák, Jaromír" userId="b9b47eb3-ffea-4dd8-b6eb-0ae4609beb76" providerId="ADAL" clId="{8E716429-E7B7-4300-A501-843C9DE5613B}" dt="2019-10-09T12:04:27.850" v="2104" actId="478"/>
          <ac:picMkLst>
            <pc:docMk/>
            <pc:sldMk cId="1588741609" sldId="275"/>
            <ac:picMk id="3" creationId="{C7CB6A1A-DF0C-4B5D-9360-07414EFDC7CB}"/>
          </ac:picMkLst>
        </pc:picChg>
        <pc:picChg chg="add">
          <ac:chgData name="Mazák, Jaromír" userId="b9b47eb3-ffea-4dd8-b6eb-0ae4609beb76" providerId="ADAL" clId="{8E716429-E7B7-4300-A501-843C9DE5613B}" dt="2019-10-09T12:15:56.797" v="2291"/>
          <ac:picMkLst>
            <pc:docMk/>
            <pc:sldMk cId="1588741609" sldId="275"/>
            <ac:picMk id="921" creationId="{D1C6FFED-CE82-419E-97FC-C40B4AC67A58}"/>
          </ac:picMkLst>
        </pc:picChg>
      </pc:sldChg>
      <pc:sldChg chg="addSp delSp modSp add modTransition">
        <pc:chgData name="Mazák, Jaromír" userId="b9b47eb3-ffea-4dd8-b6eb-0ae4609beb76" providerId="ADAL" clId="{8E716429-E7B7-4300-A501-843C9DE5613B}" dt="2019-10-10T14:13:50.145" v="2793"/>
        <pc:sldMkLst>
          <pc:docMk/>
          <pc:sldMk cId="837561948" sldId="276"/>
        </pc:sldMkLst>
        <pc:spChg chg="mod">
          <ac:chgData name="Mazák, Jaromír" userId="b9b47eb3-ffea-4dd8-b6eb-0ae4609beb76" providerId="ADAL" clId="{8E716429-E7B7-4300-A501-843C9DE5613B}" dt="2019-10-10T14:10:15.803" v="2727" actId="20577"/>
          <ac:spMkLst>
            <pc:docMk/>
            <pc:sldMk cId="837561948" sldId="276"/>
            <ac:spMk id="726" creationId="{00000000-0000-0000-0000-00000000000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22" creationId="{483A83DB-8A11-4B2A-8439-C311803250F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23" creationId="{0CFAA04C-A916-483C-8A8C-08E2B8F174F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24" creationId="{9CE9E623-D07D-4B59-9AB9-FF0959346C4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25" creationId="{8025EBC3-698C-4C5C-B22C-AEF138C8F78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26" creationId="{4AC3BF61-DD74-42CC-A705-89F6590FD7B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27" creationId="{6811BF39-1D60-4780-8C0B-A8C4D67ECEE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28" creationId="{2B01C5D8-B137-4E50-97BC-F5AFC8C7AF3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29" creationId="{2DB574D7-8DB1-48F3-B228-2F8476BCD6F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30" creationId="{794148B1-5246-4B03-B957-EE943E9EAB2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31" creationId="{90DE3A4E-492F-48BD-BD91-002845D560E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32" creationId="{8FBAA8ED-36DA-4D13-8E16-D3878914ADC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33" creationId="{48C917EC-4547-4669-925A-A884174E843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34" creationId="{4B5DF91B-1A7B-417C-A357-C4F16113EE8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35" creationId="{052605F7-1057-4674-900C-677FEDC645C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36" creationId="{D13B224C-90DF-48F3-B8F5-10FB8F86D71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37" creationId="{0ACE616B-5795-4907-9C92-04FE4DE4D26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38" creationId="{DA7D59C1-EDAC-4D8F-96CC-C13A95354DE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39" creationId="{49D8D7C7-9267-46E1-BA8E-9E4E5811593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40" creationId="{8C2ECF6D-0A5A-470F-94CA-BE24EDD9C67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41" creationId="{8B1BACC7-CAF5-4D07-A02A-6D73BDF435F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42" creationId="{0649EC04-2FBA-4EA2-9A72-3CF618BFB05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43" creationId="{D2BC8C5A-1355-43D8-9209-DEEFC1F462F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44" creationId="{336DA5D3-D118-4F4E-9B4A-AF598CF408C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45" creationId="{63E4090B-E0B4-4100-91EE-E5F7C1F9626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46" creationId="{69AF7758-626D-49EB-96D2-F5CF5E19CB9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47" creationId="{11F1C3C0-377F-4900-BBF5-155C4D91950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48" creationId="{A28B9C9B-5DEC-43AA-AF29-31E3235420E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49" creationId="{2FC50669-2E64-4008-9FD1-2E43DA5BA30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50" creationId="{80F0E8D7-1AAB-4D13-83E6-81646A3BE8D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51" creationId="{3948009B-4818-4A42-A736-ED7E6F408A1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52" creationId="{121E0986-328C-4949-B111-713CF9A1244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53" creationId="{EA7244EA-CB3A-43E1-8FAC-A7E6A43CFBA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54" creationId="{1FBB6E75-699E-42EC-B6BD-77E2CDA27BA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55" creationId="{3F3131AC-87F9-44BE-96BD-30C49112188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56" creationId="{E7A6E6A7-4377-4CE1-9777-889F72280E5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57" creationId="{095991DF-AB1D-4DB4-B108-870382A7357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58" creationId="{8B2D646C-EFD9-4F9D-A551-78E254B4F50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59" creationId="{5D9CD081-07A1-4A0F-A6A0-99440ECB291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60" creationId="{39C9AE68-DE5C-4C14-BF0D-4BE2BB32504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61" creationId="{D82DA662-E63F-4B7A-B543-37A9901CA8E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62" creationId="{FBE4BC84-FC36-4F64-A802-002D0F5A1AA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63" creationId="{37001304-6C0C-4EB2-8426-91541C3670D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64" creationId="{46A35ECF-E0AA-4656-9179-7669D671542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65" creationId="{6D37AF95-BFBA-4C1F-8984-D85F5EEBFCD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66" creationId="{0018BFF8-25EF-42EC-9855-DD548ED30FE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67" creationId="{F58CBD24-0E11-468A-9056-43E6F0F2ECD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68" creationId="{ECCE02EB-2107-4475-A817-6F9AC7EBF85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69" creationId="{D723920E-3E7D-440A-8DBB-7A5AA55B026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70" creationId="{1F089454-29D1-46A1-A971-B767530FEF9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71" creationId="{364BA0E1-80B7-482C-85AC-537C016A666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72" creationId="{2B59CF56-BD4E-416C-AEAB-FA0A758FD9A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73" creationId="{41B54627-C032-4534-BBB4-82D8DF27792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74" creationId="{729A83B8-8534-4709-A144-B38C607E703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75" creationId="{87D3B854-9A5B-45F9-A618-89B3F0E142C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76" creationId="{8F51C764-1888-45BC-9B82-96A564B0D25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77" creationId="{DFC6BA72-B6A2-40DC-A5F3-F2224750C14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78" creationId="{2D34C116-17FE-4EDD-9C75-55A32A37C9B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79" creationId="{D0114569-9FF2-40D7-9EEA-B5931F87D4B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80" creationId="{8C99065D-B0AA-4FE5-B335-F84792D0B23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81" creationId="{7BE2F438-9FA3-4650-970E-A60959BB28C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82" creationId="{B4E86446-7216-4010-89E4-D386717E66F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83" creationId="{63C3661A-C7BB-4FB0-85D6-33CCA6AAAB3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84" creationId="{A854D44F-D007-438A-ADB5-F89D403561F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85" creationId="{87B1C92B-E2C8-40CD-B0F5-070733DC9C0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86" creationId="{857DDA3A-CA5A-4172-B0E1-7D9E4F466BC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87" creationId="{43E33AF1-135D-414D-8B6D-20FC9DDF21E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88" creationId="{51ECFFCF-0CAC-49D2-8DE0-9127409BDE4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89" creationId="{AA123E08-B75F-46BA-B188-98E22176DF3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90" creationId="{4CB0C3D5-A618-4FDF-B212-C48DA25CD24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91" creationId="{98799618-4E8B-47E8-A2A8-FBC392D81E1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92" creationId="{5B05FB53-FC9B-4279-BAA9-257473D7F5D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93" creationId="{4C3FD514-1EBC-4AC1-A95A-C1DF7926A17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94" creationId="{CEC21E59-56D4-4F3F-9815-C2A00CFB38E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95" creationId="{9C52BAEA-28CA-4854-B664-80320D6D133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96" creationId="{4AF679F2-7EAF-4134-8565-15DF491E191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97" creationId="{FAC2DA3C-9600-4E5D-8CA5-145342C1F64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98" creationId="{34784985-684B-499D-9E8C-7593C76746A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999" creationId="{3FF0ABF4-02B9-496F-84DA-5E329700120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00" creationId="{4709F321-BB36-42A2-8A49-0F2E1262306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01" creationId="{35A4026E-7DB7-4456-B34B-8CC2D2F6CEA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02" creationId="{E1E004C0-8F9D-442E-8F35-53CE6FF1FDB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03" creationId="{2B6BB436-7BF4-4199-AC94-CCD9D1858C0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04" creationId="{2FD065A4-F6A2-4840-8942-FBD46A4CC0C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05" creationId="{B0B453BC-9892-446F-8652-D8AE5B688A9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06" creationId="{E3EE5594-630C-45AC-98E0-C2D15FAA110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07" creationId="{35FB1B1D-E6C7-4732-B040-17EFA401294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08" creationId="{8DE38A34-DEA2-4FB8-B2CF-6A8CE0B9F4F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09" creationId="{47D3191A-C1FA-413E-B130-F7C21BB4075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10" creationId="{065B3F9A-E5DB-46B4-9CFD-00975F90D00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11" creationId="{26514D88-2DC8-4023-8DE4-858DC164910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12" creationId="{30FC701A-7DE0-41DC-9F0E-78664A4044A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13" creationId="{225D34E6-81A7-4AE9-85D9-9E649933658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14" creationId="{85731C79-76D2-4CB8-8EE1-31486F6CD80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15" creationId="{A994AECA-0DE5-4EDC-A2B7-578CFEA030E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16" creationId="{89795B97-52D8-4F79-982F-D8B23C6898E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17" creationId="{7FF1C8C0-1CFD-45EB-89DD-CA4EC481589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18" creationId="{891AA52F-A737-452A-ACEF-D4DE8BDDE4D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19" creationId="{56A49406-4A14-43E2-89B7-8805D74F1E8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20" creationId="{2730AD1C-3AE2-4C62-9591-983551C5932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21" creationId="{B5E1B896-2AF4-49CF-8202-AE35BEE1164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22" creationId="{F595D93E-E55E-4964-945D-5D44AD86757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23" creationId="{8B08B0FE-C0E8-4BB9-8F21-2DC310804BF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24" creationId="{69A471E8-2B9B-41FD-918E-7393E564FD2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25" creationId="{91E93039-50D1-4C9B-876B-9A63278DE89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26" creationId="{D86EBF49-F19E-474A-8483-CCFF0B66955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27" creationId="{0F8BEA2E-B3B7-4B2B-B200-537E82B2966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28" creationId="{CA247625-5206-4F96-9003-517A586F97E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29" creationId="{6CC68B6C-43A7-4E45-BF82-8F739874429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30" creationId="{7420DC49-B800-4498-AA73-E7FD0A49779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31" creationId="{E5361419-21D7-47CA-832E-8E120CEA8D3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32" creationId="{32A7964C-B02E-4645-9160-E7C54DD51CF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33" creationId="{CDC1BCD5-D636-4A3D-8B3F-EA676D4A004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34" creationId="{14A1E6DD-054E-4A99-BB92-486ABA4EAC3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35" creationId="{285FE258-7E1C-4A94-A3D3-0BFBCCD4DE7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36" creationId="{2DD4FF72-71F3-4631-BBF8-22187065982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37" creationId="{5160492A-6E6A-404B-80AA-E2FF0863F2F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38" creationId="{33B92F1C-130F-4781-8D27-6C2AEAACE1B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39" creationId="{839B6AB0-4687-4C0A-952F-472B1911CE5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40" creationId="{5E41BEA1-1540-458D-B6F8-C7293C77C98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41" creationId="{6492F43E-F8C0-4B3C-B6DF-706610848BC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42" creationId="{CAAEE4CF-221B-42BA-9492-7C81B11767F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43" creationId="{527FBEF3-C36A-45DC-B46C-68A10F949A7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44" creationId="{BDC1BAAE-BC25-4DD4-B52F-EDF8090CB1F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45" creationId="{EC934717-87C2-4EA3-8C8D-00A5200081A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46" creationId="{C6A513F0-AC83-4763-A94D-34A944D9DA5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47" creationId="{0A313A28-070F-436C-BDD9-6A68E425113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48" creationId="{ABFAFD86-B71F-43E7-B544-CA562312C12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49" creationId="{97C4EAFF-D776-47C9-8F5A-2C42CE3F0ED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50" creationId="{515DE952-B520-4A10-80B0-01034850272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51" creationId="{4C0E0C8F-2AD1-46EC-928F-867F0202467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52" creationId="{80784ED9-0AC0-4393-A28E-7A86B5B7BF7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53" creationId="{94858B2C-289C-4B11-B904-C8264A4AC05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54" creationId="{0F9B4F92-A189-4168-83AE-DA7B17C984E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55" creationId="{D19950C0-350B-4C10-B3A6-290F67391C6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56" creationId="{1F77B2AB-7687-4F5C-A741-1B8386F3508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57" creationId="{E79C9231-A65E-452C-A3C6-8B2D7282124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58" creationId="{DD9F4E25-11E6-4F8E-9FB6-A56D5037A5A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59" creationId="{F7F10154-EE80-4C78-B6F6-2CCB17A428E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60" creationId="{B7792A0F-B8BE-4C4C-9BBC-45289FD9CDB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61" creationId="{36CB0FA3-359F-4332-9E1C-A6F48A4DBEC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62" creationId="{60439E77-5F8E-40EE-9CC8-E35992A84AE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63" creationId="{D618077F-D43E-4227-9A46-EDE370E31E7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64" creationId="{0A142BAF-F1E9-4F37-9A89-F12040F5D76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65" creationId="{AA1FD664-E0D9-46B0-8877-3245B05C36C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66" creationId="{BEBEF956-45A6-4BDF-9CD5-2959C069644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67" creationId="{3FB9761C-0FFA-46FA-9900-31B9857308C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68" creationId="{9F8CB89D-9633-49AB-9F4F-D7701B2F313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69" creationId="{1F896CEA-41F0-4DD0-9CDA-DD7A7452AAD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70" creationId="{1DCBECDB-5CF1-4DE5-B8E9-8AD615E4B8F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71" creationId="{F2FE5B37-7A56-429A-91EB-8CEBE487664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72" creationId="{4B52A2A4-BD09-4DBA-B439-AFB6BA89518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73" creationId="{CB8881D9-6A60-4FB4-B038-9E7EE98B245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74" creationId="{5C9676F8-9F43-4A6F-BFD9-9BA8E4EA697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75" creationId="{35B8E4DC-0613-4F13-BC60-D4EEE0C5DDE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76" creationId="{394D6DF2-E384-4583-A288-2BA2CB6C20A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77" creationId="{3C26D1CA-2ADC-4B8A-AFF1-BB89088ECC9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78" creationId="{AB3F299E-31E4-469F-A1FB-FA23BE2A24F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79" creationId="{12B9F6A6-47A6-4D84-9520-2D554CE2002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80" creationId="{6E651F51-A3BD-4ED9-9AF2-759D8B27089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81" creationId="{C491449B-846F-4486-9DA7-FDE4E8974F7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82" creationId="{901A4BF0-41FA-4057-9249-A4C1BFB03D5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83" creationId="{C03D91C4-8FAD-4C66-BEA5-3D09CC15054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84" creationId="{7C584AAD-3222-4E9A-B682-CADA16C131A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85" creationId="{57402664-7CB1-4BA1-9DD3-9F20771D74D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86" creationId="{1C825FA5-E6C4-45EB-B747-0453449FFB4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87" creationId="{8EF39450-76EA-415C-85D3-2B1A2FC4AB0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88" creationId="{09CBEDF7-0BF0-43FD-8687-6D847317984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89" creationId="{BA93A4D6-3662-4EDF-817A-D8A5BA61FB0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90" creationId="{CAD2886B-3CD6-4A50-AD6E-AFEB18DB015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91" creationId="{89CE148C-77D3-4D13-A5D3-1F423A9FC75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92" creationId="{677B24B2-A07A-4770-A1BC-5A5E3564DA5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93" creationId="{E6E43286-454B-49FD-A7CD-21AC63C45B6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94" creationId="{AD5EF279-63D5-461B-9723-F7BFA405646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95" creationId="{760F08A1-B380-443F-98A9-929770D2C0C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96" creationId="{915ABD0B-4168-406E-B96E-494D3308610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97" creationId="{8531B18A-8FC8-40DE-BAF1-B852D141116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98" creationId="{500CCAAE-D52A-456E-8DF9-4D4D4A63003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099" creationId="{455AFFC9-3C20-4D16-8F79-A98F0F1F95E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00" creationId="{4C81F112-A85C-4EE2-A036-09A3BFDC8E0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01" creationId="{75B1F5A8-14CB-4A1E-A173-2D939B0D668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02" creationId="{95D2D6C2-FB34-45EA-8D22-E1EC0DE6E11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03" creationId="{3EF28567-1E81-4126-B48D-4F85C09AFE5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04" creationId="{7D1EC2E1-5911-4561-937F-6AFB9F735A2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05" creationId="{FC8E9FCA-A471-4DB0-8BEC-5933870D1E6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06" creationId="{9204D375-20F6-4578-AFCC-6258188958D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07" creationId="{63A0AC51-766D-418E-B82D-77AA3BDC4BB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08" creationId="{16AE741E-D2C5-4F3E-A8B9-5698B5ED8B7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09" creationId="{7DE3A207-AFF1-4252-AEF9-270A4BA7613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10" creationId="{BC394525-F7D8-4948-AF58-B3B3A9F3309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11" creationId="{C1B038A5-00B7-4B93-9BBF-ECF5CAB91C2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12" creationId="{D8C3488B-4106-4709-804A-86BFA7D57EF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13" creationId="{76EB3441-5806-4FC2-AB60-FEC3DAA49DA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14" creationId="{EEB7E422-AB76-4A1B-93BD-0FE2A3122E8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15" creationId="{C2C65E87-A699-45E9-96A0-C8332FD9C47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16" creationId="{3A00B4AA-7DEB-48A5-9605-732480DEB44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17" creationId="{E73C1E4D-0A19-4400-A7C7-3D814064220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18" creationId="{D2CF8EC1-8FD6-4908-83A8-DBCD66D395E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19" creationId="{501CF0E5-4D64-4EAE-AABA-D59B754191B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20" creationId="{4FE806B9-BF8F-4408-A1AF-EE4D5EB359D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21" creationId="{A87FD7C8-CBD7-400D-92C3-D63009B625B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22" creationId="{30C00F80-C0D9-4F86-A785-57F3EA3AF71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23" creationId="{5064BCE0-AE41-4A28-8DDB-C2547F6042C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24" creationId="{51D8C7AF-DC59-4EAB-BA6F-D706AEF35C7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25" creationId="{B635E410-BB30-4C26-B1EB-83F0222430A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26" creationId="{4B37D37A-0092-4F11-B3B9-82E4EE5E423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27" creationId="{83A784C8-98D4-4183-A5A5-A15DEBC3A98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28" creationId="{87E99B73-7EA4-40F5-A8ED-3D4BCAF66A7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29" creationId="{5CFA4DAB-5FDC-4935-88FD-70188DA1E02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30" creationId="{B2155E64-EFCC-4D0F-9AEC-837745FD637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31" creationId="{EF84743F-3F1A-47BD-B0D8-ED521A56B53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32" creationId="{51313A68-7B47-4E93-82C3-D7BEBA234EE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33" creationId="{B9E2E8E6-E359-4731-93E2-2CB20C8308B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34" creationId="{A00022A3-4807-4A35-9951-7F200A090F1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35" creationId="{0756C591-ADCC-43C6-980F-867D35E5A42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36" creationId="{0002B04D-7E69-4A77-B6EA-AF0B1A9D801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37" creationId="{F3FC1C4F-7C91-462E-88B3-933C7957B45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38" creationId="{2F4C0231-655F-43ED-964B-6C0B9A89679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39" creationId="{78671F79-6FA3-4DB2-A53D-FA21A890EA9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40" creationId="{1CCEF524-FCBA-432B-B4BF-755491B9A8C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41" creationId="{2958C178-BBB2-480B-9CFF-6D9F6A3512C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42" creationId="{92643E64-55AB-4453-9836-375DEA7E6D6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43" creationId="{F058A2D2-1E1F-4FE0-B418-7EDEE0DC28E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44" creationId="{19590F55-12D6-4CB7-9EBB-11FFB95DA2D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45" creationId="{C45F6AA2-8DCD-4AB5-BE70-589EAF364AF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46" creationId="{DFE94B9E-154D-4E51-AA6B-398EDC14DF2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47" creationId="{B23CDEE3-C0BE-46F1-9ABA-44830C39767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48" creationId="{9CF0762B-9C9B-46A4-B625-4B3F2962198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49" creationId="{412FED6E-A71E-4AAC-9B8D-1F8E906A63F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50" creationId="{CAD08014-D63A-4C84-917D-40FB409D8A4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51" creationId="{2E49E401-71C5-49E8-A904-B28441FF9E5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52" creationId="{BC76DF72-4B53-4EF7-A340-39A21917223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53" creationId="{D92A4E2F-8CF7-4129-95E9-6ADB8A2467A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54" creationId="{38A851DE-264A-4393-BC42-9815DF2ADEB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55" creationId="{4C564029-5C02-4473-BEAB-581D295C396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56" creationId="{7B25FF61-6B1D-43DC-BE46-9102CE37814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57" creationId="{27C52FAC-940A-47CF-99B3-4FBFB2AD280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58" creationId="{9AF3EEF1-0694-4F76-8D8E-D1713C6CFEC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59" creationId="{5E8DBC26-782F-4D41-8EAE-25B52D5A273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60" creationId="{925EB264-3773-4D69-9FAB-2B66A9C0253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61" creationId="{8AB48D44-C66D-46A2-B0D3-B89EC8908CF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62" creationId="{AC8F6B69-5BC7-42AD-BF00-A1763C2071A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63" creationId="{B41256C9-441B-438E-9985-5C9CB1401A0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64" creationId="{4D4FE016-FD35-4D82-BCE9-E65C92A043E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65" creationId="{5D7A95B1-452C-4BDC-9B85-1E7CF4F110B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66" creationId="{900A03D1-8997-427D-A255-679348F0826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67" creationId="{F29D4432-2853-45C2-84F4-85C33421E03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68" creationId="{581179E7-9938-4ECA-83CF-492845C0C64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69" creationId="{0FDFD8A0-6B99-4397-AB40-2EDF699457E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70" creationId="{996A848B-4E97-409C-834D-9CD2ECFE4C4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71" creationId="{18407E37-315C-4AC9-B00C-1475126B414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72" creationId="{C71C8B42-AE1E-485B-A7A6-958EE5D39B7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73" creationId="{0B39203B-9301-45DE-80F5-0480455147C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74" creationId="{C078F400-6AF1-47C3-B360-EBDB1F72F69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75" creationId="{F8317D5E-9DFB-42A6-8394-72DAD220E36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76" creationId="{7E8C4426-4496-431A-98CB-0616F48B7A9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77" creationId="{130CD05C-2ECF-44C1-9C5A-1DD504F5FA0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78" creationId="{1970E112-82FE-40D9-BD01-CE29815EF74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79" creationId="{336E1B4A-2671-4280-8CA0-5E803D4478F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80" creationId="{BDF9921E-EB96-4474-850A-F7BEA018FA1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81" creationId="{E934FB04-844E-4D30-B4C5-915D1A87016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82" creationId="{124E1C26-8A28-4497-8F65-E1FBBD90F49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83" creationId="{6BD57ACF-55F1-476A-98DB-6462A838FC9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84" creationId="{68D6F645-60F5-40AC-A67E-B0A3659BE25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85" creationId="{1B4621EB-90DB-4FDA-A3DA-8E2331859D6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86" creationId="{6EF2532D-0674-485A-B24E-12DA5155587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87" creationId="{3CFD94BC-05D6-41FE-8412-C40C2F7B395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88" creationId="{C7C7491C-38DD-409B-849A-22717DC00C7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89" creationId="{B8049C20-57FE-4490-B567-73D6E3970E9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90" creationId="{CC2FADBB-E8D1-463B-BE7F-FDB9B0149DA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91" creationId="{2E5AF16F-B32E-430F-AF02-CA9301B1157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92" creationId="{E70B5F30-3D2D-4FDB-A748-34DA4E42526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93" creationId="{5542E0B5-1E25-4A0F-BA69-D0C8929F65F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94" creationId="{D14C73A3-753E-46CC-8AD4-338608C9586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95" creationId="{7D2E1F31-0C25-4826-8F3C-5EC3CE2DADC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96" creationId="{AF5F28FA-0B90-400C-A6BC-BDF3A8AD295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97" creationId="{C29B526D-E928-46B0-BA45-5C61E4823C4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98" creationId="{F5687ABF-ECB3-46CD-85C3-87D80E928F5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199" creationId="{5842E0D7-8D77-4907-B6AE-D304DD649FB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00" creationId="{683FB583-9CDE-4ECE-9410-62C4D5172C1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01" creationId="{A8B4200F-D6F3-48AA-8D8A-AC5317FB00B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02" creationId="{825A3C79-E813-4F94-BE73-4B4EEA6CDF3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03" creationId="{2A7F6DF7-652D-4F1C-9DD1-C261A25C181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04" creationId="{56D0EABE-F4C6-4657-9F6C-C1210EE2C69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05" creationId="{374F14DD-D38A-48F4-8E05-4941C67FFA3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06" creationId="{1E5F9BDC-F40A-48E0-A838-D83002A7726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07" creationId="{158315F1-56FA-4539-A64B-36B023A960C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08" creationId="{71853830-9707-4B03-BAE5-DDEB1AD1576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09" creationId="{B7AB8BE2-95F5-41B8-8E06-4C225F84F3B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10" creationId="{5F7F2559-2B18-4DE2-84A1-368B9D26DAA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11" creationId="{B04CAE7F-325C-44B8-A364-AC30A2F693C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12" creationId="{91376E15-A096-4BDC-B06C-AD2FDC38CD8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13" creationId="{13EF14B3-52CE-4E56-A78D-E435FE0FE22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14" creationId="{BDE5BE6C-9ED3-42AD-8AF3-37A44DB1BCF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15" creationId="{F240B2ED-6CEC-4153-AB54-24FAB9FA789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16" creationId="{EEEC06F0-01BC-404B-9D0D-92BB8D8BCF7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17" creationId="{53DB874C-1BA0-4ABB-8FCC-269CFA2A1AC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18" creationId="{C09B72EC-F36E-4847-8DB4-3E57D13B699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19" creationId="{4681E01D-5C41-4389-ACDD-B3353A6D32D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20" creationId="{A1569117-FE2A-4D0A-83C3-5936A0DA903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21" creationId="{7DBE70D9-866B-4315-93B8-FAC9E235ADC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22" creationId="{46A098C0-D8B0-46E6-BD09-1F33BE55F5D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23" creationId="{D2899435-29DE-4E87-BEC9-5EC040C1DF1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24" creationId="{A3BD9AFC-1EC8-47CB-9E95-B908F543E1B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25" creationId="{A4D3AA0E-8D07-4258-BA4C-50537698100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26" creationId="{98E9307B-6E1F-4776-9627-08541D49FF3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27" creationId="{01F4AF81-F116-4468-9D30-2990722EDD1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28" creationId="{032F715D-1F0E-4E8A-B088-44022CB7ED5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29" creationId="{F1A11C7A-2C42-434F-ABED-98C0852C009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30" creationId="{18ABF445-F457-4D07-880A-804ABDB37CF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31" creationId="{232FE2B7-36C8-4E7B-8522-8852C633AAF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32" creationId="{3D7AEE34-AE3A-4CEC-94C6-3192BAF868F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33" creationId="{59FF6EC5-A4A8-4AAD-8C3E-7CBF0A59679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34" creationId="{2AEEA907-443E-4209-A7EB-3305316B8DB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35" creationId="{E3CC2494-749F-49E4-9657-FD6D71C9FE9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36" creationId="{401DD21B-281E-48DE-9DB8-92394851B85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37" creationId="{131E234A-1C91-4C5C-8D7E-2506C0F853F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38" creationId="{72208156-1491-466E-8EF6-60CD47FD3F2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39" creationId="{5CBF1CC5-4BC4-4F0C-AFDD-7C1A2B8603D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40" creationId="{C1463F16-F4D2-49A4-86C5-62AD26B2316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41" creationId="{E8A815CA-31BB-42F8-9E22-742063603EB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42" creationId="{A375D1E9-F72A-4FE3-B797-1B9D63AAB25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43" creationId="{3EE7B4EE-BE37-42E6-B370-F28501E8FF8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44" creationId="{091707A6-4972-4FF2-B661-793F1A78B56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45" creationId="{B4E89EE2-1F9E-4D29-960C-53D014A22E4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46" creationId="{817FFA42-01E1-4F8D-9B5E-AFA6EECA594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47" creationId="{3CD464BA-BD14-427A-8F9C-1647C9FAB40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48" creationId="{F53F0F96-0148-4719-B281-E3EBD8EE096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49" creationId="{0AED5839-7491-40F6-B5BC-DF69AEEE9EB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50" creationId="{A242D969-3E17-4B1B-80B5-5D3E4547B03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51" creationId="{577DD14E-3CD9-4786-99B5-9535A1A1745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52" creationId="{E760A090-979A-4626-9A5C-1CDA0B37160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53" creationId="{8D89A147-F90D-4107-8EF7-1B863A388A7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54" creationId="{6D3B4A4B-68CE-41D8-9D82-AC8DEDD3EBA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55" creationId="{800419BB-0717-419D-A197-86D9F54FE4A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56" creationId="{A0F9D378-C4E3-42EB-9FC8-C3C96FAA213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57" creationId="{DC7BB3D6-1180-49C1-ADAE-4FEECDBC418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58" creationId="{F5335B60-FB2C-4E69-AC05-B6A148E49FD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59" creationId="{F982E360-AF5C-451D-90E0-4176202AE3D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60" creationId="{3A2C2F33-D826-48F2-8C27-A442354385F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61" creationId="{7452FC98-D553-4CFF-AD6A-1E425885D10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62" creationId="{8D0E8567-F3D5-4A1A-96DC-6D48F98940C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63" creationId="{438BD77C-3976-43CC-9C0A-006542239A4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64" creationId="{F241C380-6AFB-4ED5-ADC5-596BAC30AE9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65" creationId="{8152BBBF-C885-46B8-BF28-0E2ED971ABD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66" creationId="{0FF59FB8-179F-496B-90EC-FA946EA6384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67" creationId="{A86242F8-53C4-4E9E-8000-C5DBDBF0803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68" creationId="{365F1808-C723-4AFD-9A8F-0EBCCC31FF5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69" creationId="{1FCA4BD0-0D65-479A-949D-9382C2E2F5F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70" creationId="{490F7233-3D0F-462A-8E13-96E353F02EB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71" creationId="{EC9E61E9-1458-4DDF-B1A5-8C4B5D20B01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72" creationId="{3A7FFEC7-A8CB-4289-93FE-C1A04952DDE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73" creationId="{1F75ED30-9C23-4937-B423-D797036E492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74" creationId="{64BD0FF5-4237-46A2-A3C1-E842B77DAD7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75" creationId="{64388E0D-DDE8-45B0-AA89-6DC9A6EC075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76" creationId="{EBAD200F-D5F4-493C-B4DD-8407D8694FA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77" creationId="{BD2BB5A0-D07B-47AC-8636-EF4508D80D8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78" creationId="{82FC7ADB-B7DB-4159-B50E-B3FD791F587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79" creationId="{99DD5FC7-5582-481D-8A36-9C5A6671F31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80" creationId="{6B830072-BFBC-45E2-91BF-4919BAC15B3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81" creationId="{576C4777-A7B8-4777-A675-42EBB971BFC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82" creationId="{37158CC5-B128-450F-8A7E-0FA7845FA25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83" creationId="{57BA7C28-39E5-4662-854F-0EFCEA2E0F1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84" creationId="{415F971B-7023-42DD-B22C-5902D185B6C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85" creationId="{E90F1D1B-6FF3-49F3-823B-35E92E7BC17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86" creationId="{3FB87902-F82D-421A-B255-A01D1DAC52E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87" creationId="{0DF51348-5018-452D-878D-850D8226491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88" creationId="{FF7ECCF6-CBC2-4E45-A44E-14CFEECD83A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89" creationId="{796A68FC-00A8-4E4F-ACFD-E29AA48A027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90" creationId="{C04E0550-7FE5-4E1B-A7A6-16CF68EE992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91" creationId="{B0AB197A-B95D-40C8-9541-4F476CE55AB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92" creationId="{B0130974-A635-4569-9564-FBEC528BBE4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93" creationId="{33DFEC05-F8EA-4531-AC3D-AF030601987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94" creationId="{A687DF1A-B937-489D-9B00-B7CF763C769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95" creationId="{DB9F13DD-4A06-405A-B3F5-73A0BF87160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96" creationId="{BD9A437A-8CF4-4D04-921C-1FF110C05BA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97" creationId="{BD8E3EED-0091-4C10-86F9-F9B378D94CF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98" creationId="{8087D8CE-14AD-4163-8D0C-E736536642C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299" creationId="{4248D260-9C47-448C-8CF5-99906319046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00" creationId="{AC913460-330E-408A-A8ED-1133D4956D7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01" creationId="{FA9B3348-09FB-4A56-8B4B-C0CE04E8327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02" creationId="{B05C015B-62BA-48D8-8C8F-0CF6D2519FE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03" creationId="{D47EAD9F-AE1C-41C9-B2A7-32AD0FBE8B7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04" creationId="{43F55588-028A-4677-8FAB-383015B0A0D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05" creationId="{7D4252E2-0D40-4D6D-97B3-C45E37667E7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06" creationId="{EFF0B22A-F819-4897-A67C-B384C81D72F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07" creationId="{0F765066-FCF5-4FCB-AEA1-805CBC065DC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08" creationId="{C9587126-C183-430D-9DCD-A5669BFE753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09" creationId="{C3234E66-B447-4423-972C-14269438CFD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10" creationId="{7D9E3400-7D93-423C-963B-FCDDAA77AFD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11" creationId="{F262186E-9F43-4E5C-A199-6927B4F9EB6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12" creationId="{D7E542C7-5BFB-4A15-A016-08D51EAB163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13" creationId="{D330000F-9E5F-4417-8541-BFBA74E0A1E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14" creationId="{84D861A8-DA74-45AE-AB8B-64F096915D2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15" creationId="{38004205-07C0-45B3-A50C-6ECF8AD98C9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16" creationId="{D1AAB5C5-0AD3-4696-AE0F-1328B47FCE1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17" creationId="{086D55DF-6C4F-4704-8F9C-8BF5CF2F7E0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18" creationId="{B81086C4-FA22-4267-90AA-8E2A1C9F984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19" creationId="{63DFC6BA-E412-49C7-A345-3D99D14C275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20" creationId="{03452DBD-0981-4CBF-96A4-D01B5255A81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21" creationId="{804C87D8-7F30-411D-BB0B-6A62F696F87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22" creationId="{FA740955-F98A-4CC4-8B1E-447842B2E1F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23" creationId="{079614CA-F8F5-41C2-A65B-340345B25A8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24" creationId="{900AF536-04EF-4BB4-A07F-AC94DE9994C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25" creationId="{57B3DC96-87C0-4248-A7AE-53D71786C76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26" creationId="{08A351D5-BF6E-4AA8-8F1F-A2A4BEEA98F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27" creationId="{C7E8F52E-837F-46A9-9526-1149BC21409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28" creationId="{2824F2BC-541A-4F5C-8106-21AE2DA33DC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29" creationId="{B2167397-4408-4431-9814-03AB013264C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30" creationId="{4C235467-1623-4EC8-A9F1-B286A3E3308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31" creationId="{40DD5FF2-DCA6-4603-8434-C01CDFFC8C3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32" creationId="{2114B58F-980A-48F9-A036-494EBBC0542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33" creationId="{9AA7A567-48E1-4AE7-B7BE-D8CFE2CE9EB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34" creationId="{D61A1D03-10FB-467F-8EA4-14921996478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35" creationId="{738CB098-5E8C-4B7B-A37A-4EA0DC9A7DB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36" creationId="{9A0660D4-A09D-4444-8CB9-4CA5389D1D3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37" creationId="{C6FC5DF4-341D-4D9B-8366-95D78A8B93A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38" creationId="{AB3DE206-B78B-41AE-AD78-6352BED5174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39" creationId="{ACE6E98B-5612-42AC-BB8A-A352AA71D5E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40" creationId="{426AAFF4-ED3E-4440-94DF-F2A248B5DCB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41" creationId="{4DDC8C98-8478-4EEE-89EB-B1024373342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42" creationId="{C1FD2D35-D683-402A-B119-A09A5D66869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43" creationId="{A92FD5B4-85F9-4446-9218-C8EB5AD76D1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44" creationId="{8A006A69-EC4F-4D09-A24F-12C3354A37F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45" creationId="{A01CC4E5-F582-40D0-BCE1-443FEB05E29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46" creationId="{A88D900E-714B-4C37-AEB2-37A881DC08D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47" creationId="{20582836-4AD3-4ACC-9D7A-825B97F05B0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48" creationId="{50F39D6A-A723-4EBE-A7AA-D098ECAC561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49" creationId="{B04C0C37-792D-4A6A-9E2B-BDB26109D5E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50" creationId="{0A78A5D0-7737-4C41-AB64-E7E89CCDED0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51" creationId="{3E6E6A30-EB64-4582-959E-FCBFEB0290E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52" creationId="{E2768AB2-4FB3-4F71-8FCE-DE4035471AA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53" creationId="{A6F59E7E-936E-41DD-8494-D7655EC5191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54" creationId="{EF0E07B3-D8BA-4B6A-B1EF-A7593ECD9AE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55" creationId="{A102EBF0-FD4F-44E4-8036-1F4A11FEC11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56" creationId="{4D8EE1C7-70BE-4274-9A01-923568AE0AC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57" creationId="{DC76FB94-2C98-4BF5-AD52-DD2836CBC64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58" creationId="{227432C7-30E5-46E2-9BEA-D8799D643A6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59" creationId="{2DD1EC38-F50A-457D-B192-87ABD8F23A2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60" creationId="{23878F45-8CB2-4E81-8812-F6562D00DF6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61" creationId="{DFBC1CC6-35A1-45F3-82DE-A72C3FC1F2D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62" creationId="{3D1F9592-B7CD-4B04-973B-3CA70BF3F37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63" creationId="{F23061AE-8169-44EE-9BD9-C8835FCE153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64" creationId="{D4C76FB8-2A32-48C0-9AEE-2751DD3C60E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65" creationId="{5883B707-6DA0-47D8-84FE-9EE812B22ED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66" creationId="{75D10CD5-5E62-4C79-9E34-887B9A075A2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67" creationId="{8DDD89F9-FE54-4997-88CC-6F2045D7A47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68" creationId="{974A8750-CE3E-4F90-8142-D5133A51A4D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69" creationId="{1A0B8A6E-7CB9-4449-8A9E-675D698C165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70" creationId="{9DBC563B-79ED-4537-BBE1-95CFEF65D1F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71" creationId="{727341C7-5B30-4034-9FD6-5211527161A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72" creationId="{A633EE26-875A-42BA-AF81-E5D4F7F4C73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73" creationId="{A7278F48-879A-4C2C-AAFA-418D6463669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74" creationId="{59293E36-31DF-4B2E-BEFA-9E201F30905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75" creationId="{A9117135-623C-45A8-9D35-82EECE6A77C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76" creationId="{3F6E18A4-8DBA-4BBB-9930-F16D41772E8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77" creationId="{0BE9FB13-AB2A-47D8-8F2D-EEAACA8142C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78" creationId="{DCF31DB8-B2F2-49F4-A3B3-2D701E79652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79" creationId="{1DD2BFD1-9414-4B40-8D5A-066F2BEB3FC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80" creationId="{712F0A0F-00D9-4162-8F1E-E0708C5D092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81" creationId="{7626C16A-4137-435F-B9E0-5AB6484FE64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82" creationId="{5C2A473F-83DF-4D6B-8BF0-8F0AE0D967C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83" creationId="{DE502AB4-CF0F-439F-B72C-951BED2AA92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84" creationId="{139B64EC-6813-465A-921D-14932DCB849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85" creationId="{4F2B4243-2B45-4BD9-93C4-A8296678C23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86" creationId="{5B014C42-0E73-4625-8D3B-574E74BA96C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87" creationId="{42D923C4-24AE-4B6E-B39D-BA40C346D68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88" creationId="{75071ECE-453F-40AF-9AA5-FBA0A5C2D70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89" creationId="{9442B89E-34E1-4D65-BACA-CC207BC999B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90" creationId="{B9C33748-92CA-494B-8D71-70EAC215206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91" creationId="{9F65F474-7D7B-4694-B60D-B4125425EA2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92" creationId="{8F36318D-8D71-49FA-8EB6-34899AC85C1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93" creationId="{540D4DC0-B146-48AA-A326-0546E8F2ADA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94" creationId="{5641ECEA-539F-493F-9DBB-50B2755EC58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95" creationId="{7990C020-5CF3-4793-A0D4-0FF294878ED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96" creationId="{A32BFB16-C04F-4933-AF74-87516375621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97" creationId="{FFC7314C-A76C-456B-A5A0-C8F441011A6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98" creationId="{B7D2430F-E70C-421E-8149-C7BAB5092E5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399" creationId="{12FBE3AD-1CDD-4E8D-9058-8A397771431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00" creationId="{6C261C05-A790-498A-A09F-A0B2D3EED57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01" creationId="{A9790DE4-D167-4873-862A-DBF0F3A4CF3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02" creationId="{835CDD4A-A79F-41F2-A3AC-FB12B68051B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03" creationId="{9330855C-A486-4437-A237-EF7FC96990D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04" creationId="{008A2BEC-3470-40A6-82CB-5E5B9E1B4B7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05" creationId="{A1D59328-054A-4B49-A2DF-26ABF1FB10D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06" creationId="{12768092-BAFD-4F2D-A504-5D1E1E3B87F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07" creationId="{A8709BB1-2865-4D83-A370-14923D152FA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08" creationId="{B36900F9-0704-4CD4-B8D6-63A97CF1717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09" creationId="{1F086501-A9E9-4874-A889-26A6267A56E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10" creationId="{9A148C75-328D-4740-A408-A7FFCA7C119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11" creationId="{DF8352B4-A7A7-4BE2-A921-8AB09A2672C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12" creationId="{7A74E1DF-A12C-4B26-951D-FC581927D87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13" creationId="{DBB23400-B656-4221-AED4-E057F61DBA0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14" creationId="{69821177-3F1E-4238-9A95-60AB289F6BD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15" creationId="{D9DBAD76-B2B9-4EBB-978A-030666281B5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16" creationId="{AE1F23C7-FCC2-462E-B372-0FF80DC9E3E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17" creationId="{5E97F536-A87B-4D98-88B9-F5A2C883F34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18" creationId="{5DDDEF31-80CF-42CE-8C04-33AFCECAD11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19" creationId="{855A6BEE-1F7D-4343-B80D-19B2877E43B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20" creationId="{208AA153-36C5-41DD-8788-F9B9DCE367E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21" creationId="{89BA0D8F-BA3D-4C61-9F8E-373FB8CAC00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22" creationId="{A4E1372E-294F-4429-92EA-77E2E2E8BE5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23" creationId="{85F17B3E-549F-404D-AA31-83131592A5C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24" creationId="{55EFB500-E1EF-4CA3-9AB2-6DBCA8CF13E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25" creationId="{2E66BC7C-A8B4-40E4-856D-8476F1EF1DC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26" creationId="{966F9957-DC3D-4044-BCEE-C3CC57382D8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27" creationId="{00B4F7B0-10A5-4473-912F-CFD50FB1117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28" creationId="{3D59FFB1-8590-44F0-BE37-50DCD9D2F9F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29" creationId="{50950D92-CCE7-43CC-BF04-27CB9835B82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30" creationId="{BD4ACE18-1F5A-4966-92D5-28D99CD1AE2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31" creationId="{62A1177B-D8CB-4824-87E0-5F5E0A2699A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32" creationId="{F6BB0625-6757-4A36-9265-F3DACCFBC58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33" creationId="{4FB9B023-02AD-4F60-AD7B-9285383DC87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34" creationId="{960AA832-DCF4-4A81-9763-7C411405678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35" creationId="{B305D8E0-4309-46AD-A290-178525F17D6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36" creationId="{397319A1-2B8D-4CF5-9D3F-92FAFFB758D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37" creationId="{0E251E0D-6CEE-4177-B1EE-B59DE179F22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38" creationId="{37F897B9-8E87-45BC-9166-D78DE668F5C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39" creationId="{F577DA6F-C9C7-4523-9896-047DA0C9752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40" creationId="{286A1476-9058-4B9B-AB7E-DE3B594ED92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41" creationId="{27FBC27C-9D47-427A-8105-E40E0B2B2BD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42" creationId="{27562FD8-173C-4DE8-8454-066B50C8453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43" creationId="{DCCB41B4-C848-4E71-8378-214D7A757C0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44" creationId="{63C30EE0-A0BF-4E66-819A-C7E19F57B58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45" creationId="{F2E5DD06-354E-4D2E-A694-65269FF6150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46" creationId="{57F411EA-92F5-4CCA-A77C-31F6225752A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47" creationId="{0AD1DEF8-ECD2-4F98-AF18-3A6A0F99B63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48" creationId="{820F8A9E-791C-4D77-A8DA-C5F6698B8D3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49" creationId="{1D575EDE-1487-461F-B2A7-F1FC22B81E2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50" creationId="{16DA0AC4-1E39-436E-8C94-0375D689904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51" creationId="{4E335CF8-ED58-4BC7-9380-3D8BA779CC3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52" creationId="{EEA45E3B-E64A-4217-AF05-12148D15680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53" creationId="{7BE0BBDA-CDEE-4C93-8375-C5DC107659E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54" creationId="{AF7EF600-A9E6-4C9C-AD35-9BF5D6F2C59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55" creationId="{1DE05CF3-66F3-4DDE-B434-CE50244AF18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56" creationId="{3817D9DC-1242-4424-AEE5-316228BADEF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57" creationId="{605AB82E-4002-420F-8333-B0F69F6C1B9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58" creationId="{802A7583-373E-4394-9E0C-687F84734C8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59" creationId="{9F02C0D8-5027-44B9-87FE-AA8C646EDFF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60" creationId="{196027AE-F06C-4F02-8664-011DA1B0637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61" creationId="{2C274AC0-BBA2-4FC8-8589-A27008B6B40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62" creationId="{F9926CE6-F5CA-49C0-A34F-AFFD085D660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63" creationId="{E7FC9D8D-1007-401D-AFDD-3FA06EBDA52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64" creationId="{E605130E-AF55-4147-A0D5-61D5770483F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65" creationId="{BF7F6742-0BF9-4F3B-82F3-97FE1EBECAF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66" creationId="{09C5434F-31DF-4E3C-8F9A-EEE52D66514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67" creationId="{6E6BCD5C-6D60-43BB-8635-5C0DFC6272D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68" creationId="{BAB3B7E2-D837-4777-94B4-BAB6D7ED8F0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69" creationId="{7089F807-D1A2-4932-BC2C-23B8A0113F3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70" creationId="{75CD6309-355F-4CB1-8ACD-967980D0B35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71" creationId="{6A66898E-2D1A-4C89-94C1-796274B1C7A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72" creationId="{751A8DB7-13F6-4033-9D3C-7442BE61B70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73" creationId="{B2960362-54D3-4B53-A171-ED1A7BB7D72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74" creationId="{FBA8E819-EF11-4E52-B9FF-5CCADD367E4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75" creationId="{6E5900E0-97A6-4365-801A-E7EE538FF2A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76" creationId="{AA21B24E-D945-49F0-9E0B-10D89A4EC25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77" creationId="{9F14ABCB-F8C7-4DAD-84CA-AE234125772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78" creationId="{E297DFA7-5B14-486F-8EC3-2989F3CAA4F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79" creationId="{918676C4-634E-4852-96C1-80DD45C0C41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80" creationId="{622F335D-344E-4B9D-9F50-EB6056C9969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81" creationId="{9AE4558F-456E-410D-9543-40C61CD8B98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82" creationId="{897235C2-E474-4081-83D4-1A592152443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83" creationId="{7969EA8C-4E42-48A8-A399-7BFD158DC2B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84" creationId="{DB6629CF-49FD-4FD9-936C-248C19F3C07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85" creationId="{AFB8CE23-37DA-4A53-AB21-EE03750C570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86" creationId="{B1A53E22-BA16-4D52-81AA-B51CB276FA8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87" creationId="{1D502E88-0BA5-4CC6-A9F3-68D9F139615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88" creationId="{97002F9B-EAF6-4F86-BF8F-A4D13147DC9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89" creationId="{4EA00AB1-FEB0-4E16-B298-28878DDB755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90" creationId="{A73DA689-5949-4B64-AFC7-236947626E0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91" creationId="{055CEB90-31BB-402F-BFF0-10EAD4FE3CC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92" creationId="{1BB34A92-B178-497D-A8D2-CB59FF00B9F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93" creationId="{1C9F0F98-7F0F-42AA-9789-37AD1EEB7B6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94" creationId="{6E014DB5-2F06-4B66-A5E5-9F8F1C33A9E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95" creationId="{BC73A2E2-484E-4407-995A-9A936871EDC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96" creationId="{32B592DB-99A6-4241-A4A5-286580F375E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97" creationId="{90894669-C54A-40F5-A192-FBFCFCD2C53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98" creationId="{510ADE75-F20B-4594-A73D-F197B5C63ED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499" creationId="{97F76DE8-71AC-4819-B2B2-16188C46D31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00" creationId="{8BD3BEEE-C9E4-448D-92D5-557A07FAA4D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01" creationId="{FB2476C2-85FF-4D09-9AFA-A5ED80D853A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02" creationId="{C66C706F-337C-4AED-99A2-A718E336C41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03" creationId="{6291FC34-52BD-4677-9E72-F23F08A936E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04" creationId="{DA101835-11DE-4536-936D-C8ECE47C38F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05" creationId="{60301393-424F-435F-BBA4-B21988E4299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06" creationId="{62BDB9FE-5358-42EA-9F6B-987DEF65BF8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07" creationId="{3767530C-13B7-483F-A4F5-A09FD442C54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08" creationId="{0D6F8894-2DE3-47E3-9CFF-CD030C03134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09" creationId="{B23CFE69-AA69-42CF-AC32-8398D028A82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10" creationId="{876A5647-2423-40C9-BA74-38AC0F5FD55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11" creationId="{D98CCB94-03E8-4234-B68B-3C07F76B95F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12" creationId="{DFF55CC5-D839-442E-AF5E-4E364C617CE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13" creationId="{7AE06058-B7CB-4D0A-8057-231F08880C0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14" creationId="{77642250-427E-4C6C-9CBF-A1B0CD29E29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15" creationId="{FDE64FD6-AAEC-47AA-B3AC-530CF7AA021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16" creationId="{2CBABB49-264F-48E1-9F4D-95F352B7771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17" creationId="{B8B34A1E-4ACD-4C51-82DF-7C8C02E6E53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18" creationId="{75E62B3C-7008-45D5-A1DA-789DBB5A874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19" creationId="{3840FD47-4851-405C-A153-DB71AC581F1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20" creationId="{F7D1955C-D9E5-49AD-9003-B24B6DBBA01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21" creationId="{C1479029-BD47-4C66-A6BA-00330F91E03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22" creationId="{48A4F3CA-5715-41EF-81FC-FC99ABA28DE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23" creationId="{AD0C92CA-1E9F-4E7C-B391-114502C7A71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24" creationId="{941B1AE7-3886-4C23-94E6-E957650C290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25" creationId="{FF18B10B-C5BB-4AED-B064-BBD0081F758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26" creationId="{95F10B92-00E4-4DD8-9842-62DFDF38201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27" creationId="{E6CE1A61-4D93-4835-A024-B6C171423E0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28" creationId="{69C9F995-1439-4B37-B3F2-9552FE8C958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29" creationId="{1E6B1BAE-5E90-4241-8D84-AD6C305B8C5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30" creationId="{5CF02425-980A-483D-98DE-48DFB809F18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31" creationId="{17D243E4-2D45-4DAA-90E1-ECE07B04475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32" creationId="{F93857E7-FC6E-493C-BD31-C8B8577F825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33" creationId="{84054B06-CBE8-4E81-9F43-609294C9C3A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34" creationId="{05B421EA-09FB-48CC-A095-485D887D3DD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35" creationId="{97E4D0F7-3673-44EF-813E-85BE269894F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36" creationId="{729DD80F-E1BB-4ADA-8997-6B12FFA9B7E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37" creationId="{48124B45-B95D-4096-A3FD-D1153E151DB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38" creationId="{19B16C1A-4A47-48C8-975B-464E2E5958A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39" creationId="{17C73A0D-4199-409D-AD98-5E003C278F6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40" creationId="{98065FD2-80A5-4BEC-ACEC-8BA2519BA18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41" creationId="{DF174903-E21A-46DC-8A29-3B3E3096861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42" creationId="{CBC8DD81-916D-45F3-9470-DC22295C7CE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43" creationId="{4B629833-42F8-4844-9FCE-0C6EE8B75A2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44" creationId="{BBADE86E-212B-4519-85E0-D5CBE82B4A9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45" creationId="{6CA29141-2341-4C5F-8B49-C1E90586E2C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46" creationId="{E6EE8611-120C-4F7E-A8E0-0C530843EFC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47" creationId="{BD9DE3C2-0FCF-4999-A09C-60796F45AB2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48" creationId="{7BE34042-E7E2-4054-BCB1-453E8E76035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49" creationId="{8C58DB6A-01C7-4E18-B00C-94CC80C1FC3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50" creationId="{24E80FF1-AB94-4545-8C6A-B6A73BA3D52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51" creationId="{EC1268D3-CFC1-43D6-9EAE-01FDC5726EE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52" creationId="{DEB8C25B-1EF0-4718-B07F-025829792EA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53" creationId="{66952B20-45DA-4413-9167-09376F1CFA6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54" creationId="{327E472F-DE52-4BC7-A420-6D1CBC4F0FD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55" creationId="{12BF7CBF-EFC7-4247-8541-B056BCACEB0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56" creationId="{5249A4DA-66F4-43DE-A454-E4950BF0EA7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57" creationId="{686F0B5E-1570-4328-AC82-0AEFAE8A419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58" creationId="{7CEACBF5-24F5-488C-8D4D-E2212762624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59" creationId="{7E2B20D6-DE33-4F6D-AB55-9D7A0079E1C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60" creationId="{553A8169-A4C3-403F-B52B-C545B0C8C44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61" creationId="{FC539AD5-4734-47A8-8CF6-38A37F7BA1D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62" creationId="{4F8C6D3B-3567-4526-AD64-A42377F3C54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63" creationId="{12EF1904-DE7F-474B-AD64-7EA22D50A38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64" creationId="{E1F483A6-AB0B-4EC4-9593-DE2771FD742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65" creationId="{4A668ECF-E5E0-49EB-90A0-BF1622118C2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66" creationId="{5BDA9937-9BD5-4BD0-91B1-106EC0CD7C2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67" creationId="{77DA90DE-6310-4E7D-9220-3F58B703D0D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68" creationId="{F544973F-7501-4D0A-9AEC-71B807E8DC0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69" creationId="{B46A9CBF-5327-4721-B6EF-D3D1B0A8BE7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70" creationId="{FE34ADDC-C70B-4F3A-8D3C-3C5105A82AB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71" creationId="{06779ECF-2C62-4F6D-974C-601ECDC3FCD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72" creationId="{31EDE75C-00CA-4FB5-AF34-E50039DEC9F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73" creationId="{67F40A29-E704-417E-B219-457DAF62E22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74" creationId="{56171D5B-F976-456C-9419-309E6090479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75" creationId="{FAE392FC-9E76-4BBA-90C6-1F719FEE520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76" creationId="{4D050253-1CBD-4D68-9D14-34A2EE6A600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77" creationId="{4E901BC5-5279-4B25-842E-97C929BB7B2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78" creationId="{EAD900B0-3FC9-4DDD-A95D-2B0D6E10452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79" creationId="{28DE9536-44C8-4509-803C-496EC4D6D27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80" creationId="{2AF5517B-7995-4197-8C2E-FE668AD377B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81" creationId="{0852B6E9-6246-4A31-ADD5-93504A01B0A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82" creationId="{F0BE5D92-7EC1-46B9-BB24-D20636DCE7D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83" creationId="{42650BB0-961B-4094-87E0-BC8F8E8FC25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84" creationId="{F94A6C6C-E2CD-4309-A9C9-C29711317D0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85" creationId="{73E5FE45-53C6-4081-A8E9-4541C656553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86" creationId="{64DD136B-EC31-4D86-85F8-5B8DBC7583F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87" creationId="{BCB61B41-CB91-4F9D-93F6-45D3AF2A2C0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88" creationId="{002A1710-C865-4E80-ABB4-FF8A8F70DE2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89" creationId="{0F29B80E-BC7E-4E18-8493-C6FBCED224A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90" creationId="{7B5432D8-346D-4B92-A73C-B171773E1CB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91" creationId="{058E5010-5F96-4DD7-B7AE-5BD79A8E627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92" creationId="{1F51CD73-FC68-4895-9595-F886113669B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93" creationId="{395A5B0F-584A-48DA-84B7-61914CB44C4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94" creationId="{74060088-2273-424A-A5CC-B2CD2BC39FC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95" creationId="{3DEA5158-499F-4DC5-B95A-962AD02D7D2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96" creationId="{69F1FAB9-D17D-4DEE-A0CE-2EAFEDA3559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97" creationId="{1C466C9E-83F8-4BB7-B654-38B98C5B72F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98" creationId="{03B01302-295A-40F8-BE5A-83C53A3F1C1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599" creationId="{192D227C-FBD3-4D72-ABBF-5F6E17AA82F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00" creationId="{2D11EA6B-97A3-4232-905B-79574D98245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01" creationId="{E755B27D-3E33-40F2-AE5B-BD1CB226E3E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02" creationId="{BA8811C0-687B-46A0-9E99-FD71F5F8DE9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03" creationId="{3B8897FF-4D55-465F-B084-4B2DE6DAA37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04" creationId="{61928E27-C2F9-4B68-BD4B-4E2E4A21E13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05" creationId="{940D22E6-B9A9-4A9A-9DE0-429C4E1CA20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06" creationId="{3BD07FD7-A223-4F4D-B201-3300108578E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07" creationId="{96871FC7-63FE-4D34-8BFA-323CBB36D8E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08" creationId="{384A10E3-172C-40D6-9F0D-F4565C4898F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09" creationId="{1BAA52B7-A747-40DC-A9D7-D4CEF1FE613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10" creationId="{DEFA9E9A-251F-4F58-8610-75A82241F3F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11" creationId="{C98A2C31-FF48-410E-9489-73F78315AD2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12" creationId="{140B9ECD-BC9E-4D3B-8E9D-BEEACF072AB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13" creationId="{7AFF9FB6-3B6E-42D3-BD19-1A55B3BE43F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14" creationId="{38E33AA9-D406-48AD-8E8B-F685BE67922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15" creationId="{0DA5F06D-DC3A-4471-B349-2ABD915F37F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16" creationId="{E3BDED34-A873-4F78-9A6E-CCAAF188F7D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17" creationId="{45B38AA9-3158-4482-9504-70223242C9B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18" creationId="{0F86123D-E416-4D6A-A7E5-5C0A625EE79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19" creationId="{D831EC04-6526-460C-897F-27CBDAB436B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20" creationId="{2A3511A2-D9D0-4D75-9416-E08903CE34F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21" creationId="{BB7B7D40-C986-4C04-88AC-A7B5A3DCF4D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22" creationId="{DB6D14B9-5E8A-460C-B13D-02E57938A19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23" creationId="{2068A91A-D330-42CA-8EC0-724D265CFF2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24" creationId="{8C3708F0-9FC3-4FD1-8B5C-357F112F20D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25" creationId="{036997A8-1A2E-40DF-8973-76303D2C1B8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26" creationId="{B04F1CB4-2D9D-489A-99B3-3456E27DB25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27" creationId="{0B43592A-B77A-46ED-AC8F-94FCB109CE1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28" creationId="{133750B5-21AC-4DB5-986B-3D351DDC6F1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29" creationId="{0F9B367D-5257-4E51-898A-91107D1B699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30" creationId="{582D934B-9E74-4C0E-8AD9-A6FEC7CFBA9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31" creationId="{7F0153B5-5FDC-4701-B287-9250B1FC774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32" creationId="{CCFF04F9-5668-4CFC-97EC-637937ACF72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33" creationId="{464F79A4-FCD1-4987-A49D-E01C650C338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34" creationId="{7EB6E8E0-E14B-4812-B1C3-A9929D2B705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35" creationId="{70CE4643-AF49-4E0A-A058-3B566036911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36" creationId="{774F5E15-C75F-4359-B383-564C08EE46C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37" creationId="{31F3CB77-582F-40EE-83A4-48809FE2B96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38" creationId="{7871EEDB-2428-4D00-B8E7-B5D550F5D9D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39" creationId="{BDFE7454-28BA-41A7-8CB6-AE9DF83A46F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40" creationId="{E67B91E5-B835-4DEB-AE49-2E6ECD9E892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41" creationId="{54560151-C177-4265-A7D9-BF579061E45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42" creationId="{349A8181-7F1F-45DE-ACC6-1D9F86ED7FE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43" creationId="{CF387DAB-1A67-46A4-9121-521D32A9C09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44" creationId="{8CEAD691-855A-4135-BB85-A19B6C7CFB3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45" creationId="{AEDE719C-27F5-4E4E-91B6-467030244B1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46" creationId="{E1C2FAB1-B219-4DCA-B7B6-7B6203A8F0E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47" creationId="{D9C172A5-3B6D-42B5-A134-1F441AA35E4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48" creationId="{55D853B5-AEE6-4CCE-9B7B-217BE35E139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49" creationId="{ED7EFC21-6ECF-4475-B7CE-55CE79DF6FF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50" creationId="{8A794AC6-68D0-4785-8E84-76E69B83DE4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51" creationId="{96E31E97-969E-4438-BE12-7809B2815B1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52" creationId="{D0DF3427-B57E-48DA-BDCC-94F45685A58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53" creationId="{5B4A65BA-B6DF-44AD-A288-D18FF2DFC58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54" creationId="{BBECB735-6D48-486C-B533-9D221AAB12D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55" creationId="{71E50C26-5B78-492E-A6E6-C63CC93EE72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56" creationId="{F98ACE47-54DC-47AE-9146-86CBDC69F5E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57" creationId="{28769D17-8834-44BE-BEFF-CCA09F8ECA2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58" creationId="{8B3B1C32-FA60-4D7C-A4E5-9DA290D507B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59" creationId="{6375A922-CEF9-42C6-B548-076F4A3FF7C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60" creationId="{25294F85-A5C2-41C2-9E74-FA7C44E4D9B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61" creationId="{87726659-340B-406A-947F-F516722563C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62" creationId="{A2FE2A23-91A3-46DF-B92E-4C41B6583B1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63" creationId="{D7003F59-A04B-4464-8D98-6974747F4B5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64" creationId="{EB55E901-681D-448A-8AD2-B91656AB424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65" creationId="{35826267-07D7-4402-B3F6-789C44F9803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66" creationId="{D00A1BBA-03D2-4131-8297-14C2E12DA48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67" creationId="{3A6190EC-0547-4F69-BF75-E2451356CE8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68" creationId="{1E7C109C-06CD-4A3D-BE3C-B6750081ACA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69" creationId="{652266B9-96A9-4FD6-A7E0-3054C798FD1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70" creationId="{F9472B04-5A63-4B7B-B026-B0C0FB0B658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71" creationId="{C09A89F0-CB7E-40AD-923B-9AB0C93408F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72" creationId="{BF8AD52C-8D1F-4EE1-BD49-9C1C0E4524A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73" creationId="{1AA14FBD-8FE7-485B-94AC-45A69DAD142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74" creationId="{60CCECED-D16D-4D44-9418-21B078CE614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75" creationId="{A8BCFA7A-3D50-4647-92E1-E74F44E2D21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76" creationId="{E69CFC9F-B2E4-4A7F-84ED-329675BF354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77" creationId="{2C1FE44F-A581-480A-B4A5-E172C820402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78" creationId="{50A79536-71F4-4971-A27F-434108D2036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79" creationId="{7FD38278-1799-4A9B-8A06-EDD503C9833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80" creationId="{121D5391-AA02-4BAE-BFC6-4622CF33811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81" creationId="{A43C704D-F7D8-46FA-977C-3F014FAED61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82" creationId="{EB6C93C2-79ED-42EF-9C9E-61A94196163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83" creationId="{92E4EDE2-AD38-4F84-BA78-0821F2BFB16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84" creationId="{BA8DBB72-2C46-4E88-9994-41968CBF64C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85" creationId="{7529D9A0-D709-456E-BF15-B42B5FBC987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86" creationId="{31A9B41C-94D1-4C31-9644-05A82BC5CAF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87" creationId="{4924412E-6156-4164-B1F5-DD2B26660F3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88" creationId="{C37E3762-1D93-4D97-849B-472D8263729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89" creationId="{CEDC7B39-52AE-4553-84D1-154FB2D1244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90" creationId="{F12AF297-7FA8-4E45-A9B8-014F6E7012C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91" creationId="{5EDC74FA-2A95-4176-A956-2AE62417A10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92" creationId="{A962F493-D127-4523-ADFD-B7BB4879F6B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93" creationId="{DEA3CE93-BAB5-4830-8475-6ED840C089A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94" creationId="{6D020D61-EEF7-4F9C-93C0-633629C63E3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95" creationId="{8F7DB753-A26E-436C-B9A9-EE50B52477A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96" creationId="{94553DFD-F309-4D67-9FA5-06D0FC2A40C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97" creationId="{81E0AB1B-EC3A-4E73-B80E-170E26E2BA1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98" creationId="{58AD7811-DB8B-41BC-A384-9E07C7ED03B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699" creationId="{F04E3463-5C64-4777-AD52-77B3E342FD5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00" creationId="{0B66E6E0-2010-4896-AA60-D060EBE7D17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01" creationId="{E9C2C88E-A15E-49B9-ADA6-4B14F569BD4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02" creationId="{DF81D5AE-D1A2-42EF-961F-E766B3948E5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03" creationId="{C98C3734-030B-4176-8507-E3471B7C8CA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04" creationId="{35C51E30-33FD-4923-9E07-0F39CC8E2BD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05" creationId="{DAC1E919-F024-4437-BF75-7079AFCDF03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06" creationId="{FC715C4F-8CE5-42F9-9B99-A83C1D77BB8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07" creationId="{6E22CC99-D38F-4183-BC8F-6B258852F4D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08" creationId="{0F78013D-9F70-4EDF-A2AF-BE225C7932F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09" creationId="{695CAC47-8338-4091-8FEE-BA9889C4956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10" creationId="{5AE26F26-1EC0-47BB-86DA-12021862D7F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11" creationId="{DF62DF16-A8C4-4F9A-A05C-BA23134DBBF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12" creationId="{5A89265C-A83C-410D-8D6D-5746C0CC4DE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13" creationId="{13C3CF95-0B9F-49A8-BDCA-7FB414CD8CB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14" creationId="{D386AD6C-3E99-4BCB-9E55-77C46CB2AA6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15" creationId="{BD308978-7ADD-44A6-965D-F9CCAE20588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16" creationId="{CC474304-A03C-42AC-8EA6-88186B0D23A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17" creationId="{7ABB890F-B568-434D-811F-2334ED5BDAE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18" creationId="{7CAE02F9-9EF9-4EC4-AB5D-406A198ACAE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19" creationId="{6F3429CC-7025-43BB-ADE0-E2E258AD967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20" creationId="{EDF6A725-671E-42E1-959A-D2CD1B96C0F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21" creationId="{A11E85A8-7D19-41ED-AFD3-8FFC2D1FAAE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22" creationId="{22D4B813-790D-4C81-9750-DAFCF5C140C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23" creationId="{6BDDFAF9-6AEB-426E-BC2F-C94F93EAD95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24" creationId="{01DC618B-6AD3-4408-B941-A063FAA7B1A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25" creationId="{1C4B85CF-D1D1-412D-997A-B22589FE773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26" creationId="{908E50DA-7782-4492-8314-F0B52505DD3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27" creationId="{9CDDB787-DDD7-4AF6-AA27-A897876BEA8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28" creationId="{C5D15077-9991-4EAC-86FA-623DEF4C220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29" creationId="{C5291E3B-FBB6-438A-A256-1261433F98BE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30" creationId="{07C216C4-4BA4-430D-9CEC-32DA335D445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31" creationId="{53CD1AAF-D898-456B-9244-51FC81A21DC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32" creationId="{F1B6A73B-3FA3-4016-8CBA-A0E110A55A7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33" creationId="{2C9B08B6-F909-4794-BC83-DE7CCDF5D88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34" creationId="{58FA4BDE-3280-42B4-87B6-3DB75649580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35" creationId="{80D99335-0B26-4B48-A7D7-298C49CF589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36" creationId="{9019D1C1-90E1-4DEE-B6C9-82D868A1152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37" creationId="{0BD88E1E-51FF-4001-AC06-061CC6EA724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38" creationId="{2CE0D797-3F82-4DDE-84C8-CEBCAB51D7A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39" creationId="{2E49BFC7-8D2F-4AB0-B421-E5D0452F2D5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40" creationId="{15915504-EFB0-4B4B-A545-EFF14FFF1DD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41" creationId="{C453A15F-0C7D-4AA1-BE88-B8DA7AA1923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42" creationId="{E05E6DD7-FF2B-43C8-B081-74843753446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43" creationId="{3C8C09A0-FD12-406F-A4C7-B1766AEE238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44" creationId="{292889E5-AF78-46F6-AB3A-7A0570A132A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45" creationId="{C9FCCBC4-EC5D-4049-8D8A-2AF0F67E1C3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46" creationId="{93E05612-9F16-47DD-89A9-B1326D3C4C3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47" creationId="{AE0774A5-2E0E-4356-96B9-DC6A360ECE1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48" creationId="{515537ED-68E0-4614-9E55-F56E6BE0105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49" creationId="{9D549358-0644-4F7C-BF91-53612BD3FAC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50" creationId="{6EB7D330-7349-4EFD-B8FE-0423208AA13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51" creationId="{55550BB4-A26C-48DB-9D21-E4553786F27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52" creationId="{10C136BD-9CA2-4C5F-8AC0-9EDEC1CC334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53" creationId="{B91B9E23-28F9-44C7-AD4A-98CD4DFB04D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54" creationId="{38690517-24B9-4346-9970-113AA941CF4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55" creationId="{C61DA6CD-3BDF-4FDB-BE3A-C49F838B944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56" creationId="{16B8A58A-9371-4BD2-8137-370CB57CFAA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57" creationId="{FF39132D-FDBF-49C0-A950-79988597094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58" creationId="{78D94316-4058-4853-B68D-37500057C24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59" creationId="{29B825B9-C351-4F64-996B-B4F61B6890B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60" creationId="{A0BAAC79-8B4F-4369-B330-CF69833F806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61" creationId="{D8A3ACF7-0FEF-4EB5-9E0B-7C9F80B7CF0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62" creationId="{2D8DD0B1-B703-4DD0-9A94-1D2CCB29AA6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63" creationId="{EC668892-B64F-4D38-A74B-EB25723338D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64" creationId="{2677302C-092A-4F02-B28C-E49D2B5DDCC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65" creationId="{BDE1F3C1-90AE-47E8-A964-7C9F234BFE4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66" creationId="{34E57003-ED05-4118-A307-3E507D15078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67" creationId="{FE327C2A-7DD6-4F47-9B46-AE8F1C6F4518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68" creationId="{063E44E0-CF32-4C52-B388-94139A6DD85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69" creationId="{52B1F0C4-BB5E-4777-93DD-34DD5E9493A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70" creationId="{DFD7272C-7FFF-44D9-A1FA-3DB553EC5BA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71" creationId="{5933E545-238F-4E7A-BF64-5EBE4228D0E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72" creationId="{83B2053C-5830-481C-8395-F7085427FAC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73" creationId="{60A0E3A1-6D42-46A4-B8AA-E385734BC1B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74" creationId="{FA56D0B0-FBE0-45AA-90DE-9F3C46FED2A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75" creationId="{F5AFD0FB-B6BD-4417-B5D7-5BCF2EA4BC5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76" creationId="{5831E330-CE3A-4A46-AFE6-9D63EE09497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77" creationId="{C39E1CB6-F51C-49B5-B71C-09DFB77C107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78" creationId="{7C3A71C2-E091-430F-A83B-366B602A531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79" creationId="{0F6BC389-1CD9-4093-89E3-5D84987F360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80" creationId="{567FEFC8-F75D-41D7-A0D6-CF30F2CDEA4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81" creationId="{16A3C96B-301E-4DEC-9E69-F16107A4461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82" creationId="{37CA8EA6-8F60-4008-A0B2-3D306A4F592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83" creationId="{A2D639D4-3FE6-4BC5-B2A5-781066DB94E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84" creationId="{C50652AB-3B83-4D48-881E-DE1E3563664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85" creationId="{B170AD08-D5D6-4D9B-8275-BC1024A7EC5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86" creationId="{39D76442-D077-48BC-AE97-21891BBC8C5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87" creationId="{2C183163-63AB-425C-9DCA-0AF83C443F0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88" creationId="{2CA116F1-38A3-4C9B-991F-79224891E40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89" creationId="{BF3EABA7-D34A-4F46-B201-B98C94691C0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90" creationId="{31D46A22-3F79-4A91-A074-DB8D9A3FFFA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91" creationId="{0D3C2584-8828-4705-A7FF-632FEB290FA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92" creationId="{A1B449FB-F48A-48F2-9A9A-1C5DCE75074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93" creationId="{E01EAED1-CF2F-45F1-9A31-5D36D8983B0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94" creationId="{903B9EC3-70B7-4779-BFF5-68E9FDAEE88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95" creationId="{AE4670F8-AAE6-4151-85A3-255FA9D0CB0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96" creationId="{3D3A8C87-E45A-406E-BD54-7543560C3DE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97" creationId="{F6515B3E-326D-465B-8F6A-BEA7D4E51F4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98" creationId="{04C5D66C-0E61-4647-99C1-3F92088A820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799" creationId="{721ADFE8-1B00-4D52-91A9-EEC48E75715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00" creationId="{951A7029-8335-4FCD-98D2-27BDFB1BBDB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01" creationId="{3CF94E59-1D76-4AB7-90E9-0507E2E8389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02" creationId="{CE6E1623-84C3-4475-96B4-FC5C62E18026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03" creationId="{E001B815-C9D3-4E5E-8AD7-C720F1CC56A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04" creationId="{4EDEFD2E-31AF-4112-98E9-7302EC1D7A2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05" creationId="{05CCDC3D-8B85-4B83-AC2F-C30703C7E12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06" creationId="{5B6FDFAD-2AAA-46B1-A6AC-0DA155370E7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07" creationId="{E1FC02E9-F23D-411B-890E-34DB94E8996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08" creationId="{AD4C99B3-14FB-447E-B69D-26D3C89CCC9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09" creationId="{8F665F8D-10FF-44BD-A981-4230E6B4626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10" creationId="{1A43ACF2-69F7-41B3-9659-BF5D9B46446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11" creationId="{5C7CD154-0BEC-4E4F-AA0A-9E2CBFA63CFC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12" creationId="{211B618E-8F08-4B85-8DEF-82CB2912465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13" creationId="{7496F058-4186-40AA-B857-AAA064CBD45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14" creationId="{9887EB36-997C-475D-B392-7933C8DFC99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15" creationId="{4BC0E973-89EA-455A-90E7-8C7F4B7EEC1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16" creationId="{589712AD-EB5F-429C-8699-E6DA081715C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17" creationId="{87E8EB15-AF8C-43AB-968C-46D818D1C73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18" creationId="{44E26157-BA85-4C6E-9F3B-08BC5CD50C9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19" creationId="{64B7D7A7-14C8-4AC4-A57C-1ACF4F843E2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20" creationId="{FB493813-139F-4640-B76F-0A4DECF66F6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21" creationId="{32ED2C5A-3481-43B5-BDCA-65021996F30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22" creationId="{531F19E7-1B08-46D7-8BDB-C48C2AE3ADF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23" creationId="{9CCE959E-E253-4F56-BD22-C0341C67EBA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24" creationId="{6AE82928-FF9C-4713-AC16-6852FA4AE59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25" creationId="{9BC75BE6-3515-44C8-B40F-56FCB0F99B21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26" creationId="{F10D0CED-569B-4DE1-AFC4-148666243AA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27" creationId="{63E392D7-A1BA-4FBE-BAFA-B0D348B133F9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28" creationId="{CECD4BA0-85BB-4778-B07D-396B9C479494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29" creationId="{DCE93535-A4E9-4342-8426-43C66AD309F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30" creationId="{9D563098-80BD-43E7-A1AA-8E0F3398A1B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31" creationId="{7683D826-E45D-4C12-ACF3-0363D526CF5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32" creationId="{9EED5BBA-212B-41D8-AF3C-31A690DDAC4A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33" creationId="{60545F70-5569-4D5A-B400-D860938B6CE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34" creationId="{F0385AFB-9B8E-4C55-A0D1-55FA082B891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35" creationId="{1A86E0C9-E00C-48D1-8946-4FF50BFF6DA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36" creationId="{6B532DC5-75DC-4CB2-9C28-917F1E9B1CD7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37" creationId="{A32E2B73-1B54-43CC-9ED5-52A927E7A5F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38" creationId="{EF9AF433-7D48-4691-907F-2F07BB2AC565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39" creationId="{CF2D4DDB-44D1-45C7-8A61-E2F60F3BA72F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40" creationId="{009F10B9-9202-49D2-B89E-134656DF76C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41" creationId="{6FEBD71A-B6EB-4743-BD90-95C73A98556D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42" creationId="{807D3052-83FD-4D1D-930F-34C0D54B442B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43" creationId="{F4615B8C-CC1B-4E2A-8909-3A612511CC22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44" creationId="{B745B3AE-5F21-4D1F-B69A-4351AE2BA9E3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45" creationId="{66771C5D-A61D-450A-83D8-4E128826AE70}"/>
          </ac:spMkLst>
        </pc:spChg>
        <pc:spChg chg="add mod">
          <ac:chgData name="Mazák, Jaromír" userId="b9b47eb3-ffea-4dd8-b6eb-0ae4609beb76" providerId="ADAL" clId="{8E716429-E7B7-4300-A501-843C9DE5613B}" dt="2019-10-09T12:05:55.492" v="2118" actId="403"/>
          <ac:spMkLst>
            <pc:docMk/>
            <pc:sldMk cId="837561948" sldId="276"/>
            <ac:spMk id="1846" creationId="{4B49402D-9819-49A6-B687-2F15906FEAA9}"/>
          </ac:spMkLst>
        </pc:spChg>
        <pc:grpChg chg="del">
          <ac:chgData name="Mazák, Jaromír" userId="b9b47eb3-ffea-4dd8-b6eb-0ae4609beb76" providerId="ADAL" clId="{8E716429-E7B7-4300-A501-843C9DE5613B}" dt="2019-10-09T12:05:32.801" v="2113" actId="478"/>
          <ac:grpSpMkLst>
            <pc:docMk/>
            <pc:sldMk cId="837561948" sldId="276"/>
            <ac:grpSpMk id="5" creationId="{0AFCC114-772A-45DB-9788-F7DD84835294}"/>
          </ac:grpSpMkLst>
        </pc:grpChg>
        <pc:grpChg chg="add mod">
          <ac:chgData name="Mazák, Jaromír" userId="b9b47eb3-ffea-4dd8-b6eb-0ae4609beb76" providerId="ADAL" clId="{8E716429-E7B7-4300-A501-843C9DE5613B}" dt="2019-10-09T12:05:53.540" v="2116" actId="1076"/>
          <ac:grpSpMkLst>
            <pc:docMk/>
            <pc:sldMk cId="837561948" sldId="276"/>
            <ac:grpSpMk id="921" creationId="{9186D9D8-52C0-4ED1-A4BF-DB3F052CC4B9}"/>
          </ac:grpSpMkLst>
        </pc:grpChg>
        <pc:picChg chg="add">
          <ac:chgData name="Mazák, Jaromír" userId="b9b47eb3-ffea-4dd8-b6eb-0ae4609beb76" providerId="ADAL" clId="{8E716429-E7B7-4300-A501-843C9DE5613B}" dt="2019-10-09T12:15:58.621" v="2292"/>
          <ac:picMkLst>
            <pc:docMk/>
            <pc:sldMk cId="837561948" sldId="276"/>
            <ac:picMk id="1847" creationId="{6D7AD8B5-574F-4D42-B42C-C2295CCBDC9B}"/>
          </ac:picMkLst>
        </pc:picChg>
      </pc:sldChg>
      <pc:sldChg chg="addSp delSp modSp add">
        <pc:chgData name="Mazák, Jaromír" userId="b9b47eb3-ffea-4dd8-b6eb-0ae4609beb76" providerId="ADAL" clId="{8E716429-E7B7-4300-A501-843C9DE5613B}" dt="2019-10-10T13:56:32.967" v="2303" actId="20577"/>
        <pc:sldMkLst>
          <pc:docMk/>
          <pc:sldMk cId="2139983868" sldId="277"/>
        </pc:sldMkLst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89" creationId="{E3EBF480-7FFC-436C-8827-9149AD23905C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90" creationId="{669F778E-B389-41E9-B6D7-4F72D42C4276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91" creationId="{3F05AFEC-3806-4DFF-89D3-9017C8E55B9C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92" creationId="{17DB4385-A4BF-4B6B-98A1-6E21448815CF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93" creationId="{7751128A-E2CC-4158-87FF-0583B60A5A49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94" creationId="{1CD477A5-2EE5-4B99-9A36-D58F019AFED6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95" creationId="{3E6E5D8D-1601-4014-B51C-C3F5D8F84CAA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96" creationId="{DAB4F79E-8064-4D14-9BFE-31E4E2259B7D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97" creationId="{F32F3FF7-0AFB-47EB-8BEE-4D615DB45E42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98" creationId="{0CBE6940-ED84-48B0-83B6-2BD95B52F054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99" creationId="{3BB3299C-E1EC-456D-895D-61476D025F39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00" creationId="{9147506C-BD7D-43E4-8446-1B47A028FAE5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01" creationId="{360509C0-FCAA-4227-A4B6-42F80A8E9144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02" creationId="{459E7D1B-7022-46F0-9A98-1A513F7A1F8E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03" creationId="{29F853C8-B47D-499E-BDBE-FDE877AE561B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04" creationId="{A6B51B2E-AB17-42AA-85F8-64247F989B93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05" creationId="{D69E5D6F-64A2-4835-BA03-07F62BB90F55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06" creationId="{3F83B920-BE09-48DE-8B70-506663C6D221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07" creationId="{43E11EBF-2CA6-42B5-80BB-7FB8F7518650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08" creationId="{00BAEC90-A799-4D73-937C-5203B4B294DF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09" creationId="{D3318EC9-5683-455C-86DC-105BA3572EFB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10" creationId="{F97F7E3C-9282-45DE-BD6E-5475B2E7A890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11" creationId="{F309C127-29F2-4B5E-906F-4E7D333E1A30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12" creationId="{4CB24DC9-D646-45F8-906E-9B685698F83C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13" creationId="{1FE35E9F-53A5-4F4C-8CFD-A91189C11C4F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14" creationId="{F97916E0-2B84-4F45-ABCD-80F131AB608B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15" creationId="{9251546E-C619-449C-9B65-D211CCB8C2B9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16" creationId="{48ADF283-F479-42BA-9F0F-238432AA79FA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17" creationId="{5C8E7BE5-45B5-47E2-A232-6A5B9810FC2C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18" creationId="{D5816E6A-2A61-4E7C-8B8E-88599185C312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19" creationId="{F6EADD29-C5A1-428E-B739-D132FB14EC8A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20" creationId="{CCFD0AC0-D516-4850-BAE0-7D3A55DDFE9D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21" creationId="{17C0B157-D886-4C50-9C2F-B7413A2E9132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22" creationId="{25E87240-4CBD-48EB-BAE6-1DC3374F265C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23" creationId="{03C60E9E-BC0E-48E1-A6AF-3DBFB0972C6A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24" creationId="{5E75AA4B-90C3-484E-8630-798677C45CAD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25" creationId="{754B65B2-7927-483C-ADB4-07FF3C020032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26" creationId="{4EB019D4-3E3A-467E-AACC-FA5EA2833876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27" creationId="{68E3BCDD-0331-4AD7-807D-1FD9BD1A27AA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28" creationId="{F6780188-8E8A-4D5D-9C6A-F67F2E0ADAD0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29" creationId="{5A41B582-FC76-44CE-BC20-5E00B081A349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30" creationId="{CC40BCD2-3EC1-48C2-8737-574101776D1A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31" creationId="{CEAAE7D0-A101-40B4-8D5C-D44E6B327BA7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32" creationId="{D9A2F1D7-A743-4E1B-AD57-CC464E945485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33" creationId="{79AC7B2A-A19E-484C-90A0-7EDB84377132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34" creationId="{ED419BCB-E290-4A4D-9B63-4850F97E5195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35" creationId="{7DC958A6-33B1-43A3-8DB5-65E3728C1C4F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36" creationId="{69612CCA-AB86-48DE-809E-505DCA108FB1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37" creationId="{3ACB81E4-76FF-4051-BAB5-A7F6CB1CDE82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38" creationId="{A68C14B0-508C-4911-8D5D-9EE546F3FC32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39" creationId="{984CB0FB-7664-47DA-8A15-B3E832941093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40" creationId="{179B0894-EF8D-4DEA-9A40-B145C6F14E74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41" creationId="{C931B466-AB33-4496-A002-B2A03D457AA3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42" creationId="{B411F076-247F-4669-BF1E-4669D31B626E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43" creationId="{2CAC8216-F7F6-4B79-AC66-3CD74E20A25A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44" creationId="{9F9A4B3A-55F5-4977-B882-5433F4E819A8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45" creationId="{DD6EE8C5-B30C-450A-A423-675EE9311347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46" creationId="{AC8277A1-1F02-4CC4-9EF8-46AAD9061FCF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47" creationId="{CEE28877-65E2-48C0-BA91-93D317E00934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48" creationId="{BA9CEE82-6B22-4F5A-85CC-6F6C22AD9CD5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49" creationId="{6209CDCF-0B60-4EB8-A204-BE39FD4A201C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50" creationId="{76B20F96-AC26-48AF-902E-6CC5393176CE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51" creationId="{63499865-8281-40DB-8918-C71307D53527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52" creationId="{3A74E2AA-F7D3-4970-82B5-232769FCC15E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53" creationId="{22894BBF-2782-4B5E-9E02-BFF56DA2EC0B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54" creationId="{DED72082-2406-42E4-BBCD-319789B8653C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55" creationId="{A596EEA2-8789-40EE-B562-F170F487902A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56" creationId="{1ECCB264-5C8F-4458-A6A5-BAF3122553DF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57" creationId="{E003F6D9-1FA2-4EE6-9D65-E98E25E00CF0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58" creationId="{46EDF84A-42D4-4323-AD7E-2846762135BD}"/>
          </ac:spMkLst>
        </pc:spChg>
        <pc:spChg chg="add mod">
          <ac:chgData name="Mazák, Jaromír" userId="b9b47eb3-ffea-4dd8-b6eb-0ae4609beb76" providerId="ADAL" clId="{8E716429-E7B7-4300-A501-843C9DE5613B}" dt="2019-10-09T12:08:03.706" v="2209" actId="20577"/>
          <ac:spMkLst>
            <pc:docMk/>
            <pc:sldMk cId="2139983868" sldId="277"/>
            <ac:spMk id="159" creationId="{16288224-EA33-4663-A163-7482D93F7DAD}"/>
          </ac:spMkLst>
        </pc:spChg>
        <pc:spChg chg="add mod">
          <ac:chgData name="Mazák, Jaromír" userId="b9b47eb3-ffea-4dd8-b6eb-0ae4609beb76" providerId="ADAL" clId="{8E716429-E7B7-4300-A501-843C9DE5613B}" dt="2019-10-09T12:08:00.783" v="2203" actId="20577"/>
          <ac:spMkLst>
            <pc:docMk/>
            <pc:sldMk cId="2139983868" sldId="277"/>
            <ac:spMk id="160" creationId="{3107C842-5907-4307-B32F-FC07CD73AE3C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61" creationId="{D824FEE3-DD63-497B-A576-2929A0E8FCE5}"/>
          </ac:spMkLst>
        </pc:spChg>
        <pc:spChg chg="add mod">
          <ac:chgData name="Mazák, Jaromír" userId="b9b47eb3-ffea-4dd8-b6eb-0ae4609beb76" providerId="ADAL" clId="{8E716429-E7B7-4300-A501-843C9DE5613B}" dt="2019-10-09T12:07:46.594" v="2178" actId="403"/>
          <ac:spMkLst>
            <pc:docMk/>
            <pc:sldMk cId="2139983868" sldId="277"/>
            <ac:spMk id="162" creationId="{C9A05B3D-6E2C-4643-9003-F6251A9B996F}"/>
          </ac:spMkLst>
        </pc:spChg>
        <pc:spChg chg="add mod">
          <ac:chgData name="Mazák, Jaromír" userId="b9b47eb3-ffea-4dd8-b6eb-0ae4609beb76" providerId="ADAL" clId="{8E716429-E7B7-4300-A501-843C9DE5613B}" dt="2019-10-09T12:08:07.910" v="2215" actId="20577"/>
          <ac:spMkLst>
            <pc:docMk/>
            <pc:sldMk cId="2139983868" sldId="277"/>
            <ac:spMk id="163" creationId="{2B5F2C9E-B03C-43A2-8D5F-F293EF96A313}"/>
          </ac:spMkLst>
        </pc:spChg>
        <pc:spChg chg="add mod">
          <ac:chgData name="Mazák, Jaromír" userId="b9b47eb3-ffea-4dd8-b6eb-0ae4609beb76" providerId="ADAL" clId="{8E716429-E7B7-4300-A501-843C9DE5613B}" dt="2019-10-09T12:07:54.924" v="2198" actId="20577"/>
          <ac:spMkLst>
            <pc:docMk/>
            <pc:sldMk cId="2139983868" sldId="277"/>
            <ac:spMk id="164" creationId="{F28256B8-2138-49B9-8081-00DDE2AB221E}"/>
          </ac:spMkLst>
        </pc:spChg>
        <pc:spChg chg="add mod">
          <ac:chgData name="Mazák, Jaromír" userId="b9b47eb3-ffea-4dd8-b6eb-0ae4609beb76" providerId="ADAL" clId="{8E716429-E7B7-4300-A501-843C9DE5613B}" dt="2019-10-10T13:56:32.967" v="2303" actId="20577"/>
          <ac:spMkLst>
            <pc:docMk/>
            <pc:sldMk cId="2139983868" sldId="277"/>
            <ac:spMk id="165" creationId="{779286EE-C0E4-44AC-9F6F-D08EA3618C35}"/>
          </ac:spMkLst>
        </pc:spChg>
        <pc:spChg chg="mod">
          <ac:chgData name="Mazák, Jaromír" userId="b9b47eb3-ffea-4dd8-b6eb-0ae4609beb76" providerId="ADAL" clId="{8E716429-E7B7-4300-A501-843C9DE5613B}" dt="2019-10-09T12:07:21.469" v="2171" actId="20577"/>
          <ac:spMkLst>
            <pc:docMk/>
            <pc:sldMk cId="2139983868" sldId="277"/>
            <ac:spMk id="726" creationId="{00000000-0000-0000-0000-000000000000}"/>
          </ac:spMkLst>
        </pc:spChg>
        <pc:grpChg chg="del">
          <ac:chgData name="Mazák, Jaromír" userId="b9b47eb3-ffea-4dd8-b6eb-0ae4609beb76" providerId="ADAL" clId="{8E716429-E7B7-4300-A501-843C9DE5613B}" dt="2019-10-09T12:07:24.693" v="2172" actId="478"/>
          <ac:grpSpMkLst>
            <pc:docMk/>
            <pc:sldMk cId="2139983868" sldId="277"/>
            <ac:grpSpMk id="6" creationId="{C464DACF-4BFB-48B2-B3F2-CAB13FAC6215}"/>
          </ac:grpSpMkLst>
        </pc:grpChg>
        <pc:grpChg chg="del">
          <ac:chgData name="Mazák, Jaromír" userId="b9b47eb3-ffea-4dd8-b6eb-0ae4609beb76" providerId="ADAL" clId="{8E716429-E7B7-4300-A501-843C9DE5613B}" dt="2019-10-09T12:07:26.634" v="2173" actId="478"/>
          <ac:grpSpMkLst>
            <pc:docMk/>
            <pc:sldMk cId="2139983868" sldId="277"/>
            <ac:grpSpMk id="47" creationId="{0F8DE5D4-131A-4E74-8592-B1B28F1244BB}"/>
          </ac:grpSpMkLst>
        </pc:grpChg>
        <pc:grpChg chg="add mod">
          <ac:chgData name="Mazák, Jaromír" userId="b9b47eb3-ffea-4dd8-b6eb-0ae4609beb76" providerId="ADAL" clId="{8E716429-E7B7-4300-A501-843C9DE5613B}" dt="2019-10-09T12:07:45.059" v="2176" actId="1076"/>
          <ac:grpSpMkLst>
            <pc:docMk/>
            <pc:sldMk cId="2139983868" sldId="277"/>
            <ac:grpSpMk id="88" creationId="{0E4729EB-8AD4-41B2-B683-0405AB20D798}"/>
          </ac:grpSpMkLst>
        </pc:grpChg>
        <pc:picChg chg="add">
          <ac:chgData name="Mazák, Jaromír" userId="b9b47eb3-ffea-4dd8-b6eb-0ae4609beb76" providerId="ADAL" clId="{8E716429-E7B7-4300-A501-843C9DE5613B}" dt="2019-10-09T12:15:52.490" v="2289"/>
          <ac:picMkLst>
            <pc:docMk/>
            <pc:sldMk cId="2139983868" sldId="277"/>
            <ac:picMk id="81" creationId="{181B14B6-3BFD-4901-B3DB-237426E3F7C8}"/>
          </ac:picMkLst>
        </pc:picChg>
      </pc:sldChg>
      <pc:sldChg chg="delSp modSp add modTransition">
        <pc:chgData name="Mazák, Jaromír" userId="b9b47eb3-ffea-4dd8-b6eb-0ae4609beb76" providerId="ADAL" clId="{8E716429-E7B7-4300-A501-843C9DE5613B}" dt="2019-10-10T14:13:51.853" v="2794"/>
        <pc:sldMkLst>
          <pc:docMk/>
          <pc:sldMk cId="2710380991" sldId="278"/>
        </pc:sldMkLst>
        <pc:spChg chg="mod">
          <ac:chgData name="Mazák, Jaromír" userId="b9b47eb3-ffea-4dd8-b6eb-0ae4609beb76" providerId="ADAL" clId="{8E716429-E7B7-4300-A501-843C9DE5613B}" dt="2019-10-10T14:12:06.885" v="2779" actId="20577"/>
          <ac:spMkLst>
            <pc:docMk/>
            <pc:sldMk cId="2710380991" sldId="278"/>
            <ac:spMk id="726" creationId="{00000000-0000-0000-0000-000000000000}"/>
          </ac:spMkLst>
        </pc:spChg>
        <pc:spChg chg="mod">
          <ac:chgData name="Mazák, Jaromír" userId="b9b47eb3-ffea-4dd8-b6eb-0ae4609beb76" providerId="ADAL" clId="{8E716429-E7B7-4300-A501-843C9DE5613B}" dt="2019-10-10T14:11:41.428" v="2773" actId="404"/>
          <ac:spMkLst>
            <pc:docMk/>
            <pc:sldMk cId="2710380991" sldId="278"/>
            <ac:spMk id="727" creationId="{00000000-0000-0000-0000-000000000000}"/>
          </ac:spMkLst>
        </pc:spChg>
        <pc:grpChg chg="del">
          <ac:chgData name="Mazák, Jaromír" userId="b9b47eb3-ffea-4dd8-b6eb-0ae4609beb76" providerId="ADAL" clId="{8E716429-E7B7-4300-A501-843C9DE5613B}" dt="2019-10-10T14:10:32.168" v="2728" actId="478"/>
          <ac:grpSpMkLst>
            <pc:docMk/>
            <pc:sldMk cId="2710380991" sldId="278"/>
            <ac:grpSpMk id="921" creationId="{9186D9D8-52C0-4ED1-A4BF-DB3F052CC4B9}"/>
          </ac:grpSpMkLst>
        </pc:grpChg>
      </pc:sldChg>
      <pc:sldChg chg="modSp add modTransition">
        <pc:chgData name="Mazák, Jaromír" userId="b9b47eb3-ffea-4dd8-b6eb-0ae4609beb76" providerId="ADAL" clId="{8E716429-E7B7-4300-A501-843C9DE5613B}" dt="2019-10-10T14:13:53.050" v="2795"/>
        <pc:sldMkLst>
          <pc:docMk/>
          <pc:sldMk cId="1240728235" sldId="279"/>
        </pc:sldMkLst>
        <pc:spChg chg="mod">
          <ac:chgData name="Mazák, Jaromír" userId="b9b47eb3-ffea-4dd8-b6eb-0ae4609beb76" providerId="ADAL" clId="{8E716429-E7B7-4300-A501-843C9DE5613B}" dt="2019-10-10T14:12:01.955" v="2777" actId="20577"/>
          <ac:spMkLst>
            <pc:docMk/>
            <pc:sldMk cId="1240728235" sldId="279"/>
            <ac:spMk id="726" creationId="{00000000-0000-0000-0000-000000000000}"/>
          </ac:spMkLst>
        </pc:spChg>
        <pc:spChg chg="mod">
          <ac:chgData name="Mazák, Jaromír" userId="b9b47eb3-ffea-4dd8-b6eb-0ae4609beb76" providerId="ADAL" clId="{8E716429-E7B7-4300-A501-843C9DE5613B}" dt="2019-10-10T14:12:17.283" v="2785" actId="404"/>
          <ac:spMkLst>
            <pc:docMk/>
            <pc:sldMk cId="1240728235" sldId="279"/>
            <ac:spMk id="727" creationId="{00000000-0000-0000-0000-000000000000}"/>
          </ac:spMkLst>
        </pc:spChg>
      </pc:sldChg>
      <pc:sldChg chg="modSp add modTransition">
        <pc:chgData name="Mazák, Jaromír" userId="b9b47eb3-ffea-4dd8-b6eb-0ae4609beb76" providerId="ADAL" clId="{8E716429-E7B7-4300-A501-843C9DE5613B}" dt="2019-10-10T14:13:54.752" v="2796"/>
        <pc:sldMkLst>
          <pc:docMk/>
          <pc:sldMk cId="2330831084" sldId="280"/>
        </pc:sldMkLst>
        <pc:spChg chg="mod">
          <ac:chgData name="Mazák, Jaromír" userId="b9b47eb3-ffea-4dd8-b6eb-0ae4609beb76" providerId="ADAL" clId="{8E716429-E7B7-4300-A501-843C9DE5613B}" dt="2019-10-10T14:12:25.020" v="2787" actId="20577"/>
          <ac:spMkLst>
            <pc:docMk/>
            <pc:sldMk cId="2330831084" sldId="280"/>
            <ac:spMk id="726" creationId="{00000000-0000-0000-0000-000000000000}"/>
          </ac:spMkLst>
        </pc:spChg>
        <pc:spChg chg="mod">
          <ac:chgData name="Mazák, Jaromír" userId="b9b47eb3-ffea-4dd8-b6eb-0ae4609beb76" providerId="ADAL" clId="{8E716429-E7B7-4300-A501-843C9DE5613B}" dt="2019-10-10T14:12:41.184" v="2791" actId="404"/>
          <ac:spMkLst>
            <pc:docMk/>
            <pc:sldMk cId="2330831084" sldId="280"/>
            <ac:spMk id="727" creationId="{00000000-0000-0000-0000-000000000000}"/>
          </ac:spMkLst>
        </pc:spChg>
      </pc:sldChg>
      <pc:sldChg chg="addSp delSp modSp add">
        <pc:chgData name="Mazák, Jaromír" userId="b9b47eb3-ffea-4dd8-b6eb-0ae4609beb76" providerId="ADAL" clId="{8E716429-E7B7-4300-A501-843C9DE5613B}" dt="2019-10-22T14:15:35.205" v="2939" actId="20577"/>
        <pc:sldMkLst>
          <pc:docMk/>
          <pc:sldMk cId="211409031" sldId="281"/>
        </pc:sldMkLst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83" creationId="{BFF07476-E546-4948-9B2D-ABD7C888DC12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84" creationId="{E912A27E-3CF5-4BA0-A3D9-1D91123BC891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85" creationId="{D94A2D1D-A573-415E-BF73-8E8FEE3B09AA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86" creationId="{764F65BC-2B0D-4823-86C1-79EA7D1B186A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87" creationId="{7ABF3CFE-1073-4094-9B4C-586D3D22F02C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66" creationId="{40039CE0-95DF-43B1-8140-97E9AC8D38D0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67" creationId="{A91CE920-7FAE-426B-BE86-B0373E8D2807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68" creationId="{21B2DF92-4D6E-42C8-90B2-F766C39E1C51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69" creationId="{F6147992-5241-4F07-AD31-D49832D70F47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70" creationId="{E292D394-ECE9-42F6-85C7-1E9890EB028B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71" creationId="{3EA0A6DE-92FC-44C8-947A-CC233FC04A16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72" creationId="{E31F2D65-96C2-4FE5-9F81-3E86916406C6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73" creationId="{F707FDC3-BC6F-43DD-93BC-1B3AC253FD57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74" creationId="{6FC2274E-A4CA-4D48-8BDE-39BEEAED0940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75" creationId="{7B7222C5-3627-40BE-AD7A-F8450269C48D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76" creationId="{9C4C0A05-139C-4F2F-BF8B-AB5EF64BAC1B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77" creationId="{16F06007-7392-49F8-A782-B670ACB74087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78" creationId="{661D2F00-2791-4345-8F4D-6433DFFC553A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79" creationId="{FF0B697D-7AF1-4052-BF47-52FBD69F91AD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80" creationId="{C97E3B1E-E107-426C-A1DB-90D305AE3B10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81" creationId="{99789D1C-247C-4F49-82B4-47A82AD61CFA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82" creationId="{967B1C75-C412-45B1-89A5-8F076EEC86AA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83" creationId="{BB4023B3-2D8C-41F9-9DAB-8286404D7841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84" creationId="{4D9490E3-4E63-42A1-9A26-244F9BAEAD88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85" creationId="{E864A57C-4188-4C6C-B1EE-ED98EBC54A5E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86" creationId="{A7D14652-51FE-4B9D-9EE0-EF7A221AC430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87" creationId="{E6C18959-A7AD-4E30-BE4D-C29A37AFBFB2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88" creationId="{834F6587-7E24-4AC9-9D50-5F69C4F4CCAD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89" creationId="{2E9B9B6B-2E7B-45A1-B275-BBA6D31F1FA3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90" creationId="{42E66474-09CA-4F9B-AFF6-EB7BCFBF3B72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91" creationId="{E2A7B0DC-9A64-4DB7-B7CF-1F53D45EB4D1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92" creationId="{A2E28DF9-0C61-4C9D-80B1-156328E2EA2D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93" creationId="{53C322EB-8804-43BC-88B1-45183FEE6C0A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94" creationId="{5F5E7290-42D0-4884-B3A2-7E15A3036441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95" creationId="{1E9E02C7-67E0-4C4C-9376-7C4F022488E2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96" creationId="{F4AF8C74-8EAD-4A05-A3D7-1FA168766BFA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97" creationId="{D22A4787-467A-4BFA-A32B-CC9D87B30A43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98" creationId="{3CF7F875-EE93-42FA-9BA8-1384BA0D19D9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199" creationId="{7D426F5E-F085-4DA3-BC0E-27CBEDC36008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200" creationId="{334230EB-1DAB-42FB-A8ED-1B3FEDF1F98F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201" creationId="{630AEFAD-D9E2-4947-8EFE-0A560A0688FF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202" creationId="{5790907A-E4F0-4E29-AB6B-1A113AE6317A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203" creationId="{DA6318F8-4BBF-4134-B0DD-F7A301B95E53}"/>
          </ac:spMkLst>
        </pc:spChg>
        <pc:spChg chg="add mod">
          <ac:chgData name="Mazák, Jaromír" userId="b9b47eb3-ffea-4dd8-b6eb-0ae4609beb76" providerId="ADAL" clId="{8E716429-E7B7-4300-A501-843C9DE5613B}" dt="2019-10-22T14:15:20.333" v="2925" actId="1076"/>
          <ac:spMkLst>
            <pc:docMk/>
            <pc:sldMk cId="211409031" sldId="281"/>
            <ac:spMk id="204" creationId="{FFE2FC14-9D32-4494-8C1D-0CD40D6523BA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205" creationId="{CCBE084F-579F-4241-96E4-5D0703AD357F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206" creationId="{32A4BE9B-176B-4175-A66A-6F7EEC25364B}"/>
          </ac:spMkLst>
        </pc:spChg>
        <pc:spChg chg="add mod">
          <ac:chgData name="Mazák, Jaromír" userId="b9b47eb3-ffea-4dd8-b6eb-0ae4609beb76" providerId="ADAL" clId="{8E716429-E7B7-4300-A501-843C9DE5613B}" dt="2019-10-22T14:15:12.176" v="2924" actId="404"/>
          <ac:spMkLst>
            <pc:docMk/>
            <pc:sldMk cId="211409031" sldId="281"/>
            <ac:spMk id="207" creationId="{2FB3F146-A4B8-4078-A585-245616380D4B}"/>
          </ac:spMkLst>
        </pc:spChg>
        <pc:spChg chg="mod">
          <ac:chgData name="Mazák, Jaromír" userId="b9b47eb3-ffea-4dd8-b6eb-0ae4609beb76" providerId="ADAL" clId="{8E716429-E7B7-4300-A501-843C9DE5613B}" dt="2019-10-22T14:15:35.205" v="2939" actId="20577"/>
          <ac:spMkLst>
            <pc:docMk/>
            <pc:sldMk cId="211409031" sldId="281"/>
            <ac:spMk id="726" creationId="{00000000-0000-0000-0000-000000000000}"/>
          </ac:spMkLst>
        </pc:spChg>
        <pc:grpChg chg="add mod">
          <ac:chgData name="Mazák, Jaromír" userId="b9b47eb3-ffea-4dd8-b6eb-0ae4609beb76" providerId="ADAL" clId="{8E716429-E7B7-4300-A501-843C9DE5613B}" dt="2019-10-22T14:15:26.012" v="2927" actId="1036"/>
          <ac:grpSpMkLst>
            <pc:docMk/>
            <pc:sldMk cId="211409031" sldId="281"/>
            <ac:grpSpMk id="82" creationId="{C1F36582-CFF1-496C-A2E2-2B438AFE40EA}"/>
          </ac:grpSpMkLst>
        </pc:grpChg>
        <pc:grpChg chg="del">
          <ac:chgData name="Mazák, Jaromír" userId="b9b47eb3-ffea-4dd8-b6eb-0ae4609beb76" providerId="ADAL" clId="{8E716429-E7B7-4300-A501-843C9DE5613B}" dt="2019-10-22T14:13:32.889" v="2800" actId="478"/>
          <ac:grpSpMkLst>
            <pc:docMk/>
            <pc:sldMk cId="211409031" sldId="281"/>
            <ac:grpSpMk id="88" creationId="{0E4729EB-8AD4-41B2-B683-0405AB20D798}"/>
          </ac:grpSpMkLst>
        </pc:grpChg>
      </pc:sldChg>
      <pc:sldChg chg="add del">
        <pc:chgData name="Mazák, Jaromír" userId="b9b47eb3-ffea-4dd8-b6eb-0ae4609beb76" providerId="ADAL" clId="{8E716429-E7B7-4300-A501-843C9DE5613B}" dt="2019-10-22T14:13:28.847" v="2798" actId="2696"/>
        <pc:sldMkLst>
          <pc:docMk/>
          <pc:sldMk cId="3246829841" sldId="281"/>
        </pc:sldMkLst>
      </pc:sldChg>
      <pc:sldChg chg="addSp delSp modSp add">
        <pc:chgData name="Mazák, Jaromír" userId="b9b47eb3-ffea-4dd8-b6eb-0ae4609beb76" providerId="ADAL" clId="{8E716429-E7B7-4300-A501-843C9DE5613B}" dt="2019-10-22T14:17:08.705" v="2967" actId="1036"/>
        <pc:sldMkLst>
          <pc:docMk/>
          <pc:sldMk cId="20457428" sldId="282"/>
        </pc:sldMkLst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53" creationId="{BC0B439D-A62D-499B-91FB-262699CF9D15}"/>
          </ac:spMkLst>
        </pc:spChg>
        <pc:spChg chg="add mod">
          <ac:chgData name="Mazák, Jaromír" userId="b9b47eb3-ffea-4dd8-b6eb-0ae4609beb76" providerId="ADAL" clId="{8E716429-E7B7-4300-A501-843C9DE5613B}" dt="2019-10-22T14:17:04.526" v="2961" actId="1035"/>
          <ac:spMkLst>
            <pc:docMk/>
            <pc:sldMk cId="20457428" sldId="282"/>
            <ac:spMk id="54" creationId="{EBE8BE71-5C6D-4ADD-86A6-FB2DA79B253E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55" creationId="{35A03BAF-D0DC-4542-BFD9-7185106B7515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56" creationId="{EE2CD2A2-1564-4657-950C-3BCD9647CC0C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57" creationId="{7F198001-43CE-4999-866F-587FAA5AF34F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58" creationId="{5E5304B9-019B-4396-BD93-94F88FBDC833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59" creationId="{52670C88-437C-4A3C-B564-15CF59B9A4DF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60" creationId="{F50AA5CA-6959-4B29-A49F-68799E172C59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61" creationId="{E83769F8-C3A6-4B03-88AC-3F33FC5E44F6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62" creationId="{84ED413F-077E-49CD-9303-FB115D5CFBA8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63" creationId="{36414429-7BB0-4242-A5A5-5B8CDD99EB9F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64" creationId="{397294C9-0F59-4D90-BBE6-77AD1F781A3C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65" creationId="{5635FA10-9A3D-456C-8C94-0FBA9E9CE20C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66" creationId="{1884DAA7-62BB-4756-A33B-1A3337A1F104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67" creationId="{1BE7EE22-EF7B-4781-8FA1-50BF33DEEEFD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68" creationId="{C7B28282-3472-4900-9717-D6C58BEFD124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69" creationId="{DC9C68D5-1065-4C1F-A055-05C0A63D8CC4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70" creationId="{476BB63A-4EB2-4A80-8BF9-57CD6C6959AB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71" creationId="{1AE6FF6F-290C-4B78-9E64-C7A89BCBA7EC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72" creationId="{F1AF8B6E-E25E-49E3-B0F8-5D2B5081E6E7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73" creationId="{9FB256B8-0C91-450C-8EFC-A1E5A9D9355E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74" creationId="{D2F60743-F417-4419-B7B0-B03815A28090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75" creationId="{D995CB12-E7D5-4093-B6BE-20FD85B2161C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76" creationId="{11E52374-2D44-415E-8A97-699161944405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77" creationId="{9A01D63B-B3A1-4AF3-8B71-BF695C80C2A8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78" creationId="{17DD413F-5AC0-455C-8FB0-DB44372805C4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79" creationId="{4F9DB53C-B9CA-4008-B0AB-71AC92838098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80" creationId="{8ACEF031-4985-49B2-A8D1-CCD9B8331FD6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88" creationId="{2F57B24A-6CAD-445E-BD73-E667D1B69D09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89" creationId="{2587607A-46FA-42A7-877A-A81A45C0998A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90" creationId="{353188C1-D1EF-4DC8-B06E-312DAFABD83D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91" creationId="{6190976C-4CCC-4D47-8842-199D189431D4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92" creationId="{0FA55FAB-4AC6-4F37-A301-DCAC30E5929E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93" creationId="{AD33BD6C-F308-45D2-BEFD-846793FD7D15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94" creationId="{E224E914-3C8C-4957-8808-B4CBF5BC002D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95" creationId="{3C2D9D7B-E681-4762-8057-82978D020025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96" creationId="{F7F0504B-5887-428D-9A3D-431301A9539D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97" creationId="{42925EA3-824B-4A3F-A494-C253A191F3C4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98" creationId="{9DB6630D-086A-4846-82AC-D8D6426E383D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99" creationId="{22A6A706-6433-426C-90EE-2C37D67A3D80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100" creationId="{715F993B-CBC7-4449-AC07-29971661E872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101" creationId="{87D09135-1BB8-4A67-9724-A2718BF21FF3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102" creationId="{EADA8A24-A460-48C7-ADA4-E0058C0DB521}"/>
          </ac:spMkLst>
        </pc:spChg>
        <pc:spChg chg="add mod">
          <ac:chgData name="Mazák, Jaromír" userId="b9b47eb3-ffea-4dd8-b6eb-0ae4609beb76" providerId="ADAL" clId="{8E716429-E7B7-4300-A501-843C9DE5613B}" dt="2019-10-22T14:17:00.246" v="2952" actId="1076"/>
          <ac:spMkLst>
            <pc:docMk/>
            <pc:sldMk cId="20457428" sldId="282"/>
            <ac:spMk id="103" creationId="{4F66C985-367E-476F-9260-EABE532BFE67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104" creationId="{BCFDEF69-B5D4-4EBA-982A-D8352EEF6DF3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105" creationId="{F84D8C39-9728-4887-B8FA-4753B22DAB5B}"/>
          </ac:spMkLst>
        </pc:spChg>
        <pc:spChg chg="add mod">
          <ac:chgData name="Mazák, Jaromír" userId="b9b47eb3-ffea-4dd8-b6eb-0ae4609beb76" providerId="ADAL" clId="{8E716429-E7B7-4300-A501-843C9DE5613B}" dt="2019-10-22T14:16:50.665" v="2949" actId="403"/>
          <ac:spMkLst>
            <pc:docMk/>
            <pc:sldMk cId="20457428" sldId="282"/>
            <ac:spMk id="106" creationId="{EE648AB4-02EC-4CD7-9E05-4C09598180B1}"/>
          </ac:spMkLst>
        </pc:spChg>
        <pc:spChg chg="mod">
          <ac:chgData name="Mazák, Jaromír" userId="b9b47eb3-ffea-4dd8-b6eb-0ae4609beb76" providerId="ADAL" clId="{8E716429-E7B7-4300-A501-843C9DE5613B}" dt="2019-10-22T14:15:56.691" v="2941" actId="20577"/>
          <ac:spMkLst>
            <pc:docMk/>
            <pc:sldMk cId="20457428" sldId="282"/>
            <ac:spMk id="726" creationId="{00000000-0000-0000-0000-000000000000}"/>
          </ac:spMkLst>
        </pc:spChg>
        <pc:grpChg chg="add mod">
          <ac:chgData name="Mazák, Jaromír" userId="b9b47eb3-ffea-4dd8-b6eb-0ae4609beb76" providerId="ADAL" clId="{8E716429-E7B7-4300-A501-843C9DE5613B}" dt="2019-10-22T14:17:08.705" v="2967" actId="1036"/>
          <ac:grpSpMkLst>
            <pc:docMk/>
            <pc:sldMk cId="20457428" sldId="282"/>
            <ac:grpSpMk id="52" creationId="{6F279E93-F42A-4E32-8803-350389EAB2A0}"/>
          </ac:grpSpMkLst>
        </pc:grpChg>
        <pc:grpChg chg="del">
          <ac:chgData name="Mazák, Jaromír" userId="b9b47eb3-ffea-4dd8-b6eb-0ae4609beb76" providerId="ADAL" clId="{8E716429-E7B7-4300-A501-843C9DE5613B}" dt="2019-10-22T14:15:59.309" v="2942" actId="478"/>
          <ac:grpSpMkLst>
            <pc:docMk/>
            <pc:sldMk cId="20457428" sldId="282"/>
            <ac:grpSpMk id="82" creationId="{C1F36582-CFF1-496C-A2E2-2B438AFE40EA}"/>
          </ac:grpSpMkLst>
        </pc:grpChg>
      </pc:sldChg>
      <pc:sldChg chg="addSp delSp modSp add">
        <pc:chgData name="Mazák, Jaromír" userId="b9b47eb3-ffea-4dd8-b6eb-0ae4609beb76" providerId="ADAL" clId="{8E716429-E7B7-4300-A501-843C9DE5613B}" dt="2019-10-22T14:18:02.580" v="2981" actId="1076"/>
        <pc:sldMkLst>
          <pc:docMk/>
          <pc:sldMk cId="1331338858" sldId="283"/>
        </pc:sldMkLst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83" creationId="{53B9AC4A-114D-4306-BD25-6757E387FD7C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84" creationId="{E8EA2E0D-D2E0-4D85-98FB-96C523096760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85" creationId="{01CA5C23-88B4-4585-8026-17FACE9BEED5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86" creationId="{8758D017-BD64-4A17-818B-7C839F65E9A1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87" creationId="{D61670C1-82EF-4400-A47B-4F5F345756DD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07" creationId="{448C39C9-B68D-4374-987B-425F2497B3BB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08" creationId="{F06EE608-EB1D-4874-8754-530EBAC2E9B7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09" creationId="{F5F996F8-E1A6-4007-9F50-C82C4497750D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10" creationId="{C49DBE1A-7542-4915-9C0D-47B5B3BE4649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11" creationId="{B1CE5716-834F-47F6-8027-D8D2E69E84A6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12" creationId="{F9241FC7-9636-420D-BCAA-2124F809551C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13" creationId="{A3A6F5A6-9047-42CF-B549-661BE80E7342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14" creationId="{040BECDA-0E06-4EDA-856E-3DC3D98BCA89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15" creationId="{B567A3AA-1A4D-4432-8861-B824F301A209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16" creationId="{67E65498-BF6A-440B-9E6E-4F9D915DC34B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17" creationId="{7B425E99-B30A-487C-B069-EF2B9B0516AA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18" creationId="{492717CE-5315-4C7E-97D3-1D263FC6ABBB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19" creationId="{ACFB4450-2DE7-49CD-BF3F-F4F59468AF88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20" creationId="{8C9EE18F-CF51-4FDD-A239-C204BBC77696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21" creationId="{B3F59D16-1CC9-47E9-877D-7A004B0A9161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22" creationId="{41B6A6E2-D49C-4545-9FF0-06E0736DDD6A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23" creationId="{8F6572BF-7D91-441B-BB82-FE7C373396D1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24" creationId="{253F26A1-C112-448D-9ED1-F43848A9C45B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25" creationId="{42FB2152-78EA-40E6-8B3B-7BB88EC98A24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26" creationId="{CE7FEF58-13F6-4D78-A055-693DF77A9F7E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27" creationId="{130D4288-040E-443D-9DDC-2E4EF1269BFB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28" creationId="{946F796F-21F8-42BC-9283-3C422F28F106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29" creationId="{5579C41A-F442-47A6-A96A-DDD599D62656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30" creationId="{B1A8ED77-E96B-49DA-86C6-037D030A8CA8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31" creationId="{EB3F9C2F-EFFD-4BDA-BCBA-957084704900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32" creationId="{231172DD-E656-4A95-9C31-579A23034245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33" creationId="{00774601-8D86-4B02-9596-5D2FF6F0F831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34" creationId="{B89ED1D6-603D-460E-8B46-C64935487ED6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35" creationId="{36365E74-2326-423D-AA60-C8122968FBDE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36" creationId="{83828D9F-2DC3-4D51-9DA4-9D6A6521AB45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37" creationId="{F9023CD2-4465-4E3E-8758-39007EEBEDA7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38" creationId="{B11C1021-0A67-447E-8623-375F6EEB38F8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39" creationId="{A007D503-074A-4A94-BBB9-E2686FE892B2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40" creationId="{5BE603A3-08B2-43CE-94BF-9298C0267367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41" creationId="{9435EC07-6167-42D8-9D2E-469A41009C5D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42" creationId="{97377FB6-B951-474C-B01C-7662C569A87C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43" creationId="{A3C0E875-5628-4A5C-9376-79BD59EA4528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44" creationId="{B8230A6C-EDE6-4B47-BF2F-FE3CC9C6846C}"/>
          </ac:spMkLst>
        </pc:spChg>
        <pc:spChg chg="add mod">
          <ac:chgData name="Mazák, Jaromír" userId="b9b47eb3-ffea-4dd8-b6eb-0ae4609beb76" providerId="ADAL" clId="{8E716429-E7B7-4300-A501-843C9DE5613B}" dt="2019-10-22T14:18:02.580" v="2981" actId="1076"/>
          <ac:spMkLst>
            <pc:docMk/>
            <pc:sldMk cId="1331338858" sldId="283"/>
            <ac:spMk id="145" creationId="{435042D7-8AD9-4488-B0F6-00E2BB8AC0FF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46" creationId="{D7FCC00B-610F-4A7C-9B77-6053D0520697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47" creationId="{BA990070-27FF-43C5-A37C-06D0E4701BC1}"/>
          </ac:spMkLst>
        </pc:spChg>
        <pc:spChg chg="add mod">
          <ac:chgData name="Mazák, Jaromír" userId="b9b47eb3-ffea-4dd8-b6eb-0ae4609beb76" providerId="ADAL" clId="{8E716429-E7B7-4300-A501-843C9DE5613B}" dt="2019-10-22T14:17:53.585" v="2980" actId="403"/>
          <ac:spMkLst>
            <pc:docMk/>
            <pc:sldMk cId="1331338858" sldId="283"/>
            <ac:spMk id="148" creationId="{3BAE5570-F96B-44D7-969B-18B31AED682F}"/>
          </ac:spMkLst>
        </pc:spChg>
        <pc:spChg chg="mod">
          <ac:chgData name="Mazák, Jaromír" userId="b9b47eb3-ffea-4dd8-b6eb-0ae4609beb76" providerId="ADAL" clId="{8E716429-E7B7-4300-A501-843C9DE5613B}" dt="2019-10-22T14:17:19.625" v="2969" actId="20577"/>
          <ac:spMkLst>
            <pc:docMk/>
            <pc:sldMk cId="1331338858" sldId="283"/>
            <ac:spMk id="726" creationId="{00000000-0000-0000-0000-000000000000}"/>
          </ac:spMkLst>
        </pc:spChg>
        <pc:grpChg chg="del">
          <ac:chgData name="Mazák, Jaromír" userId="b9b47eb3-ffea-4dd8-b6eb-0ae4609beb76" providerId="ADAL" clId="{8E716429-E7B7-4300-A501-843C9DE5613B}" dt="2019-10-22T14:17:21.347" v="2970" actId="478"/>
          <ac:grpSpMkLst>
            <pc:docMk/>
            <pc:sldMk cId="1331338858" sldId="283"/>
            <ac:grpSpMk id="52" creationId="{6F279E93-F42A-4E32-8803-350389EAB2A0}"/>
          </ac:grpSpMkLst>
        </pc:grpChg>
        <pc:grpChg chg="add mod">
          <ac:chgData name="Mazák, Jaromír" userId="b9b47eb3-ffea-4dd8-b6eb-0ae4609beb76" providerId="ADAL" clId="{8E716429-E7B7-4300-A501-843C9DE5613B}" dt="2019-10-22T14:17:51.651" v="2976" actId="1076"/>
          <ac:grpSpMkLst>
            <pc:docMk/>
            <pc:sldMk cId="1331338858" sldId="283"/>
            <ac:grpSpMk id="82" creationId="{AFF71DE7-A55C-4B00-BDC5-4EF55C9050DE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A2B382-F291-4D82-92A1-9F6D51C4DA68}" type="datetimeFigureOut">
              <a:rPr lang="en-GB" smtClean="0"/>
              <a:t>22/10/2019</a:t>
            </a:fld>
            <a:endParaRPr lang="en-GB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47700" y="1336675"/>
            <a:ext cx="6264275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D21BDB-7330-4FD3-B5A7-BA9C2A521B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5331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 Dobrý začátek pro pedagogy a vychovatele</a:t>
            </a:r>
            <a:endParaRPr lang="cs-CZ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 byl realizován prostřednictvím tří typů vzdělávacích aktivit pro pedagogy a asistenty mateřských škol  a pracovníky v neformálním předškolním vzdělávání,  a to:</a:t>
            </a:r>
          </a:p>
          <a:p>
            <a:r>
              <a:rPr lang="cs-CZ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     Vzdělávací program (DVPP) Scholy Empirica „Dobrý začátek: podpora sociálního a emočního vývoje dětí předškolního věku“</a:t>
            </a:r>
          </a:p>
          <a:p>
            <a:r>
              <a:rPr lang="cs-CZ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     Zahraniční stáž v Centru pro empiricky ověřenou ranou intervenci (CEBEI) na </a:t>
            </a:r>
            <a:r>
              <a:rPr lang="cs-CZ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Bangor</a:t>
            </a:r>
            <a:r>
              <a:rPr lang="cs-CZ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University v UK a v předškolních zařízeních pracujících podle metodiky </a:t>
            </a:r>
            <a:r>
              <a:rPr lang="cs-CZ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Incredible</a:t>
            </a:r>
            <a:r>
              <a:rPr lang="cs-CZ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Years</a:t>
            </a:r>
            <a:endParaRPr lang="cs-CZ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     Podpora interního mentoringu v MŠ a poskytování kolegiální podpory</a:t>
            </a:r>
          </a:p>
          <a:p>
            <a:endParaRPr lang="en-GB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21BDB-7330-4FD3-B5A7-BA9C2A521B5B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1418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Bod 1: Plus jednou za rok nový termín pro nové učitele.</a:t>
            </a:r>
          </a:p>
          <a:p>
            <a:endParaRPr lang="en-GB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21BDB-7330-4FD3-B5A7-BA9C2A521B5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7607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38360"/>
            <a:ext cx="1097100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480" y="4058640"/>
            <a:ext cx="1097100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480" y="163836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31240" y="163836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09480" y="405864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31240" y="405864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480" y="1638360"/>
            <a:ext cx="353232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18920" y="1638360"/>
            <a:ext cx="353232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8028000" y="1638360"/>
            <a:ext cx="353232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9480" y="4058640"/>
            <a:ext cx="353232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18920" y="4058640"/>
            <a:ext cx="353232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8028000" y="4058640"/>
            <a:ext cx="353232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subTitle"/>
          </p:nvPr>
        </p:nvSpPr>
        <p:spPr>
          <a:xfrm>
            <a:off x="609480" y="1638360"/>
            <a:ext cx="10971000" cy="46335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09480" y="1638360"/>
            <a:ext cx="10971000" cy="4633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609480" y="1638360"/>
            <a:ext cx="5353560" cy="4633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6231240" y="1638360"/>
            <a:ext cx="5353560" cy="4633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subTitle"/>
          </p:nvPr>
        </p:nvSpPr>
        <p:spPr>
          <a:xfrm>
            <a:off x="609480" y="281160"/>
            <a:ext cx="10971000" cy="42883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609480" y="163836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6231240" y="1638360"/>
            <a:ext cx="5353560" cy="4633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609480" y="405864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38360"/>
            <a:ext cx="10971000" cy="46335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609480" y="1638360"/>
            <a:ext cx="5353560" cy="4633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6231240" y="163836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6231240" y="405864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480" y="163836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1240" y="163836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09480" y="4058640"/>
            <a:ext cx="1097100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609480" y="1638360"/>
            <a:ext cx="1097100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609480" y="4058640"/>
            <a:ext cx="1097100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609480" y="163836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6231240" y="163836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609480" y="405864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6231240" y="405864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09480" y="1638360"/>
            <a:ext cx="353232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4318920" y="1638360"/>
            <a:ext cx="353232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8028000" y="1638360"/>
            <a:ext cx="353232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609480" y="4058640"/>
            <a:ext cx="353232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81" name="PlaceHolder 6"/>
          <p:cNvSpPr>
            <a:spLocks noGrp="1"/>
          </p:cNvSpPr>
          <p:nvPr>
            <p:ph type="body"/>
          </p:nvPr>
        </p:nvSpPr>
        <p:spPr>
          <a:xfrm>
            <a:off x="4318920" y="4058640"/>
            <a:ext cx="353232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82" name="PlaceHolder 7"/>
          <p:cNvSpPr>
            <a:spLocks noGrp="1"/>
          </p:cNvSpPr>
          <p:nvPr>
            <p:ph type="body"/>
          </p:nvPr>
        </p:nvSpPr>
        <p:spPr>
          <a:xfrm>
            <a:off x="8028000" y="4058640"/>
            <a:ext cx="353232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38360"/>
            <a:ext cx="10971000" cy="4633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480" y="1638360"/>
            <a:ext cx="5353560" cy="4633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31240" y="1638360"/>
            <a:ext cx="5353560" cy="4633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09480" y="281160"/>
            <a:ext cx="10971000" cy="42883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480" y="163836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31240" y="1638360"/>
            <a:ext cx="5353560" cy="4633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09480" y="405864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480" y="1638360"/>
            <a:ext cx="5353560" cy="4633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240" y="163836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31240" y="405864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cs-CZ" sz="24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480" y="163836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1240" y="1638360"/>
            <a:ext cx="535356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09480" y="4058640"/>
            <a:ext cx="10971000" cy="2210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1"/>
          <p:cNvSpPr/>
          <p:nvPr/>
        </p:nvSpPr>
        <p:spPr>
          <a:xfrm>
            <a:off x="900000" y="900000"/>
            <a:ext cx="4464000" cy="608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1400" b="1" strike="noStrike" spc="-1">
                <a:solidFill>
                  <a:srgbClr val="262626"/>
                </a:solidFill>
                <a:latin typeface="Calibri"/>
              </a:rPr>
              <a:t>MINISTERSTVO PRO MÍSTNÍ ROZVOJ </a:t>
            </a:r>
            <a:br/>
            <a:r>
              <a:rPr lang="en-GB" sz="2000" b="1" strike="noStrike" spc="-1">
                <a:solidFill>
                  <a:srgbClr val="262626"/>
                </a:solidFill>
                <a:latin typeface="Calibri"/>
              </a:rPr>
              <a:t>Národní orgán pro koordinaci</a:t>
            </a:r>
            <a:endParaRPr lang="en-GB" sz="20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title"/>
          </p:nvPr>
        </p:nvSpPr>
        <p:spPr>
          <a:xfrm>
            <a:off x="900000" y="2160000"/>
            <a:ext cx="10971000" cy="1170000"/>
          </a:xfrm>
          <a:prstGeom prst="rect">
            <a:avLst/>
          </a:prstGeom>
        </p:spPr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</a:pPr>
            <a:r>
              <a:rPr lang="cs-CZ" sz="4000" b="1" strike="noStrike" spc="-1">
                <a:solidFill>
                  <a:srgbClr val="034EA2"/>
                </a:solidFill>
                <a:latin typeface="Calibri"/>
              </a:rPr>
              <a:t>Název prezentace</a:t>
            </a:r>
            <a:endParaRPr lang="cs-CZ" sz="40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900000" y="5454720"/>
            <a:ext cx="4608000" cy="360000"/>
          </a:xfrm>
          <a:prstGeom prst="rect">
            <a:avLst/>
          </a:prstGeom>
        </p:spPr>
        <p:txBody>
          <a:bodyPr lIns="90000" tIns="45000" rIns="144000" bIns="45000">
            <a:noAutofit/>
          </a:bodyPr>
          <a:lstStyle/>
          <a:p>
            <a:pPr marL="461160" indent="-460800">
              <a:lnSpc>
                <a:spcPct val="100000"/>
              </a:lnSpc>
              <a:spcBef>
                <a:spcPts val="400"/>
              </a:spcBef>
            </a:pPr>
            <a:r>
              <a:rPr lang="cs-CZ" sz="2000" b="0" strike="noStrike" spc="-1">
                <a:solidFill>
                  <a:srgbClr val="034EA2"/>
                </a:solidFill>
                <a:latin typeface="Calibri"/>
              </a:rPr>
              <a:t>Datum a místo</a:t>
            </a:r>
            <a:endParaRPr lang="cs-CZ" sz="2000" b="0" strike="noStrike" spc="-1">
              <a:solidFill>
                <a:srgbClr val="262626"/>
              </a:solidFill>
              <a:latin typeface="Calibri"/>
            </a:endParaRPr>
          </a:p>
        </p:txBody>
      </p:sp>
      <p:pic>
        <p:nvPicPr>
          <p:cNvPr id="3" name="Obrázek 9"/>
          <p:cNvPicPr/>
          <p:nvPr/>
        </p:nvPicPr>
        <p:blipFill>
          <a:blip r:embed="rId14"/>
          <a:stretch/>
        </p:blipFill>
        <p:spPr>
          <a:xfrm>
            <a:off x="7599600" y="0"/>
            <a:ext cx="4590360" cy="4590360"/>
          </a:xfrm>
          <a:prstGeom prst="rect">
            <a:avLst/>
          </a:prstGeom>
          <a:ln>
            <a:noFill/>
          </a:ln>
        </p:spPr>
      </p:pic>
      <p:pic>
        <p:nvPicPr>
          <p:cNvPr id="4" name="Obrázek 12"/>
          <p:cNvPicPr/>
          <p:nvPr/>
        </p:nvPicPr>
        <p:blipFill>
          <a:blip r:embed="rId15"/>
          <a:stretch/>
        </p:blipFill>
        <p:spPr>
          <a:xfrm>
            <a:off x="3862800" y="5959080"/>
            <a:ext cx="4464000" cy="770040"/>
          </a:xfrm>
          <a:prstGeom prst="rect">
            <a:avLst/>
          </a:prstGeom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Obrázek 8"/>
          <p:cNvPicPr/>
          <p:nvPr/>
        </p:nvPicPr>
        <p:blipFill>
          <a:blip r:embed="rId14"/>
          <a:stretch/>
        </p:blipFill>
        <p:spPr>
          <a:xfrm>
            <a:off x="118440" y="6313320"/>
            <a:ext cx="3985560" cy="687600"/>
          </a:xfrm>
          <a:prstGeom prst="rect">
            <a:avLst/>
          </a:prstGeom>
          <a:ln>
            <a:noFill/>
          </a:ln>
        </p:spPr>
      </p:pic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480" y="281160"/>
            <a:ext cx="10971000" cy="924840"/>
          </a:xfrm>
          <a:prstGeom prst="rect">
            <a:avLst/>
          </a:prstGeom>
        </p:spPr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>
                <a:solidFill>
                  <a:srgbClr val="034EA2"/>
                </a:solidFill>
                <a:latin typeface="Calibri"/>
              </a:rPr>
              <a:t>Nadpis</a:t>
            </a:r>
            <a:endParaRPr lang="cs-CZ" sz="36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609480" y="1638360"/>
            <a:ext cx="10971000" cy="4633560"/>
          </a:xfrm>
          <a:prstGeom prst="rect">
            <a:avLst/>
          </a:prstGeom>
        </p:spPr>
        <p:txBody>
          <a:bodyPr lIns="90000" tIns="45000" rIns="90000" bIns="45000">
            <a:noAutofit/>
          </a:bodyPr>
          <a:lstStyle/>
          <a:p>
            <a:pPr marL="461160" indent="-460800">
              <a:lnSpc>
                <a:spcPct val="100000"/>
              </a:lnSpc>
              <a:spcBef>
                <a:spcPts val="799"/>
              </a:spcBef>
              <a:buClr>
                <a:srgbClr val="262626"/>
              </a:buClr>
              <a:buFont typeface="Arial"/>
              <a:buChar char="•"/>
            </a:pPr>
            <a:r>
              <a:rPr lang="cs-CZ" sz="4000" b="0" strike="noStrike" spc="-1">
                <a:solidFill>
                  <a:srgbClr val="262626"/>
                </a:solidFill>
                <a:latin typeface="Calibri"/>
              </a:rPr>
              <a:t>Click to edit Master text styles</a:t>
            </a:r>
          </a:p>
          <a:p>
            <a:pPr marL="999000" lvl="1" indent="-383760">
              <a:lnSpc>
                <a:spcPct val="100000"/>
              </a:lnSpc>
              <a:spcBef>
                <a:spcPts val="720"/>
              </a:spcBef>
              <a:buClr>
                <a:srgbClr val="262626"/>
              </a:buClr>
              <a:buFont typeface="Arial"/>
              <a:buChar char="»"/>
            </a:pPr>
            <a:r>
              <a:rPr lang="cs-CZ" sz="3600" b="0" strike="noStrike" spc="-1">
                <a:solidFill>
                  <a:srgbClr val="262626"/>
                </a:solidFill>
                <a:latin typeface="Calibri"/>
              </a:rPr>
              <a:t>Second level</a:t>
            </a:r>
          </a:p>
          <a:p>
            <a:pPr marL="1536840" lvl="2" indent="-307080">
              <a:lnSpc>
                <a:spcPct val="100000"/>
              </a:lnSpc>
              <a:spcBef>
                <a:spcPts val="641"/>
              </a:spcBef>
              <a:buClr>
                <a:srgbClr val="262626"/>
              </a:buClr>
              <a:buFont typeface="Arial"/>
              <a:buChar char="•"/>
            </a:pPr>
            <a:r>
              <a:rPr lang="cs-CZ" sz="3200" b="0" strike="noStrike" spc="-1">
                <a:solidFill>
                  <a:srgbClr val="262626"/>
                </a:solidFill>
                <a:latin typeface="Calibri"/>
              </a:rPr>
              <a:t>Third level</a:t>
            </a:r>
          </a:p>
          <a:p>
            <a:pPr marL="2151720" lvl="3" indent="-307080">
              <a:lnSpc>
                <a:spcPct val="100000"/>
              </a:lnSpc>
              <a:spcBef>
                <a:spcPts val="541"/>
              </a:spcBef>
              <a:buClr>
                <a:srgbClr val="262626"/>
              </a:buClr>
              <a:buFont typeface="Arial"/>
              <a:buChar char="»"/>
            </a:pPr>
            <a:r>
              <a:rPr lang="cs-CZ" sz="2700" b="0" strike="noStrike" spc="-1">
                <a:solidFill>
                  <a:srgbClr val="262626"/>
                </a:solidFill>
                <a:latin typeface="Calibri"/>
              </a:rPr>
              <a:t>Fourth level</a:t>
            </a:r>
          </a:p>
          <a:p>
            <a:pPr marL="2766240" lvl="4" indent="-307080">
              <a:lnSpc>
                <a:spcPct val="100000"/>
              </a:lnSpc>
              <a:spcBef>
                <a:spcPts val="541"/>
              </a:spcBef>
              <a:buClr>
                <a:srgbClr val="262626"/>
              </a:buClr>
              <a:buFont typeface="Arial"/>
              <a:buChar char="•"/>
            </a:pPr>
            <a:r>
              <a:rPr lang="cs-CZ" sz="2700" b="0" strike="noStrike" spc="-1">
                <a:solidFill>
                  <a:srgbClr val="262626"/>
                </a:solidFill>
                <a:latin typeface="Calibri"/>
              </a:rPr>
              <a:t>Fifth level</a:t>
            </a:r>
          </a:p>
        </p:txBody>
      </p:sp>
      <p:pic>
        <p:nvPicPr>
          <p:cNvPr id="44" name="Obrázek 6"/>
          <p:cNvPicPr/>
          <p:nvPr/>
        </p:nvPicPr>
        <p:blipFill>
          <a:blip r:embed="rId15"/>
          <a:stretch/>
        </p:blipFill>
        <p:spPr>
          <a:xfrm>
            <a:off x="0" y="1240920"/>
            <a:ext cx="12208320" cy="102960"/>
          </a:xfrm>
          <a:prstGeom prst="rect">
            <a:avLst/>
          </a:prstGeom>
          <a:ln>
            <a:noFill/>
          </a:ln>
        </p:spPr>
      </p:pic>
      <p:pic>
        <p:nvPicPr>
          <p:cNvPr id="45" name="Zástupný symbol pro obsah 4"/>
          <p:cNvPicPr/>
          <p:nvPr/>
        </p:nvPicPr>
        <p:blipFill>
          <a:blip r:embed="rId16"/>
          <a:srcRect l="34061"/>
          <a:stretch/>
        </p:blipFill>
        <p:spPr>
          <a:xfrm>
            <a:off x="4151160" y="6320520"/>
            <a:ext cx="8039160" cy="700920"/>
          </a:xfrm>
          <a:prstGeom prst="rect">
            <a:avLst/>
          </a:prstGeom>
          <a:ln>
            <a:noFill/>
          </a:ln>
        </p:spPr>
      </p:pic>
      <p:sp>
        <p:nvSpPr>
          <p:cNvPr id="46" name="PlaceHolder 3"/>
          <p:cNvSpPr>
            <a:spLocks noGrp="1"/>
          </p:cNvSpPr>
          <p:nvPr>
            <p:ph type="sldNum"/>
          </p:nvPr>
        </p:nvSpPr>
        <p:spPr>
          <a:xfrm>
            <a:off x="8759520" y="5887080"/>
            <a:ext cx="2844000" cy="373320"/>
          </a:xfrm>
          <a:prstGeom prst="rect">
            <a:avLst/>
          </a:prstGeom>
        </p:spPr>
        <p:txBody>
          <a:bodyPr lIns="123120" tIns="61560" rIns="123120" bIns="61560" anchor="ctr">
            <a:noAutofit/>
          </a:bodyPr>
          <a:lstStyle/>
          <a:p>
            <a:pPr algn="r">
              <a:lnSpc>
                <a:spcPct val="100000"/>
              </a:lnSpc>
            </a:pPr>
            <a:fld id="{74CC9DFD-07CC-419A-A654-CEB91D8D95D0}" type="slidenum">
              <a:rPr lang="en-GB" sz="1600" b="0" strike="noStrike" spc="-1">
                <a:solidFill>
                  <a:srgbClr val="8D8D8D"/>
                </a:solidFill>
                <a:latin typeface="Calibri"/>
              </a:rPr>
              <a:t>‹#›</a:t>
            </a:fld>
            <a:endParaRPr lang="en-GB" sz="16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mailto:mazak@scholaempirica.or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dqinfo.com/py/sdqinfo/f0.py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Shape 1"/>
          <p:cNvSpPr txBox="1"/>
          <p:nvPr/>
        </p:nvSpPr>
        <p:spPr>
          <a:xfrm>
            <a:off x="900000" y="4302720"/>
            <a:ext cx="8533080" cy="687569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rmAutofit fontScale="90500"/>
          </a:bodyPr>
          <a:lstStyle/>
          <a:p>
            <a:pPr>
              <a:lnSpc>
                <a:spcPct val="100000"/>
              </a:lnSpc>
            </a:pPr>
            <a:r>
              <a:rPr lang="cs-CZ" sz="2000" b="0" strike="noStrike" spc="-1" dirty="0">
                <a:solidFill>
                  <a:srgbClr val="034EA2"/>
                </a:solidFill>
                <a:latin typeface="Arial"/>
              </a:rPr>
              <a:t>Schola Empirica </a:t>
            </a:r>
          </a:p>
          <a:p>
            <a:pPr>
              <a:lnSpc>
                <a:spcPct val="100000"/>
              </a:lnSpc>
            </a:pPr>
            <a:r>
              <a:rPr lang="cs-CZ" sz="2000" b="0" strike="noStrike" spc="-1" dirty="0">
                <a:solidFill>
                  <a:srgbClr val="034EA2"/>
                </a:solidFill>
                <a:latin typeface="Arial"/>
              </a:rPr>
              <a:t>(Jaromír Mazák, </a:t>
            </a:r>
            <a:r>
              <a:rPr lang="cs-CZ" sz="2000" b="0" strike="noStrike" spc="-1" dirty="0">
                <a:solidFill>
                  <a:srgbClr val="034EA2"/>
                </a:solidFill>
                <a:latin typeface="Arial"/>
                <a:hlinkClick r:id="rId2"/>
              </a:rPr>
              <a:t>mazak@scholaempirica.org</a:t>
            </a:r>
            <a:r>
              <a:rPr lang="cs-CZ" sz="2000" b="0" strike="noStrike" spc="-1" dirty="0">
                <a:solidFill>
                  <a:srgbClr val="034EA2"/>
                </a:solidFill>
                <a:latin typeface="Arial"/>
              </a:rPr>
              <a:t>, Marek Havrda, Aleš Vomáčka)</a:t>
            </a:r>
            <a:endParaRPr lang="en-GB" sz="2000" b="0" strike="noStrike" spc="-1" dirty="0">
              <a:latin typeface="Arial"/>
            </a:endParaRPr>
          </a:p>
        </p:txBody>
      </p:sp>
      <p:sp>
        <p:nvSpPr>
          <p:cNvPr id="84" name="TextShape 2"/>
          <p:cNvSpPr txBox="1"/>
          <p:nvPr/>
        </p:nvSpPr>
        <p:spPr>
          <a:xfrm>
            <a:off x="900000" y="2160000"/>
            <a:ext cx="10971000" cy="1926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rmAutofit fontScale="53500" lnSpcReduction="20000"/>
          </a:bodyPr>
          <a:lstStyle/>
          <a:p>
            <a:pPr>
              <a:lnSpc>
                <a:spcPct val="100000"/>
              </a:lnSpc>
            </a:pPr>
            <a:r>
              <a:rPr lang="cs-CZ" sz="6700" b="1" strike="noStrike" spc="-1" dirty="0">
                <a:solidFill>
                  <a:srgbClr val="034EA2"/>
                </a:solidFill>
                <a:latin typeface="Calibri"/>
              </a:rPr>
              <a:t>Dobrý začátek:</a:t>
            </a:r>
            <a:br>
              <a:rPr sz="6700" dirty="0"/>
            </a:br>
            <a:r>
              <a:rPr lang="cs-CZ" sz="6700" b="1" strike="noStrike" spc="-1" dirty="0">
                <a:solidFill>
                  <a:srgbClr val="034EA2"/>
                </a:solidFill>
                <a:latin typeface="Calibri"/>
              </a:rPr>
              <a:t>Inkluzivní metody práce s dětmi a rodiči.</a:t>
            </a:r>
            <a:br>
              <a:rPr sz="6700" dirty="0"/>
            </a:br>
            <a:r>
              <a:rPr lang="cs-CZ" sz="6700" b="1" strike="noStrike" spc="-1" dirty="0">
                <a:solidFill>
                  <a:srgbClr val="034EA2"/>
                </a:solidFill>
                <a:latin typeface="Calibri"/>
              </a:rPr>
              <a:t>Tři roky průběžné evaluace.</a:t>
            </a:r>
            <a:br>
              <a:rPr sz="6700" dirty="0"/>
            </a:br>
            <a:br>
              <a:rPr dirty="0"/>
            </a:br>
            <a:endParaRPr lang="cs-CZ" sz="4000" b="0" strike="noStrike" spc="-1" dirty="0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85" name="TextShape 3"/>
          <p:cNvSpPr txBox="1"/>
          <p:nvPr/>
        </p:nvSpPr>
        <p:spPr>
          <a:xfrm>
            <a:off x="900000" y="5454720"/>
            <a:ext cx="4608000" cy="360000"/>
          </a:xfrm>
          <a:prstGeom prst="rect">
            <a:avLst/>
          </a:prstGeom>
          <a:noFill/>
          <a:ln>
            <a:noFill/>
          </a:ln>
        </p:spPr>
        <p:txBody>
          <a:bodyPr lIns="90000" tIns="45000" rIns="144000" bIns="45000">
            <a:noAutofit/>
          </a:bodyPr>
          <a:lstStyle/>
          <a:p>
            <a:pPr marL="461160" indent="-460800">
              <a:lnSpc>
                <a:spcPct val="100000"/>
              </a:lnSpc>
              <a:spcBef>
                <a:spcPts val="400"/>
              </a:spcBef>
            </a:pPr>
            <a:r>
              <a:rPr lang="cs-CZ" sz="2000" b="0" strike="noStrike" spc="-1" dirty="0">
                <a:solidFill>
                  <a:srgbClr val="034EA2"/>
                </a:solidFill>
                <a:latin typeface="Calibri"/>
              </a:rPr>
              <a:t>24. října 2019, Praha</a:t>
            </a:r>
            <a:endParaRPr lang="cs-CZ" sz="2000" b="0" strike="noStrike" spc="-1" dirty="0">
              <a:solidFill>
                <a:srgbClr val="262626"/>
              </a:solidFill>
              <a:latin typeface="Calibri"/>
            </a:endParaRPr>
          </a:p>
        </p:txBody>
      </p:sp>
      <p:pic>
        <p:nvPicPr>
          <p:cNvPr id="86" name="Picture 5"/>
          <p:cNvPicPr/>
          <p:nvPr/>
        </p:nvPicPr>
        <p:blipFill>
          <a:blip r:embed="rId3"/>
          <a:stretch/>
        </p:blipFill>
        <p:spPr>
          <a:xfrm>
            <a:off x="9783000" y="5959080"/>
            <a:ext cx="2088000" cy="645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609480" y="281160"/>
            <a:ext cx="1097100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rmAutofit fontScale="85000" lnSpcReduction="20000"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>
                <a:solidFill>
                  <a:srgbClr val="034EA2"/>
                </a:solidFill>
                <a:latin typeface="Calibri"/>
              </a:rPr>
              <a:t>Vývoj průměrného skóre pro všechny žáky </a:t>
            </a:r>
            <a:br/>
            <a:r>
              <a:rPr lang="cs-CZ" sz="3600" b="1" strike="noStrike" spc="-1">
                <a:solidFill>
                  <a:srgbClr val="034EA2"/>
                </a:solidFill>
                <a:latin typeface="Calibri"/>
              </a:rPr>
              <a:t>(počty žáků v jednotlivých vlnách se liší)</a:t>
            </a:r>
            <a:endParaRPr lang="cs-CZ" sz="3600" b="0" strike="noStrike" spc="-1">
              <a:solidFill>
                <a:srgbClr val="262626"/>
              </a:solidFill>
              <a:latin typeface="Calibri"/>
            </a:endParaRPr>
          </a:p>
        </p:txBody>
      </p:sp>
      <p:grpSp>
        <p:nvGrpSpPr>
          <p:cNvPr id="104" name="Group 2"/>
          <p:cNvGrpSpPr/>
          <p:nvPr/>
        </p:nvGrpSpPr>
        <p:grpSpPr>
          <a:xfrm>
            <a:off x="2422800" y="1505520"/>
            <a:ext cx="7344360" cy="4741200"/>
            <a:chOff x="2422800" y="1505520"/>
            <a:chExt cx="7344360" cy="4741200"/>
          </a:xfrm>
        </p:grpSpPr>
        <p:sp>
          <p:nvSpPr>
            <p:cNvPr id="105" name="CustomShape 3"/>
            <p:cNvSpPr/>
            <p:nvPr/>
          </p:nvSpPr>
          <p:spPr>
            <a:xfrm>
              <a:off x="2422800" y="1505520"/>
              <a:ext cx="7344360" cy="474120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FFF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06" name="CustomShape 4"/>
            <p:cNvSpPr/>
            <p:nvPr/>
          </p:nvSpPr>
          <p:spPr>
            <a:xfrm>
              <a:off x="2422800" y="1505520"/>
              <a:ext cx="7344360" cy="4741200"/>
            </a:xfrm>
            <a:prstGeom prst="rect">
              <a:avLst/>
            </a:prstGeom>
            <a:solidFill>
              <a:srgbClr val="FFFFFF"/>
            </a:solidFill>
            <a:ln w="13680">
              <a:solidFill>
                <a:srgbClr val="FFF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07" name="CustomShape 5"/>
            <p:cNvSpPr/>
            <p:nvPr/>
          </p:nvSpPr>
          <p:spPr>
            <a:xfrm>
              <a:off x="3072960" y="1593360"/>
              <a:ext cx="6606360" cy="27806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08" name="CustomShape 6"/>
            <p:cNvSpPr/>
            <p:nvPr/>
          </p:nvSpPr>
          <p:spPr>
            <a:xfrm>
              <a:off x="3341880" y="2708640"/>
              <a:ext cx="62280" cy="62280"/>
            </a:xfrm>
            <a:prstGeom prst="ellipse">
              <a:avLst/>
            </a:prstGeom>
            <a:solidFill>
              <a:srgbClr val="00BF7D"/>
            </a:solidFill>
            <a:ln w="9000">
              <a:solidFill>
                <a:srgbClr val="00BF7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09" name="CustomShape 7"/>
            <p:cNvSpPr/>
            <p:nvPr/>
          </p:nvSpPr>
          <p:spPr>
            <a:xfrm>
              <a:off x="4542840" y="2661120"/>
              <a:ext cx="62280" cy="62280"/>
            </a:xfrm>
            <a:prstGeom prst="ellipse">
              <a:avLst/>
            </a:prstGeom>
            <a:solidFill>
              <a:srgbClr val="00BF7D"/>
            </a:solidFill>
            <a:ln w="9000">
              <a:solidFill>
                <a:srgbClr val="00BF7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10" name="CustomShape 8"/>
            <p:cNvSpPr/>
            <p:nvPr/>
          </p:nvSpPr>
          <p:spPr>
            <a:xfrm>
              <a:off x="5744160" y="2491200"/>
              <a:ext cx="62280" cy="62280"/>
            </a:xfrm>
            <a:prstGeom prst="ellipse">
              <a:avLst/>
            </a:prstGeom>
            <a:solidFill>
              <a:srgbClr val="00BF7D"/>
            </a:solidFill>
            <a:ln w="9000">
              <a:solidFill>
                <a:srgbClr val="00BF7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11" name="CustomShape 9"/>
            <p:cNvSpPr/>
            <p:nvPr/>
          </p:nvSpPr>
          <p:spPr>
            <a:xfrm>
              <a:off x="6945480" y="2425320"/>
              <a:ext cx="62280" cy="62280"/>
            </a:xfrm>
            <a:prstGeom prst="ellipse">
              <a:avLst/>
            </a:prstGeom>
            <a:solidFill>
              <a:srgbClr val="00BF7D"/>
            </a:solidFill>
            <a:ln w="9000">
              <a:solidFill>
                <a:srgbClr val="00BF7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12" name="CustomShape 10"/>
            <p:cNvSpPr/>
            <p:nvPr/>
          </p:nvSpPr>
          <p:spPr>
            <a:xfrm>
              <a:off x="8146800" y="2278440"/>
              <a:ext cx="62280" cy="62280"/>
            </a:xfrm>
            <a:prstGeom prst="ellipse">
              <a:avLst/>
            </a:prstGeom>
            <a:solidFill>
              <a:srgbClr val="00BF7D"/>
            </a:solidFill>
            <a:ln w="9000">
              <a:solidFill>
                <a:srgbClr val="00BF7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13" name="CustomShape 11"/>
            <p:cNvSpPr/>
            <p:nvPr/>
          </p:nvSpPr>
          <p:spPr>
            <a:xfrm>
              <a:off x="9347760" y="2326680"/>
              <a:ext cx="62280" cy="62280"/>
            </a:xfrm>
            <a:prstGeom prst="ellipse">
              <a:avLst/>
            </a:prstGeom>
            <a:solidFill>
              <a:srgbClr val="00BF7D"/>
            </a:solidFill>
            <a:ln w="9000">
              <a:solidFill>
                <a:srgbClr val="00BF7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14" name="CustomShape 12"/>
            <p:cNvSpPr/>
            <p:nvPr/>
          </p:nvSpPr>
          <p:spPr>
            <a:xfrm>
              <a:off x="3341880" y="3665520"/>
              <a:ext cx="62280" cy="62280"/>
            </a:xfrm>
            <a:prstGeom prst="ellipse">
              <a:avLst/>
            </a:prstGeom>
            <a:solidFill>
              <a:srgbClr val="F8766D"/>
            </a:solidFill>
            <a:ln w="9000">
              <a:solidFill>
                <a:srgbClr val="F8766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15" name="CustomShape 13"/>
            <p:cNvSpPr/>
            <p:nvPr/>
          </p:nvSpPr>
          <p:spPr>
            <a:xfrm>
              <a:off x="4542840" y="3658680"/>
              <a:ext cx="62280" cy="62280"/>
            </a:xfrm>
            <a:prstGeom prst="ellipse">
              <a:avLst/>
            </a:prstGeom>
            <a:solidFill>
              <a:srgbClr val="F8766D"/>
            </a:solidFill>
            <a:ln w="9000">
              <a:solidFill>
                <a:srgbClr val="F8766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16" name="CustomShape 14"/>
            <p:cNvSpPr/>
            <p:nvPr/>
          </p:nvSpPr>
          <p:spPr>
            <a:xfrm>
              <a:off x="5744160" y="3765240"/>
              <a:ext cx="62280" cy="62280"/>
            </a:xfrm>
            <a:prstGeom prst="ellipse">
              <a:avLst/>
            </a:prstGeom>
            <a:solidFill>
              <a:srgbClr val="F8766D"/>
            </a:solidFill>
            <a:ln w="9000">
              <a:solidFill>
                <a:srgbClr val="F8766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17" name="CustomShape 15"/>
            <p:cNvSpPr/>
            <p:nvPr/>
          </p:nvSpPr>
          <p:spPr>
            <a:xfrm>
              <a:off x="6945480" y="3764880"/>
              <a:ext cx="62280" cy="62280"/>
            </a:xfrm>
            <a:prstGeom prst="ellipse">
              <a:avLst/>
            </a:prstGeom>
            <a:solidFill>
              <a:srgbClr val="F8766D"/>
            </a:solidFill>
            <a:ln w="9000">
              <a:solidFill>
                <a:srgbClr val="F8766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18" name="CustomShape 16"/>
            <p:cNvSpPr/>
            <p:nvPr/>
          </p:nvSpPr>
          <p:spPr>
            <a:xfrm>
              <a:off x="8146800" y="3724920"/>
              <a:ext cx="62280" cy="62280"/>
            </a:xfrm>
            <a:prstGeom prst="ellipse">
              <a:avLst/>
            </a:prstGeom>
            <a:solidFill>
              <a:srgbClr val="F8766D"/>
            </a:solidFill>
            <a:ln w="9000">
              <a:solidFill>
                <a:srgbClr val="F8766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19" name="CustomShape 17"/>
            <p:cNvSpPr/>
            <p:nvPr/>
          </p:nvSpPr>
          <p:spPr>
            <a:xfrm>
              <a:off x="9347760" y="3769200"/>
              <a:ext cx="62280" cy="62280"/>
            </a:xfrm>
            <a:prstGeom prst="ellipse">
              <a:avLst/>
            </a:prstGeom>
            <a:solidFill>
              <a:srgbClr val="F8766D"/>
            </a:solidFill>
            <a:ln w="9000">
              <a:solidFill>
                <a:srgbClr val="F8766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0" name="CustomShape 18"/>
            <p:cNvSpPr/>
            <p:nvPr/>
          </p:nvSpPr>
          <p:spPr>
            <a:xfrm>
              <a:off x="3341880" y="3772080"/>
              <a:ext cx="62280" cy="62280"/>
            </a:xfrm>
            <a:prstGeom prst="ellipse">
              <a:avLst/>
            </a:prstGeom>
            <a:solidFill>
              <a:srgbClr val="00B0F6"/>
            </a:solidFill>
            <a:ln w="9000">
              <a:solidFill>
                <a:srgbClr val="00B0F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1" name="CustomShape 19"/>
            <p:cNvSpPr/>
            <p:nvPr/>
          </p:nvSpPr>
          <p:spPr>
            <a:xfrm>
              <a:off x="4542840" y="3751560"/>
              <a:ext cx="62280" cy="62280"/>
            </a:xfrm>
            <a:prstGeom prst="ellipse">
              <a:avLst/>
            </a:prstGeom>
            <a:solidFill>
              <a:srgbClr val="00B0F6"/>
            </a:solidFill>
            <a:ln w="9000">
              <a:solidFill>
                <a:srgbClr val="00B0F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2" name="CustomShape 20"/>
            <p:cNvSpPr/>
            <p:nvPr/>
          </p:nvSpPr>
          <p:spPr>
            <a:xfrm>
              <a:off x="5744160" y="3804120"/>
              <a:ext cx="62280" cy="62280"/>
            </a:xfrm>
            <a:prstGeom prst="ellipse">
              <a:avLst/>
            </a:prstGeom>
            <a:solidFill>
              <a:srgbClr val="00B0F6"/>
            </a:solidFill>
            <a:ln w="9000">
              <a:solidFill>
                <a:srgbClr val="00B0F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3" name="CustomShape 21"/>
            <p:cNvSpPr/>
            <p:nvPr/>
          </p:nvSpPr>
          <p:spPr>
            <a:xfrm>
              <a:off x="6945480" y="3793320"/>
              <a:ext cx="62280" cy="62280"/>
            </a:xfrm>
            <a:prstGeom prst="ellipse">
              <a:avLst/>
            </a:prstGeom>
            <a:solidFill>
              <a:srgbClr val="00B0F6"/>
            </a:solidFill>
            <a:ln w="9000">
              <a:solidFill>
                <a:srgbClr val="00B0F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4" name="CustomShape 22"/>
            <p:cNvSpPr/>
            <p:nvPr/>
          </p:nvSpPr>
          <p:spPr>
            <a:xfrm>
              <a:off x="8146800" y="3796920"/>
              <a:ext cx="62280" cy="62280"/>
            </a:xfrm>
            <a:prstGeom prst="ellipse">
              <a:avLst/>
            </a:prstGeom>
            <a:solidFill>
              <a:srgbClr val="00B0F6"/>
            </a:solidFill>
            <a:ln w="9000">
              <a:solidFill>
                <a:srgbClr val="00B0F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5" name="CustomShape 23"/>
            <p:cNvSpPr/>
            <p:nvPr/>
          </p:nvSpPr>
          <p:spPr>
            <a:xfrm>
              <a:off x="9347760" y="3762000"/>
              <a:ext cx="62280" cy="62280"/>
            </a:xfrm>
            <a:prstGeom prst="ellipse">
              <a:avLst/>
            </a:prstGeom>
            <a:solidFill>
              <a:srgbClr val="00B0F6"/>
            </a:solidFill>
            <a:ln w="9000">
              <a:solidFill>
                <a:srgbClr val="00B0F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6" name="CustomShape 24"/>
            <p:cNvSpPr/>
            <p:nvPr/>
          </p:nvSpPr>
          <p:spPr>
            <a:xfrm>
              <a:off x="3341880" y="3621240"/>
              <a:ext cx="62280" cy="62280"/>
            </a:xfrm>
            <a:prstGeom prst="ellipse">
              <a:avLst/>
            </a:prstGeom>
            <a:solidFill>
              <a:srgbClr val="E76BF3"/>
            </a:solidFill>
            <a:ln w="9000">
              <a:solidFill>
                <a:srgbClr val="E76BF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7" name="CustomShape 25"/>
            <p:cNvSpPr/>
            <p:nvPr/>
          </p:nvSpPr>
          <p:spPr>
            <a:xfrm>
              <a:off x="4542840" y="3616200"/>
              <a:ext cx="62280" cy="62280"/>
            </a:xfrm>
            <a:prstGeom prst="ellipse">
              <a:avLst/>
            </a:prstGeom>
            <a:solidFill>
              <a:srgbClr val="E76BF3"/>
            </a:solidFill>
            <a:ln w="9000">
              <a:solidFill>
                <a:srgbClr val="E76BF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8" name="CustomShape 26"/>
            <p:cNvSpPr/>
            <p:nvPr/>
          </p:nvSpPr>
          <p:spPr>
            <a:xfrm>
              <a:off x="5744160" y="3801240"/>
              <a:ext cx="62280" cy="62280"/>
            </a:xfrm>
            <a:prstGeom prst="ellipse">
              <a:avLst/>
            </a:prstGeom>
            <a:solidFill>
              <a:srgbClr val="E76BF3"/>
            </a:solidFill>
            <a:ln w="9000">
              <a:solidFill>
                <a:srgbClr val="E76BF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9" name="CustomShape 27"/>
            <p:cNvSpPr/>
            <p:nvPr/>
          </p:nvSpPr>
          <p:spPr>
            <a:xfrm>
              <a:off x="6945480" y="3789720"/>
              <a:ext cx="62280" cy="62280"/>
            </a:xfrm>
            <a:prstGeom prst="ellipse">
              <a:avLst/>
            </a:prstGeom>
            <a:solidFill>
              <a:srgbClr val="E76BF3"/>
            </a:solidFill>
            <a:ln w="9000">
              <a:solidFill>
                <a:srgbClr val="E76BF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0" name="CustomShape 28"/>
            <p:cNvSpPr/>
            <p:nvPr/>
          </p:nvSpPr>
          <p:spPr>
            <a:xfrm>
              <a:off x="8146800" y="3877920"/>
              <a:ext cx="62280" cy="62280"/>
            </a:xfrm>
            <a:prstGeom prst="ellipse">
              <a:avLst/>
            </a:prstGeom>
            <a:solidFill>
              <a:srgbClr val="E76BF3"/>
            </a:solidFill>
            <a:ln w="9000">
              <a:solidFill>
                <a:srgbClr val="E76BF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1" name="CustomShape 29"/>
            <p:cNvSpPr/>
            <p:nvPr/>
          </p:nvSpPr>
          <p:spPr>
            <a:xfrm>
              <a:off x="9347760" y="3863880"/>
              <a:ext cx="62280" cy="62280"/>
            </a:xfrm>
            <a:prstGeom prst="ellipse">
              <a:avLst/>
            </a:prstGeom>
            <a:solidFill>
              <a:srgbClr val="E76BF3"/>
            </a:solidFill>
            <a:ln w="9000">
              <a:solidFill>
                <a:srgbClr val="E76BF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2" name="CustomShape 30"/>
            <p:cNvSpPr/>
            <p:nvPr/>
          </p:nvSpPr>
          <p:spPr>
            <a:xfrm>
              <a:off x="3341880" y="3051360"/>
              <a:ext cx="62280" cy="62280"/>
            </a:xfrm>
            <a:prstGeom prst="ellipse">
              <a:avLst/>
            </a:prstGeom>
            <a:solidFill>
              <a:srgbClr val="A3A500"/>
            </a:solidFill>
            <a:ln w="9000">
              <a:solidFill>
                <a:srgbClr val="A3A5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3" name="CustomShape 31"/>
            <p:cNvSpPr/>
            <p:nvPr/>
          </p:nvSpPr>
          <p:spPr>
            <a:xfrm>
              <a:off x="4542840" y="3031200"/>
              <a:ext cx="62280" cy="62280"/>
            </a:xfrm>
            <a:prstGeom prst="ellipse">
              <a:avLst/>
            </a:prstGeom>
            <a:solidFill>
              <a:srgbClr val="A3A500"/>
            </a:solidFill>
            <a:ln w="9000">
              <a:solidFill>
                <a:srgbClr val="A3A5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4" name="CustomShape 32"/>
            <p:cNvSpPr/>
            <p:nvPr/>
          </p:nvSpPr>
          <p:spPr>
            <a:xfrm>
              <a:off x="5744160" y="3244320"/>
              <a:ext cx="62280" cy="62280"/>
            </a:xfrm>
            <a:prstGeom prst="ellipse">
              <a:avLst/>
            </a:prstGeom>
            <a:solidFill>
              <a:srgbClr val="A3A500"/>
            </a:solidFill>
            <a:ln w="9000">
              <a:solidFill>
                <a:srgbClr val="A3A5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5" name="CustomShape 33"/>
            <p:cNvSpPr/>
            <p:nvPr/>
          </p:nvSpPr>
          <p:spPr>
            <a:xfrm>
              <a:off x="6945480" y="3222720"/>
              <a:ext cx="62280" cy="62280"/>
            </a:xfrm>
            <a:prstGeom prst="ellipse">
              <a:avLst/>
            </a:prstGeom>
            <a:solidFill>
              <a:srgbClr val="A3A500"/>
            </a:solidFill>
            <a:ln w="9000">
              <a:solidFill>
                <a:srgbClr val="A3A5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6" name="CustomShape 34"/>
            <p:cNvSpPr/>
            <p:nvPr/>
          </p:nvSpPr>
          <p:spPr>
            <a:xfrm>
              <a:off x="8146800" y="3273840"/>
              <a:ext cx="62280" cy="62280"/>
            </a:xfrm>
            <a:prstGeom prst="ellipse">
              <a:avLst/>
            </a:prstGeom>
            <a:solidFill>
              <a:srgbClr val="A3A500"/>
            </a:solidFill>
            <a:ln w="9000">
              <a:solidFill>
                <a:srgbClr val="A3A5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7" name="CustomShape 35"/>
            <p:cNvSpPr/>
            <p:nvPr/>
          </p:nvSpPr>
          <p:spPr>
            <a:xfrm>
              <a:off x="9347760" y="3356280"/>
              <a:ext cx="62280" cy="62280"/>
            </a:xfrm>
            <a:prstGeom prst="ellipse">
              <a:avLst/>
            </a:prstGeom>
            <a:solidFill>
              <a:srgbClr val="A3A500"/>
            </a:solidFill>
            <a:ln w="9000">
              <a:solidFill>
                <a:srgbClr val="A3A5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8" name="CustomShape 36"/>
            <p:cNvSpPr/>
            <p:nvPr/>
          </p:nvSpPr>
          <p:spPr>
            <a:xfrm>
              <a:off x="3373200" y="3690000"/>
              <a:ext cx="6005880" cy="110160"/>
            </a:xfrm>
            <a:custGeom>
              <a:avLst/>
              <a:gdLst/>
              <a:ahLst/>
              <a:cxnLst/>
              <a:rect l="l" t="t" r="r" b="b"/>
              <a:pathLst>
                <a:path w="4748109" h="87494">
                  <a:moveTo>
                    <a:pt x="0" y="5403"/>
                  </a:moveTo>
                  <a:lnTo>
                    <a:pt x="949621" y="0"/>
                  </a:lnTo>
                  <a:lnTo>
                    <a:pt x="1899243" y="84279"/>
                  </a:lnTo>
                  <a:lnTo>
                    <a:pt x="2848865" y="84015"/>
                  </a:lnTo>
                  <a:lnTo>
                    <a:pt x="3798487" y="52580"/>
                  </a:lnTo>
                  <a:lnTo>
                    <a:pt x="4748109" y="87494"/>
                  </a:lnTo>
                </a:path>
              </a:pathLst>
            </a:custGeom>
            <a:noFill/>
            <a:ln w="13680">
              <a:solidFill>
                <a:srgbClr val="F8766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9" name="CustomShape 37"/>
            <p:cNvSpPr/>
            <p:nvPr/>
          </p:nvSpPr>
          <p:spPr>
            <a:xfrm>
              <a:off x="3373200" y="3062520"/>
              <a:ext cx="6005880" cy="324720"/>
            </a:xfrm>
            <a:custGeom>
              <a:avLst/>
              <a:gdLst/>
              <a:ahLst/>
              <a:cxnLst/>
              <a:rect l="l" t="t" r="r" b="b"/>
              <a:pathLst>
                <a:path w="4748109" h="257158">
                  <a:moveTo>
                    <a:pt x="0" y="16055"/>
                  </a:moveTo>
                  <a:lnTo>
                    <a:pt x="949621" y="0"/>
                  </a:lnTo>
                  <a:lnTo>
                    <a:pt x="1899243" y="168615"/>
                  </a:lnTo>
                  <a:lnTo>
                    <a:pt x="2848865" y="151519"/>
                  </a:lnTo>
                  <a:lnTo>
                    <a:pt x="3798487" y="191934"/>
                  </a:lnTo>
                  <a:lnTo>
                    <a:pt x="4748109" y="257158"/>
                  </a:lnTo>
                </a:path>
              </a:pathLst>
            </a:custGeom>
            <a:noFill/>
            <a:ln w="13680">
              <a:solidFill>
                <a:srgbClr val="A3A5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0" name="CustomShape 38"/>
            <p:cNvSpPr/>
            <p:nvPr/>
          </p:nvSpPr>
          <p:spPr>
            <a:xfrm>
              <a:off x="3373200" y="2309760"/>
              <a:ext cx="6005880" cy="429840"/>
            </a:xfrm>
            <a:custGeom>
              <a:avLst/>
              <a:gdLst/>
              <a:ahLst/>
              <a:cxnLst/>
              <a:rect l="l" t="t" r="r" b="b"/>
              <a:pathLst>
                <a:path w="4748109" h="340259">
                  <a:moveTo>
                    <a:pt x="0" y="340259"/>
                  </a:moveTo>
                  <a:lnTo>
                    <a:pt x="949621" y="302789"/>
                  </a:lnTo>
                  <a:lnTo>
                    <a:pt x="1899243" y="168363"/>
                  </a:lnTo>
                  <a:lnTo>
                    <a:pt x="2848865" y="116338"/>
                  </a:lnTo>
                  <a:lnTo>
                    <a:pt x="3798487" y="0"/>
                  </a:lnTo>
                  <a:lnTo>
                    <a:pt x="4748109" y="38349"/>
                  </a:lnTo>
                </a:path>
              </a:pathLst>
            </a:custGeom>
            <a:noFill/>
            <a:ln w="13680">
              <a:solidFill>
                <a:srgbClr val="00BF7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1" name="CustomShape 39"/>
            <p:cNvSpPr/>
            <p:nvPr/>
          </p:nvSpPr>
          <p:spPr>
            <a:xfrm>
              <a:off x="3373200" y="3783240"/>
              <a:ext cx="6005880" cy="52200"/>
            </a:xfrm>
            <a:custGeom>
              <a:avLst/>
              <a:gdLst/>
              <a:ahLst/>
              <a:cxnLst/>
              <a:rect l="l" t="t" r="r" b="b"/>
              <a:pathLst>
                <a:path w="4748109" h="41440">
                  <a:moveTo>
                    <a:pt x="0" y="16127"/>
                  </a:moveTo>
                  <a:lnTo>
                    <a:pt x="949621" y="0"/>
                  </a:lnTo>
                  <a:lnTo>
                    <a:pt x="1899243" y="41440"/>
                  </a:lnTo>
                  <a:lnTo>
                    <a:pt x="2848865" y="32771"/>
                  </a:lnTo>
                  <a:lnTo>
                    <a:pt x="3798487" y="35837"/>
                  </a:lnTo>
                  <a:lnTo>
                    <a:pt x="4748109" y="8083"/>
                  </a:lnTo>
                </a:path>
              </a:pathLst>
            </a:custGeom>
            <a:noFill/>
            <a:ln w="13680">
              <a:solidFill>
                <a:srgbClr val="00B0F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2" name="CustomShape 40"/>
            <p:cNvSpPr/>
            <p:nvPr/>
          </p:nvSpPr>
          <p:spPr>
            <a:xfrm>
              <a:off x="3373200" y="3647520"/>
              <a:ext cx="6005880" cy="261360"/>
            </a:xfrm>
            <a:custGeom>
              <a:avLst/>
              <a:gdLst/>
              <a:ahLst/>
              <a:cxnLst/>
              <a:rect l="l" t="t" r="r" b="b"/>
              <a:pathLst>
                <a:path w="4748109" h="206892">
                  <a:moveTo>
                    <a:pt x="0" y="3948"/>
                  </a:moveTo>
                  <a:lnTo>
                    <a:pt x="949621" y="0"/>
                  </a:lnTo>
                  <a:lnTo>
                    <a:pt x="1899243" y="146500"/>
                  </a:lnTo>
                  <a:lnTo>
                    <a:pt x="2848865" y="137227"/>
                  </a:lnTo>
                  <a:lnTo>
                    <a:pt x="3798487" y="206892"/>
                  </a:lnTo>
                  <a:lnTo>
                    <a:pt x="4748109" y="195817"/>
                  </a:lnTo>
                </a:path>
              </a:pathLst>
            </a:custGeom>
            <a:noFill/>
            <a:ln w="13680">
              <a:solidFill>
                <a:srgbClr val="E76BF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3" name="CustomShape 41"/>
            <p:cNvSpPr/>
            <p:nvPr/>
          </p:nvSpPr>
          <p:spPr>
            <a:xfrm>
              <a:off x="3373200" y="3652920"/>
              <a:ext cx="6005880" cy="227880"/>
            </a:xfrm>
            <a:custGeom>
              <a:avLst/>
              <a:gdLst/>
              <a:ahLst/>
              <a:cxnLst/>
              <a:rect l="l" t="t" r="r" b="b"/>
              <a:pathLst>
                <a:path w="4748109" h="180601">
                  <a:moveTo>
                    <a:pt x="0" y="7429"/>
                  </a:moveTo>
                  <a:lnTo>
                    <a:pt x="949621" y="0"/>
                  </a:lnTo>
                  <a:lnTo>
                    <a:pt x="1899243" y="77254"/>
                  </a:lnTo>
                  <a:lnTo>
                    <a:pt x="2848865" y="76835"/>
                  </a:lnTo>
                  <a:lnTo>
                    <a:pt x="3798487" y="10903"/>
                  </a:lnTo>
                  <a:lnTo>
                    <a:pt x="4748109" y="52752"/>
                  </a:lnTo>
                  <a:lnTo>
                    <a:pt x="4748109" y="180601"/>
                  </a:lnTo>
                  <a:lnTo>
                    <a:pt x="3798487" y="152622"/>
                  </a:lnTo>
                  <a:lnTo>
                    <a:pt x="2848865" y="149561"/>
                  </a:lnTo>
                  <a:lnTo>
                    <a:pt x="1899243" y="149669"/>
                  </a:lnTo>
                  <a:lnTo>
                    <a:pt x="949621" y="58365"/>
                  </a:lnTo>
                  <a:lnTo>
                    <a:pt x="0" y="61742"/>
                  </a:lnTo>
                  <a:close/>
                </a:path>
              </a:pathLst>
            </a:custGeom>
            <a:solidFill>
              <a:srgbClr val="F8766D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4" name="CustomShape 42"/>
            <p:cNvSpPr/>
            <p:nvPr/>
          </p:nvSpPr>
          <p:spPr>
            <a:xfrm>
              <a:off x="3373200" y="3010320"/>
              <a:ext cx="6005880" cy="503640"/>
            </a:xfrm>
            <a:custGeom>
              <a:avLst/>
              <a:gdLst/>
              <a:ahLst/>
              <a:cxnLst/>
              <a:rect l="l" t="t" r="r" b="b"/>
              <a:pathLst>
                <a:path w="4748109" h="398521">
                  <a:moveTo>
                    <a:pt x="0" y="18083"/>
                  </a:moveTo>
                  <a:lnTo>
                    <a:pt x="949621" y="0"/>
                  </a:lnTo>
                  <a:lnTo>
                    <a:pt x="1899243" y="156503"/>
                  </a:lnTo>
                  <a:lnTo>
                    <a:pt x="2848865" y="138576"/>
                  </a:lnTo>
                  <a:lnTo>
                    <a:pt x="3798487" y="133258"/>
                  </a:lnTo>
                  <a:lnTo>
                    <a:pt x="4748109" y="198216"/>
                  </a:lnTo>
                  <a:lnTo>
                    <a:pt x="4748109" y="398521"/>
                  </a:lnTo>
                  <a:lnTo>
                    <a:pt x="3798487" y="333032"/>
                  </a:lnTo>
                  <a:lnTo>
                    <a:pt x="2848865" y="246882"/>
                  </a:lnTo>
                  <a:lnTo>
                    <a:pt x="1899243" y="263148"/>
                  </a:lnTo>
                  <a:lnTo>
                    <a:pt x="949621" y="82420"/>
                  </a:lnTo>
                  <a:lnTo>
                    <a:pt x="0" y="96448"/>
                  </a:lnTo>
                  <a:close/>
                </a:path>
              </a:pathLst>
            </a:custGeom>
            <a:solidFill>
              <a:srgbClr val="A3A500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5" name="CustomShape 43"/>
            <p:cNvSpPr/>
            <p:nvPr/>
          </p:nvSpPr>
          <p:spPr>
            <a:xfrm>
              <a:off x="3373200" y="2202120"/>
              <a:ext cx="6005880" cy="584640"/>
            </a:xfrm>
            <a:custGeom>
              <a:avLst/>
              <a:gdLst/>
              <a:ahLst/>
              <a:cxnLst/>
              <a:rect l="l" t="t" r="r" b="b"/>
              <a:pathLst>
                <a:path w="4748109" h="462419">
                  <a:moveTo>
                    <a:pt x="0" y="388519"/>
                  </a:moveTo>
                  <a:lnTo>
                    <a:pt x="949621" y="350338"/>
                  </a:lnTo>
                  <a:lnTo>
                    <a:pt x="1899243" y="205666"/>
                  </a:lnTo>
                  <a:lnTo>
                    <a:pt x="2848865" y="153598"/>
                  </a:lnTo>
                  <a:lnTo>
                    <a:pt x="3798487" y="0"/>
                  </a:lnTo>
                  <a:lnTo>
                    <a:pt x="4748109" y="34251"/>
                  </a:lnTo>
                  <a:lnTo>
                    <a:pt x="4748109" y="212866"/>
                  </a:lnTo>
                  <a:lnTo>
                    <a:pt x="3798487" y="170419"/>
                  </a:lnTo>
                  <a:lnTo>
                    <a:pt x="2848865" y="249499"/>
                  </a:lnTo>
                  <a:lnTo>
                    <a:pt x="1899243" y="301478"/>
                  </a:lnTo>
                  <a:lnTo>
                    <a:pt x="949621" y="425660"/>
                  </a:lnTo>
                  <a:lnTo>
                    <a:pt x="0" y="462419"/>
                  </a:lnTo>
                  <a:close/>
                </a:path>
              </a:pathLst>
            </a:custGeom>
            <a:solidFill>
              <a:srgbClr val="00BF7D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6" name="CustomShape 44"/>
            <p:cNvSpPr/>
            <p:nvPr/>
          </p:nvSpPr>
          <p:spPr>
            <a:xfrm>
              <a:off x="3373200" y="3694680"/>
              <a:ext cx="6005880" cy="217440"/>
            </a:xfrm>
            <a:custGeom>
              <a:avLst/>
              <a:gdLst/>
              <a:ahLst/>
              <a:cxnLst/>
              <a:rect l="l" t="t" r="r" b="b"/>
              <a:pathLst>
                <a:path w="4748109" h="172095">
                  <a:moveTo>
                    <a:pt x="0" y="58849"/>
                  </a:moveTo>
                  <a:lnTo>
                    <a:pt x="949621" y="40832"/>
                  </a:lnTo>
                  <a:lnTo>
                    <a:pt x="1899243" y="73107"/>
                  </a:lnTo>
                  <a:lnTo>
                    <a:pt x="2848865" y="61327"/>
                  </a:lnTo>
                  <a:lnTo>
                    <a:pt x="3798487" y="39421"/>
                  </a:lnTo>
                  <a:lnTo>
                    <a:pt x="4748109" y="0"/>
                  </a:lnTo>
                  <a:lnTo>
                    <a:pt x="4748109" y="156009"/>
                  </a:lnTo>
                  <a:lnTo>
                    <a:pt x="3798487" y="172095"/>
                  </a:lnTo>
                  <a:lnTo>
                    <a:pt x="2848865" y="144058"/>
                  </a:lnTo>
                  <a:lnTo>
                    <a:pt x="1899243" y="149615"/>
                  </a:lnTo>
                  <a:lnTo>
                    <a:pt x="949621" y="99009"/>
                  </a:lnTo>
                  <a:lnTo>
                    <a:pt x="0" y="113246"/>
                  </a:lnTo>
                  <a:close/>
                </a:path>
              </a:pathLst>
            </a:custGeom>
            <a:solidFill>
              <a:srgbClr val="00B0F6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7" name="CustomShape 45"/>
            <p:cNvSpPr/>
            <p:nvPr/>
          </p:nvSpPr>
          <p:spPr>
            <a:xfrm>
              <a:off x="3373200" y="3614760"/>
              <a:ext cx="6005880" cy="353520"/>
            </a:xfrm>
            <a:custGeom>
              <a:avLst/>
              <a:gdLst/>
              <a:ahLst/>
              <a:cxnLst/>
              <a:rect l="l" t="t" r="r" b="b"/>
              <a:pathLst>
                <a:path w="4748109" h="279817">
                  <a:moveTo>
                    <a:pt x="0" y="3280"/>
                  </a:moveTo>
                  <a:lnTo>
                    <a:pt x="949621" y="0"/>
                  </a:lnTo>
                  <a:lnTo>
                    <a:pt x="1899243" y="141075"/>
                  </a:lnTo>
                  <a:lnTo>
                    <a:pt x="2848865" y="130436"/>
                  </a:lnTo>
                  <a:lnTo>
                    <a:pt x="3798487" y="185501"/>
                  </a:lnTo>
                  <a:lnTo>
                    <a:pt x="4748109" y="170567"/>
                  </a:lnTo>
                  <a:lnTo>
                    <a:pt x="4748109" y="272600"/>
                  </a:lnTo>
                  <a:lnTo>
                    <a:pt x="3798487" y="279817"/>
                  </a:lnTo>
                  <a:lnTo>
                    <a:pt x="2848865" y="195551"/>
                  </a:lnTo>
                  <a:lnTo>
                    <a:pt x="1899243" y="203458"/>
                  </a:lnTo>
                  <a:lnTo>
                    <a:pt x="949621" y="51533"/>
                  </a:lnTo>
                  <a:lnTo>
                    <a:pt x="0" y="56148"/>
                  </a:lnTo>
                  <a:close/>
                </a:path>
              </a:pathLst>
            </a:custGeom>
            <a:solidFill>
              <a:srgbClr val="E76BF3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8" name="CustomShape 46"/>
            <p:cNvSpPr/>
            <p:nvPr/>
          </p:nvSpPr>
          <p:spPr>
            <a:xfrm>
              <a:off x="3097800" y="2623320"/>
              <a:ext cx="9900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 dirty="0">
                  <a:solidFill>
                    <a:srgbClr val="00BF7D"/>
                  </a:solidFill>
                  <a:latin typeface="Arial"/>
                  <a:ea typeface="Calibri"/>
                </a:rPr>
                <a:t>6</a:t>
              </a:r>
              <a:endParaRPr lang="en-GB" sz="1400" b="0" strike="noStrike" spc="-1" dirty="0">
                <a:latin typeface="Arial"/>
              </a:endParaRPr>
            </a:p>
          </p:txBody>
        </p:sp>
        <p:sp>
          <p:nvSpPr>
            <p:cNvPr id="149" name="CustomShape 47"/>
            <p:cNvSpPr/>
            <p:nvPr/>
          </p:nvSpPr>
          <p:spPr>
            <a:xfrm>
              <a:off x="9420840" y="223560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00BF7D"/>
                  </a:solidFill>
                  <a:latin typeface="Arial"/>
                  <a:ea typeface="Calibri"/>
                </a:rPr>
                <a:t>7.5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150" name="CustomShape 48"/>
            <p:cNvSpPr/>
            <p:nvPr/>
          </p:nvSpPr>
          <p:spPr>
            <a:xfrm>
              <a:off x="3085200" y="364716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F8766D"/>
                  </a:solidFill>
                  <a:latin typeface="Arial"/>
                  <a:ea typeface="Calibri"/>
                </a:rPr>
                <a:t>2.2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151" name="CustomShape 49"/>
            <p:cNvSpPr/>
            <p:nvPr/>
          </p:nvSpPr>
          <p:spPr>
            <a:xfrm>
              <a:off x="9458640" y="372888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F8766D"/>
                  </a:solidFill>
                  <a:latin typeface="Arial"/>
                  <a:ea typeface="Calibri"/>
                </a:rPr>
                <a:t>1.8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152" name="CustomShape 50"/>
            <p:cNvSpPr/>
            <p:nvPr/>
          </p:nvSpPr>
          <p:spPr>
            <a:xfrm>
              <a:off x="3373200" y="3803400"/>
              <a:ext cx="150480" cy="7560"/>
            </a:xfrm>
            <a:custGeom>
              <a:avLst/>
              <a:gdLst/>
              <a:ahLst/>
              <a:cxnLst/>
              <a:rect l="l" t="t" r="r" b="b"/>
              <a:pathLst>
                <a:path w="119190" h="6257">
                  <a:moveTo>
                    <a:pt x="119190" y="6257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00B0F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3" name="CustomShape 51"/>
            <p:cNvSpPr/>
            <p:nvPr/>
          </p:nvSpPr>
          <p:spPr>
            <a:xfrm>
              <a:off x="3073680" y="381204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00B0F6"/>
                  </a:solidFill>
                  <a:latin typeface="Arial"/>
                  <a:ea typeface="Calibri"/>
                </a:rPr>
                <a:t>1.8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154" name="CustomShape 52"/>
            <p:cNvSpPr/>
            <p:nvPr/>
          </p:nvSpPr>
          <p:spPr>
            <a:xfrm>
              <a:off x="9455760" y="354708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00B0F6"/>
                  </a:solidFill>
                  <a:latin typeface="Arial"/>
                  <a:ea typeface="Calibri"/>
                </a:rPr>
                <a:t>1.8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155" name="CustomShape 53"/>
            <p:cNvSpPr/>
            <p:nvPr/>
          </p:nvSpPr>
          <p:spPr>
            <a:xfrm>
              <a:off x="3098880" y="345780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76BF3"/>
                  </a:solidFill>
                  <a:latin typeface="Arial"/>
                  <a:ea typeface="Calibri"/>
                </a:rPr>
                <a:t>2.4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156" name="CustomShape 54"/>
            <p:cNvSpPr/>
            <p:nvPr/>
          </p:nvSpPr>
          <p:spPr>
            <a:xfrm>
              <a:off x="9458640" y="394668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76BF3"/>
                  </a:solidFill>
                  <a:latin typeface="Arial"/>
                  <a:ea typeface="Calibri"/>
                </a:rPr>
                <a:t>1.4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157" name="CustomShape 55"/>
            <p:cNvSpPr/>
            <p:nvPr/>
          </p:nvSpPr>
          <p:spPr>
            <a:xfrm>
              <a:off x="3103560" y="298368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A3A500"/>
                  </a:solidFill>
                  <a:latin typeface="Arial"/>
                  <a:ea typeface="Calibri"/>
                </a:rPr>
                <a:t>4.6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158" name="CustomShape 56"/>
            <p:cNvSpPr/>
            <p:nvPr/>
          </p:nvSpPr>
          <p:spPr>
            <a:xfrm>
              <a:off x="9456840" y="324756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A3A500"/>
                  </a:solidFill>
                  <a:latin typeface="Arial"/>
                  <a:ea typeface="Calibri"/>
                </a:rPr>
                <a:t>3.4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159" name="CustomShape 57"/>
            <p:cNvSpPr/>
            <p:nvPr/>
          </p:nvSpPr>
          <p:spPr>
            <a:xfrm>
              <a:off x="3072960" y="1593360"/>
              <a:ext cx="360" cy="2780640"/>
            </a:xfrm>
            <a:custGeom>
              <a:avLst/>
              <a:gdLst/>
              <a:ahLst/>
              <a:cxnLst/>
              <a:rect l="l" t="t" r="r" b="b"/>
              <a:pathLst>
                <a:path h="2198850">
                  <a:moveTo>
                    <a:pt x="0" y="2198850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0" name="CustomShape 58"/>
            <p:cNvSpPr/>
            <p:nvPr/>
          </p:nvSpPr>
          <p:spPr>
            <a:xfrm>
              <a:off x="2805480" y="420372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0.0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161" name="CustomShape 59"/>
            <p:cNvSpPr/>
            <p:nvPr/>
          </p:nvSpPr>
          <p:spPr>
            <a:xfrm>
              <a:off x="2805480" y="357192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2.5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162" name="CustomShape 60"/>
            <p:cNvSpPr/>
            <p:nvPr/>
          </p:nvSpPr>
          <p:spPr>
            <a:xfrm>
              <a:off x="2805480" y="293976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5.0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163" name="CustomShape 61"/>
            <p:cNvSpPr/>
            <p:nvPr/>
          </p:nvSpPr>
          <p:spPr>
            <a:xfrm>
              <a:off x="2805480" y="230976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7.5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164" name="CustomShape 62"/>
            <p:cNvSpPr/>
            <p:nvPr/>
          </p:nvSpPr>
          <p:spPr>
            <a:xfrm>
              <a:off x="2729880" y="1675800"/>
              <a:ext cx="2466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10.0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165" name="CustomShape 63"/>
            <p:cNvSpPr/>
            <p:nvPr/>
          </p:nvSpPr>
          <p:spPr>
            <a:xfrm>
              <a:off x="3029040" y="4248000"/>
              <a:ext cx="4356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6" name="CustomShape 64"/>
            <p:cNvSpPr/>
            <p:nvPr/>
          </p:nvSpPr>
          <p:spPr>
            <a:xfrm>
              <a:off x="3029040" y="3615840"/>
              <a:ext cx="4356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7" name="CustomShape 65"/>
            <p:cNvSpPr/>
            <p:nvPr/>
          </p:nvSpPr>
          <p:spPr>
            <a:xfrm>
              <a:off x="3029040" y="2984040"/>
              <a:ext cx="4356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8" name="CustomShape 66"/>
            <p:cNvSpPr/>
            <p:nvPr/>
          </p:nvSpPr>
          <p:spPr>
            <a:xfrm>
              <a:off x="3029040" y="2351880"/>
              <a:ext cx="4356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9" name="CustomShape 67"/>
            <p:cNvSpPr/>
            <p:nvPr/>
          </p:nvSpPr>
          <p:spPr>
            <a:xfrm>
              <a:off x="3029040" y="1719720"/>
              <a:ext cx="4356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70" name="CustomShape 68"/>
            <p:cNvSpPr/>
            <p:nvPr/>
          </p:nvSpPr>
          <p:spPr>
            <a:xfrm>
              <a:off x="3072960" y="4374360"/>
              <a:ext cx="6606360" cy="360"/>
            </a:xfrm>
            <a:custGeom>
              <a:avLst/>
              <a:gdLst/>
              <a:ahLst/>
              <a:cxnLst/>
              <a:rect l="l" t="t" r="r" b="b"/>
              <a:pathLst>
                <a:path w="5222920">
                  <a:moveTo>
                    <a:pt x="0" y="0"/>
                  </a:moveTo>
                  <a:lnTo>
                    <a:pt x="5222920" y="0"/>
                  </a:lnTo>
                </a:path>
              </a:pathLst>
            </a:custGeom>
            <a:noFill/>
            <a:ln w="1368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71" name="CustomShape 69"/>
            <p:cNvSpPr/>
            <p:nvPr/>
          </p:nvSpPr>
          <p:spPr>
            <a:xfrm>
              <a:off x="3373200" y="4374360"/>
              <a:ext cx="360" cy="4356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72" name="CustomShape 70"/>
            <p:cNvSpPr/>
            <p:nvPr/>
          </p:nvSpPr>
          <p:spPr>
            <a:xfrm>
              <a:off x="4574520" y="4374360"/>
              <a:ext cx="360" cy="4356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73" name="CustomShape 71"/>
            <p:cNvSpPr/>
            <p:nvPr/>
          </p:nvSpPr>
          <p:spPr>
            <a:xfrm>
              <a:off x="5775480" y="4374360"/>
              <a:ext cx="360" cy="4356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74" name="CustomShape 72"/>
            <p:cNvSpPr/>
            <p:nvPr/>
          </p:nvSpPr>
          <p:spPr>
            <a:xfrm>
              <a:off x="6976800" y="4374360"/>
              <a:ext cx="360" cy="4356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75" name="CustomShape 73"/>
            <p:cNvSpPr/>
            <p:nvPr/>
          </p:nvSpPr>
          <p:spPr>
            <a:xfrm>
              <a:off x="8178120" y="4374360"/>
              <a:ext cx="360" cy="4356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76" name="CustomShape 74"/>
            <p:cNvSpPr/>
            <p:nvPr/>
          </p:nvSpPr>
          <p:spPr>
            <a:xfrm>
              <a:off x="9379440" y="4374360"/>
              <a:ext cx="360" cy="4356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77" name="CustomShape 75"/>
            <p:cNvSpPr/>
            <p:nvPr/>
          </p:nvSpPr>
          <p:spPr>
            <a:xfrm>
              <a:off x="3337200" y="44618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1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178" name="CustomShape 76"/>
            <p:cNvSpPr/>
            <p:nvPr/>
          </p:nvSpPr>
          <p:spPr>
            <a:xfrm>
              <a:off x="3191400" y="4612680"/>
              <a:ext cx="3546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n=931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179" name="CustomShape 77"/>
            <p:cNvSpPr/>
            <p:nvPr/>
          </p:nvSpPr>
          <p:spPr>
            <a:xfrm>
              <a:off x="4538520" y="44618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2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180" name="CustomShape 78"/>
            <p:cNvSpPr/>
            <p:nvPr/>
          </p:nvSpPr>
          <p:spPr>
            <a:xfrm>
              <a:off x="4392720" y="4612680"/>
              <a:ext cx="3546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n=883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181" name="CustomShape 79"/>
            <p:cNvSpPr/>
            <p:nvPr/>
          </p:nvSpPr>
          <p:spPr>
            <a:xfrm>
              <a:off x="5739840" y="44600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3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182" name="CustomShape 80"/>
            <p:cNvSpPr/>
            <p:nvPr/>
          </p:nvSpPr>
          <p:spPr>
            <a:xfrm>
              <a:off x="5594040" y="4612680"/>
              <a:ext cx="3546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n=467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183" name="CustomShape 81"/>
            <p:cNvSpPr/>
            <p:nvPr/>
          </p:nvSpPr>
          <p:spPr>
            <a:xfrm>
              <a:off x="6940800" y="446220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4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184" name="CustomShape 82"/>
            <p:cNvSpPr/>
            <p:nvPr/>
          </p:nvSpPr>
          <p:spPr>
            <a:xfrm>
              <a:off x="6795000" y="4612680"/>
              <a:ext cx="3546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n=437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185" name="CustomShape 83"/>
            <p:cNvSpPr/>
            <p:nvPr/>
          </p:nvSpPr>
          <p:spPr>
            <a:xfrm>
              <a:off x="8142120" y="44618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186" name="CustomShape 84"/>
            <p:cNvSpPr/>
            <p:nvPr/>
          </p:nvSpPr>
          <p:spPr>
            <a:xfrm>
              <a:off x="7996320" y="4614480"/>
              <a:ext cx="3546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n=144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187" name="CustomShape 85"/>
            <p:cNvSpPr/>
            <p:nvPr/>
          </p:nvSpPr>
          <p:spPr>
            <a:xfrm>
              <a:off x="9343440" y="44600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6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188" name="CustomShape 86"/>
            <p:cNvSpPr/>
            <p:nvPr/>
          </p:nvSpPr>
          <p:spPr>
            <a:xfrm>
              <a:off x="9197640" y="4612680"/>
              <a:ext cx="3546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n=139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189" name="CustomShape 87"/>
            <p:cNvSpPr/>
            <p:nvPr/>
          </p:nvSpPr>
          <p:spPr>
            <a:xfrm>
              <a:off x="5836680" y="4769640"/>
              <a:ext cx="5558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Měření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190" name="CustomShape 88"/>
            <p:cNvSpPr/>
            <p:nvPr/>
          </p:nvSpPr>
          <p:spPr>
            <a:xfrm rot="16200000">
              <a:off x="2336760" y="2914200"/>
              <a:ext cx="46656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Skóre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191" name="CustomShape 89"/>
            <p:cNvSpPr/>
            <p:nvPr/>
          </p:nvSpPr>
          <p:spPr>
            <a:xfrm>
              <a:off x="3827880" y="5121000"/>
              <a:ext cx="5096160" cy="8186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2" name="CustomShape 90"/>
            <p:cNvSpPr/>
            <p:nvPr/>
          </p:nvSpPr>
          <p:spPr>
            <a:xfrm>
              <a:off x="4111200" y="5316480"/>
              <a:ext cx="62280" cy="62280"/>
            </a:xfrm>
            <a:prstGeom prst="ellipse">
              <a:avLst/>
            </a:prstGeom>
            <a:solidFill>
              <a:srgbClr val="F8766D"/>
            </a:solidFill>
            <a:ln w="9000">
              <a:solidFill>
                <a:srgbClr val="F8766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3" name="CustomShape 91"/>
            <p:cNvSpPr/>
            <p:nvPr/>
          </p:nvSpPr>
          <p:spPr>
            <a:xfrm>
              <a:off x="4031640" y="5347800"/>
              <a:ext cx="221760" cy="360"/>
            </a:xfrm>
            <a:custGeom>
              <a:avLst/>
              <a:gdLst/>
              <a:ahLst/>
              <a:cxnLst/>
              <a:rect l="l" t="t" r="r" b="b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noFill/>
            <a:ln w="13680">
              <a:solidFill>
                <a:srgbClr val="F8766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4" name="CustomShape 92"/>
            <p:cNvSpPr/>
            <p:nvPr/>
          </p:nvSpPr>
          <p:spPr>
            <a:xfrm>
              <a:off x="4015440" y="5220360"/>
              <a:ext cx="254520" cy="254520"/>
            </a:xfrm>
            <a:prstGeom prst="rect">
              <a:avLst/>
            </a:prstGeom>
            <a:solidFill>
              <a:srgbClr val="F8766D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5" name="CustomShape 93"/>
            <p:cNvSpPr/>
            <p:nvPr/>
          </p:nvSpPr>
          <p:spPr>
            <a:xfrm>
              <a:off x="5845680" y="5316480"/>
              <a:ext cx="62280" cy="62280"/>
            </a:xfrm>
            <a:prstGeom prst="ellipse">
              <a:avLst/>
            </a:prstGeom>
            <a:solidFill>
              <a:srgbClr val="A3A500"/>
            </a:solidFill>
            <a:ln w="9000">
              <a:solidFill>
                <a:srgbClr val="A3A5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6" name="CustomShape 94"/>
            <p:cNvSpPr/>
            <p:nvPr/>
          </p:nvSpPr>
          <p:spPr>
            <a:xfrm>
              <a:off x="5766120" y="5347800"/>
              <a:ext cx="221760" cy="360"/>
            </a:xfrm>
            <a:custGeom>
              <a:avLst/>
              <a:gdLst/>
              <a:ahLst/>
              <a:cxnLst/>
              <a:rect l="l" t="t" r="r" b="b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noFill/>
            <a:ln w="13680">
              <a:solidFill>
                <a:srgbClr val="A3A5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7" name="CustomShape 95"/>
            <p:cNvSpPr/>
            <p:nvPr/>
          </p:nvSpPr>
          <p:spPr>
            <a:xfrm>
              <a:off x="5749920" y="5220360"/>
              <a:ext cx="254520" cy="254520"/>
            </a:xfrm>
            <a:prstGeom prst="rect">
              <a:avLst/>
            </a:prstGeom>
            <a:solidFill>
              <a:srgbClr val="A3A500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8" name="CustomShape 96"/>
            <p:cNvSpPr/>
            <p:nvPr/>
          </p:nvSpPr>
          <p:spPr>
            <a:xfrm>
              <a:off x="7368120" y="5316480"/>
              <a:ext cx="62280" cy="62280"/>
            </a:xfrm>
            <a:prstGeom prst="ellipse">
              <a:avLst/>
            </a:prstGeom>
            <a:solidFill>
              <a:srgbClr val="00BF7D"/>
            </a:solidFill>
            <a:ln w="9000">
              <a:solidFill>
                <a:srgbClr val="00BF7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9" name="CustomShape 97"/>
            <p:cNvSpPr/>
            <p:nvPr/>
          </p:nvSpPr>
          <p:spPr>
            <a:xfrm>
              <a:off x="7288560" y="5347800"/>
              <a:ext cx="221760" cy="360"/>
            </a:xfrm>
            <a:custGeom>
              <a:avLst/>
              <a:gdLst/>
              <a:ahLst/>
              <a:cxnLst/>
              <a:rect l="l" t="t" r="r" b="b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noFill/>
            <a:ln w="13680">
              <a:solidFill>
                <a:srgbClr val="00BF7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0" name="CustomShape 98"/>
            <p:cNvSpPr/>
            <p:nvPr/>
          </p:nvSpPr>
          <p:spPr>
            <a:xfrm>
              <a:off x="7272360" y="5220360"/>
              <a:ext cx="254520" cy="254520"/>
            </a:xfrm>
            <a:prstGeom prst="rect">
              <a:avLst/>
            </a:prstGeom>
            <a:solidFill>
              <a:srgbClr val="00BF7D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1" name="CustomShape 99"/>
            <p:cNvSpPr/>
            <p:nvPr/>
          </p:nvSpPr>
          <p:spPr>
            <a:xfrm>
              <a:off x="4111200" y="5681880"/>
              <a:ext cx="62280" cy="62280"/>
            </a:xfrm>
            <a:prstGeom prst="ellipse">
              <a:avLst/>
            </a:prstGeom>
            <a:solidFill>
              <a:srgbClr val="00B0F6"/>
            </a:solidFill>
            <a:ln w="9000">
              <a:solidFill>
                <a:srgbClr val="00B0F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2" name="CustomShape 100"/>
            <p:cNvSpPr/>
            <p:nvPr/>
          </p:nvSpPr>
          <p:spPr>
            <a:xfrm>
              <a:off x="4031640" y="5713200"/>
              <a:ext cx="221760" cy="360"/>
            </a:xfrm>
            <a:custGeom>
              <a:avLst/>
              <a:gdLst/>
              <a:ahLst/>
              <a:cxnLst/>
              <a:rect l="l" t="t" r="r" b="b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noFill/>
            <a:ln w="13680">
              <a:solidFill>
                <a:srgbClr val="00B0F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3" name="CustomShape 101"/>
            <p:cNvSpPr/>
            <p:nvPr/>
          </p:nvSpPr>
          <p:spPr>
            <a:xfrm>
              <a:off x="4015440" y="5585760"/>
              <a:ext cx="254520" cy="254520"/>
            </a:xfrm>
            <a:prstGeom prst="rect">
              <a:avLst/>
            </a:prstGeom>
            <a:solidFill>
              <a:srgbClr val="00B0F6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4" name="CustomShape 102"/>
            <p:cNvSpPr/>
            <p:nvPr/>
          </p:nvSpPr>
          <p:spPr>
            <a:xfrm>
              <a:off x="5845680" y="5681880"/>
              <a:ext cx="62280" cy="62280"/>
            </a:xfrm>
            <a:prstGeom prst="ellipse">
              <a:avLst/>
            </a:prstGeom>
            <a:solidFill>
              <a:srgbClr val="E76BF3"/>
            </a:solidFill>
            <a:ln w="9000">
              <a:solidFill>
                <a:srgbClr val="E76BF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5" name="CustomShape 103"/>
            <p:cNvSpPr/>
            <p:nvPr/>
          </p:nvSpPr>
          <p:spPr>
            <a:xfrm>
              <a:off x="5766120" y="5713200"/>
              <a:ext cx="221760" cy="360"/>
            </a:xfrm>
            <a:custGeom>
              <a:avLst/>
              <a:gdLst/>
              <a:ahLst/>
              <a:cxnLst/>
              <a:rect l="l" t="t" r="r" b="b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noFill/>
            <a:ln w="13680">
              <a:solidFill>
                <a:srgbClr val="E76BF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6" name="CustomShape 104"/>
            <p:cNvSpPr/>
            <p:nvPr/>
          </p:nvSpPr>
          <p:spPr>
            <a:xfrm>
              <a:off x="5749920" y="5585760"/>
              <a:ext cx="254520" cy="254520"/>
            </a:xfrm>
            <a:prstGeom prst="rect">
              <a:avLst/>
            </a:prstGeom>
            <a:solidFill>
              <a:srgbClr val="E76BF3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7" name="CustomShape 105"/>
            <p:cNvSpPr/>
            <p:nvPr/>
          </p:nvSpPr>
          <p:spPr>
            <a:xfrm>
              <a:off x="4388040" y="5301360"/>
              <a:ext cx="394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Emoce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208" name="CustomShape 106"/>
            <p:cNvSpPr/>
            <p:nvPr/>
          </p:nvSpPr>
          <p:spPr>
            <a:xfrm>
              <a:off x="6104160" y="5263200"/>
              <a:ext cx="91008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Hyperaktivita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209" name="CustomShape 107"/>
            <p:cNvSpPr/>
            <p:nvPr/>
          </p:nvSpPr>
          <p:spPr>
            <a:xfrm>
              <a:off x="7626600" y="5293440"/>
              <a:ext cx="13262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Prosociální chování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210" name="CustomShape 108"/>
            <p:cNvSpPr/>
            <p:nvPr/>
          </p:nvSpPr>
          <p:spPr>
            <a:xfrm>
              <a:off x="4369680" y="5660640"/>
              <a:ext cx="120708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Problem. chování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211" name="CustomShape 109"/>
            <p:cNvSpPr/>
            <p:nvPr/>
          </p:nvSpPr>
          <p:spPr>
            <a:xfrm>
              <a:off x="6154200" y="5633640"/>
              <a:ext cx="110736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Vzah k vrstevníkům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212" name="CustomShape 110"/>
            <p:cNvSpPr/>
            <p:nvPr/>
          </p:nvSpPr>
          <p:spPr>
            <a:xfrm>
              <a:off x="7830000" y="6018480"/>
              <a:ext cx="187668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95% Intervaly spolehlivosti</a:t>
              </a:r>
              <a:endParaRPr lang="en-GB" sz="1000" b="0" strike="noStrike" spc="-1">
                <a:latin typeface="Arial"/>
              </a:endParaRPr>
            </a:p>
          </p:txBody>
        </p:sp>
      </p:grpSp>
      <p:pic>
        <p:nvPicPr>
          <p:cNvPr id="213" name="Picture 5">
            <a:extLst>
              <a:ext uri="{FF2B5EF4-FFF2-40B4-BE49-F238E27FC236}">
                <a16:creationId xmlns:a16="http://schemas.microsoft.com/office/drawing/2014/main" id="{C2B29739-815C-4FAB-9EAC-F81FB573399A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TextShape 1"/>
          <p:cNvSpPr txBox="1"/>
          <p:nvPr/>
        </p:nvSpPr>
        <p:spPr>
          <a:xfrm>
            <a:off x="609480" y="281160"/>
            <a:ext cx="1097100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rmAutofit fontScale="85000" lnSpcReduction="20000"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>
                <a:solidFill>
                  <a:srgbClr val="034EA2"/>
                </a:solidFill>
                <a:latin typeface="Calibri"/>
              </a:rPr>
              <a:t>Vývoj průměrného skóre pro žáky, </a:t>
            </a:r>
            <a:br/>
            <a:r>
              <a:rPr lang="cs-CZ" sz="3600" b="1" strike="noStrike" spc="-1">
                <a:solidFill>
                  <a:srgbClr val="034EA2"/>
                </a:solidFill>
                <a:latin typeface="Calibri"/>
              </a:rPr>
              <a:t>kteří se účastnili všech šesti vln měření (n = 139)</a:t>
            </a:r>
            <a:endParaRPr lang="cs-CZ" sz="3600" b="0" strike="noStrike" spc="-1">
              <a:solidFill>
                <a:srgbClr val="262626"/>
              </a:solidFill>
              <a:latin typeface="Calibri"/>
            </a:endParaRPr>
          </a:p>
        </p:txBody>
      </p:sp>
      <p:grpSp>
        <p:nvGrpSpPr>
          <p:cNvPr id="214" name="Group 2"/>
          <p:cNvGrpSpPr/>
          <p:nvPr/>
        </p:nvGrpSpPr>
        <p:grpSpPr>
          <a:xfrm>
            <a:off x="2333880" y="1422360"/>
            <a:ext cx="7522200" cy="4856040"/>
            <a:chOff x="2333880" y="1422360"/>
            <a:chExt cx="7522200" cy="4856040"/>
          </a:xfrm>
        </p:grpSpPr>
        <p:sp>
          <p:nvSpPr>
            <p:cNvPr id="215" name="CustomShape 3"/>
            <p:cNvSpPr/>
            <p:nvPr/>
          </p:nvSpPr>
          <p:spPr>
            <a:xfrm>
              <a:off x="2333880" y="1422360"/>
              <a:ext cx="7522200" cy="485604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FFF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6" name="CustomShape 4"/>
            <p:cNvSpPr/>
            <p:nvPr/>
          </p:nvSpPr>
          <p:spPr>
            <a:xfrm>
              <a:off x="2333880" y="1422360"/>
              <a:ext cx="7522200" cy="4856040"/>
            </a:xfrm>
            <a:prstGeom prst="rect">
              <a:avLst/>
            </a:prstGeom>
            <a:solidFill>
              <a:srgbClr val="FFFFFF"/>
            </a:solidFill>
            <a:ln w="13680">
              <a:solidFill>
                <a:srgbClr val="FFF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7" name="CustomShape 5"/>
            <p:cNvSpPr/>
            <p:nvPr/>
          </p:nvSpPr>
          <p:spPr>
            <a:xfrm>
              <a:off x="2999880" y="1512720"/>
              <a:ext cx="6766200" cy="3004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8" name="CustomShape 6"/>
            <p:cNvSpPr/>
            <p:nvPr/>
          </p:nvSpPr>
          <p:spPr>
            <a:xfrm>
              <a:off x="3275280" y="2758680"/>
              <a:ext cx="64080" cy="64080"/>
            </a:xfrm>
            <a:prstGeom prst="ellipse">
              <a:avLst/>
            </a:prstGeom>
            <a:solidFill>
              <a:srgbClr val="00BF7D"/>
            </a:solidFill>
            <a:ln w="9000">
              <a:solidFill>
                <a:srgbClr val="00BF7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9" name="CustomShape 7"/>
            <p:cNvSpPr/>
            <p:nvPr/>
          </p:nvSpPr>
          <p:spPr>
            <a:xfrm>
              <a:off x="4505400" y="2886480"/>
              <a:ext cx="64080" cy="64080"/>
            </a:xfrm>
            <a:prstGeom prst="ellipse">
              <a:avLst/>
            </a:prstGeom>
            <a:solidFill>
              <a:srgbClr val="00BF7D"/>
            </a:solidFill>
            <a:ln w="9000">
              <a:solidFill>
                <a:srgbClr val="00BF7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0" name="CustomShape 8"/>
            <p:cNvSpPr/>
            <p:nvPr/>
          </p:nvSpPr>
          <p:spPr>
            <a:xfrm>
              <a:off x="5735880" y="2574000"/>
              <a:ext cx="64080" cy="64080"/>
            </a:xfrm>
            <a:prstGeom prst="ellipse">
              <a:avLst/>
            </a:prstGeom>
            <a:solidFill>
              <a:srgbClr val="00BF7D"/>
            </a:solidFill>
            <a:ln w="9000">
              <a:solidFill>
                <a:srgbClr val="00BF7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1" name="CustomShape 9"/>
            <p:cNvSpPr/>
            <p:nvPr/>
          </p:nvSpPr>
          <p:spPr>
            <a:xfrm>
              <a:off x="6966000" y="2470320"/>
              <a:ext cx="64080" cy="64080"/>
            </a:xfrm>
            <a:prstGeom prst="ellipse">
              <a:avLst/>
            </a:prstGeom>
            <a:solidFill>
              <a:srgbClr val="00BF7D"/>
            </a:solidFill>
            <a:ln w="9000">
              <a:solidFill>
                <a:srgbClr val="00BF7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2" name="CustomShape 10"/>
            <p:cNvSpPr/>
            <p:nvPr/>
          </p:nvSpPr>
          <p:spPr>
            <a:xfrm>
              <a:off x="8196120" y="2251080"/>
              <a:ext cx="64080" cy="64080"/>
            </a:xfrm>
            <a:prstGeom prst="ellipse">
              <a:avLst/>
            </a:prstGeom>
            <a:solidFill>
              <a:srgbClr val="00BF7D"/>
            </a:solidFill>
            <a:ln w="9000">
              <a:solidFill>
                <a:srgbClr val="00BF7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3" name="CustomShape 11"/>
            <p:cNvSpPr/>
            <p:nvPr/>
          </p:nvSpPr>
          <p:spPr>
            <a:xfrm>
              <a:off x="9426600" y="2306880"/>
              <a:ext cx="64080" cy="64080"/>
            </a:xfrm>
            <a:prstGeom prst="ellipse">
              <a:avLst/>
            </a:prstGeom>
            <a:solidFill>
              <a:srgbClr val="00BF7D"/>
            </a:solidFill>
            <a:ln w="9000">
              <a:solidFill>
                <a:srgbClr val="00BF7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4" name="CustomShape 12"/>
            <p:cNvSpPr/>
            <p:nvPr/>
          </p:nvSpPr>
          <p:spPr>
            <a:xfrm>
              <a:off x="3275280" y="3715920"/>
              <a:ext cx="64080" cy="64080"/>
            </a:xfrm>
            <a:prstGeom prst="ellipse">
              <a:avLst/>
            </a:prstGeom>
            <a:solidFill>
              <a:srgbClr val="F8766D"/>
            </a:solidFill>
            <a:ln w="9000">
              <a:solidFill>
                <a:srgbClr val="F8766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5" name="CustomShape 13"/>
            <p:cNvSpPr/>
            <p:nvPr/>
          </p:nvSpPr>
          <p:spPr>
            <a:xfrm>
              <a:off x="4505400" y="3684240"/>
              <a:ext cx="64080" cy="64080"/>
            </a:xfrm>
            <a:prstGeom prst="ellipse">
              <a:avLst/>
            </a:prstGeom>
            <a:solidFill>
              <a:srgbClr val="F8766D"/>
            </a:solidFill>
            <a:ln w="9000">
              <a:solidFill>
                <a:srgbClr val="F8766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6" name="CustomShape 14"/>
            <p:cNvSpPr/>
            <p:nvPr/>
          </p:nvSpPr>
          <p:spPr>
            <a:xfrm>
              <a:off x="5735880" y="3831840"/>
              <a:ext cx="64080" cy="64080"/>
            </a:xfrm>
            <a:prstGeom prst="ellipse">
              <a:avLst/>
            </a:prstGeom>
            <a:solidFill>
              <a:srgbClr val="F8766D"/>
            </a:solidFill>
            <a:ln w="9000">
              <a:solidFill>
                <a:srgbClr val="F8766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7" name="CustomShape 15"/>
            <p:cNvSpPr/>
            <p:nvPr/>
          </p:nvSpPr>
          <p:spPr>
            <a:xfrm>
              <a:off x="6966000" y="3839760"/>
              <a:ext cx="64080" cy="64080"/>
            </a:xfrm>
            <a:prstGeom prst="ellipse">
              <a:avLst/>
            </a:prstGeom>
            <a:solidFill>
              <a:srgbClr val="F8766D"/>
            </a:solidFill>
            <a:ln w="9000">
              <a:solidFill>
                <a:srgbClr val="F8766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8" name="CustomShape 16"/>
            <p:cNvSpPr/>
            <p:nvPr/>
          </p:nvSpPr>
          <p:spPr>
            <a:xfrm>
              <a:off x="8196120" y="3806280"/>
              <a:ext cx="64080" cy="64080"/>
            </a:xfrm>
            <a:prstGeom prst="ellipse">
              <a:avLst/>
            </a:prstGeom>
            <a:solidFill>
              <a:srgbClr val="F8766D"/>
            </a:solidFill>
            <a:ln w="9000">
              <a:solidFill>
                <a:srgbClr val="F8766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9" name="CustomShape 17"/>
            <p:cNvSpPr/>
            <p:nvPr/>
          </p:nvSpPr>
          <p:spPr>
            <a:xfrm>
              <a:off x="9426600" y="3865320"/>
              <a:ext cx="64080" cy="64080"/>
            </a:xfrm>
            <a:prstGeom prst="ellipse">
              <a:avLst/>
            </a:prstGeom>
            <a:solidFill>
              <a:srgbClr val="F8766D"/>
            </a:solidFill>
            <a:ln w="9000">
              <a:solidFill>
                <a:srgbClr val="F8766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0" name="CustomShape 18"/>
            <p:cNvSpPr/>
            <p:nvPr/>
          </p:nvSpPr>
          <p:spPr>
            <a:xfrm>
              <a:off x="3275280" y="3816000"/>
              <a:ext cx="64080" cy="64080"/>
            </a:xfrm>
            <a:prstGeom prst="ellipse">
              <a:avLst/>
            </a:prstGeom>
            <a:solidFill>
              <a:srgbClr val="00B0F6"/>
            </a:solidFill>
            <a:ln w="9000">
              <a:solidFill>
                <a:srgbClr val="00B0F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1" name="CustomShape 19"/>
            <p:cNvSpPr/>
            <p:nvPr/>
          </p:nvSpPr>
          <p:spPr>
            <a:xfrm>
              <a:off x="4505400" y="3735360"/>
              <a:ext cx="64080" cy="64080"/>
            </a:xfrm>
            <a:prstGeom prst="ellipse">
              <a:avLst/>
            </a:prstGeom>
            <a:solidFill>
              <a:srgbClr val="00B0F6"/>
            </a:solidFill>
            <a:ln w="9000">
              <a:solidFill>
                <a:srgbClr val="00B0F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2" name="CustomShape 20"/>
            <p:cNvSpPr/>
            <p:nvPr/>
          </p:nvSpPr>
          <p:spPr>
            <a:xfrm>
              <a:off x="5735880" y="3857400"/>
              <a:ext cx="64080" cy="64080"/>
            </a:xfrm>
            <a:prstGeom prst="ellipse">
              <a:avLst/>
            </a:prstGeom>
            <a:solidFill>
              <a:srgbClr val="00B0F6"/>
            </a:solidFill>
            <a:ln w="9000">
              <a:solidFill>
                <a:srgbClr val="00B0F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3" name="CustomShape 21"/>
            <p:cNvSpPr/>
            <p:nvPr/>
          </p:nvSpPr>
          <p:spPr>
            <a:xfrm>
              <a:off x="6966000" y="3875400"/>
              <a:ext cx="64080" cy="64080"/>
            </a:xfrm>
            <a:prstGeom prst="ellipse">
              <a:avLst/>
            </a:prstGeom>
            <a:solidFill>
              <a:srgbClr val="00B0F6"/>
            </a:solidFill>
            <a:ln w="9000">
              <a:solidFill>
                <a:srgbClr val="00B0F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4" name="CustomShape 22"/>
            <p:cNvSpPr/>
            <p:nvPr/>
          </p:nvSpPr>
          <p:spPr>
            <a:xfrm>
              <a:off x="8196120" y="3895920"/>
              <a:ext cx="64080" cy="64080"/>
            </a:xfrm>
            <a:prstGeom prst="ellipse">
              <a:avLst/>
            </a:prstGeom>
            <a:solidFill>
              <a:srgbClr val="00B0F6"/>
            </a:solidFill>
            <a:ln w="9000">
              <a:solidFill>
                <a:srgbClr val="00B0F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5" name="CustomShape 23"/>
            <p:cNvSpPr/>
            <p:nvPr/>
          </p:nvSpPr>
          <p:spPr>
            <a:xfrm>
              <a:off x="9426600" y="3857400"/>
              <a:ext cx="64080" cy="64080"/>
            </a:xfrm>
            <a:prstGeom prst="ellipse">
              <a:avLst/>
            </a:prstGeom>
            <a:solidFill>
              <a:srgbClr val="00B0F6"/>
            </a:solidFill>
            <a:ln w="9000">
              <a:solidFill>
                <a:srgbClr val="00B0F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6" name="CustomShape 24"/>
            <p:cNvSpPr/>
            <p:nvPr/>
          </p:nvSpPr>
          <p:spPr>
            <a:xfrm>
              <a:off x="3275280" y="3760920"/>
              <a:ext cx="64080" cy="64080"/>
            </a:xfrm>
            <a:prstGeom prst="ellipse">
              <a:avLst/>
            </a:prstGeom>
            <a:solidFill>
              <a:srgbClr val="E76BF3"/>
            </a:solidFill>
            <a:ln w="9000">
              <a:solidFill>
                <a:srgbClr val="E76BF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7" name="CustomShape 25"/>
            <p:cNvSpPr/>
            <p:nvPr/>
          </p:nvSpPr>
          <p:spPr>
            <a:xfrm>
              <a:off x="4505400" y="3627360"/>
              <a:ext cx="64080" cy="64080"/>
            </a:xfrm>
            <a:prstGeom prst="ellipse">
              <a:avLst/>
            </a:prstGeom>
            <a:solidFill>
              <a:srgbClr val="E76BF3"/>
            </a:solidFill>
            <a:ln w="9000">
              <a:solidFill>
                <a:srgbClr val="E76BF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8" name="CustomShape 26"/>
            <p:cNvSpPr/>
            <p:nvPr/>
          </p:nvSpPr>
          <p:spPr>
            <a:xfrm>
              <a:off x="5735880" y="3872880"/>
              <a:ext cx="64080" cy="64080"/>
            </a:xfrm>
            <a:prstGeom prst="ellipse">
              <a:avLst/>
            </a:prstGeom>
            <a:solidFill>
              <a:srgbClr val="E76BF3"/>
            </a:solidFill>
            <a:ln w="9000">
              <a:solidFill>
                <a:srgbClr val="E76BF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9" name="CustomShape 27"/>
            <p:cNvSpPr/>
            <p:nvPr/>
          </p:nvSpPr>
          <p:spPr>
            <a:xfrm>
              <a:off x="6966000" y="3917160"/>
              <a:ext cx="64080" cy="64080"/>
            </a:xfrm>
            <a:prstGeom prst="ellipse">
              <a:avLst/>
            </a:prstGeom>
            <a:solidFill>
              <a:srgbClr val="E76BF3"/>
            </a:solidFill>
            <a:ln w="9000">
              <a:solidFill>
                <a:srgbClr val="E76BF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0" name="CustomShape 28"/>
            <p:cNvSpPr/>
            <p:nvPr/>
          </p:nvSpPr>
          <p:spPr>
            <a:xfrm>
              <a:off x="8196120" y="3985560"/>
              <a:ext cx="64080" cy="64080"/>
            </a:xfrm>
            <a:prstGeom prst="ellipse">
              <a:avLst/>
            </a:prstGeom>
            <a:solidFill>
              <a:srgbClr val="E76BF3"/>
            </a:solidFill>
            <a:ln w="9000">
              <a:solidFill>
                <a:srgbClr val="E76BF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1" name="CustomShape 29"/>
            <p:cNvSpPr/>
            <p:nvPr/>
          </p:nvSpPr>
          <p:spPr>
            <a:xfrm>
              <a:off x="9426600" y="3967200"/>
              <a:ext cx="64080" cy="64080"/>
            </a:xfrm>
            <a:prstGeom prst="ellipse">
              <a:avLst/>
            </a:prstGeom>
            <a:solidFill>
              <a:srgbClr val="E76BF3"/>
            </a:solidFill>
            <a:ln w="9000">
              <a:solidFill>
                <a:srgbClr val="E76BF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2" name="CustomShape 30"/>
            <p:cNvSpPr/>
            <p:nvPr/>
          </p:nvSpPr>
          <p:spPr>
            <a:xfrm>
              <a:off x="3275280" y="2845440"/>
              <a:ext cx="64080" cy="64080"/>
            </a:xfrm>
            <a:prstGeom prst="ellipse">
              <a:avLst/>
            </a:prstGeom>
            <a:solidFill>
              <a:srgbClr val="A3A500"/>
            </a:solidFill>
            <a:ln w="9000">
              <a:solidFill>
                <a:srgbClr val="A3A5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3" name="CustomShape 31"/>
            <p:cNvSpPr/>
            <p:nvPr/>
          </p:nvSpPr>
          <p:spPr>
            <a:xfrm>
              <a:off x="4505400" y="2707560"/>
              <a:ext cx="64080" cy="64080"/>
            </a:xfrm>
            <a:prstGeom prst="ellipse">
              <a:avLst/>
            </a:prstGeom>
            <a:solidFill>
              <a:srgbClr val="A3A500"/>
            </a:solidFill>
            <a:ln w="9000">
              <a:solidFill>
                <a:srgbClr val="A3A5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4" name="CustomShape 32"/>
            <p:cNvSpPr/>
            <p:nvPr/>
          </p:nvSpPr>
          <p:spPr>
            <a:xfrm>
              <a:off x="5735880" y="3142080"/>
              <a:ext cx="64080" cy="64080"/>
            </a:xfrm>
            <a:prstGeom prst="ellipse">
              <a:avLst/>
            </a:prstGeom>
            <a:solidFill>
              <a:srgbClr val="A3A500"/>
            </a:solidFill>
            <a:ln w="9000">
              <a:solidFill>
                <a:srgbClr val="A3A5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5" name="CustomShape 33"/>
            <p:cNvSpPr/>
            <p:nvPr/>
          </p:nvSpPr>
          <p:spPr>
            <a:xfrm>
              <a:off x="6966000" y="3151080"/>
              <a:ext cx="64080" cy="64080"/>
            </a:xfrm>
            <a:prstGeom prst="ellipse">
              <a:avLst/>
            </a:prstGeom>
            <a:solidFill>
              <a:srgbClr val="A3A500"/>
            </a:solidFill>
            <a:ln w="9000">
              <a:solidFill>
                <a:srgbClr val="A3A5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6" name="CustomShape 34"/>
            <p:cNvSpPr/>
            <p:nvPr/>
          </p:nvSpPr>
          <p:spPr>
            <a:xfrm>
              <a:off x="8196120" y="3331800"/>
              <a:ext cx="64080" cy="64080"/>
            </a:xfrm>
            <a:prstGeom prst="ellipse">
              <a:avLst/>
            </a:prstGeom>
            <a:solidFill>
              <a:srgbClr val="A3A500"/>
            </a:solidFill>
            <a:ln w="9000">
              <a:solidFill>
                <a:srgbClr val="A3A5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7" name="CustomShape 35"/>
            <p:cNvSpPr/>
            <p:nvPr/>
          </p:nvSpPr>
          <p:spPr>
            <a:xfrm>
              <a:off x="9426600" y="3418920"/>
              <a:ext cx="64080" cy="64080"/>
            </a:xfrm>
            <a:prstGeom prst="ellipse">
              <a:avLst/>
            </a:prstGeom>
            <a:solidFill>
              <a:srgbClr val="A3A500"/>
            </a:solidFill>
            <a:ln w="9000">
              <a:solidFill>
                <a:srgbClr val="A3A5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8" name="CustomShape 36"/>
            <p:cNvSpPr/>
            <p:nvPr/>
          </p:nvSpPr>
          <p:spPr>
            <a:xfrm>
              <a:off x="3307320" y="3716640"/>
              <a:ext cx="6150960" cy="180360"/>
            </a:xfrm>
            <a:custGeom>
              <a:avLst/>
              <a:gdLst/>
              <a:ahLst/>
              <a:cxnLst/>
              <a:rect l="l" t="t" r="r" b="b"/>
              <a:pathLst>
                <a:path w="4748109" h="139567">
                  <a:moveTo>
                    <a:pt x="0" y="24272"/>
                  </a:moveTo>
                  <a:lnTo>
                    <a:pt x="949621" y="0"/>
                  </a:lnTo>
                  <a:lnTo>
                    <a:pt x="1899243" y="113777"/>
                  </a:lnTo>
                  <a:lnTo>
                    <a:pt x="2848865" y="120054"/>
                  </a:lnTo>
                  <a:lnTo>
                    <a:pt x="3798487" y="94100"/>
                  </a:lnTo>
                  <a:lnTo>
                    <a:pt x="4748109" y="139567"/>
                  </a:lnTo>
                </a:path>
              </a:pathLst>
            </a:custGeom>
            <a:noFill/>
            <a:ln w="13680">
              <a:solidFill>
                <a:srgbClr val="F8766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9" name="CustomShape 37"/>
            <p:cNvSpPr/>
            <p:nvPr/>
          </p:nvSpPr>
          <p:spPr>
            <a:xfrm>
              <a:off x="3307320" y="2739960"/>
              <a:ext cx="6150960" cy="711000"/>
            </a:xfrm>
            <a:custGeom>
              <a:avLst/>
              <a:gdLst/>
              <a:ahLst/>
              <a:cxnLst/>
              <a:rect l="l" t="t" r="r" b="b"/>
              <a:pathLst>
                <a:path w="4748109" h="549167">
                  <a:moveTo>
                    <a:pt x="0" y="106192"/>
                  </a:moveTo>
                  <a:lnTo>
                    <a:pt x="949621" y="0"/>
                  </a:lnTo>
                  <a:lnTo>
                    <a:pt x="1899243" y="335265"/>
                  </a:lnTo>
                  <a:lnTo>
                    <a:pt x="2848865" y="342268"/>
                  </a:lnTo>
                  <a:lnTo>
                    <a:pt x="3798487" y="481742"/>
                  </a:lnTo>
                  <a:lnTo>
                    <a:pt x="4748109" y="549167"/>
                  </a:lnTo>
                </a:path>
              </a:pathLst>
            </a:custGeom>
            <a:noFill/>
            <a:ln w="13680">
              <a:solidFill>
                <a:srgbClr val="A3A5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0" name="CustomShape 38"/>
            <p:cNvSpPr/>
            <p:nvPr/>
          </p:nvSpPr>
          <p:spPr>
            <a:xfrm>
              <a:off x="3307320" y="2283120"/>
              <a:ext cx="6150960" cy="635040"/>
            </a:xfrm>
            <a:custGeom>
              <a:avLst/>
              <a:gdLst/>
              <a:ahLst/>
              <a:cxnLst/>
              <a:rect l="l" t="t" r="r" b="b"/>
              <a:pathLst>
                <a:path w="4748109" h="490545">
                  <a:moveTo>
                    <a:pt x="0" y="391938"/>
                  </a:moveTo>
                  <a:lnTo>
                    <a:pt x="949621" y="490545"/>
                  </a:lnTo>
                  <a:lnTo>
                    <a:pt x="1899243" y="249336"/>
                  </a:lnTo>
                  <a:lnTo>
                    <a:pt x="2848865" y="169120"/>
                  </a:lnTo>
                  <a:lnTo>
                    <a:pt x="3798487" y="0"/>
                  </a:lnTo>
                  <a:lnTo>
                    <a:pt x="4748109" y="43019"/>
                  </a:lnTo>
                </a:path>
              </a:pathLst>
            </a:custGeom>
            <a:noFill/>
            <a:ln w="13680">
              <a:solidFill>
                <a:srgbClr val="00BF7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1" name="CustomShape 39"/>
            <p:cNvSpPr/>
            <p:nvPr/>
          </p:nvSpPr>
          <p:spPr>
            <a:xfrm>
              <a:off x="3307320" y="3767760"/>
              <a:ext cx="6150960" cy="160200"/>
            </a:xfrm>
            <a:custGeom>
              <a:avLst/>
              <a:gdLst/>
              <a:ahLst/>
              <a:cxnLst/>
              <a:rect l="l" t="t" r="r" b="b"/>
              <a:pathLst>
                <a:path w="4748109" h="123920">
                  <a:moveTo>
                    <a:pt x="0" y="62198"/>
                  </a:moveTo>
                  <a:lnTo>
                    <a:pt x="949621" y="0"/>
                  </a:lnTo>
                  <a:lnTo>
                    <a:pt x="1899243" y="94056"/>
                  </a:lnTo>
                  <a:lnTo>
                    <a:pt x="2848865" y="108116"/>
                  </a:lnTo>
                  <a:lnTo>
                    <a:pt x="3798487" y="123920"/>
                  </a:lnTo>
                  <a:lnTo>
                    <a:pt x="4748109" y="94056"/>
                  </a:lnTo>
                </a:path>
              </a:pathLst>
            </a:custGeom>
            <a:noFill/>
            <a:ln w="13680">
              <a:solidFill>
                <a:srgbClr val="00B0F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2" name="CustomShape 40"/>
            <p:cNvSpPr/>
            <p:nvPr/>
          </p:nvSpPr>
          <p:spPr>
            <a:xfrm>
              <a:off x="3307320" y="3659400"/>
              <a:ext cx="6150960" cy="357840"/>
            </a:xfrm>
            <a:custGeom>
              <a:avLst/>
              <a:gdLst/>
              <a:ahLst/>
              <a:cxnLst/>
              <a:rect l="l" t="t" r="r" b="b"/>
              <a:pathLst>
                <a:path w="4748109" h="276621">
                  <a:moveTo>
                    <a:pt x="0" y="103158"/>
                  </a:moveTo>
                  <a:lnTo>
                    <a:pt x="949621" y="0"/>
                  </a:lnTo>
                  <a:lnTo>
                    <a:pt x="1899243" y="189629"/>
                  </a:lnTo>
                  <a:lnTo>
                    <a:pt x="2848865" y="223642"/>
                  </a:lnTo>
                  <a:lnTo>
                    <a:pt x="3798487" y="276621"/>
                  </a:lnTo>
                  <a:lnTo>
                    <a:pt x="4748109" y="262447"/>
                  </a:lnTo>
                </a:path>
              </a:pathLst>
            </a:custGeom>
            <a:noFill/>
            <a:ln w="13680">
              <a:solidFill>
                <a:srgbClr val="E76BF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3" name="CustomShape 41"/>
            <p:cNvSpPr/>
            <p:nvPr/>
          </p:nvSpPr>
          <p:spPr>
            <a:xfrm>
              <a:off x="3307320" y="3628800"/>
              <a:ext cx="6150960" cy="355680"/>
            </a:xfrm>
            <a:custGeom>
              <a:avLst/>
              <a:gdLst/>
              <a:ahLst/>
              <a:cxnLst/>
              <a:rect l="l" t="t" r="r" b="b"/>
              <a:pathLst>
                <a:path w="4748109" h="274794">
                  <a:moveTo>
                    <a:pt x="0" y="34814"/>
                  </a:moveTo>
                  <a:lnTo>
                    <a:pt x="949621" y="0"/>
                  </a:lnTo>
                  <a:lnTo>
                    <a:pt x="1899243" y="114618"/>
                  </a:lnTo>
                  <a:lnTo>
                    <a:pt x="2848865" y="125926"/>
                  </a:lnTo>
                  <a:lnTo>
                    <a:pt x="3798487" y="84226"/>
                  </a:lnTo>
                  <a:lnTo>
                    <a:pt x="4748109" y="139927"/>
                  </a:lnTo>
                  <a:lnTo>
                    <a:pt x="4748109" y="274794"/>
                  </a:lnTo>
                  <a:lnTo>
                    <a:pt x="3798487" y="239561"/>
                  </a:lnTo>
                  <a:lnTo>
                    <a:pt x="2848865" y="249770"/>
                  </a:lnTo>
                  <a:lnTo>
                    <a:pt x="1899243" y="248524"/>
                  </a:lnTo>
                  <a:lnTo>
                    <a:pt x="949621" y="135586"/>
                  </a:lnTo>
                  <a:lnTo>
                    <a:pt x="0" y="149317"/>
                  </a:lnTo>
                  <a:close/>
                </a:path>
              </a:pathLst>
            </a:custGeom>
            <a:solidFill>
              <a:srgbClr val="F8766D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4" name="CustomShape 42"/>
            <p:cNvSpPr/>
            <p:nvPr/>
          </p:nvSpPr>
          <p:spPr>
            <a:xfrm>
              <a:off x="3307320" y="2601000"/>
              <a:ext cx="6150960" cy="986760"/>
            </a:xfrm>
            <a:custGeom>
              <a:avLst/>
              <a:gdLst/>
              <a:ahLst/>
              <a:cxnLst/>
              <a:rect l="l" t="t" r="r" b="b"/>
              <a:pathLst>
                <a:path w="4748109" h="762123">
                  <a:moveTo>
                    <a:pt x="0" y="114941"/>
                  </a:moveTo>
                  <a:lnTo>
                    <a:pt x="949621" y="0"/>
                  </a:lnTo>
                  <a:lnTo>
                    <a:pt x="1899243" y="338517"/>
                  </a:lnTo>
                  <a:lnTo>
                    <a:pt x="2848865" y="347965"/>
                  </a:lnTo>
                  <a:lnTo>
                    <a:pt x="3798487" y="481933"/>
                  </a:lnTo>
                  <a:lnTo>
                    <a:pt x="4748109" y="550821"/>
                  </a:lnTo>
                  <a:lnTo>
                    <a:pt x="4748109" y="762123"/>
                  </a:lnTo>
                  <a:lnTo>
                    <a:pt x="3798487" y="696161"/>
                  </a:lnTo>
                  <a:lnTo>
                    <a:pt x="2848865" y="551179"/>
                  </a:lnTo>
                  <a:lnTo>
                    <a:pt x="1899243" y="546622"/>
                  </a:lnTo>
                  <a:lnTo>
                    <a:pt x="949621" y="214609"/>
                  </a:lnTo>
                  <a:lnTo>
                    <a:pt x="0" y="312053"/>
                  </a:lnTo>
                  <a:close/>
                </a:path>
              </a:pathLst>
            </a:custGeom>
            <a:solidFill>
              <a:srgbClr val="A3A500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5" name="CustomShape 43"/>
            <p:cNvSpPr/>
            <p:nvPr/>
          </p:nvSpPr>
          <p:spPr>
            <a:xfrm>
              <a:off x="3307320" y="2162160"/>
              <a:ext cx="6150960" cy="878400"/>
            </a:xfrm>
            <a:custGeom>
              <a:avLst/>
              <a:gdLst/>
              <a:ahLst/>
              <a:cxnLst/>
              <a:rect l="l" t="t" r="r" b="b"/>
              <a:pathLst>
                <a:path w="4748109" h="678505">
                  <a:moveTo>
                    <a:pt x="0" y="402414"/>
                  </a:moveTo>
                  <a:lnTo>
                    <a:pt x="949621" y="489420"/>
                  </a:lnTo>
                  <a:lnTo>
                    <a:pt x="1899243" y="252105"/>
                  </a:lnTo>
                  <a:lnTo>
                    <a:pt x="2848865" y="173729"/>
                  </a:lnTo>
                  <a:lnTo>
                    <a:pt x="3798487" y="0"/>
                  </a:lnTo>
                  <a:lnTo>
                    <a:pt x="4748109" y="42227"/>
                  </a:lnTo>
                  <a:lnTo>
                    <a:pt x="4748109" y="230646"/>
                  </a:lnTo>
                  <a:lnTo>
                    <a:pt x="3798487" y="186834"/>
                  </a:lnTo>
                  <a:lnTo>
                    <a:pt x="2848865" y="351345"/>
                  </a:lnTo>
                  <a:lnTo>
                    <a:pt x="1899243" y="433402"/>
                  </a:lnTo>
                  <a:lnTo>
                    <a:pt x="949621" y="678505"/>
                  </a:lnTo>
                  <a:lnTo>
                    <a:pt x="0" y="568296"/>
                  </a:lnTo>
                  <a:close/>
                </a:path>
              </a:pathLst>
            </a:custGeom>
            <a:solidFill>
              <a:srgbClr val="00BF7D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6" name="CustomShape 44"/>
            <p:cNvSpPr/>
            <p:nvPr/>
          </p:nvSpPr>
          <p:spPr>
            <a:xfrm>
              <a:off x="3307320" y="3664800"/>
              <a:ext cx="6150960" cy="357120"/>
            </a:xfrm>
            <a:custGeom>
              <a:avLst/>
              <a:gdLst/>
              <a:ahLst/>
              <a:cxnLst/>
              <a:rect l="l" t="t" r="r" b="b"/>
              <a:pathLst>
                <a:path w="4748109" h="276016">
                  <a:moveTo>
                    <a:pt x="0" y="68560"/>
                  </a:moveTo>
                  <a:lnTo>
                    <a:pt x="949621" y="0"/>
                  </a:lnTo>
                  <a:lnTo>
                    <a:pt x="1899243" y="96752"/>
                  </a:lnTo>
                  <a:lnTo>
                    <a:pt x="2848865" y="109979"/>
                  </a:lnTo>
                  <a:lnTo>
                    <a:pt x="3798487" y="130820"/>
                  </a:lnTo>
                  <a:lnTo>
                    <a:pt x="4748109" y="91266"/>
                  </a:lnTo>
                  <a:lnTo>
                    <a:pt x="4748109" y="255840"/>
                  </a:lnTo>
                  <a:lnTo>
                    <a:pt x="3798487" y="276016"/>
                  </a:lnTo>
                  <a:lnTo>
                    <a:pt x="2848865" y="265248"/>
                  </a:lnTo>
                  <a:lnTo>
                    <a:pt x="1899243" y="250354"/>
                  </a:lnTo>
                  <a:lnTo>
                    <a:pt x="949621" y="158994"/>
                  </a:lnTo>
                  <a:lnTo>
                    <a:pt x="0" y="214831"/>
                  </a:lnTo>
                  <a:close/>
                </a:path>
              </a:pathLst>
            </a:custGeom>
            <a:solidFill>
              <a:srgbClr val="00B0F6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7" name="CustomShape 45"/>
            <p:cNvSpPr/>
            <p:nvPr/>
          </p:nvSpPr>
          <p:spPr>
            <a:xfrm>
              <a:off x="3307320" y="3573000"/>
              <a:ext cx="6150960" cy="510120"/>
            </a:xfrm>
            <a:custGeom>
              <a:avLst/>
              <a:gdLst/>
              <a:ahLst/>
              <a:cxnLst/>
              <a:rect l="l" t="t" r="r" b="b"/>
              <a:pathLst>
                <a:path w="4748109" h="394035">
                  <a:moveTo>
                    <a:pt x="0" y="108742"/>
                  </a:moveTo>
                  <a:lnTo>
                    <a:pt x="949621" y="0"/>
                  </a:lnTo>
                  <a:lnTo>
                    <a:pt x="1899243" y="197073"/>
                  </a:lnTo>
                  <a:lnTo>
                    <a:pt x="2848865" y="231959"/>
                  </a:lnTo>
                  <a:lnTo>
                    <a:pt x="3798487" y="292664"/>
                  </a:lnTo>
                  <a:lnTo>
                    <a:pt x="4748109" y="275359"/>
                  </a:lnTo>
                  <a:lnTo>
                    <a:pt x="4748109" y="382993"/>
                  </a:lnTo>
                  <a:lnTo>
                    <a:pt x="3798487" y="394035"/>
                  </a:lnTo>
                  <a:lnTo>
                    <a:pt x="2848865" y="348782"/>
                  </a:lnTo>
                  <a:lnTo>
                    <a:pt x="1899243" y="315642"/>
                  </a:lnTo>
                  <a:lnTo>
                    <a:pt x="949621" y="133457"/>
                  </a:lnTo>
                  <a:lnTo>
                    <a:pt x="0" y="231031"/>
                  </a:lnTo>
                  <a:close/>
                </a:path>
              </a:pathLst>
            </a:custGeom>
            <a:solidFill>
              <a:srgbClr val="E76BF3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8" name="CustomShape 46"/>
            <p:cNvSpPr/>
            <p:nvPr/>
          </p:nvSpPr>
          <p:spPr>
            <a:xfrm>
              <a:off x="3006360" y="264276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00BF7D"/>
                  </a:solidFill>
                  <a:latin typeface="Arial"/>
                  <a:ea typeface="Calibri"/>
                </a:rPr>
                <a:t>5.8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259" name="CustomShape 47"/>
            <p:cNvSpPr/>
            <p:nvPr/>
          </p:nvSpPr>
          <p:spPr>
            <a:xfrm>
              <a:off x="9495360" y="223596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00BF7D"/>
                  </a:solidFill>
                  <a:latin typeface="Arial"/>
                  <a:ea typeface="Calibri"/>
                </a:rPr>
                <a:t>7.5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260" name="CustomShape 48"/>
            <p:cNvSpPr/>
            <p:nvPr/>
          </p:nvSpPr>
          <p:spPr>
            <a:xfrm>
              <a:off x="3029400" y="346320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F8766D"/>
                  </a:solidFill>
                  <a:latin typeface="Arial"/>
                  <a:ea typeface="Calibri"/>
                </a:rPr>
                <a:t>2.3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261" name="CustomShape 49"/>
            <p:cNvSpPr/>
            <p:nvPr/>
          </p:nvSpPr>
          <p:spPr>
            <a:xfrm>
              <a:off x="9490127" y="382788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 dirty="0">
                  <a:solidFill>
                    <a:srgbClr val="F8766D"/>
                  </a:solidFill>
                  <a:latin typeface="Arial"/>
                  <a:ea typeface="Calibri"/>
                </a:rPr>
                <a:t>1.8</a:t>
              </a:r>
              <a:endParaRPr lang="en-GB" sz="1400" b="0" strike="noStrike" spc="-1" dirty="0">
                <a:latin typeface="Arial"/>
              </a:endParaRPr>
            </a:p>
          </p:txBody>
        </p:sp>
        <p:sp>
          <p:nvSpPr>
            <p:cNvPr id="262" name="CustomShape 50"/>
            <p:cNvSpPr/>
            <p:nvPr/>
          </p:nvSpPr>
          <p:spPr>
            <a:xfrm>
              <a:off x="3022920" y="388692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 dirty="0">
                  <a:solidFill>
                    <a:srgbClr val="00B0F6"/>
                  </a:solidFill>
                  <a:latin typeface="Arial"/>
                  <a:ea typeface="Calibri"/>
                </a:rPr>
                <a:t>1.9</a:t>
              </a:r>
              <a:endParaRPr lang="en-GB" sz="1400" b="0" strike="noStrike" spc="-1" dirty="0">
                <a:latin typeface="Arial"/>
              </a:endParaRPr>
            </a:p>
          </p:txBody>
        </p:sp>
        <p:sp>
          <p:nvSpPr>
            <p:cNvPr id="263" name="CustomShape 51"/>
            <p:cNvSpPr/>
            <p:nvPr/>
          </p:nvSpPr>
          <p:spPr>
            <a:xfrm>
              <a:off x="9479520" y="366156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00B0F6"/>
                  </a:solidFill>
                  <a:latin typeface="Arial"/>
                  <a:ea typeface="Calibri"/>
                </a:rPr>
                <a:t>1.8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264" name="CustomShape 52"/>
            <p:cNvSpPr/>
            <p:nvPr/>
          </p:nvSpPr>
          <p:spPr>
            <a:xfrm>
              <a:off x="3023833" y="365400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 dirty="0">
                  <a:solidFill>
                    <a:srgbClr val="E76BF3"/>
                  </a:solidFill>
                  <a:latin typeface="Arial"/>
                  <a:ea typeface="Calibri"/>
                </a:rPr>
                <a:t>2.2</a:t>
              </a:r>
              <a:endParaRPr lang="en-GB" sz="1400" b="0" strike="noStrike" spc="-1" dirty="0">
                <a:latin typeface="Arial"/>
              </a:endParaRPr>
            </a:p>
          </p:txBody>
        </p:sp>
        <p:sp>
          <p:nvSpPr>
            <p:cNvPr id="265" name="CustomShape 53"/>
            <p:cNvSpPr/>
            <p:nvPr/>
          </p:nvSpPr>
          <p:spPr>
            <a:xfrm>
              <a:off x="9486527" y="406368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 dirty="0">
                  <a:solidFill>
                    <a:srgbClr val="E76BF3"/>
                  </a:solidFill>
                  <a:latin typeface="Arial"/>
                  <a:ea typeface="Calibri"/>
                </a:rPr>
                <a:t>1.4</a:t>
              </a:r>
              <a:endParaRPr lang="en-GB" sz="1400" b="0" strike="noStrike" spc="-1" dirty="0">
                <a:latin typeface="Arial"/>
              </a:endParaRPr>
            </a:p>
          </p:txBody>
        </p:sp>
        <p:sp>
          <p:nvSpPr>
            <p:cNvPr id="266" name="CustomShape 54"/>
            <p:cNvSpPr/>
            <p:nvPr/>
          </p:nvSpPr>
          <p:spPr>
            <a:xfrm>
              <a:off x="3016440" y="286992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A3A500"/>
                  </a:solidFill>
                  <a:latin typeface="Arial"/>
                  <a:ea typeface="Calibri"/>
                </a:rPr>
                <a:t>5.5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267" name="CustomShape 55"/>
            <p:cNvSpPr/>
            <p:nvPr/>
          </p:nvSpPr>
          <p:spPr>
            <a:xfrm>
              <a:off x="9504360" y="325800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A3A500"/>
                  </a:solidFill>
                  <a:latin typeface="Arial"/>
                  <a:ea typeface="Calibri"/>
                </a:rPr>
                <a:t>3.4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268" name="CustomShape 56"/>
            <p:cNvSpPr/>
            <p:nvPr/>
          </p:nvSpPr>
          <p:spPr>
            <a:xfrm>
              <a:off x="2999880" y="1512720"/>
              <a:ext cx="360" cy="3004200"/>
            </a:xfrm>
            <a:custGeom>
              <a:avLst/>
              <a:gdLst/>
              <a:ahLst/>
              <a:cxnLst/>
              <a:rect l="l" t="t" r="r" b="b"/>
              <a:pathLst>
                <a:path h="2319551">
                  <a:moveTo>
                    <a:pt x="0" y="2319551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69" name="CustomShape 57"/>
            <p:cNvSpPr/>
            <p:nvPr/>
          </p:nvSpPr>
          <p:spPr>
            <a:xfrm>
              <a:off x="2728080" y="433944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0.0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270" name="CustomShape 58"/>
            <p:cNvSpPr/>
            <p:nvPr/>
          </p:nvSpPr>
          <p:spPr>
            <a:xfrm>
              <a:off x="2728080" y="365652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2.5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271" name="CustomShape 59"/>
            <p:cNvSpPr/>
            <p:nvPr/>
          </p:nvSpPr>
          <p:spPr>
            <a:xfrm>
              <a:off x="2728080" y="297396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5.0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272" name="CustomShape 60"/>
            <p:cNvSpPr/>
            <p:nvPr/>
          </p:nvSpPr>
          <p:spPr>
            <a:xfrm>
              <a:off x="2728080" y="229284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7.5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273" name="CustomShape 61"/>
            <p:cNvSpPr/>
            <p:nvPr/>
          </p:nvSpPr>
          <p:spPr>
            <a:xfrm>
              <a:off x="2651400" y="1608120"/>
              <a:ext cx="2466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10.0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274" name="CustomShape 62"/>
            <p:cNvSpPr/>
            <p:nvPr/>
          </p:nvSpPr>
          <p:spPr>
            <a:xfrm>
              <a:off x="2954880" y="4380840"/>
              <a:ext cx="4464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75" name="CustomShape 63"/>
            <p:cNvSpPr/>
            <p:nvPr/>
          </p:nvSpPr>
          <p:spPr>
            <a:xfrm>
              <a:off x="2954880" y="3697920"/>
              <a:ext cx="4464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76" name="CustomShape 64"/>
            <p:cNvSpPr/>
            <p:nvPr/>
          </p:nvSpPr>
          <p:spPr>
            <a:xfrm>
              <a:off x="2954880" y="3015000"/>
              <a:ext cx="4464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77" name="CustomShape 65"/>
            <p:cNvSpPr/>
            <p:nvPr/>
          </p:nvSpPr>
          <p:spPr>
            <a:xfrm>
              <a:off x="2954880" y="2332080"/>
              <a:ext cx="4464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78" name="CustomShape 66"/>
            <p:cNvSpPr/>
            <p:nvPr/>
          </p:nvSpPr>
          <p:spPr>
            <a:xfrm>
              <a:off x="2954880" y="1649160"/>
              <a:ext cx="4464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79" name="CustomShape 67"/>
            <p:cNvSpPr/>
            <p:nvPr/>
          </p:nvSpPr>
          <p:spPr>
            <a:xfrm>
              <a:off x="2999880" y="4517280"/>
              <a:ext cx="6766200" cy="360"/>
            </a:xfrm>
            <a:custGeom>
              <a:avLst/>
              <a:gdLst/>
              <a:ahLst/>
              <a:cxnLst/>
              <a:rect l="l" t="t" r="r" b="b"/>
              <a:pathLst>
                <a:path w="5222920">
                  <a:moveTo>
                    <a:pt x="0" y="0"/>
                  </a:moveTo>
                  <a:lnTo>
                    <a:pt x="5222920" y="0"/>
                  </a:lnTo>
                </a:path>
              </a:pathLst>
            </a:custGeom>
            <a:noFill/>
            <a:ln w="1368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80" name="CustomShape 68"/>
            <p:cNvSpPr/>
            <p:nvPr/>
          </p:nvSpPr>
          <p:spPr>
            <a:xfrm>
              <a:off x="3307320" y="4517280"/>
              <a:ext cx="360" cy="446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81" name="CustomShape 69"/>
            <p:cNvSpPr/>
            <p:nvPr/>
          </p:nvSpPr>
          <p:spPr>
            <a:xfrm>
              <a:off x="4537800" y="4517280"/>
              <a:ext cx="360" cy="446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82" name="CustomShape 70"/>
            <p:cNvSpPr/>
            <p:nvPr/>
          </p:nvSpPr>
          <p:spPr>
            <a:xfrm>
              <a:off x="5767920" y="4517280"/>
              <a:ext cx="360" cy="446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83" name="CustomShape 71"/>
            <p:cNvSpPr/>
            <p:nvPr/>
          </p:nvSpPr>
          <p:spPr>
            <a:xfrm>
              <a:off x="6998040" y="4517280"/>
              <a:ext cx="360" cy="446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84" name="CustomShape 72"/>
            <p:cNvSpPr/>
            <p:nvPr/>
          </p:nvSpPr>
          <p:spPr>
            <a:xfrm>
              <a:off x="8228520" y="4517280"/>
              <a:ext cx="360" cy="446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85" name="CustomShape 73"/>
            <p:cNvSpPr/>
            <p:nvPr/>
          </p:nvSpPr>
          <p:spPr>
            <a:xfrm>
              <a:off x="9458640" y="4517280"/>
              <a:ext cx="360" cy="446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86" name="CustomShape 74"/>
            <p:cNvSpPr/>
            <p:nvPr/>
          </p:nvSpPr>
          <p:spPr>
            <a:xfrm>
              <a:off x="3271320" y="461052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1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287" name="CustomShape 75"/>
            <p:cNvSpPr/>
            <p:nvPr/>
          </p:nvSpPr>
          <p:spPr>
            <a:xfrm>
              <a:off x="4501800" y="461052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2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288" name="CustomShape 76"/>
            <p:cNvSpPr/>
            <p:nvPr/>
          </p:nvSpPr>
          <p:spPr>
            <a:xfrm>
              <a:off x="5731920" y="460872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3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289" name="CustomShape 77"/>
            <p:cNvSpPr/>
            <p:nvPr/>
          </p:nvSpPr>
          <p:spPr>
            <a:xfrm>
              <a:off x="6962400" y="461088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4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290" name="CustomShape 78"/>
            <p:cNvSpPr/>
            <p:nvPr/>
          </p:nvSpPr>
          <p:spPr>
            <a:xfrm>
              <a:off x="8192520" y="461052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291" name="CustomShape 79"/>
            <p:cNvSpPr/>
            <p:nvPr/>
          </p:nvSpPr>
          <p:spPr>
            <a:xfrm>
              <a:off x="9422640" y="460872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6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292" name="CustomShape 80"/>
            <p:cNvSpPr/>
            <p:nvPr/>
          </p:nvSpPr>
          <p:spPr>
            <a:xfrm>
              <a:off x="5837040" y="4771440"/>
              <a:ext cx="5558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Měření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293" name="CustomShape 81"/>
            <p:cNvSpPr/>
            <p:nvPr/>
          </p:nvSpPr>
          <p:spPr>
            <a:xfrm rot="16200000">
              <a:off x="2251440" y="2947320"/>
              <a:ext cx="46656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Skóre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294" name="CustomShape 82"/>
            <p:cNvSpPr/>
            <p:nvPr/>
          </p:nvSpPr>
          <p:spPr>
            <a:xfrm>
              <a:off x="3773160" y="5125680"/>
              <a:ext cx="5219640" cy="8384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95" name="CustomShape 83"/>
            <p:cNvSpPr/>
            <p:nvPr/>
          </p:nvSpPr>
          <p:spPr>
            <a:xfrm>
              <a:off x="4063320" y="5325480"/>
              <a:ext cx="64080" cy="64080"/>
            </a:xfrm>
            <a:prstGeom prst="ellipse">
              <a:avLst/>
            </a:prstGeom>
            <a:solidFill>
              <a:srgbClr val="F8766D"/>
            </a:solidFill>
            <a:ln w="9000">
              <a:solidFill>
                <a:srgbClr val="F8766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96" name="CustomShape 84"/>
            <p:cNvSpPr/>
            <p:nvPr/>
          </p:nvSpPr>
          <p:spPr>
            <a:xfrm>
              <a:off x="3981960" y="5357880"/>
              <a:ext cx="227160" cy="360"/>
            </a:xfrm>
            <a:custGeom>
              <a:avLst/>
              <a:gdLst/>
              <a:ahLst/>
              <a:cxnLst/>
              <a:rect l="l" t="t" r="r" b="b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noFill/>
            <a:ln w="13680">
              <a:solidFill>
                <a:srgbClr val="F8766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97" name="CustomShape 85"/>
            <p:cNvSpPr/>
            <p:nvPr/>
          </p:nvSpPr>
          <p:spPr>
            <a:xfrm>
              <a:off x="3965040" y="5227200"/>
              <a:ext cx="260640" cy="260640"/>
            </a:xfrm>
            <a:prstGeom prst="rect">
              <a:avLst/>
            </a:prstGeom>
            <a:solidFill>
              <a:srgbClr val="F8766D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98" name="CustomShape 86"/>
            <p:cNvSpPr/>
            <p:nvPr/>
          </p:nvSpPr>
          <p:spPr>
            <a:xfrm>
              <a:off x="4046760" y="5323320"/>
              <a:ext cx="9900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F8766D"/>
                  </a:solidFill>
                  <a:latin typeface="Arial"/>
                  <a:ea typeface="Calibri"/>
                </a:rPr>
                <a:t>a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299" name="CustomShape 87"/>
            <p:cNvSpPr/>
            <p:nvPr/>
          </p:nvSpPr>
          <p:spPr>
            <a:xfrm>
              <a:off x="5839920" y="5325480"/>
              <a:ext cx="64080" cy="64080"/>
            </a:xfrm>
            <a:prstGeom prst="ellipse">
              <a:avLst/>
            </a:prstGeom>
            <a:solidFill>
              <a:srgbClr val="A3A500"/>
            </a:solidFill>
            <a:ln w="9000">
              <a:solidFill>
                <a:srgbClr val="A3A5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00" name="CustomShape 88"/>
            <p:cNvSpPr/>
            <p:nvPr/>
          </p:nvSpPr>
          <p:spPr>
            <a:xfrm>
              <a:off x="5758200" y="5357880"/>
              <a:ext cx="227160" cy="360"/>
            </a:xfrm>
            <a:custGeom>
              <a:avLst/>
              <a:gdLst/>
              <a:ahLst/>
              <a:cxnLst/>
              <a:rect l="l" t="t" r="r" b="b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noFill/>
            <a:ln w="13680">
              <a:solidFill>
                <a:srgbClr val="A3A5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01" name="CustomShape 89"/>
            <p:cNvSpPr/>
            <p:nvPr/>
          </p:nvSpPr>
          <p:spPr>
            <a:xfrm>
              <a:off x="5741640" y="5227200"/>
              <a:ext cx="260640" cy="260640"/>
            </a:xfrm>
            <a:prstGeom prst="rect">
              <a:avLst/>
            </a:prstGeom>
            <a:solidFill>
              <a:srgbClr val="A3A500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02" name="CustomShape 90"/>
            <p:cNvSpPr/>
            <p:nvPr/>
          </p:nvSpPr>
          <p:spPr>
            <a:xfrm>
              <a:off x="5823000" y="5323320"/>
              <a:ext cx="9900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A3A500"/>
                  </a:solidFill>
                  <a:latin typeface="Arial"/>
                  <a:ea typeface="Calibri"/>
                </a:rPr>
                <a:t>a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303" name="CustomShape 91"/>
            <p:cNvSpPr/>
            <p:nvPr/>
          </p:nvSpPr>
          <p:spPr>
            <a:xfrm>
              <a:off x="7399080" y="5325480"/>
              <a:ext cx="64080" cy="64080"/>
            </a:xfrm>
            <a:prstGeom prst="ellipse">
              <a:avLst/>
            </a:prstGeom>
            <a:solidFill>
              <a:srgbClr val="00BF7D"/>
            </a:solidFill>
            <a:ln w="9000">
              <a:solidFill>
                <a:srgbClr val="00BF7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04" name="CustomShape 92"/>
            <p:cNvSpPr/>
            <p:nvPr/>
          </p:nvSpPr>
          <p:spPr>
            <a:xfrm>
              <a:off x="7317360" y="5357880"/>
              <a:ext cx="227160" cy="360"/>
            </a:xfrm>
            <a:custGeom>
              <a:avLst/>
              <a:gdLst/>
              <a:ahLst/>
              <a:cxnLst/>
              <a:rect l="l" t="t" r="r" b="b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noFill/>
            <a:ln w="13680">
              <a:solidFill>
                <a:srgbClr val="00BF7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05" name="CustomShape 93"/>
            <p:cNvSpPr/>
            <p:nvPr/>
          </p:nvSpPr>
          <p:spPr>
            <a:xfrm>
              <a:off x="7300800" y="5227200"/>
              <a:ext cx="260640" cy="260640"/>
            </a:xfrm>
            <a:prstGeom prst="rect">
              <a:avLst/>
            </a:prstGeom>
            <a:solidFill>
              <a:srgbClr val="00BF7D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06" name="CustomShape 94"/>
            <p:cNvSpPr/>
            <p:nvPr/>
          </p:nvSpPr>
          <p:spPr>
            <a:xfrm>
              <a:off x="7382160" y="5323320"/>
              <a:ext cx="9900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00BF7D"/>
                  </a:solidFill>
                  <a:latin typeface="Arial"/>
                  <a:ea typeface="Calibri"/>
                </a:rPr>
                <a:t>a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307" name="CustomShape 95"/>
            <p:cNvSpPr/>
            <p:nvPr/>
          </p:nvSpPr>
          <p:spPr>
            <a:xfrm>
              <a:off x="4063320" y="5700240"/>
              <a:ext cx="64080" cy="64080"/>
            </a:xfrm>
            <a:prstGeom prst="ellipse">
              <a:avLst/>
            </a:prstGeom>
            <a:solidFill>
              <a:srgbClr val="00B0F6"/>
            </a:solidFill>
            <a:ln w="9000">
              <a:solidFill>
                <a:srgbClr val="00B0F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08" name="CustomShape 96"/>
            <p:cNvSpPr/>
            <p:nvPr/>
          </p:nvSpPr>
          <p:spPr>
            <a:xfrm>
              <a:off x="3981960" y="5732280"/>
              <a:ext cx="227160" cy="360"/>
            </a:xfrm>
            <a:custGeom>
              <a:avLst/>
              <a:gdLst/>
              <a:ahLst/>
              <a:cxnLst/>
              <a:rect l="l" t="t" r="r" b="b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noFill/>
            <a:ln w="13680">
              <a:solidFill>
                <a:srgbClr val="00B0F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09" name="CustomShape 97"/>
            <p:cNvSpPr/>
            <p:nvPr/>
          </p:nvSpPr>
          <p:spPr>
            <a:xfrm>
              <a:off x="3965040" y="5601600"/>
              <a:ext cx="260640" cy="260640"/>
            </a:xfrm>
            <a:prstGeom prst="rect">
              <a:avLst/>
            </a:prstGeom>
            <a:solidFill>
              <a:srgbClr val="00B0F6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10" name="CustomShape 98"/>
            <p:cNvSpPr/>
            <p:nvPr/>
          </p:nvSpPr>
          <p:spPr>
            <a:xfrm>
              <a:off x="4046760" y="5697720"/>
              <a:ext cx="9900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00B0F6"/>
                  </a:solidFill>
                  <a:latin typeface="Arial"/>
                  <a:ea typeface="Calibri"/>
                </a:rPr>
                <a:t>a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311" name="CustomShape 99"/>
            <p:cNvSpPr/>
            <p:nvPr/>
          </p:nvSpPr>
          <p:spPr>
            <a:xfrm>
              <a:off x="5839920" y="5700240"/>
              <a:ext cx="64080" cy="64080"/>
            </a:xfrm>
            <a:prstGeom prst="ellipse">
              <a:avLst/>
            </a:prstGeom>
            <a:solidFill>
              <a:srgbClr val="E76BF3"/>
            </a:solidFill>
            <a:ln w="9000">
              <a:solidFill>
                <a:srgbClr val="E76BF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12" name="CustomShape 100"/>
            <p:cNvSpPr/>
            <p:nvPr/>
          </p:nvSpPr>
          <p:spPr>
            <a:xfrm>
              <a:off x="5758200" y="5732280"/>
              <a:ext cx="227160" cy="360"/>
            </a:xfrm>
            <a:custGeom>
              <a:avLst/>
              <a:gdLst/>
              <a:ahLst/>
              <a:cxnLst/>
              <a:rect l="l" t="t" r="r" b="b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noFill/>
            <a:ln w="13680">
              <a:solidFill>
                <a:srgbClr val="E76BF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13" name="CustomShape 101"/>
            <p:cNvSpPr/>
            <p:nvPr/>
          </p:nvSpPr>
          <p:spPr>
            <a:xfrm>
              <a:off x="5741640" y="5601600"/>
              <a:ext cx="260640" cy="260640"/>
            </a:xfrm>
            <a:prstGeom prst="rect">
              <a:avLst/>
            </a:prstGeom>
            <a:solidFill>
              <a:srgbClr val="E76BF3">
                <a:alpha val="15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14" name="CustomShape 102"/>
            <p:cNvSpPr/>
            <p:nvPr/>
          </p:nvSpPr>
          <p:spPr>
            <a:xfrm>
              <a:off x="5823000" y="5697720"/>
              <a:ext cx="9900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76BF3"/>
                  </a:solidFill>
                  <a:latin typeface="Arial"/>
                  <a:ea typeface="Calibri"/>
                </a:rPr>
                <a:t>a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315" name="CustomShape 103"/>
            <p:cNvSpPr/>
            <p:nvPr/>
          </p:nvSpPr>
          <p:spPr>
            <a:xfrm>
              <a:off x="4359240" y="5316840"/>
              <a:ext cx="527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Emotions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316" name="CustomShape 104"/>
            <p:cNvSpPr/>
            <p:nvPr/>
          </p:nvSpPr>
          <p:spPr>
            <a:xfrm>
              <a:off x="6146640" y="5288040"/>
              <a:ext cx="72648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Hyperactivity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317" name="CustomShape 105"/>
            <p:cNvSpPr/>
            <p:nvPr/>
          </p:nvSpPr>
          <p:spPr>
            <a:xfrm>
              <a:off x="7728480" y="5316840"/>
              <a:ext cx="10832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Pro-social behavior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318" name="CustomShape 106"/>
            <p:cNvSpPr/>
            <p:nvPr/>
          </p:nvSpPr>
          <p:spPr>
            <a:xfrm>
              <a:off x="4396680" y="5691240"/>
              <a:ext cx="114552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Problematic conduct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319" name="CustomShape 107"/>
            <p:cNvSpPr/>
            <p:nvPr/>
          </p:nvSpPr>
          <p:spPr>
            <a:xfrm>
              <a:off x="6162480" y="5664240"/>
              <a:ext cx="95508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Relation to peers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320" name="CustomShape 108"/>
            <p:cNvSpPr/>
            <p:nvPr/>
          </p:nvSpPr>
          <p:spPr>
            <a:xfrm>
              <a:off x="7677360" y="6031440"/>
              <a:ext cx="198396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95% Intervaly spolehlivosti, n = 139</a:t>
              </a:r>
              <a:endParaRPr lang="en-GB" sz="1000" b="0" strike="noStrike" spc="-1">
                <a:latin typeface="Arial"/>
              </a:endParaRPr>
            </a:p>
          </p:txBody>
        </p:sp>
      </p:grpSp>
      <p:pic>
        <p:nvPicPr>
          <p:cNvPr id="110" name="Picture 5">
            <a:extLst>
              <a:ext uri="{FF2B5EF4-FFF2-40B4-BE49-F238E27FC236}">
                <a16:creationId xmlns:a16="http://schemas.microsoft.com/office/drawing/2014/main" id="{E3B42114-8E53-4823-9527-7F1FB4173B67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TextShape 1"/>
          <p:cNvSpPr txBox="1"/>
          <p:nvPr/>
        </p:nvSpPr>
        <p:spPr>
          <a:xfrm>
            <a:off x="609480" y="281160"/>
            <a:ext cx="711468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rmAutofit fontScale="85000" lnSpcReduction="20000"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 dirty="0">
                <a:solidFill>
                  <a:srgbClr val="034EA2"/>
                </a:solidFill>
                <a:latin typeface="Calibri"/>
              </a:rPr>
              <a:t>Dimenze pro-sociálního chování tříděná podle školky a pohlaví dítěte, všichni žáci</a:t>
            </a:r>
            <a:endParaRPr lang="cs-CZ" sz="3600" b="0" strike="noStrike" spc="-1" dirty="0">
              <a:solidFill>
                <a:srgbClr val="262626"/>
              </a:solidFill>
              <a:latin typeface="Calibri"/>
            </a:endParaRPr>
          </a:p>
        </p:txBody>
      </p:sp>
      <p:grpSp>
        <p:nvGrpSpPr>
          <p:cNvPr id="322" name="Group 2"/>
          <p:cNvGrpSpPr/>
          <p:nvPr/>
        </p:nvGrpSpPr>
        <p:grpSpPr>
          <a:xfrm>
            <a:off x="3425040" y="1350360"/>
            <a:ext cx="5339880" cy="4919040"/>
            <a:chOff x="3425040" y="1350360"/>
            <a:chExt cx="5339880" cy="4919040"/>
          </a:xfrm>
        </p:grpSpPr>
        <p:sp>
          <p:nvSpPr>
            <p:cNvPr id="323" name="CustomShape 3"/>
            <p:cNvSpPr/>
            <p:nvPr/>
          </p:nvSpPr>
          <p:spPr>
            <a:xfrm>
              <a:off x="3425040" y="1350360"/>
              <a:ext cx="5339880" cy="491904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FFF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4" name="CustomShape 4"/>
            <p:cNvSpPr/>
            <p:nvPr/>
          </p:nvSpPr>
          <p:spPr>
            <a:xfrm>
              <a:off x="3425040" y="1350360"/>
              <a:ext cx="5339880" cy="4919040"/>
            </a:xfrm>
            <a:prstGeom prst="rect">
              <a:avLst/>
            </a:prstGeom>
            <a:solidFill>
              <a:srgbClr val="FFFFFF"/>
            </a:solidFill>
            <a:ln w="13680">
              <a:solidFill>
                <a:srgbClr val="FFF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5" name="CustomShape 5"/>
            <p:cNvSpPr/>
            <p:nvPr/>
          </p:nvSpPr>
          <p:spPr>
            <a:xfrm>
              <a:off x="3897720" y="1612080"/>
              <a:ext cx="1558080" cy="36727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6" name="CustomShape 6"/>
            <p:cNvSpPr/>
            <p:nvPr/>
          </p:nvSpPr>
          <p:spPr>
            <a:xfrm>
              <a:off x="3945960" y="3414600"/>
              <a:ext cx="45360" cy="4536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7" name="CustomShape 7"/>
            <p:cNvSpPr/>
            <p:nvPr/>
          </p:nvSpPr>
          <p:spPr>
            <a:xfrm>
              <a:off x="3945960" y="3022560"/>
              <a:ext cx="45360" cy="4536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8" name="CustomShape 8"/>
            <p:cNvSpPr/>
            <p:nvPr/>
          </p:nvSpPr>
          <p:spPr>
            <a:xfrm>
              <a:off x="4229280" y="3418920"/>
              <a:ext cx="45360" cy="4536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9" name="CustomShape 9"/>
            <p:cNvSpPr/>
            <p:nvPr/>
          </p:nvSpPr>
          <p:spPr>
            <a:xfrm>
              <a:off x="4229280" y="2951280"/>
              <a:ext cx="45360" cy="4536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0" name="CustomShape 10"/>
            <p:cNvSpPr/>
            <p:nvPr/>
          </p:nvSpPr>
          <p:spPr>
            <a:xfrm>
              <a:off x="4512600" y="3169080"/>
              <a:ext cx="45360" cy="4536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1" name="CustomShape 11"/>
            <p:cNvSpPr/>
            <p:nvPr/>
          </p:nvSpPr>
          <p:spPr>
            <a:xfrm>
              <a:off x="4512600" y="2743920"/>
              <a:ext cx="45360" cy="4536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2" name="CustomShape 12"/>
            <p:cNvSpPr/>
            <p:nvPr/>
          </p:nvSpPr>
          <p:spPr>
            <a:xfrm>
              <a:off x="4795920" y="3167280"/>
              <a:ext cx="45360" cy="4536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3" name="CustomShape 13"/>
            <p:cNvSpPr/>
            <p:nvPr/>
          </p:nvSpPr>
          <p:spPr>
            <a:xfrm>
              <a:off x="4795920" y="2738160"/>
              <a:ext cx="45360" cy="4536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4" name="CustomShape 14"/>
            <p:cNvSpPr/>
            <p:nvPr/>
          </p:nvSpPr>
          <p:spPr>
            <a:xfrm>
              <a:off x="5079240" y="3024360"/>
              <a:ext cx="45360" cy="4536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5" name="CustomShape 15"/>
            <p:cNvSpPr/>
            <p:nvPr/>
          </p:nvSpPr>
          <p:spPr>
            <a:xfrm>
              <a:off x="5079240" y="2519280"/>
              <a:ext cx="45360" cy="4536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6" name="CustomShape 16"/>
            <p:cNvSpPr/>
            <p:nvPr/>
          </p:nvSpPr>
          <p:spPr>
            <a:xfrm>
              <a:off x="5362560" y="3093480"/>
              <a:ext cx="45360" cy="4536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7" name="CustomShape 17"/>
            <p:cNvSpPr/>
            <p:nvPr/>
          </p:nvSpPr>
          <p:spPr>
            <a:xfrm>
              <a:off x="5362560" y="2778840"/>
              <a:ext cx="45360" cy="4536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8" name="CustomShape 18"/>
            <p:cNvSpPr/>
            <p:nvPr/>
          </p:nvSpPr>
          <p:spPr>
            <a:xfrm>
              <a:off x="3968640" y="3047400"/>
              <a:ext cx="1416600" cy="393840"/>
            </a:xfrm>
            <a:custGeom>
              <a:avLst/>
              <a:gdLst/>
              <a:ahLst/>
              <a:cxnLst/>
              <a:rect l="l" t="t" r="r" b="b"/>
              <a:pathLst>
                <a:path w="1540527" h="428759">
                  <a:moveTo>
                    <a:pt x="0" y="424119"/>
                  </a:moveTo>
                  <a:lnTo>
                    <a:pt x="308105" y="428759"/>
                  </a:lnTo>
                  <a:lnTo>
                    <a:pt x="616211" y="157326"/>
                  </a:lnTo>
                  <a:lnTo>
                    <a:pt x="924316" y="155354"/>
                  </a:lnTo>
                  <a:lnTo>
                    <a:pt x="1232422" y="0"/>
                  </a:lnTo>
                  <a:lnTo>
                    <a:pt x="1540527" y="74922"/>
                  </a:lnTo>
                </a:path>
              </a:pathLst>
            </a:custGeom>
            <a:noFill/>
            <a:ln w="1368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9" name="CustomShape 19"/>
            <p:cNvSpPr/>
            <p:nvPr/>
          </p:nvSpPr>
          <p:spPr>
            <a:xfrm>
              <a:off x="3968640" y="2541960"/>
              <a:ext cx="1416600" cy="503280"/>
            </a:xfrm>
            <a:custGeom>
              <a:avLst/>
              <a:gdLst/>
              <a:ahLst/>
              <a:cxnLst/>
              <a:rect l="l" t="t" r="r" b="b"/>
              <a:pathLst>
                <a:path w="1540527" h="547481">
                  <a:moveTo>
                    <a:pt x="0" y="547481"/>
                  </a:moveTo>
                  <a:lnTo>
                    <a:pt x="308105" y="469717"/>
                  </a:lnTo>
                  <a:lnTo>
                    <a:pt x="616211" y="244227"/>
                  </a:lnTo>
                  <a:lnTo>
                    <a:pt x="924316" y="238243"/>
                  </a:lnTo>
                  <a:lnTo>
                    <a:pt x="1232422" y="0"/>
                  </a:lnTo>
                  <a:lnTo>
                    <a:pt x="1540527" y="282185"/>
                  </a:lnTo>
                </a:path>
              </a:pathLst>
            </a:custGeom>
            <a:noFill/>
            <a:ln w="1368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40" name="CustomShape 20"/>
            <p:cNvSpPr/>
            <p:nvPr/>
          </p:nvSpPr>
          <p:spPr>
            <a:xfrm>
              <a:off x="3968640" y="2804760"/>
              <a:ext cx="1416600" cy="743400"/>
            </a:xfrm>
            <a:custGeom>
              <a:avLst/>
              <a:gdLst/>
              <a:ahLst/>
              <a:cxnLst/>
              <a:rect l="l" t="t" r="r" b="b"/>
              <a:pathLst>
                <a:path w="1540527" h="808812">
                  <a:moveTo>
                    <a:pt x="0" y="571712"/>
                  </a:moveTo>
                  <a:lnTo>
                    <a:pt x="308105" y="575799"/>
                  </a:lnTo>
                  <a:lnTo>
                    <a:pt x="616211" y="273806"/>
                  </a:lnTo>
                  <a:lnTo>
                    <a:pt x="924316" y="282069"/>
                  </a:lnTo>
                  <a:lnTo>
                    <a:pt x="1232422" y="0"/>
                  </a:lnTo>
                  <a:lnTo>
                    <a:pt x="1540527" y="36918"/>
                  </a:lnTo>
                  <a:lnTo>
                    <a:pt x="1540527" y="640019"/>
                  </a:lnTo>
                  <a:lnTo>
                    <a:pt x="1232422" y="527094"/>
                  </a:lnTo>
                  <a:lnTo>
                    <a:pt x="924316" y="555732"/>
                  </a:lnTo>
                  <a:lnTo>
                    <a:pt x="616211" y="567939"/>
                  </a:lnTo>
                  <a:lnTo>
                    <a:pt x="308105" y="808812"/>
                  </a:lnTo>
                  <a:lnTo>
                    <a:pt x="0" y="803619"/>
                  </a:lnTo>
                  <a:close/>
                </a:path>
              </a:pathLst>
            </a:custGeom>
            <a:solidFill>
              <a:srgbClr val="4876FF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41" name="CustomShape 21"/>
            <p:cNvSpPr/>
            <p:nvPr/>
          </p:nvSpPr>
          <p:spPr>
            <a:xfrm>
              <a:off x="3968640" y="2351160"/>
              <a:ext cx="1416600" cy="789840"/>
            </a:xfrm>
            <a:custGeom>
              <a:avLst/>
              <a:gdLst/>
              <a:ahLst/>
              <a:cxnLst/>
              <a:rect l="l" t="t" r="r" b="b"/>
              <a:pathLst>
                <a:path w="1540527" h="859201">
                  <a:moveTo>
                    <a:pt x="0" y="651093"/>
                  </a:moveTo>
                  <a:lnTo>
                    <a:pt x="308105" y="575233"/>
                  </a:lnTo>
                  <a:lnTo>
                    <a:pt x="616211" y="326159"/>
                  </a:lnTo>
                  <a:lnTo>
                    <a:pt x="924316" y="322833"/>
                  </a:lnTo>
                  <a:lnTo>
                    <a:pt x="1232422" y="0"/>
                  </a:lnTo>
                  <a:lnTo>
                    <a:pt x="1540527" y="264335"/>
                  </a:lnTo>
                  <a:lnTo>
                    <a:pt x="1540527" y="715366"/>
                  </a:lnTo>
                  <a:lnTo>
                    <a:pt x="1232422" y="415331"/>
                  </a:lnTo>
                  <a:lnTo>
                    <a:pt x="924316" y="568985"/>
                  </a:lnTo>
                  <a:lnTo>
                    <a:pt x="616211" y="577627"/>
                  </a:lnTo>
                  <a:lnTo>
                    <a:pt x="308105" y="779532"/>
                  </a:lnTo>
                  <a:lnTo>
                    <a:pt x="0" y="859201"/>
                  </a:lnTo>
                  <a:close/>
                </a:path>
              </a:pathLst>
            </a:custGeom>
            <a:solidFill>
              <a:srgbClr val="EE5C42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42" name="CustomShape 22"/>
            <p:cNvSpPr/>
            <p:nvPr/>
          </p:nvSpPr>
          <p:spPr>
            <a:xfrm>
              <a:off x="3906000" y="323496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4876FF"/>
                  </a:solidFill>
                  <a:latin typeface="Arial"/>
                  <a:ea typeface="Calibri"/>
                </a:rPr>
                <a:t>5.5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343" name="CustomShape 23"/>
            <p:cNvSpPr/>
            <p:nvPr/>
          </p:nvSpPr>
          <p:spPr>
            <a:xfrm>
              <a:off x="3906000" y="284148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E5C42"/>
                  </a:solidFill>
                  <a:latin typeface="Arial"/>
                  <a:ea typeface="Calibri"/>
                </a:rPr>
                <a:t>6.8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344" name="CustomShape 24"/>
            <p:cNvSpPr/>
            <p:nvPr/>
          </p:nvSpPr>
          <p:spPr>
            <a:xfrm>
              <a:off x="5201280" y="309096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4876FF"/>
                  </a:solidFill>
                  <a:latin typeface="Arial"/>
                  <a:ea typeface="Calibri"/>
                </a:rPr>
                <a:t>6.6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345" name="CustomShape 25"/>
            <p:cNvSpPr/>
            <p:nvPr/>
          </p:nvSpPr>
          <p:spPr>
            <a:xfrm>
              <a:off x="5254560" y="251604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E5C42"/>
                  </a:solidFill>
                  <a:latin typeface="Arial"/>
                  <a:ea typeface="Calibri"/>
                </a:rPr>
                <a:t>7.6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346" name="CustomShape 26"/>
            <p:cNvSpPr/>
            <p:nvPr/>
          </p:nvSpPr>
          <p:spPr>
            <a:xfrm>
              <a:off x="5520240" y="1612080"/>
              <a:ext cx="1558080" cy="36727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47" name="CustomShape 27"/>
            <p:cNvSpPr/>
            <p:nvPr/>
          </p:nvSpPr>
          <p:spPr>
            <a:xfrm>
              <a:off x="5568120" y="3492000"/>
              <a:ext cx="45360" cy="4536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48" name="CustomShape 28"/>
            <p:cNvSpPr/>
            <p:nvPr/>
          </p:nvSpPr>
          <p:spPr>
            <a:xfrm>
              <a:off x="5568120" y="3006000"/>
              <a:ext cx="45360" cy="4536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49" name="CustomShape 29"/>
            <p:cNvSpPr/>
            <p:nvPr/>
          </p:nvSpPr>
          <p:spPr>
            <a:xfrm>
              <a:off x="5851800" y="3332160"/>
              <a:ext cx="45360" cy="4536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0" name="CustomShape 30"/>
            <p:cNvSpPr/>
            <p:nvPr/>
          </p:nvSpPr>
          <p:spPr>
            <a:xfrm>
              <a:off x="5851800" y="2967840"/>
              <a:ext cx="45360" cy="4536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1" name="CustomShape 31"/>
            <p:cNvSpPr/>
            <p:nvPr/>
          </p:nvSpPr>
          <p:spPr>
            <a:xfrm>
              <a:off x="6135120" y="3128760"/>
              <a:ext cx="45360" cy="4536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2" name="CustomShape 32"/>
            <p:cNvSpPr/>
            <p:nvPr/>
          </p:nvSpPr>
          <p:spPr>
            <a:xfrm>
              <a:off x="6135120" y="2828520"/>
              <a:ext cx="45360" cy="4536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3" name="CustomShape 33"/>
            <p:cNvSpPr/>
            <p:nvPr/>
          </p:nvSpPr>
          <p:spPr>
            <a:xfrm>
              <a:off x="6418440" y="2966040"/>
              <a:ext cx="45360" cy="4536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4" name="CustomShape 34"/>
            <p:cNvSpPr/>
            <p:nvPr/>
          </p:nvSpPr>
          <p:spPr>
            <a:xfrm>
              <a:off x="6418440" y="2563920"/>
              <a:ext cx="45360" cy="4536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5" name="CustomShape 35"/>
            <p:cNvSpPr/>
            <p:nvPr/>
          </p:nvSpPr>
          <p:spPr>
            <a:xfrm>
              <a:off x="6701760" y="2523960"/>
              <a:ext cx="45360" cy="4536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6" name="CustomShape 36"/>
            <p:cNvSpPr/>
            <p:nvPr/>
          </p:nvSpPr>
          <p:spPr>
            <a:xfrm>
              <a:off x="6701760" y="2666880"/>
              <a:ext cx="45360" cy="4536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7" name="CustomShape 37"/>
            <p:cNvSpPr/>
            <p:nvPr/>
          </p:nvSpPr>
          <p:spPr>
            <a:xfrm>
              <a:off x="6985080" y="2666880"/>
              <a:ext cx="45360" cy="4536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8" name="CustomShape 38"/>
            <p:cNvSpPr/>
            <p:nvPr/>
          </p:nvSpPr>
          <p:spPr>
            <a:xfrm>
              <a:off x="6985080" y="2475720"/>
              <a:ext cx="45360" cy="4536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9" name="CustomShape 39"/>
            <p:cNvSpPr/>
            <p:nvPr/>
          </p:nvSpPr>
          <p:spPr>
            <a:xfrm>
              <a:off x="5591160" y="2547000"/>
              <a:ext cx="1416600" cy="967680"/>
            </a:xfrm>
            <a:custGeom>
              <a:avLst/>
              <a:gdLst/>
              <a:ahLst/>
              <a:cxnLst/>
              <a:rect l="l" t="t" r="r" b="b"/>
              <a:pathLst>
                <a:path w="1540527" h="1052520">
                  <a:moveTo>
                    <a:pt x="0" y="1052520"/>
                  </a:moveTo>
                  <a:lnTo>
                    <a:pt x="308105" y="878587"/>
                  </a:lnTo>
                  <a:lnTo>
                    <a:pt x="616211" y="657419"/>
                  </a:lnTo>
                  <a:lnTo>
                    <a:pt x="924316" y="480481"/>
                  </a:lnTo>
                  <a:lnTo>
                    <a:pt x="1232422" y="0"/>
                  </a:lnTo>
                  <a:lnTo>
                    <a:pt x="1540527" y="155330"/>
                  </a:lnTo>
                </a:path>
              </a:pathLst>
            </a:custGeom>
            <a:noFill/>
            <a:ln w="1368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60" name="CustomShape 40"/>
            <p:cNvSpPr/>
            <p:nvPr/>
          </p:nvSpPr>
          <p:spPr>
            <a:xfrm>
              <a:off x="5591160" y="2498760"/>
              <a:ext cx="1416600" cy="529920"/>
            </a:xfrm>
            <a:custGeom>
              <a:avLst/>
              <a:gdLst/>
              <a:ahLst/>
              <a:cxnLst/>
              <a:rect l="l" t="t" r="r" b="b"/>
              <a:pathLst>
                <a:path w="1540527" h="576412">
                  <a:moveTo>
                    <a:pt x="0" y="576412"/>
                  </a:moveTo>
                  <a:lnTo>
                    <a:pt x="308105" y="535082"/>
                  </a:lnTo>
                  <a:lnTo>
                    <a:pt x="616211" y="383512"/>
                  </a:lnTo>
                  <a:lnTo>
                    <a:pt x="924316" y="96026"/>
                  </a:lnTo>
                  <a:lnTo>
                    <a:pt x="1232422" y="207826"/>
                  </a:lnTo>
                  <a:lnTo>
                    <a:pt x="1540527" y="0"/>
                  </a:lnTo>
                </a:path>
              </a:pathLst>
            </a:custGeom>
            <a:noFill/>
            <a:ln w="1368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61" name="CustomShape 41"/>
            <p:cNvSpPr/>
            <p:nvPr/>
          </p:nvSpPr>
          <p:spPr>
            <a:xfrm>
              <a:off x="5591160" y="2215800"/>
              <a:ext cx="1416600" cy="1438200"/>
            </a:xfrm>
            <a:custGeom>
              <a:avLst/>
              <a:gdLst/>
              <a:ahLst/>
              <a:cxnLst/>
              <a:rect l="l" t="t" r="r" b="b"/>
              <a:pathLst>
                <a:path w="1540527" h="1564226">
                  <a:moveTo>
                    <a:pt x="0" y="1260866"/>
                  </a:moveTo>
                  <a:lnTo>
                    <a:pt x="308105" y="1090445"/>
                  </a:lnTo>
                  <a:lnTo>
                    <a:pt x="616211" y="813951"/>
                  </a:lnTo>
                  <a:lnTo>
                    <a:pt x="924316" y="616324"/>
                  </a:lnTo>
                  <a:lnTo>
                    <a:pt x="1232422" y="0"/>
                  </a:lnTo>
                  <a:lnTo>
                    <a:pt x="1540527" y="123957"/>
                  </a:lnTo>
                  <a:lnTo>
                    <a:pt x="1540527" y="906755"/>
                  </a:lnTo>
                  <a:lnTo>
                    <a:pt x="1232422" y="720052"/>
                  </a:lnTo>
                  <a:lnTo>
                    <a:pt x="924316" y="1064690"/>
                  </a:lnTo>
                  <a:lnTo>
                    <a:pt x="616211" y="1220939"/>
                  </a:lnTo>
                  <a:lnTo>
                    <a:pt x="308105" y="1386782"/>
                  </a:lnTo>
                  <a:lnTo>
                    <a:pt x="0" y="1564226"/>
                  </a:lnTo>
                  <a:close/>
                </a:path>
              </a:pathLst>
            </a:custGeom>
            <a:solidFill>
              <a:srgbClr val="4876FF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62" name="CustomShape 42"/>
            <p:cNvSpPr/>
            <p:nvPr/>
          </p:nvSpPr>
          <p:spPr>
            <a:xfrm>
              <a:off x="5591160" y="2269440"/>
              <a:ext cx="1416600" cy="885240"/>
            </a:xfrm>
            <a:custGeom>
              <a:avLst/>
              <a:gdLst/>
              <a:ahLst/>
              <a:cxnLst/>
              <a:rect l="l" t="t" r="r" b="b"/>
              <a:pathLst>
                <a:path w="1540527" h="962779">
                  <a:moveTo>
                    <a:pt x="0" y="688778"/>
                  </a:moveTo>
                  <a:lnTo>
                    <a:pt x="308105" y="632671"/>
                  </a:lnTo>
                  <a:lnTo>
                    <a:pt x="616211" y="450233"/>
                  </a:lnTo>
                  <a:lnTo>
                    <a:pt x="924316" y="179762"/>
                  </a:lnTo>
                  <a:lnTo>
                    <a:pt x="1232422" y="93397"/>
                  </a:lnTo>
                  <a:lnTo>
                    <a:pt x="1540527" y="0"/>
                  </a:lnTo>
                  <a:lnTo>
                    <a:pt x="1540527" y="498732"/>
                  </a:lnTo>
                  <a:lnTo>
                    <a:pt x="1232422" y="820987"/>
                  </a:lnTo>
                  <a:lnTo>
                    <a:pt x="924316" y="511021"/>
                  </a:lnTo>
                  <a:lnTo>
                    <a:pt x="616211" y="815523"/>
                  </a:lnTo>
                  <a:lnTo>
                    <a:pt x="308105" y="936226"/>
                  </a:lnTo>
                  <a:lnTo>
                    <a:pt x="0" y="962779"/>
                  </a:lnTo>
                  <a:close/>
                </a:path>
              </a:pathLst>
            </a:custGeom>
            <a:solidFill>
              <a:srgbClr val="EE5C42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63" name="CustomShape 43"/>
            <p:cNvSpPr/>
            <p:nvPr/>
          </p:nvSpPr>
          <p:spPr>
            <a:xfrm>
              <a:off x="5624280" y="342648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4876FF"/>
                  </a:solidFill>
                  <a:latin typeface="Arial"/>
                  <a:ea typeface="Calibri"/>
                </a:rPr>
                <a:t>5.3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364" name="CustomShape 44"/>
            <p:cNvSpPr/>
            <p:nvPr/>
          </p:nvSpPr>
          <p:spPr>
            <a:xfrm>
              <a:off x="5528520" y="282492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E5C42"/>
                  </a:solidFill>
                  <a:latin typeface="Arial"/>
                  <a:ea typeface="Calibri"/>
                </a:rPr>
                <a:t>6.9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365" name="CustomShape 45"/>
            <p:cNvSpPr/>
            <p:nvPr/>
          </p:nvSpPr>
          <p:spPr>
            <a:xfrm>
              <a:off x="6928200" y="2700360"/>
              <a:ext cx="9900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4876FF"/>
                  </a:solidFill>
                  <a:latin typeface="Arial"/>
                  <a:ea typeface="Calibri"/>
                </a:rPr>
                <a:t>8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366" name="CustomShape 46"/>
            <p:cNvSpPr/>
            <p:nvPr/>
          </p:nvSpPr>
          <p:spPr>
            <a:xfrm>
              <a:off x="6823800" y="229356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E5C42"/>
                  </a:solidFill>
                  <a:latin typeface="Arial"/>
                  <a:ea typeface="Calibri"/>
                </a:rPr>
                <a:t>8.6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367" name="CustomShape 47"/>
            <p:cNvSpPr/>
            <p:nvPr/>
          </p:nvSpPr>
          <p:spPr>
            <a:xfrm>
              <a:off x="7142760" y="1612080"/>
              <a:ext cx="1558080" cy="36727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68" name="CustomShape 48"/>
            <p:cNvSpPr/>
            <p:nvPr/>
          </p:nvSpPr>
          <p:spPr>
            <a:xfrm>
              <a:off x="7190640" y="3994200"/>
              <a:ext cx="45360" cy="4536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69" name="CustomShape 49"/>
            <p:cNvSpPr/>
            <p:nvPr/>
          </p:nvSpPr>
          <p:spPr>
            <a:xfrm>
              <a:off x="7190640" y="3345120"/>
              <a:ext cx="45360" cy="4536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70" name="CustomShape 50"/>
            <p:cNvSpPr/>
            <p:nvPr/>
          </p:nvSpPr>
          <p:spPr>
            <a:xfrm>
              <a:off x="7474320" y="3909960"/>
              <a:ext cx="45360" cy="4536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71" name="CustomShape 51"/>
            <p:cNvSpPr/>
            <p:nvPr/>
          </p:nvSpPr>
          <p:spPr>
            <a:xfrm>
              <a:off x="7474320" y="3441960"/>
              <a:ext cx="45360" cy="4536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72" name="CustomShape 52"/>
            <p:cNvSpPr/>
            <p:nvPr/>
          </p:nvSpPr>
          <p:spPr>
            <a:xfrm>
              <a:off x="7757640" y="3855960"/>
              <a:ext cx="45360" cy="4536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73" name="CustomShape 53"/>
            <p:cNvSpPr/>
            <p:nvPr/>
          </p:nvSpPr>
          <p:spPr>
            <a:xfrm>
              <a:off x="7757640" y="3262320"/>
              <a:ext cx="45360" cy="4536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74" name="CustomShape 54"/>
            <p:cNvSpPr/>
            <p:nvPr/>
          </p:nvSpPr>
          <p:spPr>
            <a:xfrm>
              <a:off x="8040960" y="3881160"/>
              <a:ext cx="45360" cy="4536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75" name="CustomShape 55"/>
            <p:cNvSpPr/>
            <p:nvPr/>
          </p:nvSpPr>
          <p:spPr>
            <a:xfrm>
              <a:off x="8040960" y="3184200"/>
              <a:ext cx="45360" cy="4536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76" name="CustomShape 56"/>
            <p:cNvSpPr/>
            <p:nvPr/>
          </p:nvSpPr>
          <p:spPr>
            <a:xfrm>
              <a:off x="8324280" y="3526920"/>
              <a:ext cx="45360" cy="4536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77" name="CustomShape 57"/>
            <p:cNvSpPr/>
            <p:nvPr/>
          </p:nvSpPr>
          <p:spPr>
            <a:xfrm>
              <a:off x="8324280" y="2666880"/>
              <a:ext cx="45360" cy="4536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78" name="CustomShape 58"/>
            <p:cNvSpPr/>
            <p:nvPr/>
          </p:nvSpPr>
          <p:spPr>
            <a:xfrm>
              <a:off x="8607600" y="2869200"/>
              <a:ext cx="45360" cy="4536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79" name="CustomShape 59"/>
            <p:cNvSpPr/>
            <p:nvPr/>
          </p:nvSpPr>
          <p:spPr>
            <a:xfrm>
              <a:off x="8607600" y="3057120"/>
              <a:ext cx="45360" cy="4536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0" name="CustomShape 60"/>
            <p:cNvSpPr/>
            <p:nvPr/>
          </p:nvSpPr>
          <p:spPr>
            <a:xfrm>
              <a:off x="7213680" y="2892240"/>
              <a:ext cx="1416600" cy="1124640"/>
            </a:xfrm>
            <a:custGeom>
              <a:avLst/>
              <a:gdLst/>
              <a:ahLst/>
              <a:cxnLst/>
              <a:rect l="l" t="t" r="r" b="b"/>
              <a:pathLst>
                <a:path w="1540527" h="1223227">
                  <a:moveTo>
                    <a:pt x="0" y="1223227"/>
                  </a:moveTo>
                  <a:lnTo>
                    <a:pt x="308105" y="1131693"/>
                  </a:lnTo>
                  <a:lnTo>
                    <a:pt x="616211" y="1072750"/>
                  </a:lnTo>
                  <a:lnTo>
                    <a:pt x="924316" y="1100257"/>
                  </a:lnTo>
                  <a:lnTo>
                    <a:pt x="1232422" y="715167"/>
                  </a:lnTo>
                  <a:lnTo>
                    <a:pt x="1540527" y="0"/>
                  </a:lnTo>
                </a:path>
              </a:pathLst>
            </a:custGeom>
            <a:noFill/>
            <a:ln w="1368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1" name="CustomShape 61"/>
            <p:cNvSpPr/>
            <p:nvPr/>
          </p:nvSpPr>
          <p:spPr>
            <a:xfrm>
              <a:off x="7213680" y="2689920"/>
              <a:ext cx="1416600" cy="774720"/>
            </a:xfrm>
            <a:custGeom>
              <a:avLst/>
              <a:gdLst/>
              <a:ahLst/>
              <a:cxnLst/>
              <a:rect l="l" t="t" r="r" b="b"/>
              <a:pathLst>
                <a:path w="1540527" h="842875">
                  <a:moveTo>
                    <a:pt x="0" y="737516"/>
                  </a:moveTo>
                  <a:lnTo>
                    <a:pt x="308105" y="842875"/>
                  </a:lnTo>
                  <a:lnTo>
                    <a:pt x="616211" y="647459"/>
                  </a:lnTo>
                  <a:lnTo>
                    <a:pt x="924316" y="562353"/>
                  </a:lnTo>
                  <a:lnTo>
                    <a:pt x="1232422" y="0"/>
                  </a:lnTo>
                  <a:lnTo>
                    <a:pt x="1540527" y="424384"/>
                  </a:lnTo>
                </a:path>
              </a:pathLst>
            </a:custGeom>
            <a:noFill/>
            <a:ln w="1368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2" name="CustomShape 62"/>
            <p:cNvSpPr/>
            <p:nvPr/>
          </p:nvSpPr>
          <p:spPr>
            <a:xfrm>
              <a:off x="7213680" y="1974600"/>
              <a:ext cx="1416600" cy="2598480"/>
            </a:xfrm>
            <a:custGeom>
              <a:avLst/>
              <a:gdLst/>
              <a:ahLst/>
              <a:cxnLst/>
              <a:rect l="l" t="t" r="r" b="b"/>
              <a:pathLst>
                <a:path w="1540527" h="2826035">
                  <a:moveTo>
                    <a:pt x="0" y="1981859"/>
                  </a:moveTo>
                  <a:lnTo>
                    <a:pt x="308105" y="1816858"/>
                  </a:lnTo>
                  <a:lnTo>
                    <a:pt x="616211" y="1715753"/>
                  </a:lnTo>
                  <a:lnTo>
                    <a:pt x="924316" y="1638222"/>
                  </a:lnTo>
                  <a:lnTo>
                    <a:pt x="1232422" y="599503"/>
                  </a:lnTo>
                  <a:lnTo>
                    <a:pt x="1540527" y="0"/>
                  </a:lnTo>
                  <a:lnTo>
                    <a:pt x="1540527" y="1995203"/>
                  </a:lnTo>
                  <a:lnTo>
                    <a:pt x="1232422" y="2826035"/>
                  </a:lnTo>
                  <a:lnTo>
                    <a:pt x="924316" y="2557496"/>
                  </a:lnTo>
                  <a:lnTo>
                    <a:pt x="616211" y="2424952"/>
                  </a:lnTo>
                  <a:lnTo>
                    <a:pt x="308105" y="2441731"/>
                  </a:lnTo>
                  <a:lnTo>
                    <a:pt x="0" y="2459798"/>
                  </a:lnTo>
                  <a:close/>
                </a:path>
              </a:pathLst>
            </a:custGeom>
            <a:solidFill>
              <a:srgbClr val="4876FF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3" name="CustomShape 63"/>
            <p:cNvSpPr/>
            <p:nvPr/>
          </p:nvSpPr>
          <p:spPr>
            <a:xfrm>
              <a:off x="7213680" y="2239920"/>
              <a:ext cx="1416600" cy="1626480"/>
            </a:xfrm>
            <a:custGeom>
              <a:avLst/>
              <a:gdLst/>
              <a:ahLst/>
              <a:cxnLst/>
              <a:rect l="l" t="t" r="r" b="b"/>
              <a:pathLst>
                <a:path w="1540527" h="1768854">
                  <a:moveTo>
                    <a:pt x="0" y="1002537"/>
                  </a:moveTo>
                  <a:lnTo>
                    <a:pt x="308105" y="1084681"/>
                  </a:lnTo>
                  <a:lnTo>
                    <a:pt x="616211" y="828886"/>
                  </a:lnTo>
                  <a:lnTo>
                    <a:pt x="924316" y="731514"/>
                  </a:lnTo>
                  <a:lnTo>
                    <a:pt x="1232422" y="0"/>
                  </a:lnTo>
                  <a:lnTo>
                    <a:pt x="1540527" y="58014"/>
                  </a:lnTo>
                  <a:lnTo>
                    <a:pt x="1540527" y="1768854"/>
                  </a:lnTo>
                  <a:lnTo>
                    <a:pt x="1232422" y="978098"/>
                  </a:lnTo>
                  <a:lnTo>
                    <a:pt x="924316" y="1371291"/>
                  </a:lnTo>
                  <a:lnTo>
                    <a:pt x="616211" y="1444129"/>
                  </a:lnTo>
                  <a:lnTo>
                    <a:pt x="308105" y="1579168"/>
                  </a:lnTo>
                  <a:lnTo>
                    <a:pt x="0" y="1450593"/>
                  </a:lnTo>
                  <a:close/>
                </a:path>
              </a:pathLst>
            </a:custGeom>
            <a:solidFill>
              <a:srgbClr val="EE5C42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4" name="CustomShape 64"/>
            <p:cNvSpPr/>
            <p:nvPr/>
          </p:nvSpPr>
          <p:spPr>
            <a:xfrm>
              <a:off x="7151040" y="381312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4876FF"/>
                  </a:solidFill>
                  <a:latin typeface="Arial"/>
                  <a:ea typeface="Calibri"/>
                </a:rPr>
                <a:t>3.6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385" name="CustomShape 65"/>
            <p:cNvSpPr/>
            <p:nvPr/>
          </p:nvSpPr>
          <p:spPr>
            <a:xfrm>
              <a:off x="7151040" y="316404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E5C42"/>
                  </a:solidFill>
                  <a:latin typeface="Arial"/>
                  <a:ea typeface="Calibri"/>
                </a:rPr>
                <a:t>5.8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386" name="CustomShape 66"/>
            <p:cNvSpPr/>
            <p:nvPr/>
          </p:nvSpPr>
          <p:spPr>
            <a:xfrm>
              <a:off x="8420400" y="263736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4876FF"/>
                  </a:solidFill>
                  <a:latin typeface="Arial"/>
                  <a:ea typeface="Calibri"/>
                </a:rPr>
                <a:t>7.3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387" name="CustomShape 67"/>
            <p:cNvSpPr/>
            <p:nvPr/>
          </p:nvSpPr>
          <p:spPr>
            <a:xfrm>
              <a:off x="8340840" y="289512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E5C42"/>
                  </a:solidFill>
                  <a:latin typeface="Arial"/>
                  <a:ea typeface="Calibri"/>
                </a:rPr>
                <a:t>6.7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388" name="CustomShape 68"/>
            <p:cNvSpPr/>
            <p:nvPr/>
          </p:nvSpPr>
          <p:spPr>
            <a:xfrm>
              <a:off x="3897720" y="1414440"/>
              <a:ext cx="1558080" cy="1972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9" name="CustomShape 69"/>
            <p:cNvSpPr/>
            <p:nvPr/>
          </p:nvSpPr>
          <p:spPr>
            <a:xfrm>
              <a:off x="4548600" y="1424880"/>
              <a:ext cx="289080" cy="1785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100" b="0" strike="noStrike" spc="-1">
                  <a:solidFill>
                    <a:srgbClr val="1A1A1A"/>
                  </a:solidFill>
                  <a:latin typeface="Arial"/>
                  <a:ea typeface="Calibri"/>
                </a:rPr>
                <a:t>Štětí</a:t>
              </a:r>
              <a:endParaRPr lang="en-GB" sz="1100" b="0" strike="noStrike" spc="-1">
                <a:latin typeface="Arial"/>
              </a:endParaRPr>
            </a:p>
          </p:txBody>
        </p:sp>
        <p:sp>
          <p:nvSpPr>
            <p:cNvPr id="390" name="CustomShape 70"/>
            <p:cNvSpPr/>
            <p:nvPr/>
          </p:nvSpPr>
          <p:spPr>
            <a:xfrm>
              <a:off x="5520240" y="1414440"/>
              <a:ext cx="1558080" cy="1972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91" name="CustomShape 71"/>
            <p:cNvSpPr/>
            <p:nvPr/>
          </p:nvSpPr>
          <p:spPr>
            <a:xfrm>
              <a:off x="6036840" y="1443240"/>
              <a:ext cx="590760" cy="1785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100" b="0" strike="noStrike" spc="-1">
                  <a:solidFill>
                    <a:srgbClr val="1A1A1A"/>
                  </a:solidFill>
                  <a:latin typeface="Arial"/>
                  <a:ea typeface="Calibri"/>
                </a:rPr>
                <a:t>Roudnice</a:t>
              </a:r>
              <a:endParaRPr lang="en-GB" sz="1100" b="0" strike="noStrike" spc="-1">
                <a:latin typeface="Arial"/>
              </a:endParaRPr>
            </a:p>
          </p:txBody>
        </p:sp>
        <p:sp>
          <p:nvSpPr>
            <p:cNvPr id="392" name="CustomShape 72"/>
            <p:cNvSpPr/>
            <p:nvPr/>
          </p:nvSpPr>
          <p:spPr>
            <a:xfrm>
              <a:off x="7142760" y="1414440"/>
              <a:ext cx="1558080" cy="1972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93" name="CustomShape 73"/>
            <p:cNvSpPr/>
            <p:nvPr/>
          </p:nvSpPr>
          <p:spPr>
            <a:xfrm>
              <a:off x="7724160" y="1423800"/>
              <a:ext cx="444600" cy="1785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100" b="0" strike="noStrike" spc="-1">
                  <a:solidFill>
                    <a:srgbClr val="1A1A1A"/>
                  </a:solidFill>
                  <a:latin typeface="Arial"/>
                  <a:ea typeface="Calibri"/>
                </a:rPr>
                <a:t>Krupka</a:t>
              </a:r>
              <a:endParaRPr lang="en-GB" sz="1100" b="0" strike="noStrike" spc="-1">
                <a:latin typeface="Arial"/>
              </a:endParaRPr>
            </a:p>
          </p:txBody>
        </p:sp>
        <p:sp>
          <p:nvSpPr>
            <p:cNvPr id="394" name="CustomShape 74"/>
            <p:cNvSpPr/>
            <p:nvPr/>
          </p:nvSpPr>
          <p:spPr>
            <a:xfrm>
              <a:off x="3897720" y="5285160"/>
              <a:ext cx="1558080" cy="360"/>
            </a:xfrm>
            <a:custGeom>
              <a:avLst/>
              <a:gdLst/>
              <a:ahLst/>
              <a:cxnLst/>
              <a:rect l="l" t="t" r="r" b="b"/>
              <a:pathLst>
                <a:path w="1694580">
                  <a:moveTo>
                    <a:pt x="0" y="0"/>
                  </a:moveTo>
                  <a:lnTo>
                    <a:pt x="1694580" y="0"/>
                  </a:lnTo>
                </a:path>
              </a:pathLst>
            </a:custGeom>
            <a:noFill/>
            <a:ln w="1368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95" name="CustomShape 75"/>
            <p:cNvSpPr/>
            <p:nvPr/>
          </p:nvSpPr>
          <p:spPr>
            <a:xfrm>
              <a:off x="3968640" y="5285160"/>
              <a:ext cx="360" cy="3168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96" name="CustomShape 76"/>
            <p:cNvSpPr/>
            <p:nvPr/>
          </p:nvSpPr>
          <p:spPr>
            <a:xfrm>
              <a:off x="4251960" y="5285160"/>
              <a:ext cx="360" cy="3168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97" name="CustomShape 77"/>
            <p:cNvSpPr/>
            <p:nvPr/>
          </p:nvSpPr>
          <p:spPr>
            <a:xfrm>
              <a:off x="4535280" y="5285160"/>
              <a:ext cx="360" cy="3168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98" name="CustomShape 78"/>
            <p:cNvSpPr/>
            <p:nvPr/>
          </p:nvSpPr>
          <p:spPr>
            <a:xfrm>
              <a:off x="4818600" y="5285160"/>
              <a:ext cx="360" cy="3168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99" name="CustomShape 79"/>
            <p:cNvSpPr/>
            <p:nvPr/>
          </p:nvSpPr>
          <p:spPr>
            <a:xfrm>
              <a:off x="5101920" y="5285160"/>
              <a:ext cx="360" cy="3168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00" name="CustomShape 80"/>
            <p:cNvSpPr/>
            <p:nvPr/>
          </p:nvSpPr>
          <p:spPr>
            <a:xfrm>
              <a:off x="5385600" y="5285160"/>
              <a:ext cx="360" cy="3168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01" name="CustomShape 81"/>
            <p:cNvSpPr/>
            <p:nvPr/>
          </p:nvSpPr>
          <p:spPr>
            <a:xfrm>
              <a:off x="3933000" y="53042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1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02" name="CustomShape 82"/>
            <p:cNvSpPr/>
            <p:nvPr/>
          </p:nvSpPr>
          <p:spPr>
            <a:xfrm>
              <a:off x="4216320" y="53042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2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03" name="CustomShape 83"/>
            <p:cNvSpPr/>
            <p:nvPr/>
          </p:nvSpPr>
          <p:spPr>
            <a:xfrm>
              <a:off x="4499640" y="5303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3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04" name="CustomShape 84"/>
            <p:cNvSpPr/>
            <p:nvPr/>
          </p:nvSpPr>
          <p:spPr>
            <a:xfrm>
              <a:off x="4782960" y="530460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4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05" name="CustomShape 85"/>
            <p:cNvSpPr/>
            <p:nvPr/>
          </p:nvSpPr>
          <p:spPr>
            <a:xfrm>
              <a:off x="5066280" y="53042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06" name="CustomShape 86"/>
            <p:cNvSpPr/>
            <p:nvPr/>
          </p:nvSpPr>
          <p:spPr>
            <a:xfrm>
              <a:off x="5349600" y="5303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6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07" name="CustomShape 87"/>
            <p:cNvSpPr/>
            <p:nvPr/>
          </p:nvSpPr>
          <p:spPr>
            <a:xfrm>
              <a:off x="5520240" y="5285160"/>
              <a:ext cx="1558080" cy="360"/>
            </a:xfrm>
            <a:custGeom>
              <a:avLst/>
              <a:gdLst/>
              <a:ahLst/>
              <a:cxnLst/>
              <a:rect l="l" t="t" r="r" b="b"/>
              <a:pathLst>
                <a:path w="1694580">
                  <a:moveTo>
                    <a:pt x="0" y="0"/>
                  </a:moveTo>
                  <a:lnTo>
                    <a:pt x="1694580" y="0"/>
                  </a:lnTo>
                </a:path>
              </a:pathLst>
            </a:custGeom>
            <a:noFill/>
            <a:ln w="1368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08" name="CustomShape 88"/>
            <p:cNvSpPr/>
            <p:nvPr/>
          </p:nvSpPr>
          <p:spPr>
            <a:xfrm>
              <a:off x="5591160" y="5285160"/>
              <a:ext cx="360" cy="3168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09" name="CustomShape 89"/>
            <p:cNvSpPr/>
            <p:nvPr/>
          </p:nvSpPr>
          <p:spPr>
            <a:xfrm>
              <a:off x="5874480" y="5285160"/>
              <a:ext cx="360" cy="3168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10" name="CustomShape 90"/>
            <p:cNvSpPr/>
            <p:nvPr/>
          </p:nvSpPr>
          <p:spPr>
            <a:xfrm>
              <a:off x="6157800" y="5285160"/>
              <a:ext cx="360" cy="3168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11" name="CustomShape 91"/>
            <p:cNvSpPr/>
            <p:nvPr/>
          </p:nvSpPr>
          <p:spPr>
            <a:xfrm>
              <a:off x="6441120" y="5285160"/>
              <a:ext cx="360" cy="3168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12" name="CustomShape 92"/>
            <p:cNvSpPr/>
            <p:nvPr/>
          </p:nvSpPr>
          <p:spPr>
            <a:xfrm>
              <a:off x="6724440" y="5285160"/>
              <a:ext cx="360" cy="3168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13" name="CustomShape 93"/>
            <p:cNvSpPr/>
            <p:nvPr/>
          </p:nvSpPr>
          <p:spPr>
            <a:xfrm>
              <a:off x="7007760" y="5285160"/>
              <a:ext cx="360" cy="3168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14" name="CustomShape 94"/>
            <p:cNvSpPr/>
            <p:nvPr/>
          </p:nvSpPr>
          <p:spPr>
            <a:xfrm>
              <a:off x="5555520" y="53042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1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15" name="CustomShape 95"/>
            <p:cNvSpPr/>
            <p:nvPr/>
          </p:nvSpPr>
          <p:spPr>
            <a:xfrm>
              <a:off x="5838840" y="53042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2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16" name="CustomShape 96"/>
            <p:cNvSpPr/>
            <p:nvPr/>
          </p:nvSpPr>
          <p:spPr>
            <a:xfrm>
              <a:off x="6122160" y="5303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3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17" name="CustomShape 97"/>
            <p:cNvSpPr/>
            <p:nvPr/>
          </p:nvSpPr>
          <p:spPr>
            <a:xfrm>
              <a:off x="6405480" y="530460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4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18" name="CustomShape 98"/>
            <p:cNvSpPr/>
            <p:nvPr/>
          </p:nvSpPr>
          <p:spPr>
            <a:xfrm>
              <a:off x="6688800" y="53042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19" name="CustomShape 99"/>
            <p:cNvSpPr/>
            <p:nvPr/>
          </p:nvSpPr>
          <p:spPr>
            <a:xfrm>
              <a:off x="6972120" y="5303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6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20" name="CustomShape 100"/>
            <p:cNvSpPr/>
            <p:nvPr/>
          </p:nvSpPr>
          <p:spPr>
            <a:xfrm>
              <a:off x="7142760" y="5285160"/>
              <a:ext cx="1558080" cy="360"/>
            </a:xfrm>
            <a:custGeom>
              <a:avLst/>
              <a:gdLst/>
              <a:ahLst/>
              <a:cxnLst/>
              <a:rect l="l" t="t" r="r" b="b"/>
              <a:pathLst>
                <a:path w="1694580">
                  <a:moveTo>
                    <a:pt x="0" y="0"/>
                  </a:moveTo>
                  <a:lnTo>
                    <a:pt x="1694580" y="0"/>
                  </a:lnTo>
                </a:path>
              </a:pathLst>
            </a:custGeom>
            <a:noFill/>
            <a:ln w="1368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21" name="CustomShape 101"/>
            <p:cNvSpPr/>
            <p:nvPr/>
          </p:nvSpPr>
          <p:spPr>
            <a:xfrm>
              <a:off x="7213680" y="5285160"/>
              <a:ext cx="360" cy="3168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22" name="CustomShape 102"/>
            <p:cNvSpPr/>
            <p:nvPr/>
          </p:nvSpPr>
          <p:spPr>
            <a:xfrm>
              <a:off x="7497000" y="5285160"/>
              <a:ext cx="360" cy="3168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23" name="CustomShape 103"/>
            <p:cNvSpPr/>
            <p:nvPr/>
          </p:nvSpPr>
          <p:spPr>
            <a:xfrm>
              <a:off x="7780320" y="5285160"/>
              <a:ext cx="360" cy="3168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24" name="CustomShape 104"/>
            <p:cNvSpPr/>
            <p:nvPr/>
          </p:nvSpPr>
          <p:spPr>
            <a:xfrm>
              <a:off x="8063640" y="5285160"/>
              <a:ext cx="360" cy="3168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25" name="CustomShape 105"/>
            <p:cNvSpPr/>
            <p:nvPr/>
          </p:nvSpPr>
          <p:spPr>
            <a:xfrm>
              <a:off x="8346960" y="5285160"/>
              <a:ext cx="360" cy="3168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26" name="CustomShape 106"/>
            <p:cNvSpPr/>
            <p:nvPr/>
          </p:nvSpPr>
          <p:spPr>
            <a:xfrm>
              <a:off x="8630280" y="5285160"/>
              <a:ext cx="360" cy="3168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27" name="CustomShape 107"/>
            <p:cNvSpPr/>
            <p:nvPr/>
          </p:nvSpPr>
          <p:spPr>
            <a:xfrm>
              <a:off x="7178040" y="53042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1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28" name="CustomShape 108"/>
            <p:cNvSpPr/>
            <p:nvPr/>
          </p:nvSpPr>
          <p:spPr>
            <a:xfrm>
              <a:off x="7461360" y="53042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2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29" name="CustomShape 109"/>
            <p:cNvSpPr/>
            <p:nvPr/>
          </p:nvSpPr>
          <p:spPr>
            <a:xfrm>
              <a:off x="7744680" y="5303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3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30" name="CustomShape 110"/>
            <p:cNvSpPr/>
            <p:nvPr/>
          </p:nvSpPr>
          <p:spPr>
            <a:xfrm>
              <a:off x="8028000" y="530460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4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31" name="CustomShape 111"/>
            <p:cNvSpPr/>
            <p:nvPr/>
          </p:nvSpPr>
          <p:spPr>
            <a:xfrm>
              <a:off x="8311320" y="53042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32" name="CustomShape 112"/>
            <p:cNvSpPr/>
            <p:nvPr/>
          </p:nvSpPr>
          <p:spPr>
            <a:xfrm>
              <a:off x="8594640" y="5303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6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33" name="CustomShape 113"/>
            <p:cNvSpPr/>
            <p:nvPr/>
          </p:nvSpPr>
          <p:spPr>
            <a:xfrm>
              <a:off x="3897720" y="1612080"/>
              <a:ext cx="360" cy="3672720"/>
            </a:xfrm>
            <a:custGeom>
              <a:avLst/>
              <a:gdLst/>
              <a:ahLst/>
              <a:cxnLst/>
              <a:rect l="l" t="t" r="r" b="b"/>
              <a:pathLst>
                <a:path h="3993934">
                  <a:moveTo>
                    <a:pt x="0" y="399393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34" name="CustomShape 114"/>
            <p:cNvSpPr/>
            <p:nvPr/>
          </p:nvSpPr>
          <p:spPr>
            <a:xfrm>
              <a:off x="3679200" y="504180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0.0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35" name="CustomShape 115"/>
            <p:cNvSpPr/>
            <p:nvPr/>
          </p:nvSpPr>
          <p:spPr>
            <a:xfrm>
              <a:off x="3679200" y="428292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2.5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36" name="CustomShape 116"/>
            <p:cNvSpPr/>
            <p:nvPr/>
          </p:nvSpPr>
          <p:spPr>
            <a:xfrm>
              <a:off x="3679200" y="352404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5.0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37" name="CustomShape 117"/>
            <p:cNvSpPr/>
            <p:nvPr/>
          </p:nvSpPr>
          <p:spPr>
            <a:xfrm>
              <a:off x="3679200" y="276624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7.5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38" name="CustomShape 118"/>
            <p:cNvSpPr/>
            <p:nvPr/>
          </p:nvSpPr>
          <p:spPr>
            <a:xfrm>
              <a:off x="3614760" y="2006280"/>
              <a:ext cx="2466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10.0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39" name="CustomShape 119"/>
            <p:cNvSpPr/>
            <p:nvPr/>
          </p:nvSpPr>
          <p:spPr>
            <a:xfrm>
              <a:off x="3865680" y="5118120"/>
              <a:ext cx="3168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40" name="CustomShape 120"/>
            <p:cNvSpPr/>
            <p:nvPr/>
          </p:nvSpPr>
          <p:spPr>
            <a:xfrm>
              <a:off x="3865680" y="4359240"/>
              <a:ext cx="3168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41" name="CustomShape 121"/>
            <p:cNvSpPr/>
            <p:nvPr/>
          </p:nvSpPr>
          <p:spPr>
            <a:xfrm>
              <a:off x="3865680" y="3600360"/>
              <a:ext cx="3168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42" name="CustomShape 122"/>
            <p:cNvSpPr/>
            <p:nvPr/>
          </p:nvSpPr>
          <p:spPr>
            <a:xfrm>
              <a:off x="3865680" y="2841480"/>
              <a:ext cx="3168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43" name="CustomShape 123"/>
            <p:cNvSpPr/>
            <p:nvPr/>
          </p:nvSpPr>
          <p:spPr>
            <a:xfrm>
              <a:off x="3865680" y="2082600"/>
              <a:ext cx="3168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44" name="CustomShape 124"/>
            <p:cNvSpPr/>
            <p:nvPr/>
          </p:nvSpPr>
          <p:spPr>
            <a:xfrm>
              <a:off x="5831280" y="5402880"/>
              <a:ext cx="5558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Měření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445" name="CustomShape 125"/>
            <p:cNvSpPr/>
            <p:nvPr/>
          </p:nvSpPr>
          <p:spPr>
            <a:xfrm rot="16200000">
              <a:off x="3312720" y="3369240"/>
              <a:ext cx="46656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Skóre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446" name="CustomShape 126"/>
            <p:cNvSpPr/>
            <p:nvPr/>
          </p:nvSpPr>
          <p:spPr>
            <a:xfrm>
              <a:off x="5702760" y="5716800"/>
              <a:ext cx="1193040" cy="329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47" name="CustomShape 127"/>
            <p:cNvSpPr/>
            <p:nvPr/>
          </p:nvSpPr>
          <p:spPr>
            <a:xfrm>
              <a:off x="5909040" y="5859000"/>
              <a:ext cx="45360" cy="4536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48" name="CustomShape 128"/>
            <p:cNvSpPr/>
            <p:nvPr/>
          </p:nvSpPr>
          <p:spPr>
            <a:xfrm>
              <a:off x="5851080" y="5882040"/>
              <a:ext cx="161280" cy="360"/>
            </a:xfrm>
            <a:custGeom>
              <a:avLst/>
              <a:gdLst/>
              <a:ahLst/>
              <a:cxnLst/>
              <a:rect l="l" t="t" r="r" b="b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noFill/>
            <a:ln w="1368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49" name="CustomShape 129"/>
            <p:cNvSpPr/>
            <p:nvPr/>
          </p:nvSpPr>
          <p:spPr>
            <a:xfrm>
              <a:off x="5839200" y="5789160"/>
              <a:ext cx="185040" cy="185040"/>
            </a:xfrm>
            <a:prstGeom prst="rect">
              <a:avLst/>
            </a:prstGeom>
            <a:solidFill>
              <a:srgbClr val="4876FF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50" name="CustomShape 130"/>
            <p:cNvSpPr/>
            <p:nvPr/>
          </p:nvSpPr>
          <p:spPr>
            <a:xfrm>
              <a:off x="6455880" y="5859000"/>
              <a:ext cx="45360" cy="4536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51" name="CustomShape 131"/>
            <p:cNvSpPr/>
            <p:nvPr/>
          </p:nvSpPr>
          <p:spPr>
            <a:xfrm>
              <a:off x="6397920" y="5882040"/>
              <a:ext cx="161280" cy="360"/>
            </a:xfrm>
            <a:custGeom>
              <a:avLst/>
              <a:gdLst/>
              <a:ahLst/>
              <a:cxnLst/>
              <a:rect l="l" t="t" r="r" b="b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noFill/>
            <a:ln w="1368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52" name="CustomShape 132"/>
            <p:cNvSpPr/>
            <p:nvPr/>
          </p:nvSpPr>
          <p:spPr>
            <a:xfrm>
              <a:off x="6386040" y="5789160"/>
              <a:ext cx="185040" cy="185040"/>
            </a:xfrm>
            <a:prstGeom prst="rect">
              <a:avLst/>
            </a:prstGeom>
            <a:solidFill>
              <a:srgbClr val="EE5C42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53" name="CustomShape 133"/>
            <p:cNvSpPr/>
            <p:nvPr/>
          </p:nvSpPr>
          <p:spPr>
            <a:xfrm>
              <a:off x="6068880" y="5784840"/>
              <a:ext cx="2678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muži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54" name="CustomShape 134"/>
            <p:cNvSpPr/>
            <p:nvPr/>
          </p:nvSpPr>
          <p:spPr>
            <a:xfrm>
              <a:off x="6615360" y="5784480"/>
              <a:ext cx="26892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ženy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455" name="CustomShape 135"/>
            <p:cNvSpPr/>
            <p:nvPr/>
          </p:nvSpPr>
          <p:spPr>
            <a:xfrm>
              <a:off x="7365960" y="5902920"/>
              <a:ext cx="1332720" cy="3250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95% Intervaly spolehlivosti</a:t>
              </a:r>
              <a:endParaRPr lang="en-GB" sz="1000" b="0" strike="noStrike" spc="-1">
                <a:latin typeface="Arial"/>
              </a:endParaRPr>
            </a:p>
          </p:txBody>
        </p:sp>
      </p:grpSp>
      <p:pic>
        <p:nvPicPr>
          <p:cNvPr id="138" name="Picture 5">
            <a:extLst>
              <a:ext uri="{FF2B5EF4-FFF2-40B4-BE49-F238E27FC236}">
                <a16:creationId xmlns:a16="http://schemas.microsoft.com/office/drawing/2014/main" id="{572AF86E-AA8D-4919-A408-F346C542AB1B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TextShape 1"/>
          <p:cNvSpPr txBox="1"/>
          <p:nvPr/>
        </p:nvSpPr>
        <p:spPr>
          <a:xfrm>
            <a:off x="609480" y="281160"/>
            <a:ext cx="653616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rmAutofit fontScale="85000" lnSpcReduction="20000"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 dirty="0">
                <a:solidFill>
                  <a:srgbClr val="034EA2"/>
                </a:solidFill>
                <a:latin typeface="Calibri"/>
              </a:rPr>
              <a:t>Dimenze hyperaktivity tříděná podle školky a pohlaví dítěte, všichni žáci</a:t>
            </a:r>
            <a:endParaRPr lang="cs-CZ" sz="3600" b="0" strike="noStrike" spc="-1" dirty="0">
              <a:solidFill>
                <a:srgbClr val="262626"/>
              </a:solidFill>
              <a:latin typeface="Calibri"/>
            </a:endParaRPr>
          </a:p>
        </p:txBody>
      </p:sp>
      <p:grpSp>
        <p:nvGrpSpPr>
          <p:cNvPr id="457" name="Group 2"/>
          <p:cNvGrpSpPr/>
          <p:nvPr/>
        </p:nvGrpSpPr>
        <p:grpSpPr>
          <a:xfrm>
            <a:off x="3437640" y="1350360"/>
            <a:ext cx="5315040" cy="4896360"/>
            <a:chOff x="3437640" y="1350360"/>
            <a:chExt cx="5315040" cy="4896360"/>
          </a:xfrm>
        </p:grpSpPr>
        <p:sp>
          <p:nvSpPr>
            <p:cNvPr id="458" name="CustomShape 3"/>
            <p:cNvSpPr/>
            <p:nvPr/>
          </p:nvSpPr>
          <p:spPr>
            <a:xfrm>
              <a:off x="3437640" y="1350360"/>
              <a:ext cx="5315040" cy="489636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FFF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59" name="CustomShape 4"/>
            <p:cNvSpPr/>
            <p:nvPr/>
          </p:nvSpPr>
          <p:spPr>
            <a:xfrm>
              <a:off x="3437640" y="1350360"/>
              <a:ext cx="5315040" cy="4896360"/>
            </a:xfrm>
            <a:prstGeom prst="rect">
              <a:avLst/>
            </a:prstGeom>
            <a:solidFill>
              <a:srgbClr val="FFFFFF"/>
            </a:solidFill>
            <a:ln w="13680">
              <a:solidFill>
                <a:srgbClr val="FFF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60" name="CustomShape 5"/>
            <p:cNvSpPr/>
            <p:nvPr/>
          </p:nvSpPr>
          <p:spPr>
            <a:xfrm>
              <a:off x="3908160" y="1611000"/>
              <a:ext cx="1550880" cy="36554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61" name="CustomShape 6"/>
            <p:cNvSpPr/>
            <p:nvPr/>
          </p:nvSpPr>
          <p:spPr>
            <a:xfrm>
              <a:off x="3955680" y="3578400"/>
              <a:ext cx="45000" cy="4500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62" name="CustomShape 7"/>
            <p:cNvSpPr/>
            <p:nvPr/>
          </p:nvSpPr>
          <p:spPr>
            <a:xfrm>
              <a:off x="3955680" y="4013280"/>
              <a:ext cx="45000" cy="4500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63" name="CustomShape 8"/>
            <p:cNvSpPr/>
            <p:nvPr/>
          </p:nvSpPr>
          <p:spPr>
            <a:xfrm>
              <a:off x="4237920" y="3450240"/>
              <a:ext cx="45000" cy="4500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64" name="CustomShape 9"/>
            <p:cNvSpPr/>
            <p:nvPr/>
          </p:nvSpPr>
          <p:spPr>
            <a:xfrm>
              <a:off x="4237920" y="3948120"/>
              <a:ext cx="45000" cy="4500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65" name="CustomShape 10"/>
            <p:cNvSpPr/>
            <p:nvPr/>
          </p:nvSpPr>
          <p:spPr>
            <a:xfrm>
              <a:off x="4519800" y="3785040"/>
              <a:ext cx="45000" cy="4500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66" name="CustomShape 11"/>
            <p:cNvSpPr/>
            <p:nvPr/>
          </p:nvSpPr>
          <p:spPr>
            <a:xfrm>
              <a:off x="4519800" y="4169520"/>
              <a:ext cx="45000" cy="4500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67" name="CustomShape 12"/>
            <p:cNvSpPr/>
            <p:nvPr/>
          </p:nvSpPr>
          <p:spPr>
            <a:xfrm>
              <a:off x="4802040" y="3647520"/>
              <a:ext cx="45000" cy="4500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68" name="CustomShape 13"/>
            <p:cNvSpPr/>
            <p:nvPr/>
          </p:nvSpPr>
          <p:spPr>
            <a:xfrm>
              <a:off x="4802040" y="4173840"/>
              <a:ext cx="45000" cy="4500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69" name="CustomShape 14"/>
            <p:cNvSpPr/>
            <p:nvPr/>
          </p:nvSpPr>
          <p:spPr>
            <a:xfrm>
              <a:off x="5083920" y="3668040"/>
              <a:ext cx="45000" cy="4500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70" name="CustomShape 15"/>
            <p:cNvSpPr/>
            <p:nvPr/>
          </p:nvSpPr>
          <p:spPr>
            <a:xfrm>
              <a:off x="5083920" y="4261320"/>
              <a:ext cx="45000" cy="4500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71" name="CustomShape 16"/>
            <p:cNvSpPr/>
            <p:nvPr/>
          </p:nvSpPr>
          <p:spPr>
            <a:xfrm>
              <a:off x="5366160" y="3704040"/>
              <a:ext cx="45000" cy="4500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72" name="CustomShape 17"/>
            <p:cNvSpPr/>
            <p:nvPr/>
          </p:nvSpPr>
          <p:spPr>
            <a:xfrm>
              <a:off x="5366160" y="4298760"/>
              <a:ext cx="45000" cy="4500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73" name="CustomShape 18"/>
            <p:cNvSpPr/>
            <p:nvPr/>
          </p:nvSpPr>
          <p:spPr>
            <a:xfrm>
              <a:off x="3978720" y="3472920"/>
              <a:ext cx="1409760" cy="334440"/>
            </a:xfrm>
            <a:custGeom>
              <a:avLst/>
              <a:gdLst/>
              <a:ahLst/>
              <a:cxnLst/>
              <a:rect l="l" t="t" r="r" b="b"/>
              <a:pathLst>
                <a:path w="1540527" h="365786">
                  <a:moveTo>
                    <a:pt x="0" y="140253"/>
                  </a:moveTo>
                  <a:lnTo>
                    <a:pt x="308105" y="0"/>
                  </a:lnTo>
                  <a:lnTo>
                    <a:pt x="616211" y="365786"/>
                  </a:lnTo>
                  <a:lnTo>
                    <a:pt x="924316" y="215613"/>
                  </a:lnTo>
                  <a:lnTo>
                    <a:pt x="1232422" y="237962"/>
                  </a:lnTo>
                  <a:lnTo>
                    <a:pt x="1540527" y="277257"/>
                  </a:lnTo>
                </a:path>
              </a:pathLst>
            </a:custGeom>
            <a:noFill/>
            <a:ln w="1368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74" name="CustomShape 19"/>
            <p:cNvSpPr/>
            <p:nvPr/>
          </p:nvSpPr>
          <p:spPr>
            <a:xfrm>
              <a:off x="3978720" y="3971160"/>
              <a:ext cx="1409760" cy="349920"/>
            </a:xfrm>
            <a:custGeom>
              <a:avLst/>
              <a:gdLst/>
              <a:ahLst/>
              <a:cxnLst/>
              <a:rect l="l" t="t" r="r" b="b"/>
              <a:pathLst>
                <a:path w="1540527" h="382842">
                  <a:moveTo>
                    <a:pt x="0" y="71022"/>
                  </a:moveTo>
                  <a:lnTo>
                    <a:pt x="308105" y="0"/>
                  </a:lnTo>
                  <a:lnTo>
                    <a:pt x="616211" y="241602"/>
                  </a:lnTo>
                  <a:lnTo>
                    <a:pt x="924316" y="246290"/>
                  </a:lnTo>
                  <a:lnTo>
                    <a:pt x="1232422" y="341994"/>
                  </a:lnTo>
                  <a:lnTo>
                    <a:pt x="1540527" y="382842"/>
                  </a:lnTo>
                </a:path>
              </a:pathLst>
            </a:custGeom>
            <a:noFill/>
            <a:ln w="1368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75" name="CustomShape 20"/>
            <p:cNvSpPr/>
            <p:nvPr/>
          </p:nvSpPr>
          <p:spPr>
            <a:xfrm>
              <a:off x="3978720" y="3362760"/>
              <a:ext cx="1409760" cy="642600"/>
            </a:xfrm>
            <a:custGeom>
              <a:avLst/>
              <a:gdLst/>
              <a:ahLst/>
              <a:cxnLst/>
              <a:rect l="l" t="t" r="r" b="b"/>
              <a:pathLst>
                <a:path w="1540527" h="702286">
                  <a:moveTo>
                    <a:pt x="0" y="143578"/>
                  </a:moveTo>
                  <a:lnTo>
                    <a:pt x="308105" y="0"/>
                  </a:lnTo>
                  <a:lnTo>
                    <a:pt x="616211" y="334552"/>
                  </a:lnTo>
                  <a:lnTo>
                    <a:pt x="924316" y="189500"/>
                  </a:lnTo>
                  <a:lnTo>
                    <a:pt x="1232422" y="51072"/>
                  </a:lnTo>
                  <a:lnTo>
                    <a:pt x="1540527" y="92543"/>
                  </a:lnTo>
                  <a:lnTo>
                    <a:pt x="1540527" y="702286"/>
                  </a:lnTo>
                  <a:lnTo>
                    <a:pt x="1232422" y="665168"/>
                  </a:lnTo>
                  <a:lnTo>
                    <a:pt x="924316" y="482041"/>
                  </a:lnTo>
                  <a:lnTo>
                    <a:pt x="616211" y="637335"/>
                  </a:lnTo>
                  <a:lnTo>
                    <a:pt x="308105" y="240315"/>
                  </a:lnTo>
                  <a:lnTo>
                    <a:pt x="0" y="377243"/>
                  </a:lnTo>
                  <a:close/>
                </a:path>
              </a:pathLst>
            </a:custGeom>
            <a:solidFill>
              <a:srgbClr val="4876FF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76" name="CustomShape 21"/>
            <p:cNvSpPr/>
            <p:nvPr/>
          </p:nvSpPr>
          <p:spPr>
            <a:xfrm>
              <a:off x="3978720" y="3862440"/>
              <a:ext cx="1409760" cy="694440"/>
            </a:xfrm>
            <a:custGeom>
              <a:avLst/>
              <a:gdLst/>
              <a:ahLst/>
              <a:cxnLst/>
              <a:rect l="l" t="t" r="r" b="b"/>
              <a:pathLst>
                <a:path w="1540527" h="759071">
                  <a:moveTo>
                    <a:pt x="0" y="79038"/>
                  </a:moveTo>
                  <a:lnTo>
                    <a:pt x="308105" y="0"/>
                  </a:lnTo>
                  <a:lnTo>
                    <a:pt x="616211" y="213027"/>
                  </a:lnTo>
                  <a:lnTo>
                    <a:pt x="924316" y="208171"/>
                  </a:lnTo>
                  <a:lnTo>
                    <a:pt x="1232422" y="169292"/>
                  </a:lnTo>
                  <a:lnTo>
                    <a:pt x="1540527" y="243466"/>
                  </a:lnTo>
                  <a:lnTo>
                    <a:pt x="1540527" y="759071"/>
                  </a:lnTo>
                  <a:lnTo>
                    <a:pt x="1232422" y="751548"/>
                  </a:lnTo>
                  <a:lnTo>
                    <a:pt x="924316" y="521260"/>
                  </a:lnTo>
                  <a:lnTo>
                    <a:pt x="616211" y="507029"/>
                  </a:lnTo>
                  <a:lnTo>
                    <a:pt x="308105" y="236852"/>
                  </a:lnTo>
                  <a:lnTo>
                    <a:pt x="0" y="299858"/>
                  </a:lnTo>
                  <a:close/>
                </a:path>
              </a:pathLst>
            </a:custGeom>
            <a:solidFill>
              <a:srgbClr val="EE5C42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77" name="CustomShape 22"/>
            <p:cNvSpPr/>
            <p:nvPr/>
          </p:nvSpPr>
          <p:spPr>
            <a:xfrm>
              <a:off x="3936240" y="3399840"/>
              <a:ext cx="9900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4876FF"/>
                  </a:solidFill>
                  <a:latin typeface="Arial"/>
                  <a:ea typeface="Calibri"/>
                </a:rPr>
                <a:t>5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478" name="CustomShape 23"/>
            <p:cNvSpPr/>
            <p:nvPr/>
          </p:nvSpPr>
          <p:spPr>
            <a:xfrm>
              <a:off x="3915720" y="383184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E5C42"/>
                  </a:solidFill>
                  <a:latin typeface="Arial"/>
                  <a:ea typeface="Calibri"/>
                </a:rPr>
                <a:t>3.5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479" name="CustomShape 24"/>
            <p:cNvSpPr/>
            <p:nvPr/>
          </p:nvSpPr>
          <p:spPr>
            <a:xfrm>
              <a:off x="5204880" y="352296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4876FF"/>
                  </a:solidFill>
                  <a:latin typeface="Arial"/>
                  <a:ea typeface="Calibri"/>
                </a:rPr>
                <a:t>4.5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480" name="CustomShape 25"/>
            <p:cNvSpPr/>
            <p:nvPr/>
          </p:nvSpPr>
          <p:spPr>
            <a:xfrm>
              <a:off x="5204880" y="411732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E5C42"/>
                  </a:solidFill>
                  <a:latin typeface="Arial"/>
                  <a:ea typeface="Calibri"/>
                </a:rPr>
                <a:t>2.6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481" name="CustomShape 26"/>
            <p:cNvSpPr/>
            <p:nvPr/>
          </p:nvSpPr>
          <p:spPr>
            <a:xfrm>
              <a:off x="5523120" y="1611000"/>
              <a:ext cx="1550880" cy="36554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82" name="CustomShape 27"/>
            <p:cNvSpPr/>
            <p:nvPr/>
          </p:nvSpPr>
          <p:spPr>
            <a:xfrm>
              <a:off x="5570640" y="3364560"/>
              <a:ext cx="45000" cy="4500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83" name="CustomShape 28"/>
            <p:cNvSpPr/>
            <p:nvPr/>
          </p:nvSpPr>
          <p:spPr>
            <a:xfrm>
              <a:off x="5570640" y="3859200"/>
              <a:ext cx="45000" cy="4500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84" name="CustomShape 29"/>
            <p:cNvSpPr/>
            <p:nvPr/>
          </p:nvSpPr>
          <p:spPr>
            <a:xfrm>
              <a:off x="5852880" y="3500640"/>
              <a:ext cx="45000" cy="4500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85" name="CustomShape 30"/>
            <p:cNvSpPr/>
            <p:nvPr/>
          </p:nvSpPr>
          <p:spPr>
            <a:xfrm>
              <a:off x="5852880" y="3897720"/>
              <a:ext cx="45000" cy="4500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86" name="CustomShape 31"/>
            <p:cNvSpPr/>
            <p:nvPr/>
          </p:nvSpPr>
          <p:spPr>
            <a:xfrm>
              <a:off x="6134760" y="3639600"/>
              <a:ext cx="45000" cy="4500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87" name="CustomShape 32"/>
            <p:cNvSpPr/>
            <p:nvPr/>
          </p:nvSpPr>
          <p:spPr>
            <a:xfrm>
              <a:off x="6134760" y="4103280"/>
              <a:ext cx="45000" cy="4500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88" name="CustomShape 33"/>
            <p:cNvSpPr/>
            <p:nvPr/>
          </p:nvSpPr>
          <p:spPr>
            <a:xfrm>
              <a:off x="6417000" y="3679920"/>
              <a:ext cx="45000" cy="4500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89" name="CustomShape 34"/>
            <p:cNvSpPr/>
            <p:nvPr/>
          </p:nvSpPr>
          <p:spPr>
            <a:xfrm>
              <a:off x="6417000" y="4113000"/>
              <a:ext cx="45000" cy="4500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90" name="CustomShape 35"/>
            <p:cNvSpPr/>
            <p:nvPr/>
          </p:nvSpPr>
          <p:spPr>
            <a:xfrm>
              <a:off x="6698880" y="3851640"/>
              <a:ext cx="45000" cy="4500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91" name="CustomShape 36"/>
            <p:cNvSpPr/>
            <p:nvPr/>
          </p:nvSpPr>
          <p:spPr>
            <a:xfrm>
              <a:off x="6698880" y="3882600"/>
              <a:ext cx="45000" cy="4500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92" name="CustomShape 37"/>
            <p:cNvSpPr/>
            <p:nvPr/>
          </p:nvSpPr>
          <p:spPr>
            <a:xfrm>
              <a:off x="6981120" y="4121280"/>
              <a:ext cx="45000" cy="4500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93" name="CustomShape 38"/>
            <p:cNvSpPr/>
            <p:nvPr/>
          </p:nvSpPr>
          <p:spPr>
            <a:xfrm>
              <a:off x="6981120" y="4260960"/>
              <a:ext cx="45000" cy="4500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94" name="CustomShape 39"/>
            <p:cNvSpPr/>
            <p:nvPr/>
          </p:nvSpPr>
          <p:spPr>
            <a:xfrm>
              <a:off x="5593320" y="3387240"/>
              <a:ext cx="1409760" cy="756360"/>
            </a:xfrm>
            <a:custGeom>
              <a:avLst/>
              <a:gdLst/>
              <a:ahLst/>
              <a:cxnLst/>
              <a:rect l="l" t="t" r="r" b="b"/>
              <a:pathLst>
                <a:path w="1540527" h="826669">
                  <a:moveTo>
                    <a:pt x="0" y="0"/>
                  </a:moveTo>
                  <a:lnTo>
                    <a:pt x="308105" y="148717"/>
                  </a:lnTo>
                  <a:lnTo>
                    <a:pt x="616211" y="300560"/>
                  </a:lnTo>
                  <a:lnTo>
                    <a:pt x="924316" y="344691"/>
                  </a:lnTo>
                  <a:lnTo>
                    <a:pt x="1232422" y="532189"/>
                  </a:lnTo>
                  <a:lnTo>
                    <a:pt x="1540527" y="826669"/>
                  </a:lnTo>
                </a:path>
              </a:pathLst>
            </a:custGeom>
            <a:noFill/>
            <a:ln w="1368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95" name="CustomShape 40"/>
            <p:cNvSpPr/>
            <p:nvPr/>
          </p:nvSpPr>
          <p:spPr>
            <a:xfrm>
              <a:off x="5593320" y="3881880"/>
              <a:ext cx="1409760" cy="401400"/>
            </a:xfrm>
            <a:custGeom>
              <a:avLst/>
              <a:gdLst/>
              <a:ahLst/>
              <a:cxnLst/>
              <a:rect l="l" t="t" r="r" b="b"/>
              <a:pathLst>
                <a:path w="1540527" h="438880">
                  <a:moveTo>
                    <a:pt x="0" y="0"/>
                  </a:moveTo>
                  <a:lnTo>
                    <a:pt x="308105" y="42035"/>
                  </a:lnTo>
                  <a:lnTo>
                    <a:pt x="616211" y="266546"/>
                  </a:lnTo>
                  <a:lnTo>
                    <a:pt x="924316" y="277193"/>
                  </a:lnTo>
                  <a:lnTo>
                    <a:pt x="1232422" y="25353"/>
                  </a:lnTo>
                  <a:lnTo>
                    <a:pt x="1540527" y="438880"/>
                  </a:lnTo>
                </a:path>
              </a:pathLst>
            </a:custGeom>
            <a:noFill/>
            <a:ln w="1368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96" name="CustomShape 41"/>
            <p:cNvSpPr/>
            <p:nvPr/>
          </p:nvSpPr>
          <p:spPr>
            <a:xfrm>
              <a:off x="5593320" y="3243600"/>
              <a:ext cx="1409760" cy="1374480"/>
            </a:xfrm>
            <a:custGeom>
              <a:avLst/>
              <a:gdLst/>
              <a:ahLst/>
              <a:cxnLst/>
              <a:rect l="l" t="t" r="r" b="b"/>
              <a:pathLst>
                <a:path w="1540527" h="1501751">
                  <a:moveTo>
                    <a:pt x="0" y="0"/>
                  </a:moveTo>
                  <a:lnTo>
                    <a:pt x="308105" y="132200"/>
                  </a:lnTo>
                  <a:lnTo>
                    <a:pt x="616211" y="213905"/>
                  </a:lnTo>
                  <a:lnTo>
                    <a:pt x="924316" y="262304"/>
                  </a:lnTo>
                  <a:lnTo>
                    <a:pt x="1232422" y="268281"/>
                  </a:lnTo>
                  <a:lnTo>
                    <a:pt x="1540527" y="464886"/>
                  </a:lnTo>
                  <a:lnTo>
                    <a:pt x="1540527" y="1501751"/>
                  </a:lnTo>
                  <a:lnTo>
                    <a:pt x="1232422" y="1109395"/>
                  </a:lnTo>
                  <a:lnTo>
                    <a:pt x="924316" y="740376"/>
                  </a:lnTo>
                  <a:lnTo>
                    <a:pt x="616211" y="700513"/>
                  </a:lnTo>
                  <a:lnTo>
                    <a:pt x="308105" y="478531"/>
                  </a:lnTo>
                  <a:lnTo>
                    <a:pt x="0" y="313298"/>
                  </a:lnTo>
                  <a:close/>
                </a:path>
              </a:pathLst>
            </a:custGeom>
            <a:solidFill>
              <a:srgbClr val="4876FF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97" name="CustomShape 42"/>
            <p:cNvSpPr/>
            <p:nvPr/>
          </p:nvSpPr>
          <p:spPr>
            <a:xfrm>
              <a:off x="5593320" y="3451680"/>
              <a:ext cx="1409760" cy="1205640"/>
            </a:xfrm>
            <a:custGeom>
              <a:avLst/>
              <a:gdLst/>
              <a:ahLst/>
              <a:cxnLst/>
              <a:rect l="l" t="t" r="r" b="b"/>
              <a:pathLst>
                <a:path w="1540527" h="1317454">
                  <a:moveTo>
                    <a:pt x="0" y="301309"/>
                  </a:moveTo>
                  <a:lnTo>
                    <a:pt x="308105" y="324632"/>
                  </a:lnTo>
                  <a:lnTo>
                    <a:pt x="616211" y="486344"/>
                  </a:lnTo>
                  <a:lnTo>
                    <a:pt x="924316" y="490699"/>
                  </a:lnTo>
                  <a:lnTo>
                    <a:pt x="1232422" y="0"/>
                  </a:lnTo>
                  <a:lnTo>
                    <a:pt x="1540527" y="500825"/>
                  </a:lnTo>
                  <a:lnTo>
                    <a:pt x="1540527" y="1317454"/>
                  </a:lnTo>
                  <a:lnTo>
                    <a:pt x="1232422" y="991226"/>
                  </a:lnTo>
                  <a:lnTo>
                    <a:pt x="924316" y="1004206"/>
                  </a:lnTo>
                  <a:lnTo>
                    <a:pt x="616211" y="987266"/>
                  </a:lnTo>
                  <a:lnTo>
                    <a:pt x="308105" y="699956"/>
                  </a:lnTo>
                  <a:lnTo>
                    <a:pt x="0" y="639208"/>
                  </a:lnTo>
                  <a:close/>
                </a:path>
              </a:pathLst>
            </a:custGeom>
            <a:solidFill>
              <a:srgbClr val="EE5C42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98" name="CustomShape 43"/>
            <p:cNvSpPr/>
            <p:nvPr/>
          </p:nvSpPr>
          <p:spPr>
            <a:xfrm>
              <a:off x="5530680" y="318528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4876FF"/>
                  </a:solidFill>
                  <a:latin typeface="Arial"/>
                  <a:ea typeface="Calibri"/>
                </a:rPr>
                <a:t>5.7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499" name="CustomShape 44"/>
            <p:cNvSpPr/>
            <p:nvPr/>
          </p:nvSpPr>
          <p:spPr>
            <a:xfrm>
              <a:off x="5551200" y="3868560"/>
              <a:ext cx="9900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E5C42"/>
                  </a:solidFill>
                  <a:latin typeface="Arial"/>
                  <a:ea typeface="Calibri"/>
                </a:rPr>
                <a:t>4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500" name="CustomShape 45"/>
            <p:cNvSpPr/>
            <p:nvPr/>
          </p:nvSpPr>
          <p:spPr>
            <a:xfrm>
              <a:off x="6890760" y="385524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4876FF"/>
                  </a:solidFill>
                  <a:latin typeface="Arial"/>
                  <a:ea typeface="Calibri"/>
                </a:rPr>
                <a:t>3.2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501" name="CustomShape 46"/>
            <p:cNvSpPr/>
            <p:nvPr/>
          </p:nvSpPr>
          <p:spPr>
            <a:xfrm>
              <a:off x="6819840" y="426096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E5C42"/>
                  </a:solidFill>
                  <a:latin typeface="Arial"/>
                  <a:ea typeface="Calibri"/>
                </a:rPr>
                <a:t>2.7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502" name="CustomShape 47"/>
            <p:cNvSpPr/>
            <p:nvPr/>
          </p:nvSpPr>
          <p:spPr>
            <a:xfrm>
              <a:off x="7137720" y="1611000"/>
              <a:ext cx="1550880" cy="36554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03" name="CustomShape 48"/>
            <p:cNvSpPr/>
            <p:nvPr/>
          </p:nvSpPr>
          <p:spPr>
            <a:xfrm>
              <a:off x="7185600" y="3034080"/>
              <a:ext cx="45000" cy="4500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04" name="CustomShape 49"/>
            <p:cNvSpPr/>
            <p:nvPr/>
          </p:nvSpPr>
          <p:spPr>
            <a:xfrm>
              <a:off x="7185600" y="3633480"/>
              <a:ext cx="45000" cy="4500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05" name="CustomShape 50"/>
            <p:cNvSpPr/>
            <p:nvPr/>
          </p:nvSpPr>
          <p:spPr>
            <a:xfrm>
              <a:off x="7467840" y="3265200"/>
              <a:ext cx="45000" cy="4500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06" name="CustomShape 51"/>
            <p:cNvSpPr/>
            <p:nvPr/>
          </p:nvSpPr>
          <p:spPr>
            <a:xfrm>
              <a:off x="7467840" y="3453840"/>
              <a:ext cx="45000" cy="4500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07" name="CustomShape 52"/>
            <p:cNvSpPr/>
            <p:nvPr/>
          </p:nvSpPr>
          <p:spPr>
            <a:xfrm>
              <a:off x="7749720" y="3340440"/>
              <a:ext cx="45000" cy="4500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08" name="CustomShape 53"/>
            <p:cNvSpPr/>
            <p:nvPr/>
          </p:nvSpPr>
          <p:spPr>
            <a:xfrm>
              <a:off x="7749720" y="3985560"/>
              <a:ext cx="45000" cy="4500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09" name="CustomShape 54"/>
            <p:cNvSpPr/>
            <p:nvPr/>
          </p:nvSpPr>
          <p:spPr>
            <a:xfrm>
              <a:off x="8031960" y="3466440"/>
              <a:ext cx="45000" cy="4500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0" name="CustomShape 55"/>
            <p:cNvSpPr/>
            <p:nvPr/>
          </p:nvSpPr>
          <p:spPr>
            <a:xfrm>
              <a:off x="8031960" y="3880440"/>
              <a:ext cx="45000" cy="4500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1" name="CustomShape 56"/>
            <p:cNvSpPr/>
            <p:nvPr/>
          </p:nvSpPr>
          <p:spPr>
            <a:xfrm>
              <a:off x="8313840" y="4020480"/>
              <a:ext cx="45000" cy="4500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2" name="CustomShape 57"/>
            <p:cNvSpPr/>
            <p:nvPr/>
          </p:nvSpPr>
          <p:spPr>
            <a:xfrm>
              <a:off x="8313840" y="4171320"/>
              <a:ext cx="45000" cy="4500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3" name="CustomShape 58"/>
            <p:cNvSpPr/>
            <p:nvPr/>
          </p:nvSpPr>
          <p:spPr>
            <a:xfrm>
              <a:off x="8595720" y="4272120"/>
              <a:ext cx="45000" cy="4500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4" name="CustomShape 59"/>
            <p:cNvSpPr/>
            <p:nvPr/>
          </p:nvSpPr>
          <p:spPr>
            <a:xfrm>
              <a:off x="8595720" y="3653640"/>
              <a:ext cx="45000" cy="4500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5" name="CustomShape 60"/>
            <p:cNvSpPr/>
            <p:nvPr/>
          </p:nvSpPr>
          <p:spPr>
            <a:xfrm>
              <a:off x="7208280" y="3056760"/>
              <a:ext cx="1409760" cy="1237680"/>
            </a:xfrm>
            <a:custGeom>
              <a:avLst/>
              <a:gdLst/>
              <a:ahLst/>
              <a:cxnLst/>
              <a:rect l="l" t="t" r="r" b="b"/>
              <a:pathLst>
                <a:path w="1540527" h="1352669">
                  <a:moveTo>
                    <a:pt x="0" y="0"/>
                  </a:moveTo>
                  <a:lnTo>
                    <a:pt x="308105" y="252411"/>
                  </a:lnTo>
                  <a:lnTo>
                    <a:pt x="616211" y="334931"/>
                  </a:lnTo>
                  <a:lnTo>
                    <a:pt x="924316" y="472463"/>
                  </a:lnTo>
                  <a:lnTo>
                    <a:pt x="1232422" y="1077604"/>
                  </a:lnTo>
                  <a:lnTo>
                    <a:pt x="1540527" y="1352669"/>
                  </a:lnTo>
                </a:path>
              </a:pathLst>
            </a:custGeom>
            <a:noFill/>
            <a:ln w="1368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6" name="CustomShape 61"/>
            <p:cNvSpPr/>
            <p:nvPr/>
          </p:nvSpPr>
          <p:spPr>
            <a:xfrm>
              <a:off x="7208280" y="3476520"/>
              <a:ext cx="1409760" cy="717120"/>
            </a:xfrm>
            <a:custGeom>
              <a:avLst/>
              <a:gdLst/>
              <a:ahLst/>
              <a:cxnLst/>
              <a:rect l="l" t="t" r="r" b="b"/>
              <a:pathLst>
                <a:path w="1540527" h="783933">
                  <a:moveTo>
                    <a:pt x="0" y="195983"/>
                  </a:moveTo>
                  <a:lnTo>
                    <a:pt x="308105" y="0"/>
                  </a:lnTo>
                  <a:lnTo>
                    <a:pt x="616211" y="580808"/>
                  </a:lnTo>
                  <a:lnTo>
                    <a:pt x="924316" y="466081"/>
                  </a:lnTo>
                  <a:lnTo>
                    <a:pt x="1232422" y="783933"/>
                  </a:lnTo>
                  <a:lnTo>
                    <a:pt x="1540527" y="218086"/>
                  </a:lnTo>
                </a:path>
              </a:pathLst>
            </a:custGeom>
            <a:noFill/>
            <a:ln w="1368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7" name="CustomShape 62"/>
            <p:cNvSpPr/>
            <p:nvPr/>
          </p:nvSpPr>
          <p:spPr>
            <a:xfrm>
              <a:off x="7208280" y="2800440"/>
              <a:ext cx="1409760" cy="2118240"/>
            </a:xfrm>
            <a:custGeom>
              <a:avLst/>
              <a:gdLst/>
              <a:ahLst/>
              <a:cxnLst/>
              <a:rect l="l" t="t" r="r" b="b"/>
              <a:pathLst>
                <a:path w="1540527" h="2314475">
                  <a:moveTo>
                    <a:pt x="0" y="0"/>
                  </a:moveTo>
                  <a:lnTo>
                    <a:pt x="308105" y="238941"/>
                  </a:lnTo>
                  <a:lnTo>
                    <a:pt x="616211" y="205901"/>
                  </a:lnTo>
                  <a:lnTo>
                    <a:pt x="924316" y="268738"/>
                  </a:lnTo>
                  <a:lnTo>
                    <a:pt x="1232422" y="761005"/>
                  </a:lnTo>
                  <a:lnTo>
                    <a:pt x="1540527" y="950582"/>
                  </a:lnTo>
                  <a:lnTo>
                    <a:pt x="1540527" y="2314475"/>
                  </a:lnTo>
                  <a:lnTo>
                    <a:pt x="1232422" y="1953924"/>
                  </a:lnTo>
                  <a:lnTo>
                    <a:pt x="924316" y="1235908"/>
                  </a:lnTo>
                  <a:lnTo>
                    <a:pt x="616211" y="1023681"/>
                  </a:lnTo>
                  <a:lnTo>
                    <a:pt x="308105" y="825602"/>
                  </a:lnTo>
                  <a:lnTo>
                    <a:pt x="0" y="559720"/>
                  </a:lnTo>
                  <a:close/>
                </a:path>
              </a:pathLst>
            </a:custGeom>
            <a:solidFill>
              <a:srgbClr val="4876FF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8" name="CustomShape 63"/>
            <p:cNvSpPr/>
            <p:nvPr/>
          </p:nvSpPr>
          <p:spPr>
            <a:xfrm>
              <a:off x="7208280" y="3215520"/>
              <a:ext cx="1409760" cy="1366200"/>
            </a:xfrm>
            <a:custGeom>
              <a:avLst/>
              <a:gdLst/>
              <a:ahLst/>
              <a:cxnLst/>
              <a:rect l="l" t="t" r="r" b="b"/>
              <a:pathLst>
                <a:path w="1540527" h="1492769">
                  <a:moveTo>
                    <a:pt x="0" y="251893"/>
                  </a:moveTo>
                  <a:lnTo>
                    <a:pt x="308105" y="30142"/>
                  </a:lnTo>
                  <a:lnTo>
                    <a:pt x="616211" y="581102"/>
                  </a:lnTo>
                  <a:lnTo>
                    <a:pt x="924316" y="496504"/>
                  </a:lnTo>
                  <a:lnTo>
                    <a:pt x="1232422" y="645711"/>
                  </a:lnTo>
                  <a:lnTo>
                    <a:pt x="1540527" y="0"/>
                  </a:lnTo>
                  <a:lnTo>
                    <a:pt x="1540527" y="1006787"/>
                  </a:lnTo>
                  <a:lnTo>
                    <a:pt x="1232422" y="1492769"/>
                  </a:lnTo>
                  <a:lnTo>
                    <a:pt x="924316" y="1006272"/>
                  </a:lnTo>
                  <a:lnTo>
                    <a:pt x="616211" y="1151129"/>
                  </a:lnTo>
                  <a:lnTo>
                    <a:pt x="308105" y="540471"/>
                  </a:lnTo>
                  <a:lnTo>
                    <a:pt x="0" y="710687"/>
                  </a:lnTo>
                  <a:close/>
                </a:path>
              </a:pathLst>
            </a:custGeom>
            <a:solidFill>
              <a:srgbClr val="EE5C42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9" name="CustomShape 64"/>
            <p:cNvSpPr/>
            <p:nvPr/>
          </p:nvSpPr>
          <p:spPr>
            <a:xfrm>
              <a:off x="7145640" y="285264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4876FF"/>
                  </a:solidFill>
                  <a:latin typeface="Arial"/>
                  <a:ea typeface="Calibri"/>
                </a:rPr>
                <a:t>6.8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520" name="CustomShape 65"/>
            <p:cNvSpPr/>
            <p:nvPr/>
          </p:nvSpPr>
          <p:spPr>
            <a:xfrm>
              <a:off x="7145640" y="362988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E5C42"/>
                  </a:solidFill>
                  <a:latin typeface="Arial"/>
                  <a:ea typeface="Calibri"/>
                </a:rPr>
                <a:t>4.8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521" name="CustomShape 66"/>
            <p:cNvSpPr/>
            <p:nvPr/>
          </p:nvSpPr>
          <p:spPr>
            <a:xfrm>
              <a:off x="8434800" y="427032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4876FF"/>
                  </a:solidFill>
                  <a:latin typeface="Arial"/>
                  <a:ea typeface="Calibri"/>
                </a:rPr>
                <a:t>2.7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522" name="CustomShape 67"/>
            <p:cNvSpPr/>
            <p:nvPr/>
          </p:nvSpPr>
          <p:spPr>
            <a:xfrm>
              <a:off x="8434800" y="347400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E5C42"/>
                  </a:solidFill>
                  <a:latin typeface="Arial"/>
                  <a:ea typeface="Calibri"/>
                </a:rPr>
                <a:t>4.7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523" name="CustomShape 68"/>
            <p:cNvSpPr/>
            <p:nvPr/>
          </p:nvSpPr>
          <p:spPr>
            <a:xfrm>
              <a:off x="3908160" y="1414080"/>
              <a:ext cx="1550880" cy="19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24" name="CustomShape 69"/>
            <p:cNvSpPr/>
            <p:nvPr/>
          </p:nvSpPr>
          <p:spPr>
            <a:xfrm>
              <a:off x="4555080" y="1423800"/>
              <a:ext cx="289080" cy="1785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100" b="0" strike="noStrike" spc="-1">
                  <a:solidFill>
                    <a:srgbClr val="1A1A1A"/>
                  </a:solidFill>
                  <a:latin typeface="Arial"/>
                  <a:ea typeface="Calibri"/>
                </a:rPr>
                <a:t>Štětí</a:t>
              </a:r>
              <a:endParaRPr lang="en-GB" sz="1100" b="0" strike="noStrike" spc="-1">
                <a:latin typeface="Arial"/>
              </a:endParaRPr>
            </a:p>
          </p:txBody>
        </p:sp>
        <p:sp>
          <p:nvSpPr>
            <p:cNvPr id="525" name="CustomShape 70"/>
            <p:cNvSpPr/>
            <p:nvPr/>
          </p:nvSpPr>
          <p:spPr>
            <a:xfrm>
              <a:off x="5523120" y="1414080"/>
              <a:ext cx="1550880" cy="19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26" name="CustomShape 71"/>
            <p:cNvSpPr/>
            <p:nvPr/>
          </p:nvSpPr>
          <p:spPr>
            <a:xfrm>
              <a:off x="6035760" y="1441800"/>
              <a:ext cx="590760" cy="1785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100" b="0" strike="noStrike" spc="-1">
                  <a:solidFill>
                    <a:srgbClr val="1A1A1A"/>
                  </a:solidFill>
                  <a:latin typeface="Arial"/>
                  <a:ea typeface="Calibri"/>
                </a:rPr>
                <a:t>Roudnice</a:t>
              </a:r>
              <a:endParaRPr lang="en-GB" sz="1100" b="0" strike="noStrike" spc="-1">
                <a:latin typeface="Arial"/>
              </a:endParaRPr>
            </a:p>
          </p:txBody>
        </p:sp>
        <p:sp>
          <p:nvSpPr>
            <p:cNvPr id="527" name="CustomShape 72"/>
            <p:cNvSpPr/>
            <p:nvPr/>
          </p:nvSpPr>
          <p:spPr>
            <a:xfrm>
              <a:off x="7137720" y="1414080"/>
              <a:ext cx="1550880" cy="19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28" name="CustomShape 73"/>
            <p:cNvSpPr/>
            <p:nvPr/>
          </p:nvSpPr>
          <p:spPr>
            <a:xfrm>
              <a:off x="7715520" y="1422720"/>
              <a:ext cx="444600" cy="1785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100" b="0" strike="noStrike" spc="-1">
                  <a:solidFill>
                    <a:srgbClr val="1A1A1A"/>
                  </a:solidFill>
                  <a:latin typeface="Arial"/>
                  <a:ea typeface="Calibri"/>
                </a:rPr>
                <a:t>Krupka</a:t>
              </a:r>
              <a:endParaRPr lang="en-GB" sz="1100" b="0" strike="noStrike" spc="-1">
                <a:latin typeface="Arial"/>
              </a:endParaRPr>
            </a:p>
          </p:txBody>
        </p:sp>
        <p:sp>
          <p:nvSpPr>
            <p:cNvPr id="529" name="CustomShape 74"/>
            <p:cNvSpPr/>
            <p:nvPr/>
          </p:nvSpPr>
          <p:spPr>
            <a:xfrm>
              <a:off x="3908160" y="5266800"/>
              <a:ext cx="1550880" cy="360"/>
            </a:xfrm>
            <a:custGeom>
              <a:avLst/>
              <a:gdLst/>
              <a:ahLst/>
              <a:cxnLst/>
              <a:rect l="l" t="t" r="r" b="b"/>
              <a:pathLst>
                <a:path w="1694580">
                  <a:moveTo>
                    <a:pt x="0" y="0"/>
                  </a:moveTo>
                  <a:lnTo>
                    <a:pt x="1694580" y="0"/>
                  </a:lnTo>
                </a:path>
              </a:pathLst>
            </a:custGeom>
            <a:noFill/>
            <a:ln w="1368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30" name="CustomShape 75"/>
            <p:cNvSpPr/>
            <p:nvPr/>
          </p:nvSpPr>
          <p:spPr>
            <a:xfrm>
              <a:off x="3978720" y="5266800"/>
              <a:ext cx="360" cy="3132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31" name="CustomShape 76"/>
            <p:cNvSpPr/>
            <p:nvPr/>
          </p:nvSpPr>
          <p:spPr>
            <a:xfrm>
              <a:off x="4260600" y="5266800"/>
              <a:ext cx="360" cy="3132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32" name="CustomShape 77"/>
            <p:cNvSpPr/>
            <p:nvPr/>
          </p:nvSpPr>
          <p:spPr>
            <a:xfrm>
              <a:off x="4542480" y="5266800"/>
              <a:ext cx="360" cy="3132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33" name="CustomShape 78"/>
            <p:cNvSpPr/>
            <p:nvPr/>
          </p:nvSpPr>
          <p:spPr>
            <a:xfrm>
              <a:off x="4824720" y="5266800"/>
              <a:ext cx="360" cy="3132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34" name="CustomShape 79"/>
            <p:cNvSpPr/>
            <p:nvPr/>
          </p:nvSpPr>
          <p:spPr>
            <a:xfrm>
              <a:off x="5106600" y="5266800"/>
              <a:ext cx="360" cy="3132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35" name="CustomShape 80"/>
            <p:cNvSpPr/>
            <p:nvPr/>
          </p:nvSpPr>
          <p:spPr>
            <a:xfrm>
              <a:off x="5388840" y="5266800"/>
              <a:ext cx="360" cy="3132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36" name="CustomShape 81"/>
            <p:cNvSpPr/>
            <p:nvPr/>
          </p:nvSpPr>
          <p:spPr>
            <a:xfrm>
              <a:off x="3942720" y="5285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1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37" name="CustomShape 82"/>
            <p:cNvSpPr/>
            <p:nvPr/>
          </p:nvSpPr>
          <p:spPr>
            <a:xfrm>
              <a:off x="4224960" y="5285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2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38" name="CustomShape 83"/>
            <p:cNvSpPr/>
            <p:nvPr/>
          </p:nvSpPr>
          <p:spPr>
            <a:xfrm>
              <a:off x="4506840" y="528372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3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39" name="CustomShape 84"/>
            <p:cNvSpPr/>
            <p:nvPr/>
          </p:nvSpPr>
          <p:spPr>
            <a:xfrm>
              <a:off x="4789080" y="528552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4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40" name="CustomShape 85"/>
            <p:cNvSpPr/>
            <p:nvPr/>
          </p:nvSpPr>
          <p:spPr>
            <a:xfrm>
              <a:off x="5070960" y="5285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41" name="CustomShape 86"/>
            <p:cNvSpPr/>
            <p:nvPr/>
          </p:nvSpPr>
          <p:spPr>
            <a:xfrm>
              <a:off x="5352840" y="528408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6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42" name="CustomShape 87"/>
            <p:cNvSpPr/>
            <p:nvPr/>
          </p:nvSpPr>
          <p:spPr>
            <a:xfrm>
              <a:off x="5523120" y="5266800"/>
              <a:ext cx="1550880" cy="360"/>
            </a:xfrm>
            <a:custGeom>
              <a:avLst/>
              <a:gdLst/>
              <a:ahLst/>
              <a:cxnLst/>
              <a:rect l="l" t="t" r="r" b="b"/>
              <a:pathLst>
                <a:path w="1694580">
                  <a:moveTo>
                    <a:pt x="0" y="0"/>
                  </a:moveTo>
                  <a:lnTo>
                    <a:pt x="1694580" y="0"/>
                  </a:lnTo>
                </a:path>
              </a:pathLst>
            </a:custGeom>
            <a:noFill/>
            <a:ln w="1368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43" name="CustomShape 88"/>
            <p:cNvSpPr/>
            <p:nvPr/>
          </p:nvSpPr>
          <p:spPr>
            <a:xfrm>
              <a:off x="5593320" y="5266800"/>
              <a:ext cx="360" cy="3132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44" name="CustomShape 89"/>
            <p:cNvSpPr/>
            <p:nvPr/>
          </p:nvSpPr>
          <p:spPr>
            <a:xfrm>
              <a:off x="5875560" y="5266800"/>
              <a:ext cx="360" cy="3132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45" name="CustomShape 90"/>
            <p:cNvSpPr/>
            <p:nvPr/>
          </p:nvSpPr>
          <p:spPr>
            <a:xfrm>
              <a:off x="6157440" y="5266800"/>
              <a:ext cx="360" cy="3132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46" name="CustomShape 91"/>
            <p:cNvSpPr/>
            <p:nvPr/>
          </p:nvSpPr>
          <p:spPr>
            <a:xfrm>
              <a:off x="6439680" y="5266800"/>
              <a:ext cx="360" cy="3132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47" name="CustomShape 92"/>
            <p:cNvSpPr/>
            <p:nvPr/>
          </p:nvSpPr>
          <p:spPr>
            <a:xfrm>
              <a:off x="6721560" y="5266800"/>
              <a:ext cx="360" cy="3132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48" name="CustomShape 93"/>
            <p:cNvSpPr/>
            <p:nvPr/>
          </p:nvSpPr>
          <p:spPr>
            <a:xfrm>
              <a:off x="7003800" y="5266800"/>
              <a:ext cx="360" cy="3132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49" name="CustomShape 94"/>
            <p:cNvSpPr/>
            <p:nvPr/>
          </p:nvSpPr>
          <p:spPr>
            <a:xfrm>
              <a:off x="5557680" y="5285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1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50" name="CustomShape 95"/>
            <p:cNvSpPr/>
            <p:nvPr/>
          </p:nvSpPr>
          <p:spPr>
            <a:xfrm>
              <a:off x="5839920" y="5285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2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51" name="CustomShape 96"/>
            <p:cNvSpPr/>
            <p:nvPr/>
          </p:nvSpPr>
          <p:spPr>
            <a:xfrm>
              <a:off x="6121800" y="528372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3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52" name="CustomShape 97"/>
            <p:cNvSpPr/>
            <p:nvPr/>
          </p:nvSpPr>
          <p:spPr>
            <a:xfrm>
              <a:off x="6403680" y="528552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4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53" name="CustomShape 98"/>
            <p:cNvSpPr/>
            <p:nvPr/>
          </p:nvSpPr>
          <p:spPr>
            <a:xfrm>
              <a:off x="6685920" y="5285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54" name="CustomShape 99"/>
            <p:cNvSpPr/>
            <p:nvPr/>
          </p:nvSpPr>
          <p:spPr>
            <a:xfrm>
              <a:off x="6967800" y="528408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6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55" name="CustomShape 100"/>
            <p:cNvSpPr/>
            <p:nvPr/>
          </p:nvSpPr>
          <p:spPr>
            <a:xfrm>
              <a:off x="7137720" y="5266800"/>
              <a:ext cx="1550880" cy="360"/>
            </a:xfrm>
            <a:custGeom>
              <a:avLst/>
              <a:gdLst/>
              <a:ahLst/>
              <a:cxnLst/>
              <a:rect l="l" t="t" r="r" b="b"/>
              <a:pathLst>
                <a:path w="1694580">
                  <a:moveTo>
                    <a:pt x="0" y="0"/>
                  </a:moveTo>
                  <a:lnTo>
                    <a:pt x="1694580" y="0"/>
                  </a:lnTo>
                </a:path>
              </a:pathLst>
            </a:custGeom>
            <a:noFill/>
            <a:ln w="1368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56" name="CustomShape 101"/>
            <p:cNvSpPr/>
            <p:nvPr/>
          </p:nvSpPr>
          <p:spPr>
            <a:xfrm>
              <a:off x="7208280" y="5266800"/>
              <a:ext cx="360" cy="3132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57" name="CustomShape 102"/>
            <p:cNvSpPr/>
            <p:nvPr/>
          </p:nvSpPr>
          <p:spPr>
            <a:xfrm>
              <a:off x="7490520" y="5266800"/>
              <a:ext cx="360" cy="3132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58" name="CustomShape 103"/>
            <p:cNvSpPr/>
            <p:nvPr/>
          </p:nvSpPr>
          <p:spPr>
            <a:xfrm>
              <a:off x="7772400" y="5266800"/>
              <a:ext cx="360" cy="3132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59" name="CustomShape 104"/>
            <p:cNvSpPr/>
            <p:nvPr/>
          </p:nvSpPr>
          <p:spPr>
            <a:xfrm>
              <a:off x="8054640" y="5266800"/>
              <a:ext cx="360" cy="3132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60" name="CustomShape 105"/>
            <p:cNvSpPr/>
            <p:nvPr/>
          </p:nvSpPr>
          <p:spPr>
            <a:xfrm>
              <a:off x="8336520" y="5266800"/>
              <a:ext cx="360" cy="3132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61" name="CustomShape 106"/>
            <p:cNvSpPr/>
            <p:nvPr/>
          </p:nvSpPr>
          <p:spPr>
            <a:xfrm>
              <a:off x="8618760" y="5266800"/>
              <a:ext cx="360" cy="3132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62" name="CustomShape 107"/>
            <p:cNvSpPr/>
            <p:nvPr/>
          </p:nvSpPr>
          <p:spPr>
            <a:xfrm>
              <a:off x="7172640" y="5285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1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63" name="CustomShape 108"/>
            <p:cNvSpPr/>
            <p:nvPr/>
          </p:nvSpPr>
          <p:spPr>
            <a:xfrm>
              <a:off x="7454880" y="5285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2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64" name="CustomShape 109"/>
            <p:cNvSpPr/>
            <p:nvPr/>
          </p:nvSpPr>
          <p:spPr>
            <a:xfrm>
              <a:off x="7736760" y="528372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3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65" name="CustomShape 110"/>
            <p:cNvSpPr/>
            <p:nvPr/>
          </p:nvSpPr>
          <p:spPr>
            <a:xfrm>
              <a:off x="8018640" y="528552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4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66" name="CustomShape 111"/>
            <p:cNvSpPr/>
            <p:nvPr/>
          </p:nvSpPr>
          <p:spPr>
            <a:xfrm>
              <a:off x="8300880" y="5285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67" name="CustomShape 112"/>
            <p:cNvSpPr/>
            <p:nvPr/>
          </p:nvSpPr>
          <p:spPr>
            <a:xfrm>
              <a:off x="8582760" y="528408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6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68" name="CustomShape 113"/>
            <p:cNvSpPr/>
            <p:nvPr/>
          </p:nvSpPr>
          <p:spPr>
            <a:xfrm>
              <a:off x="3908160" y="1611000"/>
              <a:ext cx="360" cy="3655440"/>
            </a:xfrm>
            <a:custGeom>
              <a:avLst/>
              <a:gdLst/>
              <a:ahLst/>
              <a:cxnLst/>
              <a:rect l="l" t="t" r="r" b="b"/>
              <a:pathLst>
                <a:path h="3993934">
                  <a:moveTo>
                    <a:pt x="0" y="399393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69" name="CustomShape 114"/>
            <p:cNvSpPr/>
            <p:nvPr/>
          </p:nvSpPr>
          <p:spPr>
            <a:xfrm>
              <a:off x="3690000" y="502380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0.0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70" name="CustomShape 115"/>
            <p:cNvSpPr/>
            <p:nvPr/>
          </p:nvSpPr>
          <p:spPr>
            <a:xfrm>
              <a:off x="3690000" y="426852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2.5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71" name="CustomShape 116"/>
            <p:cNvSpPr/>
            <p:nvPr/>
          </p:nvSpPr>
          <p:spPr>
            <a:xfrm>
              <a:off x="3690000" y="351324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5.0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72" name="CustomShape 117"/>
            <p:cNvSpPr/>
            <p:nvPr/>
          </p:nvSpPr>
          <p:spPr>
            <a:xfrm>
              <a:off x="3690000" y="275904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7.5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73" name="CustomShape 118"/>
            <p:cNvSpPr/>
            <p:nvPr/>
          </p:nvSpPr>
          <p:spPr>
            <a:xfrm>
              <a:off x="3625560" y="2002320"/>
              <a:ext cx="2466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10.0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74" name="CustomShape 119"/>
            <p:cNvSpPr/>
            <p:nvPr/>
          </p:nvSpPr>
          <p:spPr>
            <a:xfrm>
              <a:off x="3876120" y="5100480"/>
              <a:ext cx="3132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75" name="CustomShape 120"/>
            <p:cNvSpPr/>
            <p:nvPr/>
          </p:nvSpPr>
          <p:spPr>
            <a:xfrm>
              <a:off x="3876120" y="4345200"/>
              <a:ext cx="3132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76" name="CustomShape 121"/>
            <p:cNvSpPr/>
            <p:nvPr/>
          </p:nvSpPr>
          <p:spPr>
            <a:xfrm>
              <a:off x="3876120" y="3589920"/>
              <a:ext cx="3132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77" name="CustomShape 122"/>
            <p:cNvSpPr/>
            <p:nvPr/>
          </p:nvSpPr>
          <p:spPr>
            <a:xfrm>
              <a:off x="3876120" y="2834640"/>
              <a:ext cx="3132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78" name="CustomShape 123"/>
            <p:cNvSpPr/>
            <p:nvPr/>
          </p:nvSpPr>
          <p:spPr>
            <a:xfrm>
              <a:off x="3876120" y="2079360"/>
              <a:ext cx="3132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79" name="CustomShape 124"/>
            <p:cNvSpPr/>
            <p:nvPr/>
          </p:nvSpPr>
          <p:spPr>
            <a:xfrm>
              <a:off x="5831280" y="5383080"/>
              <a:ext cx="5558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Měření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580" name="CustomShape 125"/>
            <p:cNvSpPr/>
            <p:nvPr/>
          </p:nvSpPr>
          <p:spPr>
            <a:xfrm rot="16200000">
              <a:off x="3324240" y="3359160"/>
              <a:ext cx="46656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Skóre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581" name="CustomShape 126"/>
            <p:cNvSpPr/>
            <p:nvPr/>
          </p:nvSpPr>
          <p:spPr>
            <a:xfrm>
              <a:off x="5704920" y="5696640"/>
              <a:ext cx="1187280" cy="3279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82" name="CustomShape 127"/>
            <p:cNvSpPr/>
            <p:nvPr/>
          </p:nvSpPr>
          <p:spPr>
            <a:xfrm>
              <a:off x="5909760" y="5838120"/>
              <a:ext cx="45000" cy="4500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83" name="CustomShape 128"/>
            <p:cNvSpPr/>
            <p:nvPr/>
          </p:nvSpPr>
          <p:spPr>
            <a:xfrm>
              <a:off x="5852160" y="5860800"/>
              <a:ext cx="160200" cy="360"/>
            </a:xfrm>
            <a:custGeom>
              <a:avLst/>
              <a:gdLst/>
              <a:ahLst/>
              <a:cxnLst/>
              <a:rect l="l" t="t" r="r" b="b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noFill/>
            <a:ln w="1368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84" name="CustomShape 129"/>
            <p:cNvSpPr/>
            <p:nvPr/>
          </p:nvSpPr>
          <p:spPr>
            <a:xfrm>
              <a:off x="5840280" y="5768640"/>
              <a:ext cx="183960" cy="183960"/>
            </a:xfrm>
            <a:prstGeom prst="rect">
              <a:avLst/>
            </a:prstGeom>
            <a:solidFill>
              <a:srgbClr val="4876FF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85" name="CustomShape 130"/>
            <p:cNvSpPr/>
            <p:nvPr/>
          </p:nvSpPr>
          <p:spPr>
            <a:xfrm>
              <a:off x="6454440" y="5838120"/>
              <a:ext cx="45000" cy="4500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86" name="CustomShape 131"/>
            <p:cNvSpPr/>
            <p:nvPr/>
          </p:nvSpPr>
          <p:spPr>
            <a:xfrm>
              <a:off x="6396480" y="5860800"/>
              <a:ext cx="160200" cy="360"/>
            </a:xfrm>
            <a:custGeom>
              <a:avLst/>
              <a:gdLst/>
              <a:ahLst/>
              <a:cxnLst/>
              <a:rect l="l" t="t" r="r" b="b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noFill/>
            <a:ln w="1368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87" name="CustomShape 132"/>
            <p:cNvSpPr/>
            <p:nvPr/>
          </p:nvSpPr>
          <p:spPr>
            <a:xfrm>
              <a:off x="6384960" y="5768640"/>
              <a:ext cx="183960" cy="183960"/>
            </a:xfrm>
            <a:prstGeom prst="rect">
              <a:avLst/>
            </a:prstGeom>
            <a:solidFill>
              <a:srgbClr val="EE5C42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88" name="CustomShape 133"/>
            <p:cNvSpPr/>
            <p:nvPr/>
          </p:nvSpPr>
          <p:spPr>
            <a:xfrm>
              <a:off x="6068520" y="5763240"/>
              <a:ext cx="2678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muži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89" name="CustomShape 134"/>
            <p:cNvSpPr/>
            <p:nvPr/>
          </p:nvSpPr>
          <p:spPr>
            <a:xfrm>
              <a:off x="6612480" y="5763240"/>
              <a:ext cx="26892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ženy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590" name="CustomShape 135"/>
            <p:cNvSpPr/>
            <p:nvPr/>
          </p:nvSpPr>
          <p:spPr>
            <a:xfrm>
              <a:off x="7230960" y="5877360"/>
              <a:ext cx="1455480" cy="3250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95% Intervaly spolehlivosti</a:t>
              </a:r>
              <a:endParaRPr lang="en-GB" sz="1000" b="0" strike="noStrike" spc="-1">
                <a:latin typeface="Arial"/>
              </a:endParaRPr>
            </a:p>
          </p:txBody>
        </p:sp>
      </p:grpSp>
      <p:pic>
        <p:nvPicPr>
          <p:cNvPr id="137" name="Picture 5">
            <a:extLst>
              <a:ext uri="{FF2B5EF4-FFF2-40B4-BE49-F238E27FC236}">
                <a16:creationId xmlns:a16="http://schemas.microsoft.com/office/drawing/2014/main" id="{25FB81BE-E83F-49B7-B7A2-FBB3553CFAF0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TextShape 1"/>
          <p:cNvSpPr txBox="1"/>
          <p:nvPr/>
        </p:nvSpPr>
        <p:spPr>
          <a:xfrm>
            <a:off x="609480" y="281160"/>
            <a:ext cx="8279339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rmAutofit fontScale="85000" lnSpcReduction="20000"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 dirty="0">
                <a:solidFill>
                  <a:srgbClr val="034EA2"/>
                </a:solidFill>
                <a:latin typeface="Calibri"/>
              </a:rPr>
              <a:t>Dimenze problémových vztahů k vrstevníkům tříděná podle školky a pohlaví dítěte, všichni žáci</a:t>
            </a:r>
            <a:endParaRPr lang="cs-CZ" sz="3600" b="0" strike="noStrike" spc="-1" dirty="0">
              <a:solidFill>
                <a:srgbClr val="262626"/>
              </a:solidFill>
              <a:latin typeface="Calibri"/>
            </a:endParaRPr>
          </a:p>
        </p:txBody>
      </p:sp>
      <p:grpSp>
        <p:nvGrpSpPr>
          <p:cNvPr id="592" name="Group 2"/>
          <p:cNvGrpSpPr/>
          <p:nvPr/>
        </p:nvGrpSpPr>
        <p:grpSpPr>
          <a:xfrm>
            <a:off x="3401640" y="1350360"/>
            <a:ext cx="5386680" cy="4962240"/>
            <a:chOff x="3401640" y="1350360"/>
            <a:chExt cx="5386680" cy="4962240"/>
          </a:xfrm>
        </p:grpSpPr>
        <p:sp>
          <p:nvSpPr>
            <p:cNvPr id="593" name="CustomShape 3"/>
            <p:cNvSpPr/>
            <p:nvPr/>
          </p:nvSpPr>
          <p:spPr>
            <a:xfrm>
              <a:off x="3401640" y="1350360"/>
              <a:ext cx="5386680" cy="496224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FFF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94" name="CustomShape 4"/>
            <p:cNvSpPr/>
            <p:nvPr/>
          </p:nvSpPr>
          <p:spPr>
            <a:xfrm>
              <a:off x="3401640" y="1350360"/>
              <a:ext cx="5386680" cy="4962240"/>
            </a:xfrm>
            <a:prstGeom prst="rect">
              <a:avLst/>
            </a:prstGeom>
            <a:solidFill>
              <a:srgbClr val="FFFFFF"/>
            </a:solidFill>
            <a:ln w="13680">
              <a:solidFill>
                <a:srgbClr val="FFF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95" name="CustomShape 5"/>
            <p:cNvSpPr/>
            <p:nvPr/>
          </p:nvSpPr>
          <p:spPr>
            <a:xfrm>
              <a:off x="3878640" y="1614240"/>
              <a:ext cx="1571760" cy="37047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96" name="CustomShape 6"/>
            <p:cNvSpPr/>
            <p:nvPr/>
          </p:nvSpPr>
          <p:spPr>
            <a:xfrm>
              <a:off x="3926880" y="4275720"/>
              <a:ext cx="45720" cy="4572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97" name="CustomShape 7"/>
            <p:cNvSpPr/>
            <p:nvPr/>
          </p:nvSpPr>
          <p:spPr>
            <a:xfrm>
              <a:off x="3926880" y="4460040"/>
              <a:ext cx="45720" cy="4572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98" name="CustomShape 8"/>
            <p:cNvSpPr/>
            <p:nvPr/>
          </p:nvSpPr>
          <p:spPr>
            <a:xfrm>
              <a:off x="4212720" y="4276080"/>
              <a:ext cx="45720" cy="4572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99" name="CustomShape 9"/>
            <p:cNvSpPr/>
            <p:nvPr/>
          </p:nvSpPr>
          <p:spPr>
            <a:xfrm>
              <a:off x="4212720" y="4432320"/>
              <a:ext cx="45720" cy="4572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00" name="CustomShape 10"/>
            <p:cNvSpPr/>
            <p:nvPr/>
          </p:nvSpPr>
          <p:spPr>
            <a:xfrm>
              <a:off x="4498560" y="4533840"/>
              <a:ext cx="45720" cy="4572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01" name="CustomShape 11"/>
            <p:cNvSpPr/>
            <p:nvPr/>
          </p:nvSpPr>
          <p:spPr>
            <a:xfrm>
              <a:off x="4498560" y="4729680"/>
              <a:ext cx="45720" cy="4572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02" name="CustomShape 12"/>
            <p:cNvSpPr/>
            <p:nvPr/>
          </p:nvSpPr>
          <p:spPr>
            <a:xfrm>
              <a:off x="4784400" y="4508640"/>
              <a:ext cx="45720" cy="4572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03" name="CustomShape 13"/>
            <p:cNvSpPr/>
            <p:nvPr/>
          </p:nvSpPr>
          <p:spPr>
            <a:xfrm>
              <a:off x="4784400" y="4659840"/>
              <a:ext cx="45720" cy="4572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04" name="CustomShape 14"/>
            <p:cNvSpPr/>
            <p:nvPr/>
          </p:nvSpPr>
          <p:spPr>
            <a:xfrm>
              <a:off x="5070240" y="4638240"/>
              <a:ext cx="45720" cy="4572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05" name="CustomShape 15"/>
            <p:cNvSpPr/>
            <p:nvPr/>
          </p:nvSpPr>
          <p:spPr>
            <a:xfrm>
              <a:off x="5070240" y="4805280"/>
              <a:ext cx="45720" cy="4572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06" name="CustomShape 16"/>
            <p:cNvSpPr/>
            <p:nvPr/>
          </p:nvSpPr>
          <p:spPr>
            <a:xfrm>
              <a:off x="5356080" y="4625280"/>
              <a:ext cx="45720" cy="4572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07" name="CustomShape 17"/>
            <p:cNvSpPr/>
            <p:nvPr/>
          </p:nvSpPr>
          <p:spPr>
            <a:xfrm>
              <a:off x="5356080" y="4701240"/>
              <a:ext cx="45720" cy="4572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08" name="CustomShape 18"/>
            <p:cNvSpPr/>
            <p:nvPr/>
          </p:nvSpPr>
          <p:spPr>
            <a:xfrm>
              <a:off x="3949920" y="4298760"/>
              <a:ext cx="1428840" cy="362160"/>
            </a:xfrm>
            <a:custGeom>
              <a:avLst/>
              <a:gdLst/>
              <a:ahLst/>
              <a:cxnLst/>
              <a:rect l="l" t="t" r="r" b="b"/>
              <a:pathLst>
                <a:path w="1540527" h="390673">
                  <a:moveTo>
                    <a:pt x="0" y="0"/>
                  </a:moveTo>
                  <a:lnTo>
                    <a:pt x="308105" y="210"/>
                  </a:lnTo>
                  <a:lnTo>
                    <a:pt x="616211" y="278058"/>
                  </a:lnTo>
                  <a:lnTo>
                    <a:pt x="924316" y="250906"/>
                  </a:lnTo>
                  <a:lnTo>
                    <a:pt x="1232422" y="390673"/>
                  </a:lnTo>
                  <a:lnTo>
                    <a:pt x="1540527" y="376527"/>
                  </a:lnTo>
                </a:path>
              </a:pathLst>
            </a:custGeom>
            <a:noFill/>
            <a:ln w="1368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09" name="CustomShape 19"/>
            <p:cNvSpPr/>
            <p:nvPr/>
          </p:nvSpPr>
          <p:spPr>
            <a:xfrm>
              <a:off x="3949920" y="4455360"/>
              <a:ext cx="1428840" cy="372600"/>
            </a:xfrm>
            <a:custGeom>
              <a:avLst/>
              <a:gdLst/>
              <a:ahLst/>
              <a:cxnLst/>
              <a:rect l="l" t="t" r="r" b="b"/>
              <a:pathLst>
                <a:path w="1540527" h="402144">
                  <a:moveTo>
                    <a:pt x="0" y="29895"/>
                  </a:moveTo>
                  <a:lnTo>
                    <a:pt x="308105" y="0"/>
                  </a:lnTo>
                  <a:lnTo>
                    <a:pt x="616211" y="320510"/>
                  </a:lnTo>
                  <a:lnTo>
                    <a:pt x="924316" y="245239"/>
                  </a:lnTo>
                  <a:lnTo>
                    <a:pt x="1232422" y="402144"/>
                  </a:lnTo>
                  <a:lnTo>
                    <a:pt x="1540527" y="289692"/>
                  </a:lnTo>
                </a:path>
              </a:pathLst>
            </a:custGeom>
            <a:noFill/>
            <a:ln w="1368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10" name="CustomShape 20"/>
            <p:cNvSpPr/>
            <p:nvPr/>
          </p:nvSpPr>
          <p:spPr>
            <a:xfrm>
              <a:off x="3949920" y="4220640"/>
              <a:ext cx="1428840" cy="592920"/>
            </a:xfrm>
            <a:custGeom>
              <a:avLst/>
              <a:gdLst/>
              <a:ahLst/>
              <a:cxnLst/>
              <a:rect l="l" t="t" r="r" b="b"/>
              <a:pathLst>
                <a:path w="1540527" h="639651">
                  <a:moveTo>
                    <a:pt x="0" y="0"/>
                  </a:moveTo>
                  <a:lnTo>
                    <a:pt x="308105" y="6134"/>
                  </a:lnTo>
                  <a:lnTo>
                    <a:pt x="616211" y="268073"/>
                  </a:lnTo>
                  <a:lnTo>
                    <a:pt x="924316" y="242847"/>
                  </a:lnTo>
                  <a:lnTo>
                    <a:pt x="1232422" y="349176"/>
                  </a:lnTo>
                  <a:lnTo>
                    <a:pt x="1540527" y="281898"/>
                  </a:lnTo>
                  <a:lnTo>
                    <a:pt x="1540527" y="639651"/>
                  </a:lnTo>
                  <a:lnTo>
                    <a:pt x="1232422" y="600666"/>
                  </a:lnTo>
                  <a:lnTo>
                    <a:pt x="924316" y="427460"/>
                  </a:lnTo>
                  <a:lnTo>
                    <a:pt x="616211" y="456540"/>
                  </a:lnTo>
                  <a:lnTo>
                    <a:pt x="308105" y="162781"/>
                  </a:lnTo>
                  <a:lnTo>
                    <a:pt x="0" y="168495"/>
                  </a:lnTo>
                  <a:close/>
                </a:path>
              </a:pathLst>
            </a:custGeom>
            <a:solidFill>
              <a:srgbClr val="4876FF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11" name="CustomShape 21"/>
            <p:cNvSpPr/>
            <p:nvPr/>
          </p:nvSpPr>
          <p:spPr>
            <a:xfrm>
              <a:off x="3949920" y="4385160"/>
              <a:ext cx="1428840" cy="546840"/>
            </a:xfrm>
            <a:custGeom>
              <a:avLst/>
              <a:gdLst/>
              <a:ahLst/>
              <a:cxnLst/>
              <a:rect l="l" t="t" r="r" b="b"/>
              <a:pathLst>
                <a:path w="1540527" h="589781">
                  <a:moveTo>
                    <a:pt x="0" y="26947"/>
                  </a:moveTo>
                  <a:lnTo>
                    <a:pt x="308105" y="0"/>
                  </a:lnTo>
                  <a:lnTo>
                    <a:pt x="616211" y="316061"/>
                  </a:lnTo>
                  <a:lnTo>
                    <a:pt x="924316" y="230088"/>
                  </a:lnTo>
                  <a:lnTo>
                    <a:pt x="1232422" y="365861"/>
                  </a:lnTo>
                  <a:lnTo>
                    <a:pt x="1540527" y="244497"/>
                  </a:lnTo>
                  <a:lnTo>
                    <a:pt x="1540527" y="486242"/>
                  </a:lnTo>
                  <a:lnTo>
                    <a:pt x="1232422" y="589781"/>
                  </a:lnTo>
                  <a:lnTo>
                    <a:pt x="924316" y="411744"/>
                  </a:lnTo>
                  <a:lnTo>
                    <a:pt x="616211" y="476315"/>
                  </a:lnTo>
                  <a:lnTo>
                    <a:pt x="308105" y="151354"/>
                  </a:lnTo>
                  <a:lnTo>
                    <a:pt x="0" y="184197"/>
                  </a:lnTo>
                  <a:close/>
                </a:path>
              </a:pathLst>
            </a:custGeom>
            <a:solidFill>
              <a:srgbClr val="EE5C42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12" name="CustomShape 22"/>
            <p:cNvSpPr/>
            <p:nvPr/>
          </p:nvSpPr>
          <p:spPr>
            <a:xfrm>
              <a:off x="3888000" y="409536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4876FF"/>
                  </a:solidFill>
                  <a:latin typeface="Arial"/>
                  <a:ea typeface="Calibri"/>
                </a:rPr>
                <a:t>2.8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613" name="CustomShape 23"/>
            <p:cNvSpPr/>
            <p:nvPr/>
          </p:nvSpPr>
          <p:spPr>
            <a:xfrm>
              <a:off x="3888000" y="446076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E5C42"/>
                  </a:solidFill>
                  <a:latin typeface="Arial"/>
                  <a:ea typeface="Calibri"/>
                </a:rPr>
                <a:t>2.2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614" name="CustomShape 24"/>
            <p:cNvSpPr/>
            <p:nvPr/>
          </p:nvSpPr>
          <p:spPr>
            <a:xfrm>
              <a:off x="5194440" y="443880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4876FF"/>
                  </a:solidFill>
                  <a:latin typeface="Arial"/>
                  <a:ea typeface="Calibri"/>
                </a:rPr>
                <a:t>1.6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615" name="CustomShape 25"/>
            <p:cNvSpPr/>
            <p:nvPr/>
          </p:nvSpPr>
          <p:spPr>
            <a:xfrm>
              <a:off x="5194440" y="470232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E5C42"/>
                  </a:solidFill>
                  <a:latin typeface="Arial"/>
                  <a:ea typeface="Calibri"/>
                </a:rPr>
                <a:t>1.4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616" name="CustomShape 26"/>
            <p:cNvSpPr/>
            <p:nvPr/>
          </p:nvSpPr>
          <p:spPr>
            <a:xfrm>
              <a:off x="5515200" y="1614240"/>
              <a:ext cx="1571760" cy="37047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17" name="CustomShape 27"/>
            <p:cNvSpPr/>
            <p:nvPr/>
          </p:nvSpPr>
          <p:spPr>
            <a:xfrm>
              <a:off x="5563800" y="4386240"/>
              <a:ext cx="45720" cy="4572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18" name="CustomShape 28"/>
            <p:cNvSpPr/>
            <p:nvPr/>
          </p:nvSpPr>
          <p:spPr>
            <a:xfrm>
              <a:off x="5563800" y="4602600"/>
              <a:ext cx="45720" cy="4572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19" name="CustomShape 29"/>
            <p:cNvSpPr/>
            <p:nvPr/>
          </p:nvSpPr>
          <p:spPr>
            <a:xfrm>
              <a:off x="5849640" y="4477320"/>
              <a:ext cx="45720" cy="4572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20" name="CustomShape 30"/>
            <p:cNvSpPr/>
            <p:nvPr/>
          </p:nvSpPr>
          <p:spPr>
            <a:xfrm>
              <a:off x="5849640" y="4656960"/>
              <a:ext cx="45720" cy="4572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21" name="CustomShape 31"/>
            <p:cNvSpPr/>
            <p:nvPr/>
          </p:nvSpPr>
          <p:spPr>
            <a:xfrm>
              <a:off x="6135480" y="4546080"/>
              <a:ext cx="45720" cy="4572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22" name="CustomShape 32"/>
            <p:cNvSpPr/>
            <p:nvPr/>
          </p:nvSpPr>
          <p:spPr>
            <a:xfrm>
              <a:off x="6135480" y="4797360"/>
              <a:ext cx="45720" cy="4572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23" name="CustomShape 33"/>
            <p:cNvSpPr/>
            <p:nvPr/>
          </p:nvSpPr>
          <p:spPr>
            <a:xfrm>
              <a:off x="6421320" y="4694040"/>
              <a:ext cx="45720" cy="4572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24" name="CustomShape 34"/>
            <p:cNvSpPr/>
            <p:nvPr/>
          </p:nvSpPr>
          <p:spPr>
            <a:xfrm>
              <a:off x="6421320" y="4861440"/>
              <a:ext cx="45720" cy="4572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25" name="CustomShape 35"/>
            <p:cNvSpPr/>
            <p:nvPr/>
          </p:nvSpPr>
          <p:spPr>
            <a:xfrm>
              <a:off x="6707160" y="4695840"/>
              <a:ext cx="45720" cy="4572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26" name="CustomShape 36"/>
            <p:cNvSpPr/>
            <p:nvPr/>
          </p:nvSpPr>
          <p:spPr>
            <a:xfrm>
              <a:off x="6707160" y="4795200"/>
              <a:ext cx="45720" cy="4572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27" name="CustomShape 37"/>
            <p:cNvSpPr/>
            <p:nvPr/>
          </p:nvSpPr>
          <p:spPr>
            <a:xfrm>
              <a:off x="6993000" y="4651920"/>
              <a:ext cx="45720" cy="4572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28" name="CustomShape 38"/>
            <p:cNvSpPr/>
            <p:nvPr/>
          </p:nvSpPr>
          <p:spPr>
            <a:xfrm>
              <a:off x="6993000" y="4924080"/>
              <a:ext cx="45720" cy="4572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29" name="CustomShape 39"/>
            <p:cNvSpPr/>
            <p:nvPr/>
          </p:nvSpPr>
          <p:spPr>
            <a:xfrm>
              <a:off x="5586840" y="4409280"/>
              <a:ext cx="1428840" cy="309240"/>
            </a:xfrm>
            <a:custGeom>
              <a:avLst/>
              <a:gdLst/>
              <a:ahLst/>
              <a:cxnLst/>
              <a:rect l="l" t="t" r="r" b="b"/>
              <a:pathLst>
                <a:path w="1540527" h="333725">
                  <a:moveTo>
                    <a:pt x="0" y="0"/>
                  </a:moveTo>
                  <a:lnTo>
                    <a:pt x="308105" y="98303"/>
                  </a:lnTo>
                  <a:lnTo>
                    <a:pt x="616211" y="172105"/>
                  </a:lnTo>
                  <a:lnTo>
                    <a:pt x="924316" y="331697"/>
                  </a:lnTo>
                  <a:lnTo>
                    <a:pt x="1232422" y="333725"/>
                  </a:lnTo>
                  <a:lnTo>
                    <a:pt x="1540527" y="286263"/>
                  </a:lnTo>
                </a:path>
              </a:pathLst>
            </a:custGeom>
            <a:noFill/>
            <a:ln w="1368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30" name="CustomShape 40"/>
            <p:cNvSpPr/>
            <p:nvPr/>
          </p:nvSpPr>
          <p:spPr>
            <a:xfrm>
              <a:off x="5586840" y="4625640"/>
              <a:ext cx="1428840" cy="321120"/>
            </a:xfrm>
            <a:custGeom>
              <a:avLst/>
              <a:gdLst/>
              <a:ahLst/>
              <a:cxnLst/>
              <a:rect l="l" t="t" r="r" b="b"/>
              <a:pathLst>
                <a:path w="1540527" h="346581">
                  <a:moveTo>
                    <a:pt x="0" y="0"/>
                  </a:moveTo>
                  <a:lnTo>
                    <a:pt x="308105" y="58821"/>
                  </a:lnTo>
                  <a:lnTo>
                    <a:pt x="616211" y="209936"/>
                  </a:lnTo>
                  <a:lnTo>
                    <a:pt x="924316" y="279145"/>
                  </a:lnTo>
                  <a:lnTo>
                    <a:pt x="1232422" y="207852"/>
                  </a:lnTo>
                  <a:lnTo>
                    <a:pt x="1540527" y="346581"/>
                  </a:lnTo>
                </a:path>
              </a:pathLst>
            </a:custGeom>
            <a:noFill/>
            <a:ln w="1368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31" name="CustomShape 41"/>
            <p:cNvSpPr/>
            <p:nvPr/>
          </p:nvSpPr>
          <p:spPr>
            <a:xfrm>
              <a:off x="5586840" y="4313160"/>
              <a:ext cx="1428840" cy="663120"/>
            </a:xfrm>
            <a:custGeom>
              <a:avLst/>
              <a:gdLst/>
              <a:ahLst/>
              <a:cxnLst/>
              <a:rect l="l" t="t" r="r" b="b"/>
              <a:pathLst>
                <a:path w="1540527" h="715110">
                  <a:moveTo>
                    <a:pt x="0" y="0"/>
                  </a:moveTo>
                  <a:lnTo>
                    <a:pt x="308105" y="95554"/>
                  </a:lnTo>
                  <a:lnTo>
                    <a:pt x="616211" y="136518"/>
                  </a:lnTo>
                  <a:lnTo>
                    <a:pt x="924316" y="300465"/>
                  </a:lnTo>
                  <a:lnTo>
                    <a:pt x="1232422" y="159701"/>
                  </a:lnTo>
                  <a:lnTo>
                    <a:pt x="1540527" y="88476"/>
                  </a:lnTo>
                  <a:lnTo>
                    <a:pt x="1540527" y="691411"/>
                  </a:lnTo>
                  <a:lnTo>
                    <a:pt x="1232422" y="715110"/>
                  </a:lnTo>
                  <a:lnTo>
                    <a:pt x="924316" y="570289"/>
                  </a:lnTo>
                  <a:lnTo>
                    <a:pt x="616211" y="415053"/>
                  </a:lnTo>
                  <a:lnTo>
                    <a:pt x="308105" y="308411"/>
                  </a:lnTo>
                  <a:lnTo>
                    <a:pt x="0" y="207359"/>
                  </a:lnTo>
                  <a:close/>
                </a:path>
              </a:pathLst>
            </a:custGeom>
            <a:solidFill>
              <a:srgbClr val="4876FF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32" name="CustomShape 42"/>
            <p:cNvSpPr/>
            <p:nvPr/>
          </p:nvSpPr>
          <p:spPr>
            <a:xfrm>
              <a:off x="5586840" y="4533120"/>
              <a:ext cx="1428840" cy="533520"/>
            </a:xfrm>
            <a:custGeom>
              <a:avLst/>
              <a:gdLst/>
              <a:ahLst/>
              <a:cxnLst/>
              <a:rect l="l" t="t" r="r" b="b"/>
              <a:pathLst>
                <a:path w="1540527" h="575373">
                  <a:moveTo>
                    <a:pt x="0" y="0"/>
                  </a:moveTo>
                  <a:lnTo>
                    <a:pt x="308105" y="63663"/>
                  </a:lnTo>
                  <a:lnTo>
                    <a:pt x="616211" y="193043"/>
                  </a:lnTo>
                  <a:lnTo>
                    <a:pt x="924316" y="271984"/>
                  </a:lnTo>
                  <a:lnTo>
                    <a:pt x="1232422" y="96434"/>
                  </a:lnTo>
                  <a:lnTo>
                    <a:pt x="1540527" y="316961"/>
                  </a:lnTo>
                  <a:lnTo>
                    <a:pt x="1540527" y="575373"/>
                  </a:lnTo>
                  <a:lnTo>
                    <a:pt x="1232422" y="518444"/>
                  </a:lnTo>
                  <a:lnTo>
                    <a:pt x="924316" y="485481"/>
                  </a:lnTo>
                  <a:lnTo>
                    <a:pt x="616211" y="426002"/>
                  </a:lnTo>
                  <a:lnTo>
                    <a:pt x="308105" y="253152"/>
                  </a:lnTo>
                  <a:lnTo>
                    <a:pt x="0" y="199173"/>
                  </a:lnTo>
                  <a:close/>
                </a:path>
              </a:pathLst>
            </a:custGeom>
            <a:solidFill>
              <a:srgbClr val="EE5C42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33" name="CustomShape 43"/>
            <p:cNvSpPr/>
            <p:nvPr/>
          </p:nvSpPr>
          <p:spPr>
            <a:xfrm>
              <a:off x="5524920" y="420660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4876FF"/>
                  </a:solidFill>
                  <a:latin typeface="Arial"/>
                  <a:ea typeface="Calibri"/>
                </a:rPr>
                <a:t>2.4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634" name="CustomShape 44"/>
            <p:cNvSpPr/>
            <p:nvPr/>
          </p:nvSpPr>
          <p:spPr>
            <a:xfrm>
              <a:off x="5524920" y="460440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E5C42"/>
                  </a:solidFill>
                  <a:latin typeface="Arial"/>
                  <a:ea typeface="Calibri"/>
                </a:rPr>
                <a:t>1.7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635" name="CustomShape 45"/>
            <p:cNvSpPr/>
            <p:nvPr/>
          </p:nvSpPr>
          <p:spPr>
            <a:xfrm>
              <a:off x="6831360" y="461916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4876FF"/>
                  </a:solidFill>
                  <a:latin typeface="Arial"/>
                  <a:ea typeface="Calibri"/>
                </a:rPr>
                <a:t>1.6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636" name="CustomShape 46"/>
            <p:cNvSpPr/>
            <p:nvPr/>
          </p:nvSpPr>
          <p:spPr>
            <a:xfrm>
              <a:off x="6786360" y="488448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E5C42"/>
                  </a:solidFill>
                  <a:latin typeface="Arial"/>
                  <a:ea typeface="Calibri"/>
                </a:rPr>
                <a:t>0.7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637" name="CustomShape 47"/>
            <p:cNvSpPr/>
            <p:nvPr/>
          </p:nvSpPr>
          <p:spPr>
            <a:xfrm>
              <a:off x="7152120" y="1614240"/>
              <a:ext cx="1571760" cy="37047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38" name="CustomShape 48"/>
            <p:cNvSpPr/>
            <p:nvPr/>
          </p:nvSpPr>
          <p:spPr>
            <a:xfrm>
              <a:off x="7200360" y="4215600"/>
              <a:ext cx="45720" cy="4572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39" name="CustomShape 49"/>
            <p:cNvSpPr/>
            <p:nvPr/>
          </p:nvSpPr>
          <p:spPr>
            <a:xfrm>
              <a:off x="7200360" y="4554000"/>
              <a:ext cx="45720" cy="4572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0" name="CustomShape 50"/>
            <p:cNvSpPr/>
            <p:nvPr/>
          </p:nvSpPr>
          <p:spPr>
            <a:xfrm>
              <a:off x="7486200" y="4231440"/>
              <a:ext cx="45720" cy="4572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1" name="CustomShape 51"/>
            <p:cNvSpPr/>
            <p:nvPr/>
          </p:nvSpPr>
          <p:spPr>
            <a:xfrm>
              <a:off x="7486200" y="4226040"/>
              <a:ext cx="45720" cy="4572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2" name="CustomShape 52"/>
            <p:cNvSpPr/>
            <p:nvPr/>
          </p:nvSpPr>
          <p:spPr>
            <a:xfrm>
              <a:off x="7772040" y="4375440"/>
              <a:ext cx="45720" cy="4572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3" name="CustomShape 53"/>
            <p:cNvSpPr/>
            <p:nvPr/>
          </p:nvSpPr>
          <p:spPr>
            <a:xfrm>
              <a:off x="7772040" y="4527360"/>
              <a:ext cx="45720" cy="4572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4" name="CustomShape 54"/>
            <p:cNvSpPr/>
            <p:nvPr/>
          </p:nvSpPr>
          <p:spPr>
            <a:xfrm>
              <a:off x="8057880" y="4209480"/>
              <a:ext cx="45720" cy="4572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5" name="CustomShape 55"/>
            <p:cNvSpPr/>
            <p:nvPr/>
          </p:nvSpPr>
          <p:spPr>
            <a:xfrm>
              <a:off x="8057880" y="4289040"/>
              <a:ext cx="45720" cy="4572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6" name="CustomShape 56"/>
            <p:cNvSpPr/>
            <p:nvPr/>
          </p:nvSpPr>
          <p:spPr>
            <a:xfrm>
              <a:off x="8343720" y="4719960"/>
              <a:ext cx="45720" cy="4572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7" name="CustomShape 57"/>
            <p:cNvSpPr/>
            <p:nvPr/>
          </p:nvSpPr>
          <p:spPr>
            <a:xfrm>
              <a:off x="8343720" y="4428360"/>
              <a:ext cx="45720" cy="4572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8" name="CustomShape 58"/>
            <p:cNvSpPr/>
            <p:nvPr/>
          </p:nvSpPr>
          <p:spPr>
            <a:xfrm>
              <a:off x="8629560" y="4771080"/>
              <a:ext cx="45720" cy="4572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9" name="CustomShape 59"/>
            <p:cNvSpPr/>
            <p:nvPr/>
          </p:nvSpPr>
          <p:spPr>
            <a:xfrm>
              <a:off x="8629560" y="4515840"/>
              <a:ext cx="45720" cy="4572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50" name="CustomShape 60"/>
            <p:cNvSpPr/>
            <p:nvPr/>
          </p:nvSpPr>
          <p:spPr>
            <a:xfrm>
              <a:off x="7223400" y="4232520"/>
              <a:ext cx="1428840" cy="560880"/>
            </a:xfrm>
            <a:custGeom>
              <a:avLst/>
              <a:gdLst/>
              <a:ahLst/>
              <a:cxnLst/>
              <a:rect l="l" t="t" r="r" b="b"/>
              <a:pathLst>
                <a:path w="1540527" h="605141">
                  <a:moveTo>
                    <a:pt x="0" y="6472"/>
                  </a:moveTo>
                  <a:lnTo>
                    <a:pt x="308105" y="23576"/>
                  </a:lnTo>
                  <a:lnTo>
                    <a:pt x="616211" y="178791"/>
                  </a:lnTo>
                  <a:lnTo>
                    <a:pt x="924316" y="0"/>
                  </a:lnTo>
                  <a:lnTo>
                    <a:pt x="1232422" y="550128"/>
                  </a:lnTo>
                  <a:lnTo>
                    <a:pt x="1540527" y="605141"/>
                  </a:lnTo>
                </a:path>
              </a:pathLst>
            </a:custGeom>
            <a:noFill/>
            <a:ln w="1368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51" name="CustomShape 61"/>
            <p:cNvSpPr/>
            <p:nvPr/>
          </p:nvSpPr>
          <p:spPr>
            <a:xfrm>
              <a:off x="7223400" y="4249080"/>
              <a:ext cx="1428840" cy="327600"/>
            </a:xfrm>
            <a:custGeom>
              <a:avLst/>
              <a:gdLst/>
              <a:ahLst/>
              <a:cxnLst/>
              <a:rect l="l" t="t" r="r" b="b"/>
              <a:pathLst>
                <a:path w="1540527" h="353654">
                  <a:moveTo>
                    <a:pt x="0" y="353654"/>
                  </a:moveTo>
                  <a:lnTo>
                    <a:pt x="308105" y="0"/>
                  </a:lnTo>
                  <a:lnTo>
                    <a:pt x="616211" y="325089"/>
                  </a:lnTo>
                  <a:lnTo>
                    <a:pt x="924316" y="67892"/>
                  </a:lnTo>
                  <a:lnTo>
                    <a:pt x="1232422" y="218086"/>
                  </a:lnTo>
                  <a:lnTo>
                    <a:pt x="1540527" y="312394"/>
                  </a:lnTo>
                </a:path>
              </a:pathLst>
            </a:custGeom>
            <a:noFill/>
            <a:ln w="1368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52" name="CustomShape 62"/>
            <p:cNvSpPr/>
            <p:nvPr/>
          </p:nvSpPr>
          <p:spPr>
            <a:xfrm>
              <a:off x="7223400" y="3839760"/>
              <a:ext cx="1428840" cy="1271880"/>
            </a:xfrm>
            <a:custGeom>
              <a:avLst/>
              <a:gdLst/>
              <a:ahLst/>
              <a:cxnLst/>
              <a:rect l="l" t="t" r="r" b="b"/>
              <a:pathLst>
                <a:path w="1540527" h="1371297">
                  <a:moveTo>
                    <a:pt x="0" y="212212"/>
                  </a:moveTo>
                  <a:lnTo>
                    <a:pt x="308105" y="259512"/>
                  </a:lnTo>
                  <a:lnTo>
                    <a:pt x="616211" y="278894"/>
                  </a:lnTo>
                  <a:lnTo>
                    <a:pt x="924316" y="0"/>
                  </a:lnTo>
                  <a:lnTo>
                    <a:pt x="1232422" y="576017"/>
                  </a:lnTo>
                  <a:lnTo>
                    <a:pt x="1540527" y="829850"/>
                  </a:lnTo>
                  <a:lnTo>
                    <a:pt x="1540527" y="1227490"/>
                  </a:lnTo>
                  <a:lnTo>
                    <a:pt x="1232422" y="1371297"/>
                  </a:lnTo>
                  <a:lnTo>
                    <a:pt x="924316" y="847058"/>
                  </a:lnTo>
                  <a:lnTo>
                    <a:pt x="616211" y="925747"/>
                  </a:lnTo>
                  <a:lnTo>
                    <a:pt x="308105" y="634699"/>
                  </a:lnTo>
                  <a:lnTo>
                    <a:pt x="0" y="647790"/>
                  </a:lnTo>
                  <a:close/>
                </a:path>
              </a:pathLst>
            </a:custGeom>
            <a:solidFill>
              <a:srgbClr val="4876FF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53" name="CustomShape 63"/>
            <p:cNvSpPr/>
            <p:nvPr/>
          </p:nvSpPr>
          <p:spPr>
            <a:xfrm>
              <a:off x="7223400" y="3827160"/>
              <a:ext cx="1428840" cy="1248120"/>
            </a:xfrm>
            <a:custGeom>
              <a:avLst/>
              <a:gdLst/>
              <a:ahLst/>
              <a:cxnLst/>
              <a:rect l="l" t="t" r="r" b="b"/>
              <a:pathLst>
                <a:path w="1540527" h="1345679">
                  <a:moveTo>
                    <a:pt x="0" y="645709"/>
                  </a:moveTo>
                  <a:lnTo>
                    <a:pt x="308105" y="252561"/>
                  </a:lnTo>
                  <a:lnTo>
                    <a:pt x="616211" y="527408"/>
                  </a:lnTo>
                  <a:lnTo>
                    <a:pt x="924316" y="262870"/>
                  </a:lnTo>
                  <a:lnTo>
                    <a:pt x="1232422" y="0"/>
                  </a:lnTo>
                  <a:lnTo>
                    <a:pt x="1540527" y="393629"/>
                  </a:lnTo>
                  <a:lnTo>
                    <a:pt x="1540527" y="1140664"/>
                  </a:lnTo>
                  <a:lnTo>
                    <a:pt x="1232422" y="1345679"/>
                  </a:lnTo>
                  <a:lnTo>
                    <a:pt x="924316" y="782420"/>
                  </a:lnTo>
                  <a:lnTo>
                    <a:pt x="616211" y="1032276"/>
                  </a:lnTo>
                  <a:lnTo>
                    <a:pt x="308105" y="656944"/>
                  </a:lnTo>
                  <a:lnTo>
                    <a:pt x="0" y="971104"/>
                  </a:lnTo>
                  <a:close/>
                </a:path>
              </a:pathLst>
            </a:custGeom>
            <a:solidFill>
              <a:srgbClr val="EE5C42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54" name="CustomShape 64"/>
            <p:cNvSpPr/>
            <p:nvPr/>
          </p:nvSpPr>
          <p:spPr>
            <a:xfrm>
              <a:off x="7181280" y="4035600"/>
              <a:ext cx="9900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4876FF"/>
                  </a:solidFill>
                  <a:latin typeface="Arial"/>
                  <a:ea typeface="Calibri"/>
                </a:rPr>
                <a:t>3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655" name="CustomShape 65"/>
            <p:cNvSpPr/>
            <p:nvPr/>
          </p:nvSpPr>
          <p:spPr>
            <a:xfrm>
              <a:off x="7161480" y="437328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E5C42"/>
                  </a:solidFill>
                  <a:latin typeface="Arial"/>
                  <a:ea typeface="Calibri"/>
                </a:rPr>
                <a:t>1.9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656" name="CustomShape 66"/>
            <p:cNvSpPr/>
            <p:nvPr/>
          </p:nvSpPr>
          <p:spPr>
            <a:xfrm>
              <a:off x="8467920" y="4772160"/>
              <a:ext cx="2480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4876FF"/>
                  </a:solidFill>
                  <a:latin typeface="Arial"/>
                  <a:ea typeface="Calibri"/>
                </a:rPr>
                <a:t>1.2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657" name="CustomShape 67"/>
            <p:cNvSpPr/>
            <p:nvPr/>
          </p:nvSpPr>
          <p:spPr>
            <a:xfrm>
              <a:off x="8596440" y="4337640"/>
              <a:ext cx="9900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EE5C42"/>
                  </a:solidFill>
                  <a:latin typeface="Arial"/>
                  <a:ea typeface="Calibri"/>
                </a:rPr>
                <a:t>2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658" name="CustomShape 68"/>
            <p:cNvSpPr/>
            <p:nvPr/>
          </p:nvSpPr>
          <p:spPr>
            <a:xfrm>
              <a:off x="3878640" y="1415160"/>
              <a:ext cx="1571760" cy="1990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59" name="CustomShape 69"/>
            <p:cNvSpPr/>
            <p:nvPr/>
          </p:nvSpPr>
          <p:spPr>
            <a:xfrm>
              <a:off x="4536360" y="1427040"/>
              <a:ext cx="289080" cy="1785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100" b="0" strike="noStrike" spc="-1">
                  <a:solidFill>
                    <a:srgbClr val="1A1A1A"/>
                  </a:solidFill>
                  <a:latin typeface="Arial"/>
                  <a:ea typeface="Calibri"/>
                </a:rPr>
                <a:t>Štětí</a:t>
              </a:r>
              <a:endParaRPr lang="en-GB" sz="1100" b="0" strike="noStrike" spc="-1">
                <a:latin typeface="Arial"/>
              </a:endParaRPr>
            </a:p>
          </p:txBody>
        </p:sp>
        <p:sp>
          <p:nvSpPr>
            <p:cNvPr id="660" name="CustomShape 70"/>
            <p:cNvSpPr/>
            <p:nvPr/>
          </p:nvSpPr>
          <p:spPr>
            <a:xfrm>
              <a:off x="5515200" y="1415160"/>
              <a:ext cx="1571760" cy="1990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61" name="CustomShape 71"/>
            <p:cNvSpPr/>
            <p:nvPr/>
          </p:nvSpPr>
          <p:spPr>
            <a:xfrm>
              <a:off x="6039000" y="1445400"/>
              <a:ext cx="590760" cy="1785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100" b="0" strike="noStrike" spc="-1">
                  <a:solidFill>
                    <a:srgbClr val="1A1A1A"/>
                  </a:solidFill>
                  <a:latin typeface="Arial"/>
                  <a:ea typeface="Calibri"/>
                </a:rPr>
                <a:t>Roudnice</a:t>
              </a:r>
              <a:endParaRPr lang="en-GB" sz="1100" b="0" strike="noStrike" spc="-1">
                <a:latin typeface="Arial"/>
              </a:endParaRPr>
            </a:p>
          </p:txBody>
        </p:sp>
        <p:sp>
          <p:nvSpPr>
            <p:cNvPr id="662" name="CustomShape 72"/>
            <p:cNvSpPr/>
            <p:nvPr/>
          </p:nvSpPr>
          <p:spPr>
            <a:xfrm>
              <a:off x="7152120" y="1415160"/>
              <a:ext cx="1571760" cy="1990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63" name="CustomShape 73"/>
            <p:cNvSpPr/>
            <p:nvPr/>
          </p:nvSpPr>
          <p:spPr>
            <a:xfrm>
              <a:off x="7740360" y="1426320"/>
              <a:ext cx="444600" cy="1785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100" b="0" strike="noStrike" spc="-1">
                  <a:solidFill>
                    <a:srgbClr val="1A1A1A"/>
                  </a:solidFill>
                  <a:latin typeface="Arial"/>
                  <a:ea typeface="Calibri"/>
                </a:rPr>
                <a:t>Krupka</a:t>
              </a:r>
              <a:endParaRPr lang="en-GB" sz="1100" b="0" strike="noStrike" spc="-1">
                <a:latin typeface="Arial"/>
              </a:endParaRPr>
            </a:p>
          </p:txBody>
        </p:sp>
        <p:sp>
          <p:nvSpPr>
            <p:cNvPr id="664" name="CustomShape 74"/>
            <p:cNvSpPr/>
            <p:nvPr/>
          </p:nvSpPr>
          <p:spPr>
            <a:xfrm>
              <a:off x="3878640" y="5319720"/>
              <a:ext cx="1571760" cy="360"/>
            </a:xfrm>
            <a:custGeom>
              <a:avLst/>
              <a:gdLst/>
              <a:ahLst/>
              <a:cxnLst/>
              <a:rect l="l" t="t" r="r" b="b"/>
              <a:pathLst>
                <a:path w="1694580">
                  <a:moveTo>
                    <a:pt x="0" y="0"/>
                  </a:moveTo>
                  <a:lnTo>
                    <a:pt x="1694580" y="0"/>
                  </a:lnTo>
                </a:path>
              </a:pathLst>
            </a:custGeom>
            <a:noFill/>
            <a:ln w="1368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65" name="CustomShape 75"/>
            <p:cNvSpPr/>
            <p:nvPr/>
          </p:nvSpPr>
          <p:spPr>
            <a:xfrm>
              <a:off x="3949920" y="5319720"/>
              <a:ext cx="360" cy="320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66" name="CustomShape 76"/>
            <p:cNvSpPr/>
            <p:nvPr/>
          </p:nvSpPr>
          <p:spPr>
            <a:xfrm>
              <a:off x="4235760" y="5319720"/>
              <a:ext cx="360" cy="320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67" name="CustomShape 77"/>
            <p:cNvSpPr/>
            <p:nvPr/>
          </p:nvSpPr>
          <p:spPr>
            <a:xfrm>
              <a:off x="4521600" y="5319720"/>
              <a:ext cx="360" cy="320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68" name="CustomShape 78"/>
            <p:cNvSpPr/>
            <p:nvPr/>
          </p:nvSpPr>
          <p:spPr>
            <a:xfrm>
              <a:off x="4807440" y="5319720"/>
              <a:ext cx="360" cy="320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69" name="CustomShape 79"/>
            <p:cNvSpPr/>
            <p:nvPr/>
          </p:nvSpPr>
          <p:spPr>
            <a:xfrm>
              <a:off x="5093280" y="5319720"/>
              <a:ext cx="360" cy="320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70" name="CustomShape 80"/>
            <p:cNvSpPr/>
            <p:nvPr/>
          </p:nvSpPr>
          <p:spPr>
            <a:xfrm>
              <a:off x="5379120" y="5319720"/>
              <a:ext cx="360" cy="320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71" name="CustomShape 81"/>
            <p:cNvSpPr/>
            <p:nvPr/>
          </p:nvSpPr>
          <p:spPr>
            <a:xfrm>
              <a:off x="3914280" y="53402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1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672" name="CustomShape 82"/>
            <p:cNvSpPr/>
            <p:nvPr/>
          </p:nvSpPr>
          <p:spPr>
            <a:xfrm>
              <a:off x="4200120" y="53402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2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673" name="CustomShape 83"/>
            <p:cNvSpPr/>
            <p:nvPr/>
          </p:nvSpPr>
          <p:spPr>
            <a:xfrm>
              <a:off x="4485960" y="5339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3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674" name="CustomShape 84"/>
            <p:cNvSpPr/>
            <p:nvPr/>
          </p:nvSpPr>
          <p:spPr>
            <a:xfrm>
              <a:off x="4771800" y="534060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4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675" name="CustomShape 85"/>
            <p:cNvSpPr/>
            <p:nvPr/>
          </p:nvSpPr>
          <p:spPr>
            <a:xfrm>
              <a:off x="5057640" y="534060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676" name="CustomShape 86"/>
            <p:cNvSpPr/>
            <p:nvPr/>
          </p:nvSpPr>
          <p:spPr>
            <a:xfrm>
              <a:off x="5343480" y="5339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6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677" name="CustomShape 87"/>
            <p:cNvSpPr/>
            <p:nvPr/>
          </p:nvSpPr>
          <p:spPr>
            <a:xfrm>
              <a:off x="5515200" y="5319720"/>
              <a:ext cx="1571760" cy="360"/>
            </a:xfrm>
            <a:custGeom>
              <a:avLst/>
              <a:gdLst/>
              <a:ahLst/>
              <a:cxnLst/>
              <a:rect l="l" t="t" r="r" b="b"/>
              <a:pathLst>
                <a:path w="1694580">
                  <a:moveTo>
                    <a:pt x="0" y="0"/>
                  </a:moveTo>
                  <a:lnTo>
                    <a:pt x="1694580" y="0"/>
                  </a:lnTo>
                </a:path>
              </a:pathLst>
            </a:custGeom>
            <a:noFill/>
            <a:ln w="1368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78" name="CustomShape 88"/>
            <p:cNvSpPr/>
            <p:nvPr/>
          </p:nvSpPr>
          <p:spPr>
            <a:xfrm>
              <a:off x="5586840" y="5319720"/>
              <a:ext cx="360" cy="320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79" name="CustomShape 89"/>
            <p:cNvSpPr/>
            <p:nvPr/>
          </p:nvSpPr>
          <p:spPr>
            <a:xfrm>
              <a:off x="5872680" y="5319720"/>
              <a:ext cx="360" cy="320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80" name="CustomShape 90"/>
            <p:cNvSpPr/>
            <p:nvPr/>
          </p:nvSpPr>
          <p:spPr>
            <a:xfrm>
              <a:off x="6158520" y="5319720"/>
              <a:ext cx="360" cy="320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81" name="CustomShape 91"/>
            <p:cNvSpPr/>
            <p:nvPr/>
          </p:nvSpPr>
          <p:spPr>
            <a:xfrm>
              <a:off x="6444360" y="5319720"/>
              <a:ext cx="360" cy="320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82" name="CustomShape 92"/>
            <p:cNvSpPr/>
            <p:nvPr/>
          </p:nvSpPr>
          <p:spPr>
            <a:xfrm>
              <a:off x="6730200" y="5319720"/>
              <a:ext cx="360" cy="320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83" name="CustomShape 93"/>
            <p:cNvSpPr/>
            <p:nvPr/>
          </p:nvSpPr>
          <p:spPr>
            <a:xfrm>
              <a:off x="7016040" y="5319720"/>
              <a:ext cx="360" cy="320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84" name="CustomShape 94"/>
            <p:cNvSpPr/>
            <p:nvPr/>
          </p:nvSpPr>
          <p:spPr>
            <a:xfrm>
              <a:off x="5550840" y="53402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1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685" name="CustomShape 95"/>
            <p:cNvSpPr/>
            <p:nvPr/>
          </p:nvSpPr>
          <p:spPr>
            <a:xfrm>
              <a:off x="5836680" y="53402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2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686" name="CustomShape 96"/>
            <p:cNvSpPr/>
            <p:nvPr/>
          </p:nvSpPr>
          <p:spPr>
            <a:xfrm>
              <a:off x="6122520" y="5339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3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687" name="CustomShape 97"/>
            <p:cNvSpPr/>
            <p:nvPr/>
          </p:nvSpPr>
          <p:spPr>
            <a:xfrm>
              <a:off x="6408360" y="534060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4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688" name="CustomShape 98"/>
            <p:cNvSpPr/>
            <p:nvPr/>
          </p:nvSpPr>
          <p:spPr>
            <a:xfrm>
              <a:off x="6694200" y="534060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689" name="CustomShape 99"/>
            <p:cNvSpPr/>
            <p:nvPr/>
          </p:nvSpPr>
          <p:spPr>
            <a:xfrm>
              <a:off x="6980040" y="5339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6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690" name="CustomShape 100"/>
            <p:cNvSpPr/>
            <p:nvPr/>
          </p:nvSpPr>
          <p:spPr>
            <a:xfrm>
              <a:off x="7152120" y="5319720"/>
              <a:ext cx="1571760" cy="360"/>
            </a:xfrm>
            <a:custGeom>
              <a:avLst/>
              <a:gdLst/>
              <a:ahLst/>
              <a:cxnLst/>
              <a:rect l="l" t="t" r="r" b="b"/>
              <a:pathLst>
                <a:path w="1694580">
                  <a:moveTo>
                    <a:pt x="0" y="0"/>
                  </a:moveTo>
                  <a:lnTo>
                    <a:pt x="1694580" y="0"/>
                  </a:lnTo>
                </a:path>
              </a:pathLst>
            </a:custGeom>
            <a:noFill/>
            <a:ln w="1368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1" name="CustomShape 101"/>
            <p:cNvSpPr/>
            <p:nvPr/>
          </p:nvSpPr>
          <p:spPr>
            <a:xfrm>
              <a:off x="7223400" y="5319720"/>
              <a:ext cx="360" cy="320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2" name="CustomShape 102"/>
            <p:cNvSpPr/>
            <p:nvPr/>
          </p:nvSpPr>
          <p:spPr>
            <a:xfrm>
              <a:off x="7509240" y="5319720"/>
              <a:ext cx="360" cy="320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3" name="CustomShape 103"/>
            <p:cNvSpPr/>
            <p:nvPr/>
          </p:nvSpPr>
          <p:spPr>
            <a:xfrm>
              <a:off x="7795080" y="5319720"/>
              <a:ext cx="360" cy="320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4" name="CustomShape 104"/>
            <p:cNvSpPr/>
            <p:nvPr/>
          </p:nvSpPr>
          <p:spPr>
            <a:xfrm>
              <a:off x="8080920" y="5319720"/>
              <a:ext cx="360" cy="320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5" name="CustomShape 105"/>
            <p:cNvSpPr/>
            <p:nvPr/>
          </p:nvSpPr>
          <p:spPr>
            <a:xfrm>
              <a:off x="8366760" y="5319720"/>
              <a:ext cx="360" cy="320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6" name="CustomShape 106"/>
            <p:cNvSpPr/>
            <p:nvPr/>
          </p:nvSpPr>
          <p:spPr>
            <a:xfrm>
              <a:off x="8652600" y="5319720"/>
              <a:ext cx="360" cy="32040"/>
            </a:xfrm>
            <a:custGeom>
              <a:avLst/>
              <a:gdLst/>
              <a:ahLst/>
              <a:cxnLst/>
              <a:rect l="l" t="t" r="r" b="b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7" name="CustomShape 107"/>
            <p:cNvSpPr/>
            <p:nvPr/>
          </p:nvSpPr>
          <p:spPr>
            <a:xfrm>
              <a:off x="7187760" y="53402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1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698" name="CustomShape 108"/>
            <p:cNvSpPr/>
            <p:nvPr/>
          </p:nvSpPr>
          <p:spPr>
            <a:xfrm>
              <a:off x="7473600" y="534024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2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699" name="CustomShape 109"/>
            <p:cNvSpPr/>
            <p:nvPr/>
          </p:nvSpPr>
          <p:spPr>
            <a:xfrm>
              <a:off x="7759440" y="5339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3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700" name="CustomShape 110"/>
            <p:cNvSpPr/>
            <p:nvPr/>
          </p:nvSpPr>
          <p:spPr>
            <a:xfrm>
              <a:off x="8045280" y="534060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4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701" name="CustomShape 111"/>
            <p:cNvSpPr/>
            <p:nvPr/>
          </p:nvSpPr>
          <p:spPr>
            <a:xfrm>
              <a:off x="8331120" y="534060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702" name="CustomShape 112"/>
            <p:cNvSpPr/>
            <p:nvPr/>
          </p:nvSpPr>
          <p:spPr>
            <a:xfrm>
              <a:off x="8616960" y="5339160"/>
              <a:ext cx="702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6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703" name="CustomShape 113"/>
            <p:cNvSpPr/>
            <p:nvPr/>
          </p:nvSpPr>
          <p:spPr>
            <a:xfrm>
              <a:off x="3878640" y="1614240"/>
              <a:ext cx="360" cy="3704760"/>
            </a:xfrm>
            <a:custGeom>
              <a:avLst/>
              <a:gdLst/>
              <a:ahLst/>
              <a:cxnLst/>
              <a:rect l="l" t="t" r="r" b="b"/>
              <a:pathLst>
                <a:path h="3993934">
                  <a:moveTo>
                    <a:pt x="0" y="3993934"/>
                  </a:moveTo>
                  <a:lnTo>
                    <a:pt x="0" y="0"/>
                  </a:lnTo>
                </a:path>
              </a:pathLst>
            </a:custGeom>
            <a:noFill/>
            <a:ln w="1368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4" name="CustomShape 114"/>
            <p:cNvSpPr/>
            <p:nvPr/>
          </p:nvSpPr>
          <p:spPr>
            <a:xfrm>
              <a:off x="3659040" y="507564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0.0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705" name="CustomShape 115"/>
            <p:cNvSpPr/>
            <p:nvPr/>
          </p:nvSpPr>
          <p:spPr>
            <a:xfrm>
              <a:off x="3659040" y="430992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2.5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706" name="CustomShape 116"/>
            <p:cNvSpPr/>
            <p:nvPr/>
          </p:nvSpPr>
          <p:spPr>
            <a:xfrm>
              <a:off x="3659040" y="354456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5.0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707" name="CustomShape 117"/>
            <p:cNvSpPr/>
            <p:nvPr/>
          </p:nvSpPr>
          <p:spPr>
            <a:xfrm>
              <a:off x="3659040" y="2780280"/>
              <a:ext cx="1760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7.5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708" name="CustomShape 118"/>
            <p:cNvSpPr/>
            <p:nvPr/>
          </p:nvSpPr>
          <p:spPr>
            <a:xfrm>
              <a:off x="3593880" y="2013480"/>
              <a:ext cx="24660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4D4D4D"/>
                  </a:solidFill>
                  <a:latin typeface="Arial"/>
                  <a:ea typeface="Calibri"/>
                </a:rPr>
                <a:t>10.0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709" name="CustomShape 119"/>
            <p:cNvSpPr/>
            <p:nvPr/>
          </p:nvSpPr>
          <p:spPr>
            <a:xfrm>
              <a:off x="3846240" y="5151240"/>
              <a:ext cx="3204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0" name="CustomShape 120"/>
            <p:cNvSpPr/>
            <p:nvPr/>
          </p:nvSpPr>
          <p:spPr>
            <a:xfrm>
              <a:off x="3846240" y="4385520"/>
              <a:ext cx="3204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1" name="CustomShape 121"/>
            <p:cNvSpPr/>
            <p:nvPr/>
          </p:nvSpPr>
          <p:spPr>
            <a:xfrm>
              <a:off x="3846240" y="3620160"/>
              <a:ext cx="3204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2" name="CustomShape 122"/>
            <p:cNvSpPr/>
            <p:nvPr/>
          </p:nvSpPr>
          <p:spPr>
            <a:xfrm>
              <a:off x="3846240" y="2854440"/>
              <a:ext cx="3204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3" name="CustomShape 123"/>
            <p:cNvSpPr/>
            <p:nvPr/>
          </p:nvSpPr>
          <p:spPr>
            <a:xfrm>
              <a:off x="3846240" y="2089080"/>
              <a:ext cx="32040" cy="360"/>
            </a:xfrm>
            <a:custGeom>
              <a:avLst/>
              <a:gdLst/>
              <a:ahLst/>
              <a:cxnLst/>
              <a:rect l="l" t="t" r="r" b="b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noFill/>
            <a:ln w="13680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4" name="CustomShape 124"/>
            <p:cNvSpPr/>
            <p:nvPr/>
          </p:nvSpPr>
          <p:spPr>
            <a:xfrm>
              <a:off x="5831280" y="5440680"/>
              <a:ext cx="55584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Měření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715" name="CustomShape 125"/>
            <p:cNvSpPr/>
            <p:nvPr/>
          </p:nvSpPr>
          <p:spPr>
            <a:xfrm rot="16200000">
              <a:off x="3290400" y="3387600"/>
              <a:ext cx="466560" cy="227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4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Skóre</a:t>
              </a:r>
              <a:endParaRPr lang="en-GB" sz="1400" b="0" strike="noStrike" spc="-1">
                <a:latin typeface="Arial"/>
              </a:endParaRPr>
            </a:p>
          </p:txBody>
        </p:sp>
        <p:sp>
          <p:nvSpPr>
            <p:cNvPr id="716" name="CustomShape 126"/>
            <p:cNvSpPr/>
            <p:nvPr/>
          </p:nvSpPr>
          <p:spPr>
            <a:xfrm>
              <a:off x="5699520" y="5755320"/>
              <a:ext cx="1203480" cy="3322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7" name="CustomShape 127"/>
            <p:cNvSpPr/>
            <p:nvPr/>
          </p:nvSpPr>
          <p:spPr>
            <a:xfrm>
              <a:off x="5907240" y="5898600"/>
              <a:ext cx="45720" cy="45720"/>
            </a:xfrm>
            <a:prstGeom prst="ellipse">
              <a:avLst/>
            </a:prstGeom>
            <a:solidFill>
              <a:srgbClr val="4876FF"/>
            </a:solidFill>
            <a:ln w="900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8" name="CustomShape 128"/>
            <p:cNvSpPr/>
            <p:nvPr/>
          </p:nvSpPr>
          <p:spPr>
            <a:xfrm>
              <a:off x="5848920" y="5921640"/>
              <a:ext cx="162360" cy="360"/>
            </a:xfrm>
            <a:custGeom>
              <a:avLst/>
              <a:gdLst/>
              <a:ahLst/>
              <a:cxnLst/>
              <a:rect l="l" t="t" r="r" b="b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noFill/>
            <a:ln w="13680">
              <a:solidFill>
                <a:srgbClr val="4876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9" name="CustomShape 129"/>
            <p:cNvSpPr/>
            <p:nvPr/>
          </p:nvSpPr>
          <p:spPr>
            <a:xfrm>
              <a:off x="5837040" y="5828040"/>
              <a:ext cx="186480" cy="186480"/>
            </a:xfrm>
            <a:prstGeom prst="rect">
              <a:avLst/>
            </a:prstGeom>
            <a:solidFill>
              <a:srgbClr val="4876FF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20" name="CustomShape 130"/>
            <p:cNvSpPr/>
            <p:nvPr/>
          </p:nvSpPr>
          <p:spPr>
            <a:xfrm>
              <a:off x="6459120" y="5898600"/>
              <a:ext cx="45720" cy="45720"/>
            </a:xfrm>
            <a:prstGeom prst="ellipse">
              <a:avLst/>
            </a:prstGeom>
            <a:solidFill>
              <a:srgbClr val="EE5C42"/>
            </a:solidFill>
            <a:ln w="900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21" name="CustomShape 131"/>
            <p:cNvSpPr/>
            <p:nvPr/>
          </p:nvSpPr>
          <p:spPr>
            <a:xfrm>
              <a:off x="6400800" y="5921640"/>
              <a:ext cx="162360" cy="360"/>
            </a:xfrm>
            <a:custGeom>
              <a:avLst/>
              <a:gdLst/>
              <a:ahLst/>
              <a:cxnLst/>
              <a:rect l="l" t="t" r="r" b="b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noFill/>
            <a:ln w="13680">
              <a:solidFill>
                <a:srgbClr val="EE5C42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22" name="CustomShape 132"/>
            <p:cNvSpPr/>
            <p:nvPr/>
          </p:nvSpPr>
          <p:spPr>
            <a:xfrm>
              <a:off x="6388560" y="5828040"/>
              <a:ext cx="186480" cy="186480"/>
            </a:xfrm>
            <a:prstGeom prst="rect">
              <a:avLst/>
            </a:prstGeom>
            <a:solidFill>
              <a:srgbClr val="EE5C42">
                <a:alpha val="31000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23" name="CustomShape 133"/>
            <p:cNvSpPr/>
            <p:nvPr/>
          </p:nvSpPr>
          <p:spPr>
            <a:xfrm>
              <a:off x="6069960" y="5824800"/>
              <a:ext cx="26784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muži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724" name="CustomShape 134"/>
            <p:cNvSpPr/>
            <p:nvPr/>
          </p:nvSpPr>
          <p:spPr>
            <a:xfrm>
              <a:off x="6621120" y="5824800"/>
              <a:ext cx="26892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ženy</a:t>
              </a:r>
              <a:endParaRPr lang="en-GB" sz="1000" b="0" strike="noStrike" spc="-1">
                <a:latin typeface="Arial"/>
              </a:endParaRPr>
            </a:p>
          </p:txBody>
        </p:sp>
        <p:sp>
          <p:nvSpPr>
            <p:cNvPr id="725" name="CustomShape 135"/>
            <p:cNvSpPr/>
            <p:nvPr/>
          </p:nvSpPr>
          <p:spPr>
            <a:xfrm>
              <a:off x="7223400" y="6106680"/>
              <a:ext cx="1542960" cy="16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b="0" strike="noStrike" spc="-1">
                  <a:solidFill>
                    <a:srgbClr val="000000"/>
                  </a:solidFill>
                  <a:latin typeface="Arial"/>
                  <a:ea typeface="Calibri"/>
                </a:rPr>
                <a:t>95% Intervaly spolehlivosti</a:t>
              </a:r>
              <a:endParaRPr lang="en-GB" sz="1000" b="0" strike="noStrike" spc="-1">
                <a:latin typeface="Arial"/>
              </a:endParaRPr>
            </a:p>
          </p:txBody>
        </p:sp>
      </p:grpSp>
      <p:pic>
        <p:nvPicPr>
          <p:cNvPr id="137" name="Picture 5">
            <a:extLst>
              <a:ext uri="{FF2B5EF4-FFF2-40B4-BE49-F238E27FC236}">
                <a16:creationId xmlns:a16="http://schemas.microsoft.com/office/drawing/2014/main" id="{239911C7-DE03-4B1F-B475-AE8C5031EA3A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TextShape 1"/>
          <p:cNvSpPr txBox="1"/>
          <p:nvPr/>
        </p:nvSpPr>
        <p:spPr>
          <a:xfrm>
            <a:off x="550440" y="414360"/>
            <a:ext cx="1097100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 dirty="0">
                <a:solidFill>
                  <a:srgbClr val="034EA2"/>
                </a:solidFill>
                <a:latin typeface="Calibri"/>
              </a:rPr>
              <a:t>Limity evaluace</a:t>
            </a:r>
            <a:endParaRPr lang="cs-CZ" sz="3600" b="0" strike="noStrike" spc="-1" dirty="0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727" name="TextShape 2"/>
          <p:cNvSpPr txBox="1"/>
          <p:nvPr/>
        </p:nvSpPr>
        <p:spPr>
          <a:xfrm>
            <a:off x="609706" y="1638360"/>
            <a:ext cx="10971000" cy="4633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4300" spc="-1" dirty="0">
                <a:solidFill>
                  <a:srgbClr val="262626"/>
                </a:solidFill>
                <a:latin typeface="Calibri"/>
              </a:rPr>
              <a:t>Absence kontrolní skupiny (</a:t>
            </a:r>
            <a:r>
              <a:rPr lang="cs-CZ" sz="4300" spc="-1" dirty="0" err="1">
                <a:solidFill>
                  <a:srgbClr val="262626"/>
                </a:solidFill>
                <a:latin typeface="Calibri"/>
              </a:rPr>
              <a:t>kontrafaktuál</a:t>
            </a:r>
            <a:r>
              <a:rPr lang="cs-CZ" sz="4300" spc="-1" dirty="0">
                <a:solidFill>
                  <a:srgbClr val="262626"/>
                </a:solidFill>
                <a:latin typeface="Calibri"/>
              </a:rPr>
              <a:t>?)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4300" b="0" strike="noStrike" spc="-1" dirty="0">
                <a:solidFill>
                  <a:srgbClr val="262626"/>
                </a:solidFill>
                <a:latin typeface="Calibri"/>
              </a:rPr>
              <a:t>Chování reportované, ne pozorované 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87C04F24-622C-4DF5-8ECC-AB944FD9891C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TextShape 1"/>
          <p:cNvSpPr txBox="1"/>
          <p:nvPr/>
        </p:nvSpPr>
        <p:spPr>
          <a:xfrm>
            <a:off x="550440" y="414360"/>
            <a:ext cx="1097100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>
                <a:solidFill>
                  <a:srgbClr val="034EA2"/>
                </a:solidFill>
                <a:latin typeface="Calibri"/>
              </a:rPr>
              <a:t>Kontrolní skupina</a:t>
            </a:r>
            <a:endParaRPr lang="cs-CZ" sz="3600" b="0" strike="noStrike" spc="-1">
              <a:solidFill>
                <a:srgbClr val="262626"/>
              </a:solidFill>
              <a:latin typeface="Calibri"/>
            </a:endParaRPr>
          </a:p>
        </p:txBody>
      </p:sp>
      <p:grpSp>
        <p:nvGrpSpPr>
          <p:cNvPr id="6" name="plot2">
            <a:extLst>
              <a:ext uri="{FF2B5EF4-FFF2-40B4-BE49-F238E27FC236}">
                <a16:creationId xmlns:a16="http://schemas.microsoft.com/office/drawing/2014/main" id="{C464DACF-4BFB-48B2-B3F2-CAB13FAC6215}"/>
              </a:ext>
            </a:extLst>
          </p:cNvPr>
          <p:cNvGrpSpPr/>
          <p:nvPr/>
        </p:nvGrpSpPr>
        <p:grpSpPr>
          <a:xfrm>
            <a:off x="275220" y="1970136"/>
            <a:ext cx="5796536" cy="3719195"/>
            <a:chOff x="0" y="0"/>
            <a:chExt cx="5842540" cy="3749040"/>
          </a:xfrm>
        </p:grpSpPr>
        <p:sp>
          <p:nvSpPr>
            <p:cNvPr id="7" name="rc3">
              <a:extLst>
                <a:ext uri="{FF2B5EF4-FFF2-40B4-BE49-F238E27FC236}">
                  <a16:creationId xmlns:a16="http://schemas.microsoft.com/office/drawing/2014/main" id="{590F0F0A-7D2D-42E0-84B5-A8EEAD36C5E3}"/>
                </a:ext>
              </a:extLst>
            </p:cNvPr>
            <p:cNvSpPr/>
            <p:nvPr/>
          </p:nvSpPr>
          <p:spPr>
            <a:xfrm>
              <a:off x="0" y="0"/>
              <a:ext cx="5806440" cy="374904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" name="rc4">
              <a:extLst>
                <a:ext uri="{FF2B5EF4-FFF2-40B4-BE49-F238E27FC236}">
                  <a16:creationId xmlns:a16="http://schemas.microsoft.com/office/drawing/2014/main" id="{02E685AF-2DBA-45B3-9E9A-F127B780697B}"/>
                </a:ext>
              </a:extLst>
            </p:cNvPr>
            <p:cNvSpPr/>
            <p:nvPr/>
          </p:nvSpPr>
          <p:spPr>
            <a:xfrm>
              <a:off x="0" y="0"/>
              <a:ext cx="5806439" cy="3749039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 dirty="0"/>
            </a:p>
          </p:txBody>
        </p:sp>
        <p:sp>
          <p:nvSpPr>
            <p:cNvPr id="9" name="rc5">
              <a:extLst>
                <a:ext uri="{FF2B5EF4-FFF2-40B4-BE49-F238E27FC236}">
                  <a16:creationId xmlns:a16="http://schemas.microsoft.com/office/drawing/2014/main" id="{79508BA2-922D-4B9D-9340-ED477F69B6B5}"/>
                </a:ext>
              </a:extLst>
            </p:cNvPr>
            <p:cNvSpPr/>
            <p:nvPr/>
          </p:nvSpPr>
          <p:spPr>
            <a:xfrm>
              <a:off x="516603" y="291250"/>
              <a:ext cx="5220247" cy="2367156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" name="pt6">
              <a:extLst>
                <a:ext uri="{FF2B5EF4-FFF2-40B4-BE49-F238E27FC236}">
                  <a16:creationId xmlns:a16="http://schemas.microsoft.com/office/drawing/2014/main" id="{59665690-7022-4124-9FF7-6FA7AF4F6D15}"/>
                </a:ext>
              </a:extLst>
            </p:cNvPr>
            <p:cNvSpPr/>
            <p:nvPr/>
          </p:nvSpPr>
          <p:spPr>
            <a:xfrm>
              <a:off x="729061" y="1301939"/>
              <a:ext cx="49651" cy="49651"/>
            </a:xfrm>
            <a:prstGeom prst="ellipse">
              <a:avLst/>
            </a:prstGeom>
            <a:solidFill>
              <a:srgbClr val="4876FF">
                <a:alpha val="100000"/>
              </a:srgbClr>
            </a:solidFill>
            <a:ln w="9000" cap="rnd">
              <a:solidFill>
                <a:srgbClr val="487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" name="pt7">
              <a:extLst>
                <a:ext uri="{FF2B5EF4-FFF2-40B4-BE49-F238E27FC236}">
                  <a16:creationId xmlns:a16="http://schemas.microsoft.com/office/drawing/2014/main" id="{619E6235-3750-4C2D-B398-BD7AD37F8A7B}"/>
                </a:ext>
              </a:extLst>
            </p:cNvPr>
            <p:cNvSpPr/>
            <p:nvPr/>
          </p:nvSpPr>
          <p:spPr>
            <a:xfrm>
              <a:off x="729061" y="1359136"/>
              <a:ext cx="49651" cy="49651"/>
            </a:xfrm>
            <a:prstGeom prst="ellipse">
              <a:avLst/>
            </a:prstGeom>
            <a:solidFill>
              <a:srgbClr val="EE5C42">
                <a:alpha val="100000"/>
              </a:srgbClr>
            </a:solidFill>
            <a:ln w="9000" cap="rnd">
              <a:solidFill>
                <a:srgbClr val="EE5C4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" name="pt8">
              <a:extLst>
                <a:ext uri="{FF2B5EF4-FFF2-40B4-BE49-F238E27FC236}">
                  <a16:creationId xmlns:a16="http://schemas.microsoft.com/office/drawing/2014/main" id="{A4998427-706D-4B36-9391-CF4A0EAB1838}"/>
                </a:ext>
              </a:extLst>
            </p:cNvPr>
            <p:cNvSpPr/>
            <p:nvPr/>
          </p:nvSpPr>
          <p:spPr>
            <a:xfrm>
              <a:off x="5474741" y="1343733"/>
              <a:ext cx="49651" cy="49651"/>
            </a:xfrm>
            <a:prstGeom prst="ellipse">
              <a:avLst/>
            </a:prstGeom>
            <a:solidFill>
              <a:srgbClr val="4876FF">
                <a:alpha val="100000"/>
              </a:srgbClr>
            </a:solidFill>
            <a:ln w="9000" cap="rnd">
              <a:solidFill>
                <a:srgbClr val="487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" name="pt9">
              <a:extLst>
                <a:ext uri="{FF2B5EF4-FFF2-40B4-BE49-F238E27FC236}">
                  <a16:creationId xmlns:a16="http://schemas.microsoft.com/office/drawing/2014/main" id="{CA3F954C-F322-418F-9DA6-871257F23F3A}"/>
                </a:ext>
              </a:extLst>
            </p:cNvPr>
            <p:cNvSpPr/>
            <p:nvPr/>
          </p:nvSpPr>
          <p:spPr>
            <a:xfrm>
              <a:off x="5474741" y="1322464"/>
              <a:ext cx="49651" cy="49651"/>
            </a:xfrm>
            <a:prstGeom prst="ellipse">
              <a:avLst/>
            </a:prstGeom>
            <a:solidFill>
              <a:srgbClr val="EE5C42">
                <a:alpha val="100000"/>
              </a:srgbClr>
            </a:solidFill>
            <a:ln w="9000" cap="rnd">
              <a:solidFill>
                <a:srgbClr val="EE5C4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" name="pl10">
              <a:extLst>
                <a:ext uri="{FF2B5EF4-FFF2-40B4-BE49-F238E27FC236}">
                  <a16:creationId xmlns:a16="http://schemas.microsoft.com/office/drawing/2014/main" id="{A6DE3625-3F32-48E5-8948-68C88DE4AB56}"/>
                </a:ext>
              </a:extLst>
            </p:cNvPr>
            <p:cNvSpPr/>
            <p:nvPr/>
          </p:nvSpPr>
          <p:spPr>
            <a:xfrm>
              <a:off x="753887" y="1326765"/>
              <a:ext cx="4745679" cy="41793"/>
            </a:xfrm>
            <a:custGeom>
              <a:avLst/>
              <a:gdLst/>
              <a:ahLst/>
              <a:cxnLst/>
              <a:rect l="0" t="0" r="0" b="0"/>
              <a:pathLst>
                <a:path w="4745679" h="41793">
                  <a:moveTo>
                    <a:pt x="0" y="0"/>
                  </a:moveTo>
                  <a:lnTo>
                    <a:pt x="4745679" y="41793"/>
                  </a:lnTo>
                </a:path>
              </a:pathLst>
            </a:custGeom>
            <a:ln w="13550" cap="flat">
              <a:solidFill>
                <a:srgbClr val="487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" name="pl11">
              <a:extLst>
                <a:ext uri="{FF2B5EF4-FFF2-40B4-BE49-F238E27FC236}">
                  <a16:creationId xmlns:a16="http://schemas.microsoft.com/office/drawing/2014/main" id="{96AD6145-AC26-412C-A715-05C9CCCB3129}"/>
                </a:ext>
              </a:extLst>
            </p:cNvPr>
            <p:cNvSpPr/>
            <p:nvPr/>
          </p:nvSpPr>
          <p:spPr>
            <a:xfrm>
              <a:off x="753887" y="1347290"/>
              <a:ext cx="4745679" cy="36671"/>
            </a:xfrm>
            <a:custGeom>
              <a:avLst/>
              <a:gdLst/>
              <a:ahLst/>
              <a:cxnLst/>
              <a:rect l="0" t="0" r="0" b="0"/>
              <a:pathLst>
                <a:path w="4745679" h="36671">
                  <a:moveTo>
                    <a:pt x="0" y="36671"/>
                  </a:move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EE5C4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" name="pg12">
              <a:extLst>
                <a:ext uri="{FF2B5EF4-FFF2-40B4-BE49-F238E27FC236}">
                  <a16:creationId xmlns:a16="http://schemas.microsoft.com/office/drawing/2014/main" id="{AAF46865-0C55-4767-B055-6C23F1BF4BB9}"/>
                </a:ext>
              </a:extLst>
            </p:cNvPr>
            <p:cNvSpPr/>
            <p:nvPr/>
          </p:nvSpPr>
          <p:spPr>
            <a:xfrm>
              <a:off x="753887" y="1278437"/>
              <a:ext cx="4745679" cy="163328"/>
            </a:xfrm>
            <a:custGeom>
              <a:avLst/>
              <a:gdLst/>
              <a:ahLst/>
              <a:cxnLst/>
              <a:rect l="0" t="0" r="0" b="0"/>
              <a:pathLst>
                <a:path w="4745679" h="163328">
                  <a:moveTo>
                    <a:pt x="0" y="0"/>
                  </a:moveTo>
                  <a:lnTo>
                    <a:pt x="4745679" y="16915"/>
                  </a:lnTo>
                  <a:lnTo>
                    <a:pt x="4745679" y="163328"/>
                  </a:lnTo>
                  <a:lnTo>
                    <a:pt x="0" y="96656"/>
                  </a:lnTo>
                  <a:close/>
                </a:path>
              </a:pathLst>
            </a:custGeom>
            <a:solidFill>
              <a:srgbClr val="4876FF">
                <a:alpha val="30196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" name="pg13">
              <a:extLst>
                <a:ext uri="{FF2B5EF4-FFF2-40B4-BE49-F238E27FC236}">
                  <a16:creationId xmlns:a16="http://schemas.microsoft.com/office/drawing/2014/main" id="{F382D0F4-4C28-41EE-9CC9-34D99EBADE90}"/>
                </a:ext>
              </a:extLst>
            </p:cNvPr>
            <p:cNvSpPr/>
            <p:nvPr/>
          </p:nvSpPr>
          <p:spPr>
            <a:xfrm>
              <a:off x="753887" y="1310433"/>
              <a:ext cx="4745679" cy="109690"/>
            </a:xfrm>
            <a:custGeom>
              <a:avLst/>
              <a:gdLst/>
              <a:ahLst/>
              <a:cxnLst/>
              <a:rect l="0" t="0" r="0" b="0"/>
              <a:pathLst>
                <a:path w="4745679" h="109690">
                  <a:moveTo>
                    <a:pt x="0" y="37366"/>
                  </a:moveTo>
                  <a:lnTo>
                    <a:pt x="4745679" y="0"/>
                  </a:lnTo>
                  <a:lnTo>
                    <a:pt x="4745679" y="73715"/>
                  </a:lnTo>
                  <a:lnTo>
                    <a:pt x="0" y="109690"/>
                  </a:lnTo>
                  <a:close/>
                </a:path>
              </a:pathLst>
            </a:custGeom>
            <a:solidFill>
              <a:srgbClr val="EE5C42">
                <a:alpha val="30196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" name="pl14">
              <a:extLst>
                <a:ext uri="{FF2B5EF4-FFF2-40B4-BE49-F238E27FC236}">
                  <a16:creationId xmlns:a16="http://schemas.microsoft.com/office/drawing/2014/main" id="{7019F1A5-24EB-4E9E-B4F8-3AE76EE3BE28}"/>
                </a:ext>
              </a:extLst>
            </p:cNvPr>
            <p:cNvSpPr/>
            <p:nvPr/>
          </p:nvSpPr>
          <p:spPr>
            <a:xfrm>
              <a:off x="516603" y="291250"/>
              <a:ext cx="0" cy="2367156"/>
            </a:xfrm>
            <a:custGeom>
              <a:avLst/>
              <a:gdLst/>
              <a:ahLst/>
              <a:cxnLst/>
              <a:rect l="0" t="0" r="0" b="0"/>
              <a:pathLst>
                <a:path h="2367156">
                  <a:moveTo>
                    <a:pt x="0" y="2367156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9" name="tx15">
              <a:extLst>
                <a:ext uri="{FF2B5EF4-FFF2-40B4-BE49-F238E27FC236}">
                  <a16:creationId xmlns:a16="http://schemas.microsoft.com/office/drawing/2014/main" id="{DA5DE7AB-D7C6-42A4-B79F-ADF76D31FA2B}"/>
                </a:ext>
              </a:extLst>
            </p:cNvPr>
            <p:cNvSpPr/>
            <p:nvPr/>
          </p:nvSpPr>
          <p:spPr>
            <a:xfrm>
              <a:off x="285592" y="2486364"/>
              <a:ext cx="177729" cy="15757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0.0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x16">
              <a:extLst>
                <a:ext uri="{FF2B5EF4-FFF2-40B4-BE49-F238E27FC236}">
                  <a16:creationId xmlns:a16="http://schemas.microsoft.com/office/drawing/2014/main" id="{0617FBA9-855E-4E63-A558-53B195A5FBA6}"/>
                </a:ext>
              </a:extLst>
            </p:cNvPr>
            <p:cNvSpPr/>
            <p:nvPr/>
          </p:nvSpPr>
          <p:spPr>
            <a:xfrm>
              <a:off x="285592" y="1997327"/>
              <a:ext cx="177729" cy="15757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2.5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x17">
              <a:extLst>
                <a:ext uri="{FF2B5EF4-FFF2-40B4-BE49-F238E27FC236}">
                  <a16:creationId xmlns:a16="http://schemas.microsoft.com/office/drawing/2014/main" id="{E287D11C-5FF1-4670-BBAD-638155EE7468}"/>
                </a:ext>
              </a:extLst>
            </p:cNvPr>
            <p:cNvSpPr/>
            <p:nvPr/>
          </p:nvSpPr>
          <p:spPr>
            <a:xfrm>
              <a:off x="285592" y="1508288"/>
              <a:ext cx="177729" cy="15757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5.0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tx18">
              <a:extLst>
                <a:ext uri="{FF2B5EF4-FFF2-40B4-BE49-F238E27FC236}">
                  <a16:creationId xmlns:a16="http://schemas.microsoft.com/office/drawing/2014/main" id="{AC773AAD-E987-4EEF-8332-02A6B7813935}"/>
                </a:ext>
              </a:extLst>
            </p:cNvPr>
            <p:cNvSpPr/>
            <p:nvPr/>
          </p:nvSpPr>
          <p:spPr>
            <a:xfrm>
              <a:off x="285592" y="1020615"/>
              <a:ext cx="177729" cy="15757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7.5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tx19">
              <a:extLst>
                <a:ext uri="{FF2B5EF4-FFF2-40B4-BE49-F238E27FC236}">
                  <a16:creationId xmlns:a16="http://schemas.microsoft.com/office/drawing/2014/main" id="{DB5BAE00-5D6C-4537-A943-E2E40B74ACFE}"/>
                </a:ext>
              </a:extLst>
            </p:cNvPr>
            <p:cNvSpPr/>
            <p:nvPr/>
          </p:nvSpPr>
          <p:spPr>
            <a:xfrm>
              <a:off x="217972" y="530209"/>
              <a:ext cx="248821" cy="15757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10.0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pl20">
              <a:extLst>
                <a:ext uri="{FF2B5EF4-FFF2-40B4-BE49-F238E27FC236}">
                  <a16:creationId xmlns:a16="http://schemas.microsoft.com/office/drawing/2014/main" id="{487439F1-0A9D-4ECD-A6C1-917C0D3C897E}"/>
                </a:ext>
              </a:extLst>
            </p:cNvPr>
            <p:cNvSpPr/>
            <p:nvPr/>
          </p:nvSpPr>
          <p:spPr>
            <a:xfrm>
              <a:off x="481809" y="255080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5" name="pl21">
              <a:extLst>
                <a:ext uri="{FF2B5EF4-FFF2-40B4-BE49-F238E27FC236}">
                  <a16:creationId xmlns:a16="http://schemas.microsoft.com/office/drawing/2014/main" id="{42D62234-9E13-41EF-B4F1-8EE51EACE036}"/>
                </a:ext>
              </a:extLst>
            </p:cNvPr>
            <p:cNvSpPr/>
            <p:nvPr/>
          </p:nvSpPr>
          <p:spPr>
            <a:xfrm>
              <a:off x="481809" y="2061727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6" name="pl22">
              <a:extLst>
                <a:ext uri="{FF2B5EF4-FFF2-40B4-BE49-F238E27FC236}">
                  <a16:creationId xmlns:a16="http://schemas.microsoft.com/office/drawing/2014/main" id="{82301FB3-E513-46EE-988E-499E97008888}"/>
                </a:ext>
              </a:extLst>
            </p:cNvPr>
            <p:cNvSpPr/>
            <p:nvPr/>
          </p:nvSpPr>
          <p:spPr>
            <a:xfrm>
              <a:off x="481809" y="1572645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7" name="pl23">
              <a:extLst>
                <a:ext uri="{FF2B5EF4-FFF2-40B4-BE49-F238E27FC236}">
                  <a16:creationId xmlns:a16="http://schemas.microsoft.com/office/drawing/2014/main" id="{02543A34-FA04-4206-8225-6927F9CD949A}"/>
                </a:ext>
              </a:extLst>
            </p:cNvPr>
            <p:cNvSpPr/>
            <p:nvPr/>
          </p:nvSpPr>
          <p:spPr>
            <a:xfrm>
              <a:off x="481809" y="1083563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8" name="pl24">
              <a:extLst>
                <a:ext uri="{FF2B5EF4-FFF2-40B4-BE49-F238E27FC236}">
                  <a16:creationId xmlns:a16="http://schemas.microsoft.com/office/drawing/2014/main" id="{D8C2E06D-8B5B-4D4B-A807-52859994A24F}"/>
                </a:ext>
              </a:extLst>
            </p:cNvPr>
            <p:cNvSpPr/>
            <p:nvPr/>
          </p:nvSpPr>
          <p:spPr>
            <a:xfrm>
              <a:off x="481809" y="594481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9" name="pl25">
              <a:extLst>
                <a:ext uri="{FF2B5EF4-FFF2-40B4-BE49-F238E27FC236}">
                  <a16:creationId xmlns:a16="http://schemas.microsoft.com/office/drawing/2014/main" id="{8519003D-D31F-42A2-B896-3B68048C8D01}"/>
                </a:ext>
              </a:extLst>
            </p:cNvPr>
            <p:cNvSpPr/>
            <p:nvPr/>
          </p:nvSpPr>
          <p:spPr>
            <a:xfrm>
              <a:off x="516603" y="2658407"/>
              <a:ext cx="5220247" cy="0"/>
            </a:xfrm>
            <a:custGeom>
              <a:avLst/>
              <a:gdLst/>
              <a:ahLst/>
              <a:cxnLst/>
              <a:rect l="0" t="0" r="0" b="0"/>
              <a:pathLst>
                <a:path w="5220247">
                  <a:moveTo>
                    <a:pt x="0" y="0"/>
                  </a:moveTo>
                  <a:lnTo>
                    <a:pt x="5220247" y="0"/>
                  </a:lnTo>
                </a:path>
              </a:pathLst>
            </a:custGeom>
            <a:ln w="13550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0" name="pl26">
              <a:extLst>
                <a:ext uri="{FF2B5EF4-FFF2-40B4-BE49-F238E27FC236}">
                  <a16:creationId xmlns:a16="http://schemas.microsoft.com/office/drawing/2014/main" id="{E5CB9445-C414-4AD1-8088-75F0B03FCEEF}"/>
                </a:ext>
              </a:extLst>
            </p:cNvPr>
            <p:cNvSpPr/>
            <p:nvPr/>
          </p:nvSpPr>
          <p:spPr>
            <a:xfrm>
              <a:off x="753887" y="265840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1" name="pl27">
              <a:extLst>
                <a:ext uri="{FF2B5EF4-FFF2-40B4-BE49-F238E27FC236}">
                  <a16:creationId xmlns:a16="http://schemas.microsoft.com/office/drawing/2014/main" id="{45AD2592-F47A-44C4-9992-090CFFDCE64A}"/>
                </a:ext>
              </a:extLst>
            </p:cNvPr>
            <p:cNvSpPr/>
            <p:nvPr/>
          </p:nvSpPr>
          <p:spPr>
            <a:xfrm>
              <a:off x="5499566" y="265840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2" name="tx28">
              <a:extLst>
                <a:ext uri="{FF2B5EF4-FFF2-40B4-BE49-F238E27FC236}">
                  <a16:creationId xmlns:a16="http://schemas.microsoft.com/office/drawing/2014/main" id="{EB7EF205-6200-4740-AB83-D2EC9733AAA6}"/>
                </a:ext>
              </a:extLst>
            </p:cNvPr>
            <p:cNvSpPr/>
            <p:nvPr/>
          </p:nvSpPr>
          <p:spPr>
            <a:xfrm>
              <a:off x="717666" y="2697941"/>
              <a:ext cx="71092" cy="15757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tx29">
              <a:extLst>
                <a:ext uri="{FF2B5EF4-FFF2-40B4-BE49-F238E27FC236}">
                  <a16:creationId xmlns:a16="http://schemas.microsoft.com/office/drawing/2014/main" id="{2FE5DD18-1B06-44B7-A24B-E91BF65EAA54}"/>
                </a:ext>
              </a:extLst>
            </p:cNvPr>
            <p:cNvSpPr/>
            <p:nvPr/>
          </p:nvSpPr>
          <p:spPr>
            <a:xfrm>
              <a:off x="5463345" y="2697941"/>
              <a:ext cx="71092" cy="15757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x30">
              <a:extLst>
                <a:ext uri="{FF2B5EF4-FFF2-40B4-BE49-F238E27FC236}">
                  <a16:creationId xmlns:a16="http://schemas.microsoft.com/office/drawing/2014/main" id="{93CE605E-2147-404E-AF02-1CF44AD47597}"/>
                </a:ext>
              </a:extLst>
            </p:cNvPr>
            <p:cNvSpPr/>
            <p:nvPr/>
          </p:nvSpPr>
          <p:spPr>
            <a:xfrm>
              <a:off x="2850100" y="2822336"/>
              <a:ext cx="560658" cy="22066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4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Měření</a:t>
              </a:r>
              <a:endPara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tx31">
              <a:extLst>
                <a:ext uri="{FF2B5EF4-FFF2-40B4-BE49-F238E27FC236}">
                  <a16:creationId xmlns:a16="http://schemas.microsoft.com/office/drawing/2014/main" id="{B6E3E8F9-6B5B-421C-8CFF-52F18AF1E09A}"/>
                </a:ext>
              </a:extLst>
            </p:cNvPr>
            <p:cNvSpPr/>
            <p:nvPr/>
          </p:nvSpPr>
          <p:spPr>
            <a:xfrm rot="16200000">
              <a:off x="-115800" y="1400930"/>
              <a:ext cx="471833" cy="22064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4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Skóre</a:t>
              </a:r>
              <a:endPara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rc32">
              <a:extLst>
                <a:ext uri="{FF2B5EF4-FFF2-40B4-BE49-F238E27FC236}">
                  <a16:creationId xmlns:a16="http://schemas.microsoft.com/office/drawing/2014/main" id="{6D17DD31-52D9-409C-8D9D-A55702900130}"/>
                </a:ext>
              </a:extLst>
            </p:cNvPr>
            <p:cNvSpPr/>
            <p:nvPr/>
          </p:nvSpPr>
          <p:spPr>
            <a:xfrm>
              <a:off x="2331433" y="3139155"/>
              <a:ext cx="1590587" cy="35863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7" name="pt33">
              <a:extLst>
                <a:ext uri="{FF2B5EF4-FFF2-40B4-BE49-F238E27FC236}">
                  <a16:creationId xmlns:a16="http://schemas.microsoft.com/office/drawing/2014/main" id="{DDE87107-FBFA-4E91-A8EE-1162A6742139}"/>
                </a:ext>
              </a:extLst>
            </p:cNvPr>
            <p:cNvSpPr/>
            <p:nvPr/>
          </p:nvSpPr>
          <p:spPr>
            <a:xfrm>
              <a:off x="2250152" y="3293646"/>
              <a:ext cx="49651" cy="49651"/>
            </a:xfrm>
            <a:prstGeom prst="ellipse">
              <a:avLst/>
            </a:prstGeom>
            <a:solidFill>
              <a:srgbClr val="4876FF">
                <a:alpha val="100000"/>
              </a:srgbClr>
            </a:solidFill>
            <a:ln w="9000" cap="rnd">
              <a:solidFill>
                <a:srgbClr val="487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8" name="pl34">
              <a:extLst>
                <a:ext uri="{FF2B5EF4-FFF2-40B4-BE49-F238E27FC236}">
                  <a16:creationId xmlns:a16="http://schemas.microsoft.com/office/drawing/2014/main" id="{9DD4AD5B-8999-4A86-B1A2-2F19B153F04E}"/>
                </a:ext>
              </a:extLst>
            </p:cNvPr>
            <p:cNvSpPr/>
            <p:nvPr/>
          </p:nvSpPr>
          <p:spPr>
            <a:xfrm>
              <a:off x="2176474" y="3318472"/>
              <a:ext cx="175564" cy="0"/>
            </a:xfrm>
            <a:custGeom>
              <a:avLst/>
              <a:gdLst/>
              <a:ahLst/>
              <a:cxnLst/>
              <a:rect l="0" t="0" r="0" b="0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ln w="13550" cap="flat">
              <a:solidFill>
                <a:srgbClr val="487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9" name="rc35">
              <a:extLst>
                <a:ext uri="{FF2B5EF4-FFF2-40B4-BE49-F238E27FC236}">
                  <a16:creationId xmlns:a16="http://schemas.microsoft.com/office/drawing/2014/main" id="{E3B2F62E-31D2-494E-8920-975FC2112ED0}"/>
                </a:ext>
              </a:extLst>
            </p:cNvPr>
            <p:cNvSpPr/>
            <p:nvPr/>
          </p:nvSpPr>
          <p:spPr>
            <a:xfrm>
              <a:off x="2163530" y="3217744"/>
              <a:ext cx="201455" cy="201456"/>
            </a:xfrm>
            <a:prstGeom prst="rect">
              <a:avLst/>
            </a:prstGeom>
            <a:solidFill>
              <a:srgbClr val="4876FF">
                <a:alpha val="30196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0" name="pt36">
              <a:extLst>
                <a:ext uri="{FF2B5EF4-FFF2-40B4-BE49-F238E27FC236}">
                  <a16:creationId xmlns:a16="http://schemas.microsoft.com/office/drawing/2014/main" id="{EB3021F0-9DE4-412F-8B34-74FD60CD387E}"/>
                </a:ext>
              </a:extLst>
            </p:cNvPr>
            <p:cNvSpPr/>
            <p:nvPr/>
          </p:nvSpPr>
          <p:spPr>
            <a:xfrm>
              <a:off x="3065653" y="3293646"/>
              <a:ext cx="49651" cy="49651"/>
            </a:xfrm>
            <a:prstGeom prst="ellipse">
              <a:avLst/>
            </a:prstGeom>
            <a:solidFill>
              <a:srgbClr val="EE5C42">
                <a:alpha val="100000"/>
              </a:srgbClr>
            </a:solidFill>
            <a:ln w="9000" cap="rnd">
              <a:solidFill>
                <a:srgbClr val="EE5C4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1" name="pl37">
              <a:extLst>
                <a:ext uri="{FF2B5EF4-FFF2-40B4-BE49-F238E27FC236}">
                  <a16:creationId xmlns:a16="http://schemas.microsoft.com/office/drawing/2014/main" id="{560AD148-10DA-4F80-B3B5-84C1FF2249A4}"/>
                </a:ext>
              </a:extLst>
            </p:cNvPr>
            <p:cNvSpPr/>
            <p:nvPr/>
          </p:nvSpPr>
          <p:spPr>
            <a:xfrm>
              <a:off x="3002697" y="3318472"/>
              <a:ext cx="175564" cy="0"/>
            </a:xfrm>
            <a:custGeom>
              <a:avLst/>
              <a:gdLst/>
              <a:ahLst/>
              <a:cxnLst/>
              <a:rect l="0" t="0" r="0" b="0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ln w="13550" cap="flat">
              <a:solidFill>
                <a:srgbClr val="EE5C4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2" name="rc38">
              <a:extLst>
                <a:ext uri="{FF2B5EF4-FFF2-40B4-BE49-F238E27FC236}">
                  <a16:creationId xmlns:a16="http://schemas.microsoft.com/office/drawing/2014/main" id="{103F60CA-2168-4431-8F4B-42DC43945D7A}"/>
                </a:ext>
              </a:extLst>
            </p:cNvPr>
            <p:cNvSpPr/>
            <p:nvPr/>
          </p:nvSpPr>
          <p:spPr>
            <a:xfrm>
              <a:off x="2989751" y="3217744"/>
              <a:ext cx="201456" cy="201456"/>
            </a:xfrm>
            <a:prstGeom prst="rect">
              <a:avLst/>
            </a:prstGeom>
            <a:solidFill>
              <a:srgbClr val="EE5C42">
                <a:alpha val="30196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3" name="tx39">
              <a:extLst>
                <a:ext uri="{FF2B5EF4-FFF2-40B4-BE49-F238E27FC236}">
                  <a16:creationId xmlns:a16="http://schemas.microsoft.com/office/drawing/2014/main" id="{EF3A3A27-693B-4818-8F9E-D76D8F1E1A74}"/>
                </a:ext>
              </a:extLst>
            </p:cNvPr>
            <p:cNvSpPr/>
            <p:nvPr/>
          </p:nvSpPr>
          <p:spPr>
            <a:xfrm>
              <a:off x="2411431" y="3239681"/>
              <a:ext cx="513801" cy="15757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Kontrolní</a:t>
              </a:r>
              <a:endPara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tx40">
              <a:extLst>
                <a:ext uri="{FF2B5EF4-FFF2-40B4-BE49-F238E27FC236}">
                  <a16:creationId xmlns:a16="http://schemas.microsoft.com/office/drawing/2014/main" id="{64E9CF9E-51C9-4FB5-AFC9-67DEC850EF96}"/>
                </a:ext>
              </a:extLst>
            </p:cNvPr>
            <p:cNvSpPr/>
            <p:nvPr/>
          </p:nvSpPr>
          <p:spPr>
            <a:xfrm>
              <a:off x="3193292" y="3239681"/>
              <a:ext cx="857951" cy="15757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Experimentální</a:t>
              </a:r>
              <a:endPara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tx41">
              <a:extLst>
                <a:ext uri="{FF2B5EF4-FFF2-40B4-BE49-F238E27FC236}">
                  <a16:creationId xmlns:a16="http://schemas.microsoft.com/office/drawing/2014/main" id="{6020325A-6FD9-41BB-A77E-3803CBAF00B8}"/>
                </a:ext>
              </a:extLst>
            </p:cNvPr>
            <p:cNvSpPr/>
            <p:nvPr/>
          </p:nvSpPr>
          <p:spPr>
            <a:xfrm>
              <a:off x="345166" y="22211"/>
              <a:ext cx="1767603" cy="25214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6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Pro-social behavior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tx42">
              <a:extLst>
                <a:ext uri="{FF2B5EF4-FFF2-40B4-BE49-F238E27FC236}">
                  <a16:creationId xmlns:a16="http://schemas.microsoft.com/office/drawing/2014/main" id="{383B2A3A-05EE-4C2A-9385-2872C71D2EAA}"/>
                </a:ext>
              </a:extLst>
            </p:cNvPr>
            <p:cNvSpPr/>
            <p:nvPr/>
          </p:nvSpPr>
          <p:spPr>
            <a:xfrm>
              <a:off x="4330479" y="3543907"/>
              <a:ext cx="1512061" cy="153896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spc="-1" dirty="0">
                  <a:solidFill>
                    <a:srgbClr val="000000"/>
                  </a:solidFill>
                  <a:ea typeface="Calibri"/>
                </a:rPr>
                <a:t>95% </a:t>
              </a:r>
              <a:r>
                <a:rPr lang="en-GB" sz="1000" spc="-1" dirty="0" err="1">
                  <a:solidFill>
                    <a:srgbClr val="000000"/>
                  </a:solidFill>
                  <a:ea typeface="Calibri"/>
                </a:rPr>
                <a:t>Intervaly</a:t>
              </a:r>
              <a:r>
                <a:rPr lang="en-GB" sz="1000" spc="-1" dirty="0">
                  <a:solidFill>
                    <a:srgbClr val="000000"/>
                  </a:solidFill>
                  <a:ea typeface="Calibri"/>
                </a:rPr>
                <a:t> </a:t>
              </a:r>
              <a:r>
                <a:rPr lang="en-GB" sz="1000" spc="-1" dirty="0" err="1">
                  <a:solidFill>
                    <a:srgbClr val="000000"/>
                  </a:solidFill>
                  <a:ea typeface="Calibri"/>
                </a:rPr>
                <a:t>spolehlivosti</a:t>
              </a:r>
              <a:endParaRPr lang="en-GB" sz="1000" spc="-1" dirty="0"/>
            </a:p>
          </p:txBody>
        </p:sp>
      </p:grpSp>
      <p:grpSp>
        <p:nvGrpSpPr>
          <p:cNvPr id="47" name="plot2">
            <a:extLst>
              <a:ext uri="{FF2B5EF4-FFF2-40B4-BE49-F238E27FC236}">
                <a16:creationId xmlns:a16="http://schemas.microsoft.com/office/drawing/2014/main" id="{0F8DE5D4-131A-4E74-8592-B1B28F1244BB}"/>
              </a:ext>
            </a:extLst>
          </p:cNvPr>
          <p:cNvGrpSpPr/>
          <p:nvPr/>
        </p:nvGrpSpPr>
        <p:grpSpPr>
          <a:xfrm>
            <a:off x="6073257" y="1966735"/>
            <a:ext cx="5796535" cy="3730208"/>
            <a:chOff x="0" y="-11101"/>
            <a:chExt cx="5842539" cy="3760141"/>
          </a:xfrm>
        </p:grpSpPr>
        <p:sp>
          <p:nvSpPr>
            <p:cNvPr id="48" name="rc3">
              <a:extLst>
                <a:ext uri="{FF2B5EF4-FFF2-40B4-BE49-F238E27FC236}">
                  <a16:creationId xmlns:a16="http://schemas.microsoft.com/office/drawing/2014/main" id="{D95A7770-7884-41CB-9C0B-9790BD20F513}"/>
                </a:ext>
              </a:extLst>
            </p:cNvPr>
            <p:cNvSpPr/>
            <p:nvPr/>
          </p:nvSpPr>
          <p:spPr>
            <a:xfrm>
              <a:off x="0" y="0"/>
              <a:ext cx="5806440" cy="374904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9" name="rc4">
              <a:extLst>
                <a:ext uri="{FF2B5EF4-FFF2-40B4-BE49-F238E27FC236}">
                  <a16:creationId xmlns:a16="http://schemas.microsoft.com/office/drawing/2014/main" id="{245A3D8D-49BC-4FF7-B1FB-7EC505A241D3}"/>
                </a:ext>
              </a:extLst>
            </p:cNvPr>
            <p:cNvSpPr/>
            <p:nvPr/>
          </p:nvSpPr>
          <p:spPr>
            <a:xfrm>
              <a:off x="0" y="0"/>
              <a:ext cx="5806439" cy="3749039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0" name="rc5">
              <a:extLst>
                <a:ext uri="{FF2B5EF4-FFF2-40B4-BE49-F238E27FC236}">
                  <a16:creationId xmlns:a16="http://schemas.microsoft.com/office/drawing/2014/main" id="{8FC86C90-60ED-4181-B48C-A3ACA021A761}"/>
                </a:ext>
              </a:extLst>
            </p:cNvPr>
            <p:cNvSpPr/>
            <p:nvPr/>
          </p:nvSpPr>
          <p:spPr>
            <a:xfrm>
              <a:off x="516603" y="291250"/>
              <a:ext cx="5220247" cy="2367156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1" name="pt6">
              <a:extLst>
                <a:ext uri="{FF2B5EF4-FFF2-40B4-BE49-F238E27FC236}">
                  <a16:creationId xmlns:a16="http://schemas.microsoft.com/office/drawing/2014/main" id="{E0221960-0844-47A2-8BE6-53A0D054F7F7}"/>
                </a:ext>
              </a:extLst>
            </p:cNvPr>
            <p:cNvSpPr/>
            <p:nvPr/>
          </p:nvSpPr>
          <p:spPr>
            <a:xfrm>
              <a:off x="729061" y="1863303"/>
              <a:ext cx="49651" cy="49651"/>
            </a:xfrm>
            <a:prstGeom prst="ellipse">
              <a:avLst/>
            </a:prstGeom>
            <a:solidFill>
              <a:srgbClr val="4876FF">
                <a:alpha val="100000"/>
              </a:srgbClr>
            </a:solidFill>
            <a:ln w="9000" cap="rnd">
              <a:solidFill>
                <a:srgbClr val="487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2" name="pt7">
              <a:extLst>
                <a:ext uri="{FF2B5EF4-FFF2-40B4-BE49-F238E27FC236}">
                  <a16:creationId xmlns:a16="http://schemas.microsoft.com/office/drawing/2014/main" id="{EFA590F9-54F7-4F9E-8A4F-417C6E47442B}"/>
                </a:ext>
              </a:extLst>
            </p:cNvPr>
            <p:cNvSpPr/>
            <p:nvPr/>
          </p:nvSpPr>
          <p:spPr>
            <a:xfrm>
              <a:off x="729061" y="1624307"/>
              <a:ext cx="49651" cy="49651"/>
            </a:xfrm>
            <a:prstGeom prst="ellipse">
              <a:avLst/>
            </a:prstGeom>
            <a:solidFill>
              <a:srgbClr val="EE5C42">
                <a:alpha val="100000"/>
              </a:srgbClr>
            </a:solidFill>
            <a:ln w="9000" cap="rnd">
              <a:solidFill>
                <a:srgbClr val="EE5C4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3" name="pt8">
              <a:extLst>
                <a:ext uri="{FF2B5EF4-FFF2-40B4-BE49-F238E27FC236}">
                  <a16:creationId xmlns:a16="http://schemas.microsoft.com/office/drawing/2014/main" id="{87243867-0465-47FE-8980-CB3317B68544}"/>
                </a:ext>
              </a:extLst>
            </p:cNvPr>
            <p:cNvSpPr/>
            <p:nvPr/>
          </p:nvSpPr>
          <p:spPr>
            <a:xfrm>
              <a:off x="5474741" y="1770019"/>
              <a:ext cx="49651" cy="49651"/>
            </a:xfrm>
            <a:prstGeom prst="ellipse">
              <a:avLst/>
            </a:prstGeom>
            <a:solidFill>
              <a:srgbClr val="4876FF">
                <a:alpha val="100000"/>
              </a:srgbClr>
            </a:solidFill>
            <a:ln w="9000" cap="rnd">
              <a:solidFill>
                <a:srgbClr val="487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4" name="pt9">
              <a:extLst>
                <a:ext uri="{FF2B5EF4-FFF2-40B4-BE49-F238E27FC236}">
                  <a16:creationId xmlns:a16="http://schemas.microsoft.com/office/drawing/2014/main" id="{D0BD9190-E20A-40EC-886E-F4D564C9BB3C}"/>
                </a:ext>
              </a:extLst>
            </p:cNvPr>
            <p:cNvSpPr/>
            <p:nvPr/>
          </p:nvSpPr>
          <p:spPr>
            <a:xfrm>
              <a:off x="5474741" y="1608594"/>
              <a:ext cx="49651" cy="49651"/>
            </a:xfrm>
            <a:prstGeom prst="ellipse">
              <a:avLst/>
            </a:prstGeom>
            <a:solidFill>
              <a:srgbClr val="EE5C42">
                <a:alpha val="100000"/>
              </a:srgbClr>
            </a:solidFill>
            <a:ln w="9000" cap="rnd">
              <a:solidFill>
                <a:srgbClr val="EE5C4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5" name="pl10">
              <a:extLst>
                <a:ext uri="{FF2B5EF4-FFF2-40B4-BE49-F238E27FC236}">
                  <a16:creationId xmlns:a16="http://schemas.microsoft.com/office/drawing/2014/main" id="{E350B40A-2017-4F1E-8588-0F70F0AAEEE1}"/>
                </a:ext>
              </a:extLst>
            </p:cNvPr>
            <p:cNvSpPr/>
            <p:nvPr/>
          </p:nvSpPr>
          <p:spPr>
            <a:xfrm>
              <a:off x="753887" y="1794845"/>
              <a:ext cx="4745679" cy="93283"/>
            </a:xfrm>
            <a:custGeom>
              <a:avLst/>
              <a:gdLst/>
              <a:ahLst/>
              <a:cxnLst/>
              <a:rect l="0" t="0" r="0" b="0"/>
              <a:pathLst>
                <a:path w="4745679" h="93283">
                  <a:moveTo>
                    <a:pt x="0" y="93283"/>
                  </a:move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487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6" name="pl11">
              <a:extLst>
                <a:ext uri="{FF2B5EF4-FFF2-40B4-BE49-F238E27FC236}">
                  <a16:creationId xmlns:a16="http://schemas.microsoft.com/office/drawing/2014/main" id="{E3A36229-1216-4CD9-868B-F3BE6BD2A351}"/>
                </a:ext>
              </a:extLst>
            </p:cNvPr>
            <p:cNvSpPr/>
            <p:nvPr/>
          </p:nvSpPr>
          <p:spPr>
            <a:xfrm>
              <a:off x="753887" y="1633420"/>
              <a:ext cx="4745679" cy="15713"/>
            </a:xfrm>
            <a:custGeom>
              <a:avLst/>
              <a:gdLst/>
              <a:ahLst/>
              <a:cxnLst/>
              <a:rect l="0" t="0" r="0" b="0"/>
              <a:pathLst>
                <a:path w="4745679" h="15713">
                  <a:moveTo>
                    <a:pt x="0" y="15713"/>
                  </a:move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EE5C4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7" name="pg12">
              <a:extLst>
                <a:ext uri="{FF2B5EF4-FFF2-40B4-BE49-F238E27FC236}">
                  <a16:creationId xmlns:a16="http://schemas.microsoft.com/office/drawing/2014/main" id="{75222555-A579-4215-8FE3-4D7BD6133848}"/>
                </a:ext>
              </a:extLst>
            </p:cNvPr>
            <p:cNvSpPr/>
            <p:nvPr/>
          </p:nvSpPr>
          <p:spPr>
            <a:xfrm>
              <a:off x="753887" y="1727230"/>
              <a:ext cx="4745679" cy="208202"/>
            </a:xfrm>
            <a:custGeom>
              <a:avLst/>
              <a:gdLst/>
              <a:ahLst/>
              <a:cxnLst/>
              <a:rect l="0" t="0" r="0" b="0"/>
              <a:pathLst>
                <a:path w="4745679" h="208202">
                  <a:moveTo>
                    <a:pt x="0" y="113593"/>
                  </a:moveTo>
                  <a:lnTo>
                    <a:pt x="4745679" y="0"/>
                  </a:lnTo>
                  <a:lnTo>
                    <a:pt x="4745679" y="135229"/>
                  </a:lnTo>
                  <a:lnTo>
                    <a:pt x="0" y="208202"/>
                  </a:lnTo>
                  <a:close/>
                </a:path>
              </a:pathLst>
            </a:custGeom>
            <a:solidFill>
              <a:srgbClr val="4876FF">
                <a:alpha val="30196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8" name="pg13">
              <a:extLst>
                <a:ext uri="{FF2B5EF4-FFF2-40B4-BE49-F238E27FC236}">
                  <a16:creationId xmlns:a16="http://schemas.microsoft.com/office/drawing/2014/main" id="{C0DD4764-7F7F-425E-A80B-2E305E383BB8}"/>
                </a:ext>
              </a:extLst>
            </p:cNvPr>
            <p:cNvSpPr/>
            <p:nvPr/>
          </p:nvSpPr>
          <p:spPr>
            <a:xfrm>
              <a:off x="753887" y="1593088"/>
              <a:ext cx="4745679" cy="94391"/>
            </a:xfrm>
            <a:custGeom>
              <a:avLst/>
              <a:gdLst/>
              <a:ahLst/>
              <a:cxnLst/>
              <a:rect l="0" t="0" r="0" b="0"/>
              <a:pathLst>
                <a:path w="4745679" h="94391">
                  <a:moveTo>
                    <a:pt x="0" y="17697"/>
                  </a:moveTo>
                  <a:lnTo>
                    <a:pt x="4745679" y="0"/>
                  </a:lnTo>
                  <a:lnTo>
                    <a:pt x="4745679" y="80663"/>
                  </a:lnTo>
                  <a:lnTo>
                    <a:pt x="0" y="94391"/>
                  </a:lnTo>
                  <a:close/>
                </a:path>
              </a:pathLst>
            </a:custGeom>
            <a:solidFill>
              <a:srgbClr val="EE5C42">
                <a:alpha val="30196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9" name="pl14">
              <a:extLst>
                <a:ext uri="{FF2B5EF4-FFF2-40B4-BE49-F238E27FC236}">
                  <a16:creationId xmlns:a16="http://schemas.microsoft.com/office/drawing/2014/main" id="{835A9805-2FAC-4F2D-A922-A32371E53930}"/>
                </a:ext>
              </a:extLst>
            </p:cNvPr>
            <p:cNvSpPr/>
            <p:nvPr/>
          </p:nvSpPr>
          <p:spPr>
            <a:xfrm>
              <a:off x="516603" y="291250"/>
              <a:ext cx="0" cy="2367156"/>
            </a:xfrm>
            <a:custGeom>
              <a:avLst/>
              <a:gdLst/>
              <a:ahLst/>
              <a:cxnLst/>
              <a:rect l="0" t="0" r="0" b="0"/>
              <a:pathLst>
                <a:path h="2367156">
                  <a:moveTo>
                    <a:pt x="0" y="2367156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0" name="tx15">
              <a:extLst>
                <a:ext uri="{FF2B5EF4-FFF2-40B4-BE49-F238E27FC236}">
                  <a16:creationId xmlns:a16="http://schemas.microsoft.com/office/drawing/2014/main" id="{9A3E16EC-06C0-4BBF-B9F9-F25E247852FA}"/>
                </a:ext>
              </a:extLst>
            </p:cNvPr>
            <p:cNvSpPr/>
            <p:nvPr/>
          </p:nvSpPr>
          <p:spPr>
            <a:xfrm>
              <a:off x="285591" y="2486365"/>
              <a:ext cx="177730" cy="15757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0.0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tx16">
              <a:extLst>
                <a:ext uri="{FF2B5EF4-FFF2-40B4-BE49-F238E27FC236}">
                  <a16:creationId xmlns:a16="http://schemas.microsoft.com/office/drawing/2014/main" id="{837F7A36-8C4E-4625-9CC6-036C889A4D11}"/>
                </a:ext>
              </a:extLst>
            </p:cNvPr>
            <p:cNvSpPr/>
            <p:nvPr/>
          </p:nvSpPr>
          <p:spPr>
            <a:xfrm>
              <a:off x="285591" y="1997327"/>
              <a:ext cx="177730" cy="15757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2.5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tx17">
              <a:extLst>
                <a:ext uri="{FF2B5EF4-FFF2-40B4-BE49-F238E27FC236}">
                  <a16:creationId xmlns:a16="http://schemas.microsoft.com/office/drawing/2014/main" id="{ECCC2CD2-EEB3-41B7-9EE4-9682BEED57DA}"/>
                </a:ext>
              </a:extLst>
            </p:cNvPr>
            <p:cNvSpPr/>
            <p:nvPr/>
          </p:nvSpPr>
          <p:spPr>
            <a:xfrm>
              <a:off x="285591" y="1508288"/>
              <a:ext cx="177730" cy="15757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5.0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tx18">
              <a:extLst>
                <a:ext uri="{FF2B5EF4-FFF2-40B4-BE49-F238E27FC236}">
                  <a16:creationId xmlns:a16="http://schemas.microsoft.com/office/drawing/2014/main" id="{E5427D95-7DCB-4F61-A16C-C5556A3A940C}"/>
                </a:ext>
              </a:extLst>
            </p:cNvPr>
            <p:cNvSpPr/>
            <p:nvPr/>
          </p:nvSpPr>
          <p:spPr>
            <a:xfrm>
              <a:off x="285591" y="1020615"/>
              <a:ext cx="177730" cy="15757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7.5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4" name="tx19">
              <a:extLst>
                <a:ext uri="{FF2B5EF4-FFF2-40B4-BE49-F238E27FC236}">
                  <a16:creationId xmlns:a16="http://schemas.microsoft.com/office/drawing/2014/main" id="{8F0B90C6-58A6-46FC-9F83-5CDEAA68D186}"/>
                </a:ext>
              </a:extLst>
            </p:cNvPr>
            <p:cNvSpPr/>
            <p:nvPr/>
          </p:nvSpPr>
          <p:spPr>
            <a:xfrm>
              <a:off x="217972" y="530209"/>
              <a:ext cx="248821" cy="15757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10.0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pl20">
              <a:extLst>
                <a:ext uri="{FF2B5EF4-FFF2-40B4-BE49-F238E27FC236}">
                  <a16:creationId xmlns:a16="http://schemas.microsoft.com/office/drawing/2014/main" id="{1B960035-9006-4ECB-8004-518C3020EFE5}"/>
                </a:ext>
              </a:extLst>
            </p:cNvPr>
            <p:cNvSpPr/>
            <p:nvPr/>
          </p:nvSpPr>
          <p:spPr>
            <a:xfrm>
              <a:off x="481809" y="255080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6" name="pl21">
              <a:extLst>
                <a:ext uri="{FF2B5EF4-FFF2-40B4-BE49-F238E27FC236}">
                  <a16:creationId xmlns:a16="http://schemas.microsoft.com/office/drawing/2014/main" id="{F4E99825-4D27-4F31-8EDE-179F146718F9}"/>
                </a:ext>
              </a:extLst>
            </p:cNvPr>
            <p:cNvSpPr/>
            <p:nvPr/>
          </p:nvSpPr>
          <p:spPr>
            <a:xfrm>
              <a:off x="481809" y="2061727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7" name="pl22">
              <a:extLst>
                <a:ext uri="{FF2B5EF4-FFF2-40B4-BE49-F238E27FC236}">
                  <a16:creationId xmlns:a16="http://schemas.microsoft.com/office/drawing/2014/main" id="{6AFEE000-C64C-4968-A38B-34097DF36F8A}"/>
                </a:ext>
              </a:extLst>
            </p:cNvPr>
            <p:cNvSpPr/>
            <p:nvPr/>
          </p:nvSpPr>
          <p:spPr>
            <a:xfrm>
              <a:off x="481809" y="1572645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8" name="pl23">
              <a:extLst>
                <a:ext uri="{FF2B5EF4-FFF2-40B4-BE49-F238E27FC236}">
                  <a16:creationId xmlns:a16="http://schemas.microsoft.com/office/drawing/2014/main" id="{2EFF63C4-AE19-43D6-B08D-0A006C431414}"/>
                </a:ext>
              </a:extLst>
            </p:cNvPr>
            <p:cNvSpPr/>
            <p:nvPr/>
          </p:nvSpPr>
          <p:spPr>
            <a:xfrm>
              <a:off x="481809" y="1083563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9" name="pl24">
              <a:extLst>
                <a:ext uri="{FF2B5EF4-FFF2-40B4-BE49-F238E27FC236}">
                  <a16:creationId xmlns:a16="http://schemas.microsoft.com/office/drawing/2014/main" id="{6F869361-7FCE-4A68-AA33-BC003E2AC2AC}"/>
                </a:ext>
              </a:extLst>
            </p:cNvPr>
            <p:cNvSpPr/>
            <p:nvPr/>
          </p:nvSpPr>
          <p:spPr>
            <a:xfrm>
              <a:off x="481809" y="594481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0" name="pl25">
              <a:extLst>
                <a:ext uri="{FF2B5EF4-FFF2-40B4-BE49-F238E27FC236}">
                  <a16:creationId xmlns:a16="http://schemas.microsoft.com/office/drawing/2014/main" id="{162B6272-EE51-49C8-BD00-F12A72E9BA89}"/>
                </a:ext>
              </a:extLst>
            </p:cNvPr>
            <p:cNvSpPr/>
            <p:nvPr/>
          </p:nvSpPr>
          <p:spPr>
            <a:xfrm>
              <a:off x="516603" y="2658407"/>
              <a:ext cx="5220247" cy="0"/>
            </a:xfrm>
            <a:custGeom>
              <a:avLst/>
              <a:gdLst/>
              <a:ahLst/>
              <a:cxnLst/>
              <a:rect l="0" t="0" r="0" b="0"/>
              <a:pathLst>
                <a:path w="5220247">
                  <a:moveTo>
                    <a:pt x="0" y="0"/>
                  </a:moveTo>
                  <a:lnTo>
                    <a:pt x="5220247" y="0"/>
                  </a:lnTo>
                </a:path>
              </a:pathLst>
            </a:custGeom>
            <a:ln w="13550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1" name="pl26">
              <a:extLst>
                <a:ext uri="{FF2B5EF4-FFF2-40B4-BE49-F238E27FC236}">
                  <a16:creationId xmlns:a16="http://schemas.microsoft.com/office/drawing/2014/main" id="{3E0B7C9B-D418-4A88-9572-2E20AEF56FA9}"/>
                </a:ext>
              </a:extLst>
            </p:cNvPr>
            <p:cNvSpPr/>
            <p:nvPr/>
          </p:nvSpPr>
          <p:spPr>
            <a:xfrm>
              <a:off x="753887" y="265840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2" name="pl27">
              <a:extLst>
                <a:ext uri="{FF2B5EF4-FFF2-40B4-BE49-F238E27FC236}">
                  <a16:creationId xmlns:a16="http://schemas.microsoft.com/office/drawing/2014/main" id="{61278173-D83F-46C6-8041-EB9161079459}"/>
                </a:ext>
              </a:extLst>
            </p:cNvPr>
            <p:cNvSpPr/>
            <p:nvPr/>
          </p:nvSpPr>
          <p:spPr>
            <a:xfrm>
              <a:off x="5499566" y="265840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3" name="tx28">
              <a:extLst>
                <a:ext uri="{FF2B5EF4-FFF2-40B4-BE49-F238E27FC236}">
                  <a16:creationId xmlns:a16="http://schemas.microsoft.com/office/drawing/2014/main" id="{D3875644-1303-4648-A560-26A2F7CFC1C0}"/>
                </a:ext>
              </a:extLst>
            </p:cNvPr>
            <p:cNvSpPr/>
            <p:nvPr/>
          </p:nvSpPr>
          <p:spPr>
            <a:xfrm>
              <a:off x="717666" y="2697941"/>
              <a:ext cx="71092" cy="15757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tx29">
              <a:extLst>
                <a:ext uri="{FF2B5EF4-FFF2-40B4-BE49-F238E27FC236}">
                  <a16:creationId xmlns:a16="http://schemas.microsoft.com/office/drawing/2014/main" id="{AA26B176-BF60-4884-8F1A-49827E11CC8E}"/>
                </a:ext>
              </a:extLst>
            </p:cNvPr>
            <p:cNvSpPr/>
            <p:nvPr/>
          </p:nvSpPr>
          <p:spPr>
            <a:xfrm>
              <a:off x="5463345" y="2697941"/>
              <a:ext cx="71092" cy="15757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tx30">
              <a:extLst>
                <a:ext uri="{FF2B5EF4-FFF2-40B4-BE49-F238E27FC236}">
                  <a16:creationId xmlns:a16="http://schemas.microsoft.com/office/drawing/2014/main" id="{6842D4ED-5E5F-4ACF-9046-5A3F7C94CD9F}"/>
                </a:ext>
              </a:extLst>
            </p:cNvPr>
            <p:cNvSpPr/>
            <p:nvPr/>
          </p:nvSpPr>
          <p:spPr>
            <a:xfrm>
              <a:off x="2850100" y="2822336"/>
              <a:ext cx="560658" cy="22066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4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Měření</a:t>
              </a:r>
              <a:endPara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tx31">
              <a:extLst>
                <a:ext uri="{FF2B5EF4-FFF2-40B4-BE49-F238E27FC236}">
                  <a16:creationId xmlns:a16="http://schemas.microsoft.com/office/drawing/2014/main" id="{66C3F352-E3A6-46CB-B266-9B912E9FB309}"/>
                </a:ext>
              </a:extLst>
            </p:cNvPr>
            <p:cNvSpPr/>
            <p:nvPr/>
          </p:nvSpPr>
          <p:spPr>
            <a:xfrm rot="16200000">
              <a:off x="-115798" y="1400930"/>
              <a:ext cx="471833" cy="22064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4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Skóre</a:t>
              </a:r>
              <a:endPara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pt33">
              <a:extLst>
                <a:ext uri="{FF2B5EF4-FFF2-40B4-BE49-F238E27FC236}">
                  <a16:creationId xmlns:a16="http://schemas.microsoft.com/office/drawing/2014/main" id="{0ADA2460-0C99-4B93-BB91-7FB3C3CB18EB}"/>
                </a:ext>
              </a:extLst>
            </p:cNvPr>
            <p:cNvSpPr/>
            <p:nvPr/>
          </p:nvSpPr>
          <p:spPr>
            <a:xfrm>
              <a:off x="2153697" y="3293646"/>
              <a:ext cx="49651" cy="49651"/>
            </a:xfrm>
            <a:prstGeom prst="ellipse">
              <a:avLst/>
            </a:prstGeom>
            <a:solidFill>
              <a:srgbClr val="4876FF">
                <a:alpha val="100000"/>
              </a:srgbClr>
            </a:solidFill>
            <a:ln w="9000" cap="rnd">
              <a:solidFill>
                <a:srgbClr val="487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9" name="pl34">
              <a:extLst>
                <a:ext uri="{FF2B5EF4-FFF2-40B4-BE49-F238E27FC236}">
                  <a16:creationId xmlns:a16="http://schemas.microsoft.com/office/drawing/2014/main" id="{7659D23A-BC38-4E55-BF6D-ACE6C3CCFDD1}"/>
                </a:ext>
              </a:extLst>
            </p:cNvPr>
            <p:cNvSpPr/>
            <p:nvPr/>
          </p:nvSpPr>
          <p:spPr>
            <a:xfrm>
              <a:off x="2090735" y="3318472"/>
              <a:ext cx="175564" cy="0"/>
            </a:xfrm>
            <a:custGeom>
              <a:avLst/>
              <a:gdLst/>
              <a:ahLst/>
              <a:cxnLst/>
              <a:rect l="0" t="0" r="0" b="0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ln w="13550" cap="flat">
              <a:solidFill>
                <a:srgbClr val="487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0" name="rc35">
              <a:extLst>
                <a:ext uri="{FF2B5EF4-FFF2-40B4-BE49-F238E27FC236}">
                  <a16:creationId xmlns:a16="http://schemas.microsoft.com/office/drawing/2014/main" id="{A6C18D64-C0C8-42FA-AE8A-7F57E99105E4}"/>
                </a:ext>
              </a:extLst>
            </p:cNvPr>
            <p:cNvSpPr/>
            <p:nvPr/>
          </p:nvSpPr>
          <p:spPr>
            <a:xfrm>
              <a:off x="2077795" y="3217744"/>
              <a:ext cx="201455" cy="201456"/>
            </a:xfrm>
            <a:prstGeom prst="rect">
              <a:avLst/>
            </a:prstGeom>
            <a:solidFill>
              <a:srgbClr val="4876FF">
                <a:alpha val="30196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1" name="pt36">
              <a:extLst>
                <a:ext uri="{FF2B5EF4-FFF2-40B4-BE49-F238E27FC236}">
                  <a16:creationId xmlns:a16="http://schemas.microsoft.com/office/drawing/2014/main" id="{8CFA9C4F-BCE5-43B7-91DF-2E1F0513253C}"/>
                </a:ext>
              </a:extLst>
            </p:cNvPr>
            <p:cNvSpPr/>
            <p:nvPr/>
          </p:nvSpPr>
          <p:spPr>
            <a:xfrm>
              <a:off x="3065653" y="3293646"/>
              <a:ext cx="49651" cy="49651"/>
            </a:xfrm>
            <a:prstGeom prst="ellipse">
              <a:avLst/>
            </a:prstGeom>
            <a:solidFill>
              <a:srgbClr val="EE5C42">
                <a:alpha val="100000"/>
              </a:srgbClr>
            </a:solidFill>
            <a:ln w="9000" cap="rnd">
              <a:solidFill>
                <a:srgbClr val="EE5C4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2" name="pl37">
              <a:extLst>
                <a:ext uri="{FF2B5EF4-FFF2-40B4-BE49-F238E27FC236}">
                  <a16:creationId xmlns:a16="http://schemas.microsoft.com/office/drawing/2014/main" id="{E6D76578-5465-4816-B44D-4AC8CB594E6D}"/>
                </a:ext>
              </a:extLst>
            </p:cNvPr>
            <p:cNvSpPr/>
            <p:nvPr/>
          </p:nvSpPr>
          <p:spPr>
            <a:xfrm>
              <a:off x="3002697" y="3318472"/>
              <a:ext cx="175564" cy="0"/>
            </a:xfrm>
            <a:custGeom>
              <a:avLst/>
              <a:gdLst/>
              <a:ahLst/>
              <a:cxnLst/>
              <a:rect l="0" t="0" r="0" b="0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ln w="13550" cap="flat">
              <a:solidFill>
                <a:srgbClr val="EE5C4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3" name="rc38">
              <a:extLst>
                <a:ext uri="{FF2B5EF4-FFF2-40B4-BE49-F238E27FC236}">
                  <a16:creationId xmlns:a16="http://schemas.microsoft.com/office/drawing/2014/main" id="{1A95DEF0-1D49-4015-AE00-587C962B657D}"/>
                </a:ext>
              </a:extLst>
            </p:cNvPr>
            <p:cNvSpPr/>
            <p:nvPr/>
          </p:nvSpPr>
          <p:spPr>
            <a:xfrm>
              <a:off x="2989751" y="3217744"/>
              <a:ext cx="201456" cy="201456"/>
            </a:xfrm>
            <a:prstGeom prst="rect">
              <a:avLst/>
            </a:prstGeom>
            <a:solidFill>
              <a:srgbClr val="EE5C42">
                <a:alpha val="30196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4" name="tx39">
              <a:extLst>
                <a:ext uri="{FF2B5EF4-FFF2-40B4-BE49-F238E27FC236}">
                  <a16:creationId xmlns:a16="http://schemas.microsoft.com/office/drawing/2014/main" id="{1321C807-CE0C-4B10-94D1-A6C45E471A0D}"/>
                </a:ext>
              </a:extLst>
            </p:cNvPr>
            <p:cNvSpPr/>
            <p:nvPr/>
          </p:nvSpPr>
          <p:spPr>
            <a:xfrm>
              <a:off x="2303913" y="3241084"/>
              <a:ext cx="513801" cy="15757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Kontrolní</a:t>
              </a:r>
              <a:endPara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tx40">
              <a:extLst>
                <a:ext uri="{FF2B5EF4-FFF2-40B4-BE49-F238E27FC236}">
                  <a16:creationId xmlns:a16="http://schemas.microsoft.com/office/drawing/2014/main" id="{BCDBC21F-339C-46DA-9FFE-A2581ADD1F87}"/>
                </a:ext>
              </a:extLst>
            </p:cNvPr>
            <p:cNvSpPr/>
            <p:nvPr/>
          </p:nvSpPr>
          <p:spPr>
            <a:xfrm>
              <a:off x="3184512" y="3234839"/>
              <a:ext cx="857951" cy="15757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Experimentální</a:t>
              </a:r>
              <a:endPara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6" name="tx41">
              <a:extLst>
                <a:ext uri="{FF2B5EF4-FFF2-40B4-BE49-F238E27FC236}">
                  <a16:creationId xmlns:a16="http://schemas.microsoft.com/office/drawing/2014/main" id="{03A5775F-7C70-4ECC-84A9-A67B808E19A6}"/>
                </a:ext>
              </a:extLst>
            </p:cNvPr>
            <p:cNvSpPr/>
            <p:nvPr/>
          </p:nvSpPr>
          <p:spPr>
            <a:xfrm>
              <a:off x="401757" y="-11101"/>
              <a:ext cx="1182712" cy="25214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6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Hyperactivity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7" name="tx42">
              <a:extLst>
                <a:ext uri="{FF2B5EF4-FFF2-40B4-BE49-F238E27FC236}">
                  <a16:creationId xmlns:a16="http://schemas.microsoft.com/office/drawing/2014/main" id="{873E3B07-BFAA-4C25-9C99-153186E5BAC8}"/>
                </a:ext>
              </a:extLst>
            </p:cNvPr>
            <p:cNvSpPr/>
            <p:nvPr/>
          </p:nvSpPr>
          <p:spPr>
            <a:xfrm>
              <a:off x="4330478" y="3543907"/>
              <a:ext cx="1512061" cy="153896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GB" sz="1000" spc="-1" dirty="0">
                  <a:solidFill>
                    <a:srgbClr val="000000"/>
                  </a:solidFill>
                  <a:ea typeface="Calibri"/>
                </a:rPr>
                <a:t>95% </a:t>
              </a:r>
              <a:r>
                <a:rPr lang="en-GB" sz="1000" spc="-1" dirty="0" err="1">
                  <a:solidFill>
                    <a:srgbClr val="000000"/>
                  </a:solidFill>
                  <a:ea typeface="Calibri"/>
                </a:rPr>
                <a:t>Intervaly</a:t>
              </a:r>
              <a:r>
                <a:rPr lang="en-GB" sz="1000" spc="-1" dirty="0">
                  <a:solidFill>
                    <a:srgbClr val="000000"/>
                  </a:solidFill>
                  <a:ea typeface="Calibri"/>
                </a:rPr>
                <a:t> </a:t>
              </a:r>
              <a:r>
                <a:rPr lang="en-GB" sz="1000" spc="-1" dirty="0" err="1">
                  <a:solidFill>
                    <a:srgbClr val="000000"/>
                  </a:solidFill>
                  <a:ea typeface="Calibri"/>
                </a:rPr>
                <a:t>spolehlivosti</a:t>
              </a:r>
              <a:endParaRPr lang="en-GB" sz="1000" spc="-1" dirty="0"/>
            </a:p>
          </p:txBody>
        </p:sp>
      </p:grpSp>
      <p:pic>
        <p:nvPicPr>
          <p:cNvPr id="88" name="Picture 5">
            <a:extLst>
              <a:ext uri="{FF2B5EF4-FFF2-40B4-BE49-F238E27FC236}">
                <a16:creationId xmlns:a16="http://schemas.microsoft.com/office/drawing/2014/main" id="{F2F6522C-8DB1-4D42-8BBB-3F1ABC14F34A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16200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TextShape 1"/>
          <p:cNvSpPr txBox="1"/>
          <p:nvPr/>
        </p:nvSpPr>
        <p:spPr>
          <a:xfrm>
            <a:off x="550440" y="414360"/>
            <a:ext cx="1097100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cs-CZ" sz="3600" b="1" spc="-1" dirty="0">
                <a:solidFill>
                  <a:srgbClr val="034EA2"/>
                </a:solidFill>
                <a:latin typeface="Calibri"/>
              </a:rPr>
              <a:t>Data agregovaná podle vyplňujících učitelek </a:t>
            </a:r>
            <a:endParaRPr lang="cs-CZ" sz="3600" b="0" strike="noStrike" spc="-1" dirty="0">
              <a:solidFill>
                <a:srgbClr val="262626"/>
              </a:solidFill>
              <a:latin typeface="Calibri"/>
            </a:endParaRPr>
          </a:p>
        </p:txBody>
      </p:sp>
      <p:grpSp>
        <p:nvGrpSpPr>
          <p:cNvPr id="88" name="plot2">
            <a:extLst>
              <a:ext uri="{FF2B5EF4-FFF2-40B4-BE49-F238E27FC236}">
                <a16:creationId xmlns:a16="http://schemas.microsoft.com/office/drawing/2014/main" id="{0E4729EB-8AD4-41B2-B683-0405AB20D798}"/>
              </a:ext>
            </a:extLst>
          </p:cNvPr>
          <p:cNvGrpSpPr/>
          <p:nvPr/>
        </p:nvGrpSpPr>
        <p:grpSpPr>
          <a:xfrm>
            <a:off x="2492548" y="1425234"/>
            <a:ext cx="7214902" cy="4575084"/>
            <a:chOff x="0" y="0"/>
            <a:chExt cx="5911411" cy="3749040"/>
          </a:xfrm>
        </p:grpSpPr>
        <p:sp>
          <p:nvSpPr>
            <p:cNvPr id="89" name="rc3">
              <a:extLst>
                <a:ext uri="{FF2B5EF4-FFF2-40B4-BE49-F238E27FC236}">
                  <a16:creationId xmlns:a16="http://schemas.microsoft.com/office/drawing/2014/main" id="{E3EBF480-7FFC-436C-8827-9149AD23905C}"/>
                </a:ext>
              </a:extLst>
            </p:cNvPr>
            <p:cNvSpPr/>
            <p:nvPr/>
          </p:nvSpPr>
          <p:spPr>
            <a:xfrm>
              <a:off x="0" y="0"/>
              <a:ext cx="5806440" cy="374904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0" name="rc4">
              <a:extLst>
                <a:ext uri="{FF2B5EF4-FFF2-40B4-BE49-F238E27FC236}">
                  <a16:creationId xmlns:a16="http://schemas.microsoft.com/office/drawing/2014/main" id="{669F778E-B389-41E9-B6D7-4F72D42C4276}"/>
                </a:ext>
              </a:extLst>
            </p:cNvPr>
            <p:cNvSpPr/>
            <p:nvPr/>
          </p:nvSpPr>
          <p:spPr>
            <a:xfrm>
              <a:off x="0" y="0"/>
              <a:ext cx="5806439" cy="3749039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1" name="rc5">
              <a:extLst>
                <a:ext uri="{FF2B5EF4-FFF2-40B4-BE49-F238E27FC236}">
                  <a16:creationId xmlns:a16="http://schemas.microsoft.com/office/drawing/2014/main" id="{3F05AFEC-3806-4DFF-89D3-9017C8E55B9C}"/>
                </a:ext>
              </a:extLst>
            </p:cNvPr>
            <p:cNvSpPr/>
            <p:nvPr/>
          </p:nvSpPr>
          <p:spPr>
            <a:xfrm>
              <a:off x="513930" y="294457"/>
              <a:ext cx="5222920" cy="2383727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2" name="pl6">
              <a:extLst>
                <a:ext uri="{FF2B5EF4-FFF2-40B4-BE49-F238E27FC236}">
                  <a16:creationId xmlns:a16="http://schemas.microsoft.com/office/drawing/2014/main" id="{17DB4385-A4BF-4B6B-98A1-6E21448815CF}"/>
                </a:ext>
              </a:extLst>
            </p:cNvPr>
            <p:cNvSpPr/>
            <p:nvPr/>
          </p:nvSpPr>
          <p:spPr>
            <a:xfrm>
              <a:off x="1938363" y="1269619"/>
              <a:ext cx="2374054" cy="162526"/>
            </a:xfrm>
            <a:custGeom>
              <a:avLst/>
              <a:gdLst/>
              <a:ahLst/>
              <a:cxnLst/>
              <a:rect l="0" t="0" r="0" b="0"/>
              <a:pathLst>
                <a:path w="2374054" h="162526">
                  <a:moveTo>
                    <a:pt x="0" y="128051"/>
                  </a:moveTo>
                  <a:lnTo>
                    <a:pt x="1187027" y="162526"/>
                  </a:lnTo>
                  <a:lnTo>
                    <a:pt x="2374054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3" name="pl7">
              <a:extLst>
                <a:ext uri="{FF2B5EF4-FFF2-40B4-BE49-F238E27FC236}">
                  <a16:creationId xmlns:a16="http://schemas.microsoft.com/office/drawing/2014/main" id="{7751128A-E2CC-4158-87FF-0583B60A5A49}"/>
                </a:ext>
              </a:extLst>
            </p:cNvPr>
            <p:cNvSpPr/>
            <p:nvPr/>
          </p:nvSpPr>
          <p:spPr>
            <a:xfrm>
              <a:off x="751336" y="984484"/>
              <a:ext cx="3561081" cy="371815"/>
            </a:xfrm>
            <a:custGeom>
              <a:avLst/>
              <a:gdLst/>
              <a:ahLst/>
              <a:cxnLst/>
              <a:rect l="0" t="0" r="0" b="0"/>
              <a:pathLst>
                <a:path w="3561081" h="371815">
                  <a:moveTo>
                    <a:pt x="0" y="371815"/>
                  </a:moveTo>
                  <a:lnTo>
                    <a:pt x="1187027" y="187618"/>
                  </a:lnTo>
                  <a:lnTo>
                    <a:pt x="2374054" y="22810"/>
                  </a:lnTo>
                  <a:lnTo>
                    <a:pt x="3561081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4" name="pl8">
              <a:extLst>
                <a:ext uri="{FF2B5EF4-FFF2-40B4-BE49-F238E27FC236}">
                  <a16:creationId xmlns:a16="http://schemas.microsoft.com/office/drawing/2014/main" id="{1CD477A5-2EE5-4B99-9A36-D58F019AFED6}"/>
                </a:ext>
              </a:extLst>
            </p:cNvPr>
            <p:cNvSpPr/>
            <p:nvPr/>
          </p:nvSpPr>
          <p:spPr>
            <a:xfrm>
              <a:off x="751336" y="727862"/>
              <a:ext cx="4748109" cy="591006"/>
            </a:xfrm>
            <a:custGeom>
              <a:avLst/>
              <a:gdLst/>
              <a:ahLst/>
              <a:cxnLst/>
              <a:rect l="0" t="0" r="0" b="0"/>
              <a:pathLst>
                <a:path w="4748109" h="591006">
                  <a:moveTo>
                    <a:pt x="0" y="591006"/>
                  </a:moveTo>
                  <a:lnTo>
                    <a:pt x="2374054" y="274064"/>
                  </a:lnTo>
                  <a:lnTo>
                    <a:pt x="4748109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5" name="pl9">
              <a:extLst>
                <a:ext uri="{FF2B5EF4-FFF2-40B4-BE49-F238E27FC236}">
                  <a16:creationId xmlns:a16="http://schemas.microsoft.com/office/drawing/2014/main" id="{3E6E5D8D-1601-4014-B51C-C3F5D8F84CAA}"/>
                </a:ext>
              </a:extLst>
            </p:cNvPr>
            <p:cNvSpPr/>
            <p:nvPr/>
          </p:nvSpPr>
          <p:spPr>
            <a:xfrm>
              <a:off x="751336" y="1161267"/>
              <a:ext cx="3561081" cy="352141"/>
            </a:xfrm>
            <a:custGeom>
              <a:avLst/>
              <a:gdLst/>
              <a:ahLst/>
              <a:cxnLst/>
              <a:rect l="0" t="0" r="0" b="0"/>
              <a:pathLst>
                <a:path w="3561081" h="352141">
                  <a:moveTo>
                    <a:pt x="0" y="222405"/>
                  </a:moveTo>
                  <a:lnTo>
                    <a:pt x="1187027" y="156507"/>
                  </a:lnTo>
                  <a:lnTo>
                    <a:pt x="2374054" y="352141"/>
                  </a:lnTo>
                  <a:lnTo>
                    <a:pt x="3561081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6" name="pl10">
              <a:extLst>
                <a:ext uri="{FF2B5EF4-FFF2-40B4-BE49-F238E27FC236}">
                  <a16:creationId xmlns:a16="http://schemas.microsoft.com/office/drawing/2014/main" id="{DAB4F79E-8064-4D14-9BFE-31E4E2259B7D}"/>
                </a:ext>
              </a:extLst>
            </p:cNvPr>
            <p:cNvSpPr/>
            <p:nvPr/>
          </p:nvSpPr>
          <p:spPr>
            <a:xfrm>
              <a:off x="751336" y="807320"/>
              <a:ext cx="4748109" cy="844714"/>
            </a:xfrm>
            <a:custGeom>
              <a:avLst/>
              <a:gdLst/>
              <a:ahLst/>
              <a:cxnLst/>
              <a:rect l="0" t="0" r="0" b="0"/>
              <a:pathLst>
                <a:path w="4748109" h="844714">
                  <a:moveTo>
                    <a:pt x="0" y="844714"/>
                  </a:moveTo>
                  <a:lnTo>
                    <a:pt x="1187027" y="618053"/>
                  </a:lnTo>
                  <a:lnTo>
                    <a:pt x="2374054" y="387573"/>
                  </a:lnTo>
                  <a:lnTo>
                    <a:pt x="4748109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7" name="pl11">
              <a:extLst>
                <a:ext uri="{FF2B5EF4-FFF2-40B4-BE49-F238E27FC236}">
                  <a16:creationId xmlns:a16="http://schemas.microsoft.com/office/drawing/2014/main" id="{F32F3FF7-0AFB-47EB-8BEE-4D615DB45E42}"/>
                </a:ext>
              </a:extLst>
            </p:cNvPr>
            <p:cNvSpPr/>
            <p:nvPr/>
          </p:nvSpPr>
          <p:spPr>
            <a:xfrm>
              <a:off x="751336" y="1269619"/>
              <a:ext cx="2374054" cy="288936"/>
            </a:xfrm>
            <a:custGeom>
              <a:avLst/>
              <a:gdLst/>
              <a:ahLst/>
              <a:cxnLst/>
              <a:rect l="0" t="0" r="0" b="0"/>
              <a:pathLst>
                <a:path w="2374054" h="288936">
                  <a:moveTo>
                    <a:pt x="0" y="200033"/>
                  </a:moveTo>
                  <a:lnTo>
                    <a:pt x="1187027" y="288936"/>
                  </a:lnTo>
                  <a:lnTo>
                    <a:pt x="2374054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8" name="pl12">
              <a:extLst>
                <a:ext uri="{FF2B5EF4-FFF2-40B4-BE49-F238E27FC236}">
                  <a16:creationId xmlns:a16="http://schemas.microsoft.com/office/drawing/2014/main" id="{0CBE6940-ED84-48B0-83B6-2BD95B52F054}"/>
                </a:ext>
              </a:extLst>
            </p:cNvPr>
            <p:cNvSpPr/>
            <p:nvPr/>
          </p:nvSpPr>
          <p:spPr>
            <a:xfrm>
              <a:off x="751336" y="1009576"/>
              <a:ext cx="3561081" cy="476745"/>
            </a:xfrm>
            <a:custGeom>
              <a:avLst/>
              <a:gdLst/>
              <a:ahLst/>
              <a:cxnLst/>
              <a:rect l="0" t="0" r="0" b="0"/>
              <a:pathLst>
                <a:path w="3561081" h="476745">
                  <a:moveTo>
                    <a:pt x="0" y="379229"/>
                  </a:moveTo>
                  <a:lnTo>
                    <a:pt x="1187027" y="187808"/>
                  </a:lnTo>
                  <a:lnTo>
                    <a:pt x="2374054" y="476745"/>
                  </a:lnTo>
                  <a:lnTo>
                    <a:pt x="3561081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9" name="pl13">
              <a:extLst>
                <a:ext uri="{FF2B5EF4-FFF2-40B4-BE49-F238E27FC236}">
                  <a16:creationId xmlns:a16="http://schemas.microsoft.com/office/drawing/2014/main" id="{3BB3299C-E1EC-456D-895D-61476D025F39}"/>
                </a:ext>
              </a:extLst>
            </p:cNvPr>
            <p:cNvSpPr/>
            <p:nvPr/>
          </p:nvSpPr>
          <p:spPr>
            <a:xfrm>
              <a:off x="751336" y="1393449"/>
              <a:ext cx="4748109" cy="397427"/>
            </a:xfrm>
            <a:custGeom>
              <a:avLst/>
              <a:gdLst/>
              <a:ahLst/>
              <a:cxnLst/>
              <a:rect l="0" t="0" r="0" b="0"/>
              <a:pathLst>
                <a:path w="4748109" h="397427">
                  <a:moveTo>
                    <a:pt x="0" y="397427"/>
                  </a:moveTo>
                  <a:lnTo>
                    <a:pt x="1187027" y="217893"/>
                  </a:lnTo>
                  <a:lnTo>
                    <a:pt x="2374054" y="11609"/>
                  </a:lnTo>
                  <a:lnTo>
                    <a:pt x="4748109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0" name="pl14">
              <a:extLst>
                <a:ext uri="{FF2B5EF4-FFF2-40B4-BE49-F238E27FC236}">
                  <a16:creationId xmlns:a16="http://schemas.microsoft.com/office/drawing/2014/main" id="{9147506C-BD7D-43E4-8446-1B47A028FAE5}"/>
                </a:ext>
              </a:extLst>
            </p:cNvPr>
            <p:cNvSpPr/>
            <p:nvPr/>
          </p:nvSpPr>
          <p:spPr>
            <a:xfrm>
              <a:off x="751336" y="821767"/>
              <a:ext cx="3561081" cy="531736"/>
            </a:xfrm>
            <a:custGeom>
              <a:avLst/>
              <a:gdLst/>
              <a:ahLst/>
              <a:cxnLst/>
              <a:rect l="0" t="0" r="0" b="0"/>
              <a:pathLst>
                <a:path w="3561081" h="531736">
                  <a:moveTo>
                    <a:pt x="0" y="531736"/>
                  </a:moveTo>
                  <a:lnTo>
                    <a:pt x="1187027" y="293064"/>
                  </a:lnTo>
                  <a:lnTo>
                    <a:pt x="2374054" y="144468"/>
                  </a:lnTo>
                  <a:lnTo>
                    <a:pt x="3561081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1" name="pl15">
              <a:extLst>
                <a:ext uri="{FF2B5EF4-FFF2-40B4-BE49-F238E27FC236}">
                  <a16:creationId xmlns:a16="http://schemas.microsoft.com/office/drawing/2014/main" id="{360509C0-FCAA-4227-A4B6-42F80A8E9144}"/>
                </a:ext>
              </a:extLst>
            </p:cNvPr>
            <p:cNvSpPr/>
            <p:nvPr/>
          </p:nvSpPr>
          <p:spPr>
            <a:xfrm>
              <a:off x="751336" y="595433"/>
              <a:ext cx="4748109" cy="457483"/>
            </a:xfrm>
            <a:custGeom>
              <a:avLst/>
              <a:gdLst/>
              <a:ahLst/>
              <a:cxnLst/>
              <a:rect l="0" t="0" r="0" b="0"/>
              <a:pathLst>
                <a:path w="4748109" h="457483">
                  <a:moveTo>
                    <a:pt x="0" y="374626"/>
                  </a:moveTo>
                  <a:lnTo>
                    <a:pt x="1187027" y="457483"/>
                  </a:lnTo>
                  <a:lnTo>
                    <a:pt x="2374054" y="207441"/>
                  </a:lnTo>
                  <a:lnTo>
                    <a:pt x="3561081" y="0"/>
                  </a:lnTo>
                  <a:lnTo>
                    <a:pt x="4748109" y="70514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2" name="pl16">
              <a:extLst>
                <a:ext uri="{FF2B5EF4-FFF2-40B4-BE49-F238E27FC236}">
                  <a16:creationId xmlns:a16="http://schemas.microsoft.com/office/drawing/2014/main" id="{459E7D1B-7022-46F0-9A98-1A513F7A1F8E}"/>
                </a:ext>
              </a:extLst>
            </p:cNvPr>
            <p:cNvSpPr/>
            <p:nvPr/>
          </p:nvSpPr>
          <p:spPr>
            <a:xfrm>
              <a:off x="751336" y="836214"/>
              <a:ext cx="3561081" cy="650107"/>
            </a:xfrm>
            <a:custGeom>
              <a:avLst/>
              <a:gdLst/>
              <a:ahLst/>
              <a:cxnLst/>
              <a:rect l="0" t="0" r="0" b="0"/>
              <a:pathLst>
                <a:path w="3561081" h="650107">
                  <a:moveTo>
                    <a:pt x="0" y="180585"/>
                  </a:moveTo>
                  <a:lnTo>
                    <a:pt x="1187027" y="0"/>
                  </a:lnTo>
                  <a:lnTo>
                    <a:pt x="3561081" y="650107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" name="pl17">
              <a:extLst>
                <a:ext uri="{FF2B5EF4-FFF2-40B4-BE49-F238E27FC236}">
                  <a16:creationId xmlns:a16="http://schemas.microsoft.com/office/drawing/2014/main" id="{29F853C8-B47D-499E-BDBE-FDE877AE561B}"/>
                </a:ext>
              </a:extLst>
            </p:cNvPr>
            <p:cNvSpPr/>
            <p:nvPr/>
          </p:nvSpPr>
          <p:spPr>
            <a:xfrm>
              <a:off x="751336" y="1021959"/>
              <a:ext cx="4748109" cy="402447"/>
            </a:xfrm>
            <a:custGeom>
              <a:avLst/>
              <a:gdLst/>
              <a:ahLst/>
              <a:cxnLst/>
              <a:rect l="0" t="0" r="0" b="0"/>
              <a:pathLst>
                <a:path w="4748109" h="402447">
                  <a:moveTo>
                    <a:pt x="0" y="402447"/>
                  </a:moveTo>
                  <a:lnTo>
                    <a:pt x="2374054" y="227959"/>
                  </a:lnTo>
                  <a:lnTo>
                    <a:pt x="4748109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4" name="pl18">
              <a:extLst>
                <a:ext uri="{FF2B5EF4-FFF2-40B4-BE49-F238E27FC236}">
                  <a16:creationId xmlns:a16="http://schemas.microsoft.com/office/drawing/2014/main" id="{A6B51B2E-AB17-42AA-85F8-64247F989B93}"/>
                </a:ext>
              </a:extLst>
            </p:cNvPr>
            <p:cNvSpPr/>
            <p:nvPr/>
          </p:nvSpPr>
          <p:spPr>
            <a:xfrm>
              <a:off x="751336" y="772006"/>
              <a:ext cx="3561081" cy="154500"/>
            </a:xfrm>
            <a:custGeom>
              <a:avLst/>
              <a:gdLst/>
              <a:ahLst/>
              <a:cxnLst/>
              <a:rect l="0" t="0" r="0" b="0"/>
              <a:pathLst>
                <a:path w="3561081" h="154500">
                  <a:moveTo>
                    <a:pt x="0" y="73839"/>
                  </a:moveTo>
                  <a:lnTo>
                    <a:pt x="1187027" y="154500"/>
                  </a:lnTo>
                  <a:lnTo>
                    <a:pt x="2374054" y="0"/>
                  </a:lnTo>
                  <a:lnTo>
                    <a:pt x="3561081" y="81544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5" name="pl19">
              <a:extLst>
                <a:ext uri="{FF2B5EF4-FFF2-40B4-BE49-F238E27FC236}">
                  <a16:creationId xmlns:a16="http://schemas.microsoft.com/office/drawing/2014/main" id="{D69E5D6F-64A2-4835-BA03-07F62BB90F55}"/>
                </a:ext>
              </a:extLst>
            </p:cNvPr>
            <p:cNvSpPr/>
            <p:nvPr/>
          </p:nvSpPr>
          <p:spPr>
            <a:xfrm>
              <a:off x="751336" y="944565"/>
              <a:ext cx="3561081" cy="1083512"/>
            </a:xfrm>
            <a:custGeom>
              <a:avLst/>
              <a:gdLst/>
              <a:ahLst/>
              <a:cxnLst/>
              <a:rect l="0" t="0" r="0" b="0"/>
              <a:pathLst>
                <a:path w="3561081" h="1083512">
                  <a:moveTo>
                    <a:pt x="0" y="866810"/>
                  </a:moveTo>
                  <a:lnTo>
                    <a:pt x="1187027" y="1083512"/>
                  </a:lnTo>
                  <a:lnTo>
                    <a:pt x="2374054" y="216702"/>
                  </a:lnTo>
                  <a:lnTo>
                    <a:pt x="3561081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6" name="pl20">
              <a:extLst>
                <a:ext uri="{FF2B5EF4-FFF2-40B4-BE49-F238E27FC236}">
                  <a16:creationId xmlns:a16="http://schemas.microsoft.com/office/drawing/2014/main" id="{3F83B920-BE09-48DE-8B70-506663C6D221}"/>
                </a:ext>
              </a:extLst>
            </p:cNvPr>
            <p:cNvSpPr/>
            <p:nvPr/>
          </p:nvSpPr>
          <p:spPr>
            <a:xfrm>
              <a:off x="751336" y="1307860"/>
              <a:ext cx="2374054" cy="419241"/>
            </a:xfrm>
            <a:custGeom>
              <a:avLst/>
              <a:gdLst/>
              <a:ahLst/>
              <a:cxnLst/>
              <a:rect l="0" t="0" r="0" b="0"/>
              <a:pathLst>
                <a:path w="2374054" h="419241">
                  <a:moveTo>
                    <a:pt x="0" y="419241"/>
                  </a:moveTo>
                  <a:lnTo>
                    <a:pt x="1187027" y="0"/>
                  </a:lnTo>
                  <a:lnTo>
                    <a:pt x="2374054" y="205548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7" name="pl21">
              <a:extLst>
                <a:ext uri="{FF2B5EF4-FFF2-40B4-BE49-F238E27FC236}">
                  <a16:creationId xmlns:a16="http://schemas.microsoft.com/office/drawing/2014/main" id="{43E11EBF-2CA6-42B5-80BB-7FB8F7518650}"/>
                </a:ext>
              </a:extLst>
            </p:cNvPr>
            <p:cNvSpPr/>
            <p:nvPr/>
          </p:nvSpPr>
          <p:spPr>
            <a:xfrm>
              <a:off x="751336" y="1052916"/>
              <a:ext cx="2374054" cy="379229"/>
            </a:xfrm>
            <a:custGeom>
              <a:avLst/>
              <a:gdLst/>
              <a:ahLst/>
              <a:cxnLst/>
              <a:rect l="0" t="0" r="0" b="0"/>
              <a:pathLst>
                <a:path w="2374054" h="379229">
                  <a:moveTo>
                    <a:pt x="0" y="379229"/>
                  </a:moveTo>
                  <a:lnTo>
                    <a:pt x="1187027" y="283380"/>
                  </a:lnTo>
                  <a:lnTo>
                    <a:pt x="2374054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8" name="pl22">
              <a:extLst>
                <a:ext uri="{FF2B5EF4-FFF2-40B4-BE49-F238E27FC236}">
                  <a16:creationId xmlns:a16="http://schemas.microsoft.com/office/drawing/2014/main" id="{00BAEC90-A799-4D73-937C-5203B4B294DF}"/>
                </a:ext>
              </a:extLst>
            </p:cNvPr>
            <p:cNvSpPr/>
            <p:nvPr/>
          </p:nvSpPr>
          <p:spPr>
            <a:xfrm>
              <a:off x="751336" y="456984"/>
              <a:ext cx="2374054" cy="276037"/>
            </a:xfrm>
            <a:custGeom>
              <a:avLst/>
              <a:gdLst/>
              <a:ahLst/>
              <a:cxnLst/>
              <a:rect l="0" t="0" r="0" b="0"/>
              <a:pathLst>
                <a:path w="2374054" h="276037">
                  <a:moveTo>
                    <a:pt x="0" y="116905"/>
                  </a:moveTo>
                  <a:lnTo>
                    <a:pt x="1187027" y="276037"/>
                  </a:lnTo>
                  <a:lnTo>
                    <a:pt x="2374054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9" name="pl23">
              <a:extLst>
                <a:ext uri="{FF2B5EF4-FFF2-40B4-BE49-F238E27FC236}">
                  <a16:creationId xmlns:a16="http://schemas.microsoft.com/office/drawing/2014/main" id="{D3318EC9-5683-455C-86DC-105BA3572EFB}"/>
                </a:ext>
              </a:extLst>
            </p:cNvPr>
            <p:cNvSpPr/>
            <p:nvPr/>
          </p:nvSpPr>
          <p:spPr>
            <a:xfrm>
              <a:off x="751336" y="980682"/>
              <a:ext cx="2374054" cy="505639"/>
            </a:xfrm>
            <a:custGeom>
              <a:avLst/>
              <a:gdLst/>
              <a:ahLst/>
              <a:cxnLst/>
              <a:rect l="0" t="0" r="0" b="0"/>
              <a:pathLst>
                <a:path w="2374054" h="505639">
                  <a:moveTo>
                    <a:pt x="0" y="505639"/>
                  </a:moveTo>
                  <a:lnTo>
                    <a:pt x="2374054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0" name="pl24">
              <a:extLst>
                <a:ext uri="{FF2B5EF4-FFF2-40B4-BE49-F238E27FC236}">
                  <a16:creationId xmlns:a16="http://schemas.microsoft.com/office/drawing/2014/main" id="{F97F7E3C-9282-45DE-BD6E-5475B2E7A890}"/>
                </a:ext>
              </a:extLst>
            </p:cNvPr>
            <p:cNvSpPr/>
            <p:nvPr/>
          </p:nvSpPr>
          <p:spPr>
            <a:xfrm>
              <a:off x="751336" y="1269619"/>
              <a:ext cx="1187027" cy="189614"/>
            </a:xfrm>
            <a:custGeom>
              <a:avLst/>
              <a:gdLst/>
              <a:ahLst/>
              <a:cxnLst/>
              <a:rect l="0" t="0" r="0" b="0"/>
              <a:pathLst>
                <a:path w="1187027" h="189614">
                  <a:moveTo>
                    <a:pt x="0" y="189614"/>
                  </a:moveTo>
                  <a:lnTo>
                    <a:pt x="1187027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1" name="pl25">
              <a:extLst>
                <a:ext uri="{FF2B5EF4-FFF2-40B4-BE49-F238E27FC236}">
                  <a16:creationId xmlns:a16="http://schemas.microsoft.com/office/drawing/2014/main" id="{F309C127-29F2-4B5E-906F-4E7D333E1A30}"/>
                </a:ext>
              </a:extLst>
            </p:cNvPr>
            <p:cNvSpPr/>
            <p:nvPr/>
          </p:nvSpPr>
          <p:spPr>
            <a:xfrm>
              <a:off x="751336" y="934715"/>
              <a:ext cx="3561081" cy="768308"/>
            </a:xfrm>
            <a:custGeom>
              <a:avLst/>
              <a:gdLst/>
              <a:ahLst/>
              <a:cxnLst/>
              <a:rect l="0" t="0" r="0" b="0"/>
              <a:pathLst>
                <a:path w="3561081" h="768308">
                  <a:moveTo>
                    <a:pt x="0" y="534936"/>
                  </a:moveTo>
                  <a:lnTo>
                    <a:pt x="1187027" y="768308"/>
                  </a:lnTo>
                  <a:lnTo>
                    <a:pt x="2374054" y="0"/>
                  </a:lnTo>
                  <a:lnTo>
                    <a:pt x="3561081" y="334903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2" name="pl26">
              <a:extLst>
                <a:ext uri="{FF2B5EF4-FFF2-40B4-BE49-F238E27FC236}">
                  <a16:creationId xmlns:a16="http://schemas.microsoft.com/office/drawing/2014/main" id="{4CB24DC9-D646-45F8-906E-9B685698F83C}"/>
                </a:ext>
              </a:extLst>
            </p:cNvPr>
            <p:cNvSpPr/>
            <p:nvPr/>
          </p:nvSpPr>
          <p:spPr>
            <a:xfrm>
              <a:off x="751336" y="619511"/>
              <a:ext cx="4748109" cy="975161"/>
            </a:xfrm>
            <a:custGeom>
              <a:avLst/>
              <a:gdLst/>
              <a:ahLst/>
              <a:cxnLst/>
              <a:rect l="0" t="0" r="0" b="0"/>
              <a:pathLst>
                <a:path w="4748109" h="975161">
                  <a:moveTo>
                    <a:pt x="0" y="975161"/>
                  </a:moveTo>
                  <a:lnTo>
                    <a:pt x="2374054" y="0"/>
                  </a:lnTo>
                  <a:lnTo>
                    <a:pt x="4748109" y="261848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3" name="pl27">
              <a:extLst>
                <a:ext uri="{FF2B5EF4-FFF2-40B4-BE49-F238E27FC236}">
                  <a16:creationId xmlns:a16="http://schemas.microsoft.com/office/drawing/2014/main" id="{1FE35E9F-53A5-4F4C-8CFD-A91189C11C4F}"/>
                </a:ext>
              </a:extLst>
            </p:cNvPr>
            <p:cNvSpPr/>
            <p:nvPr/>
          </p:nvSpPr>
          <p:spPr>
            <a:xfrm>
              <a:off x="751336" y="1107092"/>
              <a:ext cx="3561081" cy="1246039"/>
            </a:xfrm>
            <a:custGeom>
              <a:avLst/>
              <a:gdLst/>
              <a:ahLst/>
              <a:cxnLst/>
              <a:rect l="0" t="0" r="0" b="0"/>
              <a:pathLst>
                <a:path w="3561081" h="1246039">
                  <a:moveTo>
                    <a:pt x="0" y="1246039"/>
                  </a:moveTo>
                  <a:lnTo>
                    <a:pt x="1187027" y="487580"/>
                  </a:lnTo>
                  <a:lnTo>
                    <a:pt x="3561081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4" name="pl28">
              <a:extLst>
                <a:ext uri="{FF2B5EF4-FFF2-40B4-BE49-F238E27FC236}">
                  <a16:creationId xmlns:a16="http://schemas.microsoft.com/office/drawing/2014/main" id="{F97916E0-2B84-4F45-ABCD-80F131AB608B}"/>
                </a:ext>
              </a:extLst>
            </p:cNvPr>
            <p:cNvSpPr/>
            <p:nvPr/>
          </p:nvSpPr>
          <p:spPr>
            <a:xfrm>
              <a:off x="1938363" y="1486321"/>
              <a:ext cx="2374054" cy="464362"/>
            </a:xfrm>
            <a:custGeom>
              <a:avLst/>
              <a:gdLst/>
              <a:ahLst/>
              <a:cxnLst/>
              <a:rect l="0" t="0" r="0" b="0"/>
              <a:pathLst>
                <a:path w="2374054" h="464362">
                  <a:moveTo>
                    <a:pt x="0" y="464362"/>
                  </a:moveTo>
                  <a:lnTo>
                    <a:pt x="1187027" y="0"/>
                  </a:lnTo>
                  <a:lnTo>
                    <a:pt x="2374054" y="8923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5" name="pl29">
              <a:extLst>
                <a:ext uri="{FF2B5EF4-FFF2-40B4-BE49-F238E27FC236}">
                  <a16:creationId xmlns:a16="http://schemas.microsoft.com/office/drawing/2014/main" id="{9251546E-C619-449C-9B65-D211CCB8C2B9}"/>
                </a:ext>
              </a:extLst>
            </p:cNvPr>
            <p:cNvSpPr/>
            <p:nvPr/>
          </p:nvSpPr>
          <p:spPr>
            <a:xfrm>
              <a:off x="751336" y="736197"/>
              <a:ext cx="3561081" cy="750124"/>
            </a:xfrm>
            <a:custGeom>
              <a:avLst/>
              <a:gdLst/>
              <a:ahLst/>
              <a:cxnLst/>
              <a:rect l="0" t="0" r="0" b="0"/>
              <a:pathLst>
                <a:path w="3561081" h="750124">
                  <a:moveTo>
                    <a:pt x="0" y="311016"/>
                  </a:moveTo>
                  <a:lnTo>
                    <a:pt x="1187027" y="750124"/>
                  </a:lnTo>
                  <a:lnTo>
                    <a:pt x="3561081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6" name="pl30">
              <a:extLst>
                <a:ext uri="{FF2B5EF4-FFF2-40B4-BE49-F238E27FC236}">
                  <a16:creationId xmlns:a16="http://schemas.microsoft.com/office/drawing/2014/main" id="{48ADF283-F479-42BA-9F0F-238432AA79FA}"/>
                </a:ext>
              </a:extLst>
            </p:cNvPr>
            <p:cNvSpPr/>
            <p:nvPr/>
          </p:nvSpPr>
          <p:spPr>
            <a:xfrm>
              <a:off x="751336" y="763980"/>
              <a:ext cx="3561081" cy="288936"/>
            </a:xfrm>
            <a:custGeom>
              <a:avLst/>
              <a:gdLst/>
              <a:ahLst/>
              <a:cxnLst/>
              <a:rect l="0" t="0" r="0" b="0"/>
              <a:pathLst>
                <a:path w="3561081" h="288936">
                  <a:moveTo>
                    <a:pt x="0" y="72234"/>
                  </a:moveTo>
                  <a:lnTo>
                    <a:pt x="1187027" y="288936"/>
                  </a:lnTo>
                  <a:lnTo>
                    <a:pt x="3561081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7" name="pl31">
              <a:extLst>
                <a:ext uri="{FF2B5EF4-FFF2-40B4-BE49-F238E27FC236}">
                  <a16:creationId xmlns:a16="http://schemas.microsoft.com/office/drawing/2014/main" id="{5C8E7BE5-45B5-47E2-A232-6A5B9810FC2C}"/>
                </a:ext>
              </a:extLst>
            </p:cNvPr>
            <p:cNvSpPr/>
            <p:nvPr/>
          </p:nvSpPr>
          <p:spPr>
            <a:xfrm>
              <a:off x="751336" y="794937"/>
              <a:ext cx="4748109" cy="474681"/>
            </a:xfrm>
            <a:custGeom>
              <a:avLst/>
              <a:gdLst/>
              <a:ahLst/>
              <a:cxnLst/>
              <a:rect l="0" t="0" r="0" b="0"/>
              <a:pathLst>
                <a:path w="4748109" h="474681">
                  <a:moveTo>
                    <a:pt x="0" y="0"/>
                  </a:moveTo>
                  <a:lnTo>
                    <a:pt x="2374054" y="474681"/>
                  </a:lnTo>
                  <a:lnTo>
                    <a:pt x="4748109" y="41276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8" name="pl32">
              <a:extLst>
                <a:ext uri="{FF2B5EF4-FFF2-40B4-BE49-F238E27FC236}">
                  <a16:creationId xmlns:a16="http://schemas.microsoft.com/office/drawing/2014/main" id="{D5816E6A-2A61-4E7C-8B8E-88599185C312}"/>
                </a:ext>
              </a:extLst>
            </p:cNvPr>
            <p:cNvSpPr/>
            <p:nvPr/>
          </p:nvSpPr>
          <p:spPr>
            <a:xfrm>
              <a:off x="751336" y="592423"/>
              <a:ext cx="3561081" cy="568844"/>
            </a:xfrm>
            <a:custGeom>
              <a:avLst/>
              <a:gdLst/>
              <a:ahLst/>
              <a:cxnLst/>
              <a:rect l="0" t="0" r="0" b="0"/>
              <a:pathLst>
                <a:path w="3561081" h="568844">
                  <a:moveTo>
                    <a:pt x="0" y="568844"/>
                  </a:moveTo>
                  <a:lnTo>
                    <a:pt x="2374054" y="0"/>
                  </a:lnTo>
                  <a:lnTo>
                    <a:pt x="3561081" y="81263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9" name="pl33">
              <a:extLst>
                <a:ext uri="{FF2B5EF4-FFF2-40B4-BE49-F238E27FC236}">
                  <a16:creationId xmlns:a16="http://schemas.microsoft.com/office/drawing/2014/main" id="{F6EADD29-C5A1-428E-B739-D132FB14EC8A}"/>
                </a:ext>
              </a:extLst>
            </p:cNvPr>
            <p:cNvSpPr/>
            <p:nvPr/>
          </p:nvSpPr>
          <p:spPr>
            <a:xfrm>
              <a:off x="751336" y="836214"/>
              <a:ext cx="2374054" cy="288936"/>
            </a:xfrm>
            <a:custGeom>
              <a:avLst/>
              <a:gdLst/>
              <a:ahLst/>
              <a:cxnLst/>
              <a:rect l="0" t="0" r="0" b="0"/>
              <a:pathLst>
                <a:path w="2374054" h="288936">
                  <a:moveTo>
                    <a:pt x="0" y="0"/>
                  </a:moveTo>
                  <a:lnTo>
                    <a:pt x="2374054" y="288936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0" name="pl34">
              <a:extLst>
                <a:ext uri="{FF2B5EF4-FFF2-40B4-BE49-F238E27FC236}">
                  <a16:creationId xmlns:a16="http://schemas.microsoft.com/office/drawing/2014/main" id="{CCFD0AC0-D516-4850-BAE0-7D3A55DDFE9D}"/>
                </a:ext>
              </a:extLst>
            </p:cNvPr>
            <p:cNvSpPr/>
            <p:nvPr/>
          </p:nvSpPr>
          <p:spPr>
            <a:xfrm>
              <a:off x="751336" y="511160"/>
              <a:ext cx="4748109" cy="377062"/>
            </a:xfrm>
            <a:custGeom>
              <a:avLst/>
              <a:gdLst/>
              <a:ahLst/>
              <a:cxnLst/>
              <a:rect l="0" t="0" r="0" b="0"/>
              <a:pathLst>
                <a:path w="4748109" h="377062">
                  <a:moveTo>
                    <a:pt x="0" y="216702"/>
                  </a:moveTo>
                  <a:lnTo>
                    <a:pt x="1187027" y="377062"/>
                  </a:lnTo>
                  <a:lnTo>
                    <a:pt x="2374054" y="197002"/>
                  </a:lnTo>
                  <a:lnTo>
                    <a:pt x="3561081" y="18058"/>
                  </a:lnTo>
                  <a:lnTo>
                    <a:pt x="4748109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1" name="pl35">
              <a:extLst>
                <a:ext uri="{FF2B5EF4-FFF2-40B4-BE49-F238E27FC236}">
                  <a16:creationId xmlns:a16="http://schemas.microsoft.com/office/drawing/2014/main" id="{17C0B157-D886-4C50-9C2F-B7413A2E9132}"/>
                </a:ext>
              </a:extLst>
            </p:cNvPr>
            <p:cNvSpPr/>
            <p:nvPr/>
          </p:nvSpPr>
          <p:spPr>
            <a:xfrm>
              <a:off x="751336" y="1540497"/>
              <a:ext cx="4748109" cy="288936"/>
            </a:xfrm>
            <a:custGeom>
              <a:avLst/>
              <a:gdLst/>
              <a:ahLst/>
              <a:cxnLst/>
              <a:rect l="0" t="0" r="0" b="0"/>
              <a:pathLst>
                <a:path w="4748109" h="288936">
                  <a:moveTo>
                    <a:pt x="0" y="288936"/>
                  </a:moveTo>
                  <a:lnTo>
                    <a:pt x="1187027" y="0"/>
                  </a:lnTo>
                  <a:lnTo>
                    <a:pt x="2374054" y="75845"/>
                  </a:lnTo>
                  <a:lnTo>
                    <a:pt x="3561081" y="24625"/>
                  </a:lnTo>
                  <a:lnTo>
                    <a:pt x="4748109" y="205867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2" name="pl36">
              <a:extLst>
                <a:ext uri="{FF2B5EF4-FFF2-40B4-BE49-F238E27FC236}">
                  <a16:creationId xmlns:a16="http://schemas.microsoft.com/office/drawing/2014/main" id="{25E87240-4CBD-48EB-BAE6-1DC3374F265C}"/>
                </a:ext>
              </a:extLst>
            </p:cNvPr>
            <p:cNvSpPr/>
            <p:nvPr/>
          </p:nvSpPr>
          <p:spPr>
            <a:xfrm>
              <a:off x="751336" y="475043"/>
              <a:ext cx="4748109" cy="779097"/>
            </a:xfrm>
            <a:custGeom>
              <a:avLst/>
              <a:gdLst/>
              <a:ahLst/>
              <a:cxnLst/>
              <a:rect l="0" t="0" r="0" b="0"/>
              <a:pathLst>
                <a:path w="4748109" h="779097">
                  <a:moveTo>
                    <a:pt x="0" y="0"/>
                  </a:moveTo>
                  <a:lnTo>
                    <a:pt x="1187027" y="779097"/>
                  </a:lnTo>
                  <a:lnTo>
                    <a:pt x="2374054" y="480730"/>
                  </a:lnTo>
                  <a:lnTo>
                    <a:pt x="4748109" y="57787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3" name="pl37">
              <a:extLst>
                <a:ext uri="{FF2B5EF4-FFF2-40B4-BE49-F238E27FC236}">
                  <a16:creationId xmlns:a16="http://schemas.microsoft.com/office/drawing/2014/main" id="{03C60E9E-BC0E-48E1-A6AF-3DBFB0972C6A}"/>
                </a:ext>
              </a:extLst>
            </p:cNvPr>
            <p:cNvSpPr/>
            <p:nvPr/>
          </p:nvSpPr>
          <p:spPr>
            <a:xfrm>
              <a:off x="751336" y="1182016"/>
              <a:ext cx="3561081" cy="252485"/>
            </a:xfrm>
            <a:custGeom>
              <a:avLst/>
              <a:gdLst/>
              <a:ahLst/>
              <a:cxnLst/>
              <a:rect l="0" t="0" r="0" b="0"/>
              <a:pathLst>
                <a:path w="3561081" h="252485">
                  <a:moveTo>
                    <a:pt x="0" y="252485"/>
                  </a:moveTo>
                  <a:lnTo>
                    <a:pt x="1187027" y="0"/>
                  </a:lnTo>
                  <a:lnTo>
                    <a:pt x="2374054" y="100350"/>
                  </a:lnTo>
                  <a:lnTo>
                    <a:pt x="3561081" y="183915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4" name="pl38">
              <a:extLst>
                <a:ext uri="{FF2B5EF4-FFF2-40B4-BE49-F238E27FC236}">
                  <a16:creationId xmlns:a16="http://schemas.microsoft.com/office/drawing/2014/main" id="{5E75AA4B-90C3-484E-8630-798677C45CAD}"/>
                </a:ext>
              </a:extLst>
            </p:cNvPr>
            <p:cNvSpPr/>
            <p:nvPr/>
          </p:nvSpPr>
          <p:spPr>
            <a:xfrm>
              <a:off x="751336" y="1404124"/>
              <a:ext cx="1187027" cy="64435"/>
            </a:xfrm>
            <a:custGeom>
              <a:avLst/>
              <a:gdLst/>
              <a:ahLst/>
              <a:cxnLst/>
              <a:rect l="0" t="0" r="0" b="0"/>
              <a:pathLst>
                <a:path w="1187027" h="64435">
                  <a:moveTo>
                    <a:pt x="0" y="64435"/>
                  </a:moveTo>
                  <a:lnTo>
                    <a:pt x="1187027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5" name="pl39">
              <a:extLst>
                <a:ext uri="{FF2B5EF4-FFF2-40B4-BE49-F238E27FC236}">
                  <a16:creationId xmlns:a16="http://schemas.microsoft.com/office/drawing/2014/main" id="{754B65B2-7927-483C-ADB4-07FF3C020032}"/>
                </a:ext>
              </a:extLst>
            </p:cNvPr>
            <p:cNvSpPr/>
            <p:nvPr/>
          </p:nvSpPr>
          <p:spPr>
            <a:xfrm>
              <a:off x="751336" y="858631"/>
              <a:ext cx="4748109" cy="565775"/>
            </a:xfrm>
            <a:custGeom>
              <a:avLst/>
              <a:gdLst/>
              <a:ahLst/>
              <a:cxnLst/>
              <a:rect l="0" t="0" r="0" b="0"/>
              <a:pathLst>
                <a:path w="4748109" h="565775">
                  <a:moveTo>
                    <a:pt x="0" y="565775"/>
                  </a:moveTo>
                  <a:lnTo>
                    <a:pt x="1187027" y="0"/>
                  </a:lnTo>
                  <a:lnTo>
                    <a:pt x="2374054" y="371587"/>
                  </a:lnTo>
                  <a:lnTo>
                    <a:pt x="4748109" y="91636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6" name="pl40">
              <a:extLst>
                <a:ext uri="{FF2B5EF4-FFF2-40B4-BE49-F238E27FC236}">
                  <a16:creationId xmlns:a16="http://schemas.microsoft.com/office/drawing/2014/main" id="{4EB019D4-3E3A-467E-AACC-FA5EA2833876}"/>
                </a:ext>
              </a:extLst>
            </p:cNvPr>
            <p:cNvSpPr/>
            <p:nvPr/>
          </p:nvSpPr>
          <p:spPr>
            <a:xfrm>
              <a:off x="751336" y="568522"/>
              <a:ext cx="1187027" cy="397712"/>
            </a:xfrm>
            <a:custGeom>
              <a:avLst/>
              <a:gdLst/>
              <a:ahLst/>
              <a:cxnLst/>
              <a:rect l="0" t="0" r="0" b="0"/>
              <a:pathLst>
                <a:path w="1187027" h="397712">
                  <a:moveTo>
                    <a:pt x="0" y="0"/>
                  </a:moveTo>
                  <a:lnTo>
                    <a:pt x="1187027" y="397712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7" name="pl41">
              <a:extLst>
                <a:ext uri="{FF2B5EF4-FFF2-40B4-BE49-F238E27FC236}">
                  <a16:creationId xmlns:a16="http://schemas.microsoft.com/office/drawing/2014/main" id="{68E3BCDD-0331-4AD7-807D-1FD9BD1A27AA}"/>
                </a:ext>
              </a:extLst>
            </p:cNvPr>
            <p:cNvSpPr/>
            <p:nvPr/>
          </p:nvSpPr>
          <p:spPr>
            <a:xfrm>
              <a:off x="751336" y="679706"/>
              <a:ext cx="3561081" cy="618806"/>
            </a:xfrm>
            <a:custGeom>
              <a:avLst/>
              <a:gdLst/>
              <a:ahLst/>
              <a:cxnLst/>
              <a:rect l="0" t="0" r="0" b="0"/>
              <a:pathLst>
                <a:path w="3561081" h="618806">
                  <a:moveTo>
                    <a:pt x="0" y="618806"/>
                  </a:moveTo>
                  <a:lnTo>
                    <a:pt x="1187027" y="84273"/>
                  </a:lnTo>
                  <a:lnTo>
                    <a:pt x="3561081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8" name="pl42">
              <a:extLst>
                <a:ext uri="{FF2B5EF4-FFF2-40B4-BE49-F238E27FC236}">
                  <a16:creationId xmlns:a16="http://schemas.microsoft.com/office/drawing/2014/main" id="{F6780188-8E8A-4D5D-9C6A-F67F2E0ADAD0}"/>
                </a:ext>
              </a:extLst>
            </p:cNvPr>
            <p:cNvSpPr/>
            <p:nvPr/>
          </p:nvSpPr>
          <p:spPr>
            <a:xfrm>
              <a:off x="751336" y="1249918"/>
              <a:ext cx="1187027" cy="254461"/>
            </a:xfrm>
            <a:custGeom>
              <a:avLst/>
              <a:gdLst/>
              <a:ahLst/>
              <a:cxnLst/>
              <a:rect l="0" t="0" r="0" b="0"/>
              <a:pathLst>
                <a:path w="1187027" h="254461">
                  <a:moveTo>
                    <a:pt x="0" y="0"/>
                  </a:moveTo>
                  <a:lnTo>
                    <a:pt x="1187027" y="254461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9" name="pl43">
              <a:extLst>
                <a:ext uri="{FF2B5EF4-FFF2-40B4-BE49-F238E27FC236}">
                  <a16:creationId xmlns:a16="http://schemas.microsoft.com/office/drawing/2014/main" id="{5A41B582-FC76-44CE-BC20-5E00B081A349}"/>
                </a:ext>
              </a:extLst>
            </p:cNvPr>
            <p:cNvSpPr/>
            <p:nvPr/>
          </p:nvSpPr>
          <p:spPr>
            <a:xfrm>
              <a:off x="751336" y="944565"/>
              <a:ext cx="3561081" cy="325053"/>
            </a:xfrm>
            <a:custGeom>
              <a:avLst/>
              <a:gdLst/>
              <a:ahLst/>
              <a:cxnLst/>
              <a:rect l="0" t="0" r="0" b="0"/>
              <a:pathLst>
                <a:path w="3561081" h="325053">
                  <a:moveTo>
                    <a:pt x="0" y="325053"/>
                  </a:moveTo>
                  <a:lnTo>
                    <a:pt x="3561081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0" name="pl44">
              <a:extLst>
                <a:ext uri="{FF2B5EF4-FFF2-40B4-BE49-F238E27FC236}">
                  <a16:creationId xmlns:a16="http://schemas.microsoft.com/office/drawing/2014/main" id="{CC40BCD2-3EC1-48C2-8737-574101776D1A}"/>
                </a:ext>
              </a:extLst>
            </p:cNvPr>
            <p:cNvSpPr/>
            <p:nvPr/>
          </p:nvSpPr>
          <p:spPr>
            <a:xfrm>
              <a:off x="751336" y="836214"/>
              <a:ext cx="4748109" cy="965311"/>
            </a:xfrm>
            <a:custGeom>
              <a:avLst/>
              <a:gdLst/>
              <a:ahLst/>
              <a:cxnLst/>
              <a:rect l="0" t="0" r="0" b="0"/>
              <a:pathLst>
                <a:path w="4748109" h="965311">
                  <a:moveTo>
                    <a:pt x="0" y="965311"/>
                  </a:moveTo>
                  <a:lnTo>
                    <a:pt x="1187027" y="130021"/>
                  </a:lnTo>
                  <a:lnTo>
                    <a:pt x="2374054" y="662146"/>
                  </a:lnTo>
                  <a:lnTo>
                    <a:pt x="3561081" y="390064"/>
                  </a:lnTo>
                  <a:lnTo>
                    <a:pt x="4748109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1" name="pl45">
              <a:extLst>
                <a:ext uri="{FF2B5EF4-FFF2-40B4-BE49-F238E27FC236}">
                  <a16:creationId xmlns:a16="http://schemas.microsoft.com/office/drawing/2014/main" id="{CEAAE7D0-A101-40B4-8D5C-D44E6B327BA7}"/>
                </a:ext>
              </a:extLst>
            </p:cNvPr>
            <p:cNvSpPr/>
            <p:nvPr/>
          </p:nvSpPr>
          <p:spPr>
            <a:xfrm>
              <a:off x="751336" y="980682"/>
              <a:ext cx="3561081" cy="635660"/>
            </a:xfrm>
            <a:custGeom>
              <a:avLst/>
              <a:gdLst/>
              <a:ahLst/>
              <a:cxnLst/>
              <a:rect l="0" t="0" r="0" b="0"/>
              <a:pathLst>
                <a:path w="3561081" h="635660">
                  <a:moveTo>
                    <a:pt x="0" y="613990"/>
                  </a:moveTo>
                  <a:lnTo>
                    <a:pt x="1187027" y="635660"/>
                  </a:lnTo>
                  <a:lnTo>
                    <a:pt x="2374054" y="180585"/>
                  </a:lnTo>
                  <a:lnTo>
                    <a:pt x="3561081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2" name="pl46">
              <a:extLst>
                <a:ext uri="{FF2B5EF4-FFF2-40B4-BE49-F238E27FC236}">
                  <a16:creationId xmlns:a16="http://schemas.microsoft.com/office/drawing/2014/main" id="{D9A2F1D7-A743-4E1B-AD57-CC464E945485}"/>
                </a:ext>
              </a:extLst>
            </p:cNvPr>
            <p:cNvSpPr/>
            <p:nvPr/>
          </p:nvSpPr>
          <p:spPr>
            <a:xfrm>
              <a:off x="751336" y="1452982"/>
              <a:ext cx="4748109" cy="250041"/>
            </a:xfrm>
            <a:custGeom>
              <a:avLst/>
              <a:gdLst/>
              <a:ahLst/>
              <a:cxnLst/>
              <a:rect l="0" t="0" r="0" b="0"/>
              <a:pathLst>
                <a:path w="4748109" h="250041">
                  <a:moveTo>
                    <a:pt x="0" y="0"/>
                  </a:moveTo>
                  <a:lnTo>
                    <a:pt x="1187027" y="64296"/>
                  </a:lnTo>
                  <a:lnTo>
                    <a:pt x="2374054" y="71580"/>
                  </a:lnTo>
                  <a:lnTo>
                    <a:pt x="3561081" y="141690"/>
                  </a:lnTo>
                  <a:lnTo>
                    <a:pt x="4748109" y="250041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3" name="pl47">
              <a:extLst>
                <a:ext uri="{FF2B5EF4-FFF2-40B4-BE49-F238E27FC236}">
                  <a16:creationId xmlns:a16="http://schemas.microsoft.com/office/drawing/2014/main" id="{79AC7B2A-A19E-484C-90A0-7EDB84377132}"/>
                </a:ext>
              </a:extLst>
            </p:cNvPr>
            <p:cNvSpPr/>
            <p:nvPr/>
          </p:nvSpPr>
          <p:spPr>
            <a:xfrm>
              <a:off x="751336" y="980682"/>
              <a:ext cx="4748109" cy="1372449"/>
            </a:xfrm>
            <a:custGeom>
              <a:avLst/>
              <a:gdLst/>
              <a:ahLst/>
              <a:cxnLst/>
              <a:rect l="0" t="0" r="0" b="0"/>
              <a:pathLst>
                <a:path w="4748109" h="1372449">
                  <a:moveTo>
                    <a:pt x="0" y="505639"/>
                  </a:moveTo>
                  <a:lnTo>
                    <a:pt x="1187027" y="1372449"/>
                  </a:lnTo>
                  <a:lnTo>
                    <a:pt x="4748109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4" name="pl48">
              <a:extLst>
                <a:ext uri="{FF2B5EF4-FFF2-40B4-BE49-F238E27FC236}">
                  <a16:creationId xmlns:a16="http://schemas.microsoft.com/office/drawing/2014/main" id="{ED419BCB-E290-4A4D-9B63-4850F97E5195}"/>
                </a:ext>
              </a:extLst>
            </p:cNvPr>
            <p:cNvSpPr/>
            <p:nvPr/>
          </p:nvSpPr>
          <p:spPr>
            <a:xfrm>
              <a:off x="751336" y="475043"/>
              <a:ext cx="4748109" cy="794575"/>
            </a:xfrm>
            <a:custGeom>
              <a:avLst/>
              <a:gdLst/>
              <a:ahLst/>
              <a:cxnLst/>
              <a:rect l="0" t="0" r="0" b="0"/>
              <a:pathLst>
                <a:path w="4748109" h="794575">
                  <a:moveTo>
                    <a:pt x="0" y="144468"/>
                  </a:moveTo>
                  <a:lnTo>
                    <a:pt x="1187027" y="650107"/>
                  </a:lnTo>
                  <a:lnTo>
                    <a:pt x="2374054" y="794575"/>
                  </a:lnTo>
                  <a:lnTo>
                    <a:pt x="4748109" y="0"/>
                  </a:lnTo>
                </a:path>
              </a:pathLst>
            </a:custGeom>
            <a:ln w="13550" cap="flat">
              <a:solidFill>
                <a:srgbClr val="000000">
                  <a:alpha val="25098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5" name="pl49">
              <a:extLst>
                <a:ext uri="{FF2B5EF4-FFF2-40B4-BE49-F238E27FC236}">
                  <a16:creationId xmlns:a16="http://schemas.microsoft.com/office/drawing/2014/main" id="{7DC958A6-33B1-43A3-8DB5-65E3728C1C4F}"/>
                </a:ext>
              </a:extLst>
            </p:cNvPr>
            <p:cNvSpPr/>
            <p:nvPr/>
          </p:nvSpPr>
          <p:spPr>
            <a:xfrm>
              <a:off x="751336" y="937980"/>
              <a:ext cx="4748109" cy="399046"/>
            </a:xfrm>
            <a:custGeom>
              <a:avLst/>
              <a:gdLst/>
              <a:ahLst/>
              <a:cxnLst/>
              <a:rect l="0" t="0" r="0" b="0"/>
              <a:pathLst>
                <a:path w="4748109" h="399046">
                  <a:moveTo>
                    <a:pt x="0" y="366135"/>
                  </a:moveTo>
                  <a:lnTo>
                    <a:pt x="1187027" y="399046"/>
                  </a:lnTo>
                  <a:lnTo>
                    <a:pt x="2374054" y="203938"/>
                  </a:lnTo>
                  <a:lnTo>
                    <a:pt x="3561081" y="111536"/>
                  </a:lnTo>
                  <a:lnTo>
                    <a:pt x="4748109" y="0"/>
                  </a:lnTo>
                </a:path>
              </a:pathLst>
            </a:custGeom>
            <a:ln w="40651" cap="flat">
              <a:solidFill>
                <a:srgbClr val="EE5C4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6" name="pg50">
              <a:extLst>
                <a:ext uri="{FF2B5EF4-FFF2-40B4-BE49-F238E27FC236}">
                  <a16:creationId xmlns:a16="http://schemas.microsoft.com/office/drawing/2014/main" id="{69612CCA-AB86-48DE-809E-505DCA108FB1}"/>
                </a:ext>
              </a:extLst>
            </p:cNvPr>
            <p:cNvSpPr/>
            <p:nvPr/>
          </p:nvSpPr>
          <p:spPr>
            <a:xfrm>
              <a:off x="751336" y="719703"/>
              <a:ext cx="4748109" cy="737867"/>
            </a:xfrm>
            <a:custGeom>
              <a:avLst/>
              <a:gdLst/>
              <a:ahLst/>
              <a:cxnLst/>
              <a:rect l="0" t="0" r="0" b="0"/>
              <a:pathLst>
                <a:path w="4748109" h="737867">
                  <a:moveTo>
                    <a:pt x="0" y="468016"/>
                  </a:moveTo>
                  <a:lnTo>
                    <a:pt x="1187027" y="496778"/>
                  </a:lnTo>
                  <a:lnTo>
                    <a:pt x="2374054" y="311539"/>
                  </a:lnTo>
                  <a:lnTo>
                    <a:pt x="3561081" y="189021"/>
                  </a:lnTo>
                  <a:lnTo>
                    <a:pt x="4748109" y="0"/>
                  </a:lnTo>
                  <a:lnTo>
                    <a:pt x="4748109" y="436553"/>
                  </a:lnTo>
                  <a:lnTo>
                    <a:pt x="3561081" y="470605"/>
                  </a:lnTo>
                  <a:lnTo>
                    <a:pt x="2374054" y="532890"/>
                  </a:lnTo>
                  <a:lnTo>
                    <a:pt x="1187027" y="737867"/>
                  </a:lnTo>
                  <a:lnTo>
                    <a:pt x="0" y="700808"/>
                  </a:lnTo>
                  <a:close/>
                </a:path>
              </a:pathLst>
            </a:custGeom>
            <a:solidFill>
              <a:srgbClr val="EE5C42">
                <a:alpha val="14901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7" name="pl51">
              <a:extLst>
                <a:ext uri="{FF2B5EF4-FFF2-40B4-BE49-F238E27FC236}">
                  <a16:creationId xmlns:a16="http://schemas.microsoft.com/office/drawing/2014/main" id="{3ACB81E4-76FF-4051-BAB5-A7F6CB1CDE82}"/>
                </a:ext>
              </a:extLst>
            </p:cNvPr>
            <p:cNvSpPr/>
            <p:nvPr/>
          </p:nvSpPr>
          <p:spPr>
            <a:xfrm>
              <a:off x="513930" y="294457"/>
              <a:ext cx="0" cy="2383727"/>
            </a:xfrm>
            <a:custGeom>
              <a:avLst/>
              <a:gdLst/>
              <a:ahLst/>
              <a:cxnLst/>
              <a:rect l="0" t="0" r="0" b="0"/>
              <a:pathLst>
                <a:path h="2383727">
                  <a:moveTo>
                    <a:pt x="0" y="2383727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8" name="tx52">
              <a:extLst>
                <a:ext uri="{FF2B5EF4-FFF2-40B4-BE49-F238E27FC236}">
                  <a16:creationId xmlns:a16="http://schemas.microsoft.com/office/drawing/2014/main" id="{A68C14B0-508C-4911-8D5D-9EE546F3FC32}"/>
                </a:ext>
              </a:extLst>
            </p:cNvPr>
            <p:cNvSpPr/>
            <p:nvPr/>
          </p:nvSpPr>
          <p:spPr>
            <a:xfrm>
              <a:off x="299933" y="2535427"/>
              <a:ext cx="144474" cy="12810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0.0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" name="tx53">
              <a:extLst>
                <a:ext uri="{FF2B5EF4-FFF2-40B4-BE49-F238E27FC236}">
                  <a16:creationId xmlns:a16="http://schemas.microsoft.com/office/drawing/2014/main" id="{984CB0FB-7664-47DA-8A15-B3E832941093}"/>
                </a:ext>
              </a:extLst>
            </p:cNvPr>
            <p:cNvSpPr/>
            <p:nvPr/>
          </p:nvSpPr>
          <p:spPr>
            <a:xfrm>
              <a:off x="299933" y="1993746"/>
              <a:ext cx="144474" cy="12810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2.5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" name="tx54">
              <a:extLst>
                <a:ext uri="{FF2B5EF4-FFF2-40B4-BE49-F238E27FC236}">
                  <a16:creationId xmlns:a16="http://schemas.microsoft.com/office/drawing/2014/main" id="{179B0894-EF8D-4DEA-9A40-B145C6F14E74}"/>
                </a:ext>
              </a:extLst>
            </p:cNvPr>
            <p:cNvSpPr/>
            <p:nvPr/>
          </p:nvSpPr>
          <p:spPr>
            <a:xfrm>
              <a:off x="299933" y="1452066"/>
              <a:ext cx="144474" cy="12810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5.0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tx55">
              <a:extLst>
                <a:ext uri="{FF2B5EF4-FFF2-40B4-BE49-F238E27FC236}">
                  <a16:creationId xmlns:a16="http://schemas.microsoft.com/office/drawing/2014/main" id="{C931B466-AB33-4496-A002-B2A03D457AA3}"/>
                </a:ext>
              </a:extLst>
            </p:cNvPr>
            <p:cNvSpPr/>
            <p:nvPr/>
          </p:nvSpPr>
          <p:spPr>
            <a:xfrm>
              <a:off x="299933" y="911748"/>
              <a:ext cx="144474" cy="12810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7.5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" name="tx56">
              <a:extLst>
                <a:ext uri="{FF2B5EF4-FFF2-40B4-BE49-F238E27FC236}">
                  <a16:creationId xmlns:a16="http://schemas.microsoft.com/office/drawing/2014/main" id="{B411F076-247F-4669-BF1E-4669D31B626E}"/>
                </a:ext>
              </a:extLst>
            </p:cNvPr>
            <p:cNvSpPr/>
            <p:nvPr/>
          </p:nvSpPr>
          <p:spPr>
            <a:xfrm>
              <a:off x="239118" y="368703"/>
              <a:ext cx="202262" cy="12810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10.0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pl57">
              <a:extLst>
                <a:ext uri="{FF2B5EF4-FFF2-40B4-BE49-F238E27FC236}">
                  <a16:creationId xmlns:a16="http://schemas.microsoft.com/office/drawing/2014/main" id="{2CAC8216-F7F6-4B79-AC66-3CD74E20A25A}"/>
                </a:ext>
              </a:extLst>
            </p:cNvPr>
            <p:cNvSpPr/>
            <p:nvPr/>
          </p:nvSpPr>
          <p:spPr>
            <a:xfrm>
              <a:off x="479136" y="2569834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4" name="pl58">
              <a:extLst>
                <a:ext uri="{FF2B5EF4-FFF2-40B4-BE49-F238E27FC236}">
                  <a16:creationId xmlns:a16="http://schemas.microsoft.com/office/drawing/2014/main" id="{9F9A4B3A-55F5-4977-B882-5433F4E819A8}"/>
                </a:ext>
              </a:extLst>
            </p:cNvPr>
            <p:cNvSpPr/>
            <p:nvPr/>
          </p:nvSpPr>
          <p:spPr>
            <a:xfrm>
              <a:off x="479136" y="2028077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5" name="pl59">
              <a:extLst>
                <a:ext uri="{FF2B5EF4-FFF2-40B4-BE49-F238E27FC236}">
                  <a16:creationId xmlns:a16="http://schemas.microsoft.com/office/drawing/2014/main" id="{DD6EE8C5-B30C-450A-A423-675EE9311347}"/>
                </a:ext>
              </a:extLst>
            </p:cNvPr>
            <p:cNvSpPr/>
            <p:nvPr/>
          </p:nvSpPr>
          <p:spPr>
            <a:xfrm>
              <a:off x="479136" y="1486321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6" name="pl60">
              <a:extLst>
                <a:ext uri="{FF2B5EF4-FFF2-40B4-BE49-F238E27FC236}">
                  <a16:creationId xmlns:a16="http://schemas.microsoft.com/office/drawing/2014/main" id="{AC8277A1-1F02-4CC4-9EF8-46AAD9061FCF}"/>
                </a:ext>
              </a:extLst>
            </p:cNvPr>
            <p:cNvSpPr/>
            <p:nvPr/>
          </p:nvSpPr>
          <p:spPr>
            <a:xfrm>
              <a:off x="479136" y="944565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7" name="pl61">
              <a:extLst>
                <a:ext uri="{FF2B5EF4-FFF2-40B4-BE49-F238E27FC236}">
                  <a16:creationId xmlns:a16="http://schemas.microsoft.com/office/drawing/2014/main" id="{CEE28877-65E2-48C0-BA91-93D317E00934}"/>
                </a:ext>
              </a:extLst>
            </p:cNvPr>
            <p:cNvSpPr/>
            <p:nvPr/>
          </p:nvSpPr>
          <p:spPr>
            <a:xfrm>
              <a:off x="479136" y="40280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8" name="pl62">
              <a:extLst>
                <a:ext uri="{FF2B5EF4-FFF2-40B4-BE49-F238E27FC236}">
                  <a16:creationId xmlns:a16="http://schemas.microsoft.com/office/drawing/2014/main" id="{BA9CEE82-6B22-4F5A-85CC-6F6C22AD9CD5}"/>
                </a:ext>
              </a:extLst>
            </p:cNvPr>
            <p:cNvSpPr/>
            <p:nvPr/>
          </p:nvSpPr>
          <p:spPr>
            <a:xfrm>
              <a:off x="513930" y="2678185"/>
              <a:ext cx="5222920" cy="0"/>
            </a:xfrm>
            <a:custGeom>
              <a:avLst/>
              <a:gdLst/>
              <a:ahLst/>
              <a:cxnLst/>
              <a:rect l="0" t="0" r="0" b="0"/>
              <a:pathLst>
                <a:path w="5222920">
                  <a:moveTo>
                    <a:pt x="0" y="0"/>
                  </a:moveTo>
                  <a:lnTo>
                    <a:pt x="5222920" y="0"/>
                  </a:lnTo>
                </a:path>
              </a:pathLst>
            </a:custGeom>
            <a:ln w="13550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9" name="pl63">
              <a:extLst>
                <a:ext uri="{FF2B5EF4-FFF2-40B4-BE49-F238E27FC236}">
                  <a16:creationId xmlns:a16="http://schemas.microsoft.com/office/drawing/2014/main" id="{6209CDCF-0B60-4EB8-A204-BE39FD4A201C}"/>
                </a:ext>
              </a:extLst>
            </p:cNvPr>
            <p:cNvSpPr/>
            <p:nvPr/>
          </p:nvSpPr>
          <p:spPr>
            <a:xfrm>
              <a:off x="751336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0" name="pl64">
              <a:extLst>
                <a:ext uri="{FF2B5EF4-FFF2-40B4-BE49-F238E27FC236}">
                  <a16:creationId xmlns:a16="http://schemas.microsoft.com/office/drawing/2014/main" id="{76B20F96-AC26-48AF-902E-6CC5393176CE}"/>
                </a:ext>
              </a:extLst>
            </p:cNvPr>
            <p:cNvSpPr/>
            <p:nvPr/>
          </p:nvSpPr>
          <p:spPr>
            <a:xfrm>
              <a:off x="1938363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1" name="pl65">
              <a:extLst>
                <a:ext uri="{FF2B5EF4-FFF2-40B4-BE49-F238E27FC236}">
                  <a16:creationId xmlns:a16="http://schemas.microsoft.com/office/drawing/2014/main" id="{63499865-8281-40DB-8918-C71307D53527}"/>
                </a:ext>
              </a:extLst>
            </p:cNvPr>
            <p:cNvSpPr/>
            <p:nvPr/>
          </p:nvSpPr>
          <p:spPr>
            <a:xfrm>
              <a:off x="3125390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2" name="pl66">
              <a:extLst>
                <a:ext uri="{FF2B5EF4-FFF2-40B4-BE49-F238E27FC236}">
                  <a16:creationId xmlns:a16="http://schemas.microsoft.com/office/drawing/2014/main" id="{3A74E2AA-F7D3-4970-82B5-232769FCC15E}"/>
                </a:ext>
              </a:extLst>
            </p:cNvPr>
            <p:cNvSpPr/>
            <p:nvPr/>
          </p:nvSpPr>
          <p:spPr>
            <a:xfrm>
              <a:off x="4312418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3" name="pl67">
              <a:extLst>
                <a:ext uri="{FF2B5EF4-FFF2-40B4-BE49-F238E27FC236}">
                  <a16:creationId xmlns:a16="http://schemas.microsoft.com/office/drawing/2014/main" id="{22894BBF-2782-4B5E-9E02-BFF56DA2EC0B}"/>
                </a:ext>
              </a:extLst>
            </p:cNvPr>
            <p:cNvSpPr/>
            <p:nvPr/>
          </p:nvSpPr>
          <p:spPr>
            <a:xfrm>
              <a:off x="5499445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4" name="tx68">
              <a:extLst>
                <a:ext uri="{FF2B5EF4-FFF2-40B4-BE49-F238E27FC236}">
                  <a16:creationId xmlns:a16="http://schemas.microsoft.com/office/drawing/2014/main" id="{DED72082-2406-42E4-BBCD-319789B8653C}"/>
                </a:ext>
              </a:extLst>
            </p:cNvPr>
            <p:cNvSpPr/>
            <p:nvPr/>
          </p:nvSpPr>
          <p:spPr>
            <a:xfrm>
              <a:off x="721921" y="2747744"/>
              <a:ext cx="57789" cy="12810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1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tx69">
              <a:extLst>
                <a:ext uri="{FF2B5EF4-FFF2-40B4-BE49-F238E27FC236}">
                  <a16:creationId xmlns:a16="http://schemas.microsoft.com/office/drawing/2014/main" id="{A596EEA2-8789-40EE-B562-F170F487902A}"/>
                </a:ext>
              </a:extLst>
            </p:cNvPr>
            <p:cNvSpPr/>
            <p:nvPr/>
          </p:nvSpPr>
          <p:spPr>
            <a:xfrm>
              <a:off x="1908947" y="2747744"/>
              <a:ext cx="57789" cy="12810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2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tx70">
              <a:extLst>
                <a:ext uri="{FF2B5EF4-FFF2-40B4-BE49-F238E27FC236}">
                  <a16:creationId xmlns:a16="http://schemas.microsoft.com/office/drawing/2014/main" id="{1ECCB264-5C8F-4458-A6A5-BAF3122553DF}"/>
                </a:ext>
              </a:extLst>
            </p:cNvPr>
            <p:cNvSpPr/>
            <p:nvPr/>
          </p:nvSpPr>
          <p:spPr>
            <a:xfrm>
              <a:off x="3095976" y="2746325"/>
              <a:ext cx="57789" cy="12810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3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tx71">
              <a:extLst>
                <a:ext uri="{FF2B5EF4-FFF2-40B4-BE49-F238E27FC236}">
                  <a16:creationId xmlns:a16="http://schemas.microsoft.com/office/drawing/2014/main" id="{E003F6D9-1FA2-4EE6-9D65-E98E25E00CF0}"/>
                </a:ext>
              </a:extLst>
            </p:cNvPr>
            <p:cNvSpPr/>
            <p:nvPr/>
          </p:nvSpPr>
          <p:spPr>
            <a:xfrm>
              <a:off x="4283002" y="2748070"/>
              <a:ext cx="57789" cy="12810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4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" name="tx72">
              <a:extLst>
                <a:ext uri="{FF2B5EF4-FFF2-40B4-BE49-F238E27FC236}">
                  <a16:creationId xmlns:a16="http://schemas.microsoft.com/office/drawing/2014/main" id="{46EDF84A-42D4-4323-AD7E-2846762135BD}"/>
                </a:ext>
              </a:extLst>
            </p:cNvPr>
            <p:cNvSpPr/>
            <p:nvPr/>
          </p:nvSpPr>
          <p:spPr>
            <a:xfrm>
              <a:off x="5470030" y="2747798"/>
              <a:ext cx="57789" cy="12810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5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" name="tx73">
              <a:extLst>
                <a:ext uri="{FF2B5EF4-FFF2-40B4-BE49-F238E27FC236}">
                  <a16:creationId xmlns:a16="http://schemas.microsoft.com/office/drawing/2014/main" id="{16288224-EA33-4663-A163-7482D93F7DAD}"/>
                </a:ext>
              </a:extLst>
            </p:cNvPr>
            <p:cNvSpPr/>
            <p:nvPr/>
          </p:nvSpPr>
          <p:spPr>
            <a:xfrm>
              <a:off x="2903412" y="2873331"/>
              <a:ext cx="455749" cy="179382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4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Měření</a:t>
              </a:r>
              <a:endPara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" name="tx74">
              <a:extLst>
                <a:ext uri="{FF2B5EF4-FFF2-40B4-BE49-F238E27FC236}">
                  <a16:creationId xmlns:a16="http://schemas.microsoft.com/office/drawing/2014/main" id="{3107C842-5907-4307-B32F-FC07CD73AE3C}"/>
                </a:ext>
              </a:extLst>
            </p:cNvPr>
            <p:cNvSpPr/>
            <p:nvPr/>
          </p:nvSpPr>
          <p:spPr>
            <a:xfrm rot="16200000">
              <a:off x="-71418" y="1432550"/>
              <a:ext cx="383564" cy="179357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4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Skóre</a:t>
              </a:r>
              <a:endPara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" name="rc75">
              <a:extLst>
                <a:ext uri="{FF2B5EF4-FFF2-40B4-BE49-F238E27FC236}">
                  <a16:creationId xmlns:a16="http://schemas.microsoft.com/office/drawing/2014/main" id="{D824FEE3-DD63-497B-A576-2929A0E8FCE5}"/>
                </a:ext>
              </a:extLst>
            </p:cNvPr>
            <p:cNvSpPr/>
            <p:nvPr/>
          </p:nvSpPr>
          <p:spPr>
            <a:xfrm>
              <a:off x="2522405" y="3147707"/>
              <a:ext cx="1205971" cy="35863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2" name="pl76">
              <a:extLst>
                <a:ext uri="{FF2B5EF4-FFF2-40B4-BE49-F238E27FC236}">
                  <a16:creationId xmlns:a16="http://schemas.microsoft.com/office/drawing/2014/main" id="{C9A05B3D-6E2C-4643-9003-F6251A9B996F}"/>
                </a:ext>
              </a:extLst>
            </p:cNvPr>
            <p:cNvSpPr/>
            <p:nvPr/>
          </p:nvSpPr>
          <p:spPr>
            <a:xfrm>
              <a:off x="2683529" y="3327024"/>
              <a:ext cx="175564" cy="0"/>
            </a:xfrm>
            <a:custGeom>
              <a:avLst/>
              <a:gdLst/>
              <a:ahLst/>
              <a:cxnLst/>
              <a:rect l="0" t="0" r="0" b="0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ln w="40651" cap="flat">
              <a:solidFill>
                <a:srgbClr val="EE5C4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3" name="tx77">
              <a:extLst>
                <a:ext uri="{FF2B5EF4-FFF2-40B4-BE49-F238E27FC236}">
                  <a16:creationId xmlns:a16="http://schemas.microsoft.com/office/drawing/2014/main" id="{2B5F2C9E-B03C-43A2-8D5F-F293EF96A313}"/>
                </a:ext>
              </a:extLst>
            </p:cNvPr>
            <p:cNvSpPr/>
            <p:nvPr/>
          </p:nvSpPr>
          <p:spPr>
            <a:xfrm>
              <a:off x="2925021" y="3277017"/>
              <a:ext cx="744695" cy="12810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Průměr, 95% CI</a:t>
              </a:r>
              <a:endPara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" name="tx78">
              <a:extLst>
                <a:ext uri="{FF2B5EF4-FFF2-40B4-BE49-F238E27FC236}">
                  <a16:creationId xmlns:a16="http://schemas.microsoft.com/office/drawing/2014/main" id="{F28256B8-2138-49B9-8081-00DDE2AB221E}"/>
                </a:ext>
              </a:extLst>
            </p:cNvPr>
            <p:cNvSpPr/>
            <p:nvPr/>
          </p:nvSpPr>
          <p:spPr>
            <a:xfrm>
              <a:off x="468815" y="70430"/>
              <a:ext cx="1522224" cy="20497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6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Pro-sociální chování</a:t>
              </a:r>
              <a:endPara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" name="tx79">
              <a:extLst>
                <a:ext uri="{FF2B5EF4-FFF2-40B4-BE49-F238E27FC236}">
                  <a16:creationId xmlns:a16="http://schemas.microsoft.com/office/drawing/2014/main" id="{779286EE-C0E4-44AC-9F6F-D08EA3618C35}"/>
                </a:ext>
              </a:extLst>
            </p:cNvPr>
            <p:cNvSpPr/>
            <p:nvPr/>
          </p:nvSpPr>
          <p:spPr>
            <a:xfrm>
              <a:off x="4010929" y="3580341"/>
              <a:ext cx="1900482" cy="12810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Celkový počet hodnotících učitelek = 54</a:t>
              </a:r>
              <a:endPara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81" name="Picture 5">
            <a:extLst>
              <a:ext uri="{FF2B5EF4-FFF2-40B4-BE49-F238E27FC236}">
                <a16:creationId xmlns:a16="http://schemas.microsoft.com/office/drawing/2014/main" id="{181B14B6-3BFD-4901-B3DB-237426E3F7C8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99838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TextShape 1"/>
          <p:cNvSpPr txBox="1"/>
          <p:nvPr/>
        </p:nvSpPr>
        <p:spPr>
          <a:xfrm>
            <a:off x="550440" y="414360"/>
            <a:ext cx="888566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cs-CZ" sz="2400" b="1" spc="-1" dirty="0">
                <a:solidFill>
                  <a:srgbClr val="034EA2"/>
                </a:solidFill>
                <a:latin typeface="Calibri"/>
              </a:rPr>
              <a:t>Srovnání všech dětí se skupinou speciálně podpořených sociálně znevýhodněných dětí 1/3</a:t>
            </a:r>
            <a:endParaRPr lang="cs-CZ" sz="2400" b="0" strike="noStrike" spc="-1" dirty="0">
              <a:solidFill>
                <a:srgbClr val="262626"/>
              </a:solidFill>
              <a:latin typeface="Calibri"/>
            </a:endParaRPr>
          </a:p>
        </p:txBody>
      </p:sp>
      <p:pic>
        <p:nvPicPr>
          <p:cNvPr id="81" name="Picture 5">
            <a:extLst>
              <a:ext uri="{FF2B5EF4-FFF2-40B4-BE49-F238E27FC236}">
                <a16:creationId xmlns:a16="http://schemas.microsoft.com/office/drawing/2014/main" id="{181B14B6-3BFD-4901-B3DB-237426E3F7C8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  <p:grpSp>
        <p:nvGrpSpPr>
          <p:cNvPr id="82" name="plot2">
            <a:extLst>
              <a:ext uri="{FF2B5EF4-FFF2-40B4-BE49-F238E27FC236}">
                <a16:creationId xmlns:a16="http://schemas.microsoft.com/office/drawing/2014/main" id="{C1F36582-CFF1-496C-A2E2-2B438AFE40EA}"/>
              </a:ext>
            </a:extLst>
          </p:cNvPr>
          <p:cNvGrpSpPr/>
          <p:nvPr/>
        </p:nvGrpSpPr>
        <p:grpSpPr>
          <a:xfrm>
            <a:off x="2326743" y="1364600"/>
            <a:ext cx="7536927" cy="4865686"/>
            <a:chOff x="0" y="0"/>
            <a:chExt cx="5806440" cy="3749040"/>
          </a:xfrm>
        </p:grpSpPr>
        <p:sp>
          <p:nvSpPr>
            <p:cNvPr id="83" name="rc3">
              <a:extLst>
                <a:ext uri="{FF2B5EF4-FFF2-40B4-BE49-F238E27FC236}">
                  <a16:creationId xmlns:a16="http://schemas.microsoft.com/office/drawing/2014/main" id="{BFF07476-E546-4948-9B2D-ABD7C888DC12}"/>
                </a:ext>
              </a:extLst>
            </p:cNvPr>
            <p:cNvSpPr/>
            <p:nvPr/>
          </p:nvSpPr>
          <p:spPr>
            <a:xfrm>
              <a:off x="0" y="0"/>
              <a:ext cx="5806440" cy="374904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84" name="rc4">
              <a:extLst>
                <a:ext uri="{FF2B5EF4-FFF2-40B4-BE49-F238E27FC236}">
                  <a16:creationId xmlns:a16="http://schemas.microsoft.com/office/drawing/2014/main" id="{E912A27E-3CF5-4BA0-A3D9-1D91123BC891}"/>
                </a:ext>
              </a:extLst>
            </p:cNvPr>
            <p:cNvSpPr/>
            <p:nvPr/>
          </p:nvSpPr>
          <p:spPr>
            <a:xfrm>
              <a:off x="0" y="0"/>
              <a:ext cx="5806439" cy="3749039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85" name="rc5">
              <a:extLst>
                <a:ext uri="{FF2B5EF4-FFF2-40B4-BE49-F238E27FC236}">
                  <a16:creationId xmlns:a16="http://schemas.microsoft.com/office/drawing/2014/main" id="{D94A2D1D-A573-415E-BF73-8E8FEE3B09AA}"/>
                </a:ext>
              </a:extLst>
            </p:cNvPr>
            <p:cNvSpPr/>
            <p:nvPr/>
          </p:nvSpPr>
          <p:spPr>
            <a:xfrm>
              <a:off x="513930" y="294457"/>
              <a:ext cx="5222920" cy="2383727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86" name="pl6">
              <a:extLst>
                <a:ext uri="{FF2B5EF4-FFF2-40B4-BE49-F238E27FC236}">
                  <a16:creationId xmlns:a16="http://schemas.microsoft.com/office/drawing/2014/main" id="{764F65BC-2B0D-4823-86C1-79EA7D1B186A}"/>
                </a:ext>
              </a:extLst>
            </p:cNvPr>
            <p:cNvSpPr/>
            <p:nvPr/>
          </p:nvSpPr>
          <p:spPr>
            <a:xfrm>
              <a:off x="751336" y="902167"/>
              <a:ext cx="4748109" cy="357511"/>
            </a:xfrm>
            <a:custGeom>
              <a:avLst/>
              <a:gdLst/>
              <a:ahLst/>
              <a:cxnLst/>
              <a:rect l="0" t="0" r="0" b="0"/>
              <a:pathLst>
                <a:path w="4748109" h="357511">
                  <a:moveTo>
                    <a:pt x="0" y="357511"/>
                  </a:moveTo>
                  <a:lnTo>
                    <a:pt x="949621" y="320717"/>
                  </a:lnTo>
                  <a:lnTo>
                    <a:pt x="1899243" y="177527"/>
                  </a:lnTo>
                  <a:lnTo>
                    <a:pt x="2848865" y="125101"/>
                  </a:lnTo>
                  <a:lnTo>
                    <a:pt x="3798487" y="0"/>
                  </a:lnTo>
                  <a:lnTo>
                    <a:pt x="4748109" y="39163"/>
                  </a:lnTo>
                </a:path>
              </a:pathLst>
            </a:custGeom>
            <a:ln w="40651" cap="flat">
              <a:solidFill>
                <a:srgbClr val="F8766D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87" name="pl7">
              <a:extLst>
                <a:ext uri="{FF2B5EF4-FFF2-40B4-BE49-F238E27FC236}">
                  <a16:creationId xmlns:a16="http://schemas.microsoft.com/office/drawing/2014/main" id="{7ABF3CFE-1073-4094-9B4C-586D3D22F02C}"/>
                </a:ext>
              </a:extLst>
            </p:cNvPr>
            <p:cNvSpPr/>
            <p:nvPr/>
          </p:nvSpPr>
          <p:spPr>
            <a:xfrm>
              <a:off x="751336" y="1052916"/>
              <a:ext cx="4748109" cy="548129"/>
            </a:xfrm>
            <a:custGeom>
              <a:avLst/>
              <a:gdLst/>
              <a:ahLst/>
              <a:cxnLst/>
              <a:rect l="0" t="0" r="0" b="0"/>
              <a:pathLst>
                <a:path w="4748109" h="548129">
                  <a:moveTo>
                    <a:pt x="0" y="548129"/>
                  </a:moveTo>
                  <a:lnTo>
                    <a:pt x="949621" y="433405"/>
                  </a:lnTo>
                  <a:lnTo>
                    <a:pt x="1899243" y="354604"/>
                  </a:lnTo>
                  <a:lnTo>
                    <a:pt x="2848865" y="148270"/>
                  </a:lnTo>
                  <a:lnTo>
                    <a:pt x="3798487" y="0"/>
                  </a:lnTo>
                  <a:lnTo>
                    <a:pt x="4748109" y="130021"/>
                  </a:lnTo>
                </a:path>
              </a:pathLst>
            </a:custGeom>
            <a:ln w="40651" cap="flat">
              <a:solidFill>
                <a:srgbClr val="00BFC4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66" name="pg8">
              <a:extLst>
                <a:ext uri="{FF2B5EF4-FFF2-40B4-BE49-F238E27FC236}">
                  <a16:creationId xmlns:a16="http://schemas.microsoft.com/office/drawing/2014/main" id="{40039CE0-95DF-43B1-8140-97E9AC8D38D0}"/>
                </a:ext>
              </a:extLst>
            </p:cNvPr>
            <p:cNvSpPr/>
            <p:nvPr/>
          </p:nvSpPr>
          <p:spPr>
            <a:xfrm>
              <a:off x="751336" y="809518"/>
              <a:ext cx="4748109" cy="492413"/>
            </a:xfrm>
            <a:custGeom>
              <a:avLst/>
              <a:gdLst/>
              <a:ahLst/>
              <a:cxnLst/>
              <a:rect l="0" t="0" r="0" b="0"/>
              <a:pathLst>
                <a:path w="4748109" h="492413">
                  <a:moveTo>
                    <a:pt x="0" y="411379"/>
                  </a:moveTo>
                  <a:lnTo>
                    <a:pt x="949621" y="373660"/>
                  </a:lnTo>
                  <a:lnTo>
                    <a:pt x="1899243" y="219086"/>
                  </a:lnTo>
                  <a:lnTo>
                    <a:pt x="2848865" y="164345"/>
                  </a:lnTo>
                  <a:lnTo>
                    <a:pt x="3798487" y="0"/>
                  </a:lnTo>
                  <a:lnTo>
                    <a:pt x="4748109" y="34781"/>
                  </a:lnTo>
                  <a:lnTo>
                    <a:pt x="4748109" y="233694"/>
                  </a:lnTo>
                  <a:lnTo>
                    <a:pt x="3798487" y="190007"/>
                  </a:lnTo>
                  <a:lnTo>
                    <a:pt x="2848865" y="273770"/>
                  </a:lnTo>
                  <a:lnTo>
                    <a:pt x="1899243" y="327698"/>
                  </a:lnTo>
                  <a:lnTo>
                    <a:pt x="949621" y="452267"/>
                  </a:lnTo>
                  <a:lnTo>
                    <a:pt x="0" y="492413"/>
                  </a:lnTo>
                  <a:close/>
                </a:path>
              </a:pathLst>
            </a:custGeom>
            <a:solidFill>
              <a:srgbClr val="F8766D">
                <a:alpha val="20000"/>
              </a:srgbClr>
            </a:solidFill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67" name="pg9">
              <a:extLst>
                <a:ext uri="{FF2B5EF4-FFF2-40B4-BE49-F238E27FC236}">
                  <a16:creationId xmlns:a16="http://schemas.microsoft.com/office/drawing/2014/main" id="{A91CE920-7FAE-426B-BE86-B0373E8D2807}"/>
                </a:ext>
              </a:extLst>
            </p:cNvPr>
            <p:cNvSpPr/>
            <p:nvPr/>
          </p:nvSpPr>
          <p:spPr>
            <a:xfrm>
              <a:off x="751336" y="619511"/>
              <a:ext cx="4748109" cy="1147248"/>
            </a:xfrm>
            <a:custGeom>
              <a:avLst/>
              <a:gdLst/>
              <a:ahLst/>
              <a:cxnLst/>
              <a:rect l="0" t="0" r="0" b="0"/>
              <a:pathLst>
                <a:path w="4748109" h="1147248">
                  <a:moveTo>
                    <a:pt x="0" y="819964"/>
                  </a:moveTo>
                  <a:lnTo>
                    <a:pt x="949621" y="655032"/>
                  </a:lnTo>
                  <a:lnTo>
                    <a:pt x="1899243" y="541756"/>
                  </a:lnTo>
                  <a:lnTo>
                    <a:pt x="2848865" y="330756"/>
                  </a:lnTo>
                  <a:lnTo>
                    <a:pt x="3798487" y="0"/>
                  </a:lnTo>
                  <a:lnTo>
                    <a:pt x="4748109" y="43340"/>
                  </a:lnTo>
                  <a:lnTo>
                    <a:pt x="4748109" y="1083512"/>
                  </a:lnTo>
                  <a:lnTo>
                    <a:pt x="3798487" y="1083512"/>
                  </a:lnTo>
                  <a:lnTo>
                    <a:pt x="2848865" y="821188"/>
                  </a:lnTo>
                  <a:lnTo>
                    <a:pt x="1899243" y="1034261"/>
                  </a:lnTo>
                  <a:lnTo>
                    <a:pt x="949621" y="1098410"/>
                  </a:lnTo>
                  <a:lnTo>
                    <a:pt x="0" y="1147248"/>
                  </a:lnTo>
                  <a:close/>
                </a:path>
              </a:pathLst>
            </a:custGeom>
            <a:solidFill>
              <a:srgbClr val="00BFC4">
                <a:alpha val="20000"/>
              </a:srgbClr>
            </a:solidFill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68" name="tx10">
              <a:extLst>
                <a:ext uri="{FF2B5EF4-FFF2-40B4-BE49-F238E27FC236}">
                  <a16:creationId xmlns:a16="http://schemas.microsoft.com/office/drawing/2014/main" id="{21B2DF92-4D6E-42C8-90B2-F766C39E1C51}"/>
                </a:ext>
              </a:extLst>
            </p:cNvPr>
            <p:cNvSpPr/>
            <p:nvPr/>
          </p:nvSpPr>
          <p:spPr>
            <a:xfrm>
              <a:off x="610837" y="1208950"/>
              <a:ext cx="98796" cy="21683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F8766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6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" name="tx11">
              <a:extLst>
                <a:ext uri="{FF2B5EF4-FFF2-40B4-BE49-F238E27FC236}">
                  <a16:creationId xmlns:a16="http://schemas.microsoft.com/office/drawing/2014/main" id="{F6147992-5241-4F07-AD31-D49832D70F47}"/>
                </a:ext>
              </a:extLst>
            </p:cNvPr>
            <p:cNvSpPr/>
            <p:nvPr/>
          </p:nvSpPr>
          <p:spPr>
            <a:xfrm>
              <a:off x="5540501" y="786569"/>
              <a:ext cx="246991" cy="21683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F8766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7.5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" name="tx12">
              <a:extLst>
                <a:ext uri="{FF2B5EF4-FFF2-40B4-BE49-F238E27FC236}">
                  <a16:creationId xmlns:a16="http://schemas.microsoft.com/office/drawing/2014/main" id="{E292D394-ECE9-42F6-85C7-1E9890EB028B}"/>
                </a:ext>
              </a:extLst>
            </p:cNvPr>
            <p:cNvSpPr/>
            <p:nvPr/>
          </p:nvSpPr>
          <p:spPr>
            <a:xfrm>
              <a:off x="529417" y="1549927"/>
              <a:ext cx="246991" cy="21683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00BFC4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4.5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" name="tx13">
              <a:extLst>
                <a:ext uri="{FF2B5EF4-FFF2-40B4-BE49-F238E27FC236}">
                  <a16:creationId xmlns:a16="http://schemas.microsoft.com/office/drawing/2014/main" id="{3EA0A6DE-92FC-44C8-947A-CC233FC04A16}"/>
                </a:ext>
              </a:extLst>
            </p:cNvPr>
            <p:cNvSpPr/>
            <p:nvPr/>
          </p:nvSpPr>
          <p:spPr>
            <a:xfrm>
              <a:off x="5540501" y="1085102"/>
              <a:ext cx="246991" cy="21683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00BFC4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6.4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" name="pl14">
              <a:extLst>
                <a:ext uri="{FF2B5EF4-FFF2-40B4-BE49-F238E27FC236}">
                  <a16:creationId xmlns:a16="http://schemas.microsoft.com/office/drawing/2014/main" id="{E31F2D65-96C2-4FE5-9F81-3E86916406C6}"/>
                </a:ext>
              </a:extLst>
            </p:cNvPr>
            <p:cNvSpPr/>
            <p:nvPr/>
          </p:nvSpPr>
          <p:spPr>
            <a:xfrm>
              <a:off x="513930" y="294457"/>
              <a:ext cx="0" cy="2383727"/>
            </a:xfrm>
            <a:custGeom>
              <a:avLst/>
              <a:gdLst/>
              <a:ahLst/>
              <a:cxnLst/>
              <a:rect l="0" t="0" r="0" b="0"/>
              <a:pathLst>
                <a:path h="2383727">
                  <a:moveTo>
                    <a:pt x="0" y="2383727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73" name="tx15">
              <a:extLst>
                <a:ext uri="{FF2B5EF4-FFF2-40B4-BE49-F238E27FC236}">
                  <a16:creationId xmlns:a16="http://schemas.microsoft.com/office/drawing/2014/main" id="{F707FDC3-BC6F-43DD-93BC-1B3AC253FD57}"/>
                </a:ext>
              </a:extLst>
            </p:cNvPr>
            <p:cNvSpPr/>
            <p:nvPr/>
          </p:nvSpPr>
          <p:spPr>
            <a:xfrm>
              <a:off x="296838" y="2530973"/>
              <a:ext cx="150664" cy="132554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0.0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" name="tx16">
              <a:extLst>
                <a:ext uri="{FF2B5EF4-FFF2-40B4-BE49-F238E27FC236}">
                  <a16:creationId xmlns:a16="http://schemas.microsoft.com/office/drawing/2014/main" id="{6FC2274E-A4CA-4D48-8BDE-39BEEAED0940}"/>
                </a:ext>
              </a:extLst>
            </p:cNvPr>
            <p:cNvSpPr/>
            <p:nvPr/>
          </p:nvSpPr>
          <p:spPr>
            <a:xfrm>
              <a:off x="296838" y="1989294"/>
              <a:ext cx="150664" cy="132554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2.5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" name="tx17">
              <a:extLst>
                <a:ext uri="{FF2B5EF4-FFF2-40B4-BE49-F238E27FC236}">
                  <a16:creationId xmlns:a16="http://schemas.microsoft.com/office/drawing/2014/main" id="{7B7222C5-3627-40BE-AD7A-F8450269C48D}"/>
                </a:ext>
              </a:extLst>
            </p:cNvPr>
            <p:cNvSpPr/>
            <p:nvPr/>
          </p:nvSpPr>
          <p:spPr>
            <a:xfrm>
              <a:off x="296838" y="1447614"/>
              <a:ext cx="150664" cy="132554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5.0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" name="tx18">
              <a:extLst>
                <a:ext uri="{FF2B5EF4-FFF2-40B4-BE49-F238E27FC236}">
                  <a16:creationId xmlns:a16="http://schemas.microsoft.com/office/drawing/2014/main" id="{9C4C0A05-139C-4F2F-BF8B-AB5EF64BAC1B}"/>
                </a:ext>
              </a:extLst>
            </p:cNvPr>
            <p:cNvSpPr/>
            <p:nvPr/>
          </p:nvSpPr>
          <p:spPr>
            <a:xfrm>
              <a:off x="296838" y="907296"/>
              <a:ext cx="150664" cy="132554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7.5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" name="tx19">
              <a:extLst>
                <a:ext uri="{FF2B5EF4-FFF2-40B4-BE49-F238E27FC236}">
                  <a16:creationId xmlns:a16="http://schemas.microsoft.com/office/drawing/2014/main" id="{16F06007-7392-49F8-A782-B670ACB74087}"/>
                </a:ext>
              </a:extLst>
            </p:cNvPr>
            <p:cNvSpPr/>
            <p:nvPr/>
          </p:nvSpPr>
          <p:spPr>
            <a:xfrm>
              <a:off x="234661" y="364250"/>
              <a:ext cx="211177" cy="132554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10.0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" name="pl20">
              <a:extLst>
                <a:ext uri="{FF2B5EF4-FFF2-40B4-BE49-F238E27FC236}">
                  <a16:creationId xmlns:a16="http://schemas.microsoft.com/office/drawing/2014/main" id="{661D2F00-2791-4345-8F4D-6433DFFC553A}"/>
                </a:ext>
              </a:extLst>
            </p:cNvPr>
            <p:cNvSpPr/>
            <p:nvPr/>
          </p:nvSpPr>
          <p:spPr>
            <a:xfrm>
              <a:off x="479136" y="2569834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79" name="pl21">
              <a:extLst>
                <a:ext uri="{FF2B5EF4-FFF2-40B4-BE49-F238E27FC236}">
                  <a16:creationId xmlns:a16="http://schemas.microsoft.com/office/drawing/2014/main" id="{FF0B697D-7AF1-4052-BF47-52FBD69F91AD}"/>
                </a:ext>
              </a:extLst>
            </p:cNvPr>
            <p:cNvSpPr/>
            <p:nvPr/>
          </p:nvSpPr>
          <p:spPr>
            <a:xfrm>
              <a:off x="479136" y="2028077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80" name="pl22">
              <a:extLst>
                <a:ext uri="{FF2B5EF4-FFF2-40B4-BE49-F238E27FC236}">
                  <a16:creationId xmlns:a16="http://schemas.microsoft.com/office/drawing/2014/main" id="{C97E3B1E-E107-426C-A1DB-90D305AE3B10}"/>
                </a:ext>
              </a:extLst>
            </p:cNvPr>
            <p:cNvSpPr/>
            <p:nvPr/>
          </p:nvSpPr>
          <p:spPr>
            <a:xfrm>
              <a:off x="479136" y="1486321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81" name="pl23">
              <a:extLst>
                <a:ext uri="{FF2B5EF4-FFF2-40B4-BE49-F238E27FC236}">
                  <a16:creationId xmlns:a16="http://schemas.microsoft.com/office/drawing/2014/main" id="{99789D1C-247C-4F49-82B4-47A82AD61CFA}"/>
                </a:ext>
              </a:extLst>
            </p:cNvPr>
            <p:cNvSpPr/>
            <p:nvPr/>
          </p:nvSpPr>
          <p:spPr>
            <a:xfrm>
              <a:off x="479136" y="944565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82" name="pl24">
              <a:extLst>
                <a:ext uri="{FF2B5EF4-FFF2-40B4-BE49-F238E27FC236}">
                  <a16:creationId xmlns:a16="http://schemas.microsoft.com/office/drawing/2014/main" id="{967B1C75-C412-45B1-89A5-8F076EEC86AA}"/>
                </a:ext>
              </a:extLst>
            </p:cNvPr>
            <p:cNvSpPr/>
            <p:nvPr/>
          </p:nvSpPr>
          <p:spPr>
            <a:xfrm>
              <a:off x="479136" y="40280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83" name="pl25">
              <a:extLst>
                <a:ext uri="{FF2B5EF4-FFF2-40B4-BE49-F238E27FC236}">
                  <a16:creationId xmlns:a16="http://schemas.microsoft.com/office/drawing/2014/main" id="{BB4023B3-2D8C-41F9-9DAB-8286404D7841}"/>
                </a:ext>
              </a:extLst>
            </p:cNvPr>
            <p:cNvSpPr/>
            <p:nvPr/>
          </p:nvSpPr>
          <p:spPr>
            <a:xfrm>
              <a:off x="513930" y="2678185"/>
              <a:ext cx="5222920" cy="0"/>
            </a:xfrm>
            <a:custGeom>
              <a:avLst/>
              <a:gdLst/>
              <a:ahLst/>
              <a:cxnLst/>
              <a:rect l="0" t="0" r="0" b="0"/>
              <a:pathLst>
                <a:path w="5222920">
                  <a:moveTo>
                    <a:pt x="0" y="0"/>
                  </a:moveTo>
                  <a:lnTo>
                    <a:pt x="5222920" y="0"/>
                  </a:lnTo>
                </a:path>
              </a:pathLst>
            </a:custGeom>
            <a:ln w="13550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84" name="pl26">
              <a:extLst>
                <a:ext uri="{FF2B5EF4-FFF2-40B4-BE49-F238E27FC236}">
                  <a16:creationId xmlns:a16="http://schemas.microsoft.com/office/drawing/2014/main" id="{4D9490E3-4E63-42A1-9A26-244F9BAEAD88}"/>
                </a:ext>
              </a:extLst>
            </p:cNvPr>
            <p:cNvSpPr/>
            <p:nvPr/>
          </p:nvSpPr>
          <p:spPr>
            <a:xfrm>
              <a:off x="751336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85" name="pl27">
              <a:extLst>
                <a:ext uri="{FF2B5EF4-FFF2-40B4-BE49-F238E27FC236}">
                  <a16:creationId xmlns:a16="http://schemas.microsoft.com/office/drawing/2014/main" id="{E864A57C-4188-4C6C-B1EE-ED98EBC54A5E}"/>
                </a:ext>
              </a:extLst>
            </p:cNvPr>
            <p:cNvSpPr/>
            <p:nvPr/>
          </p:nvSpPr>
          <p:spPr>
            <a:xfrm>
              <a:off x="1700958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86" name="pl28">
              <a:extLst>
                <a:ext uri="{FF2B5EF4-FFF2-40B4-BE49-F238E27FC236}">
                  <a16:creationId xmlns:a16="http://schemas.microsoft.com/office/drawing/2014/main" id="{A7D14652-51FE-4B9D-9EE0-EF7A221AC430}"/>
                </a:ext>
              </a:extLst>
            </p:cNvPr>
            <p:cNvSpPr/>
            <p:nvPr/>
          </p:nvSpPr>
          <p:spPr>
            <a:xfrm>
              <a:off x="2650579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87" name="pl29">
              <a:extLst>
                <a:ext uri="{FF2B5EF4-FFF2-40B4-BE49-F238E27FC236}">
                  <a16:creationId xmlns:a16="http://schemas.microsoft.com/office/drawing/2014/main" id="{E6C18959-A7AD-4E30-BE4D-C29A37AFBFB2}"/>
                </a:ext>
              </a:extLst>
            </p:cNvPr>
            <p:cNvSpPr/>
            <p:nvPr/>
          </p:nvSpPr>
          <p:spPr>
            <a:xfrm>
              <a:off x="3600201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88" name="pl30">
              <a:extLst>
                <a:ext uri="{FF2B5EF4-FFF2-40B4-BE49-F238E27FC236}">
                  <a16:creationId xmlns:a16="http://schemas.microsoft.com/office/drawing/2014/main" id="{834F6587-7E24-4AC9-9D50-5F69C4F4CCAD}"/>
                </a:ext>
              </a:extLst>
            </p:cNvPr>
            <p:cNvSpPr/>
            <p:nvPr/>
          </p:nvSpPr>
          <p:spPr>
            <a:xfrm>
              <a:off x="4549823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89" name="pl31">
              <a:extLst>
                <a:ext uri="{FF2B5EF4-FFF2-40B4-BE49-F238E27FC236}">
                  <a16:creationId xmlns:a16="http://schemas.microsoft.com/office/drawing/2014/main" id="{2E9B9B6B-2E7B-45A1-B275-BBA6D31F1FA3}"/>
                </a:ext>
              </a:extLst>
            </p:cNvPr>
            <p:cNvSpPr/>
            <p:nvPr/>
          </p:nvSpPr>
          <p:spPr>
            <a:xfrm>
              <a:off x="5499445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90" name="tx32">
              <a:extLst>
                <a:ext uri="{FF2B5EF4-FFF2-40B4-BE49-F238E27FC236}">
                  <a16:creationId xmlns:a16="http://schemas.microsoft.com/office/drawing/2014/main" id="{42E66474-09CA-4F9B-AFF6-EB7BCFBF3B72}"/>
                </a:ext>
              </a:extLst>
            </p:cNvPr>
            <p:cNvSpPr/>
            <p:nvPr/>
          </p:nvSpPr>
          <p:spPr>
            <a:xfrm>
              <a:off x="720558" y="2743293"/>
              <a:ext cx="60513" cy="132554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1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" name="tx33">
              <a:extLst>
                <a:ext uri="{FF2B5EF4-FFF2-40B4-BE49-F238E27FC236}">
                  <a16:creationId xmlns:a16="http://schemas.microsoft.com/office/drawing/2014/main" id="{E2A7B0DC-9A64-4DB7-B7CF-1F53D45EB4D1}"/>
                </a:ext>
              </a:extLst>
            </p:cNvPr>
            <p:cNvSpPr/>
            <p:nvPr/>
          </p:nvSpPr>
          <p:spPr>
            <a:xfrm>
              <a:off x="1670180" y="2743293"/>
              <a:ext cx="60513" cy="132554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2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" name="tx34">
              <a:extLst>
                <a:ext uri="{FF2B5EF4-FFF2-40B4-BE49-F238E27FC236}">
                  <a16:creationId xmlns:a16="http://schemas.microsoft.com/office/drawing/2014/main" id="{A2E28DF9-0C61-4C9D-80B1-156328E2EA2D}"/>
                </a:ext>
              </a:extLst>
            </p:cNvPr>
            <p:cNvSpPr/>
            <p:nvPr/>
          </p:nvSpPr>
          <p:spPr>
            <a:xfrm>
              <a:off x="2619802" y="2741872"/>
              <a:ext cx="60513" cy="132554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3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" name="tx35">
              <a:extLst>
                <a:ext uri="{FF2B5EF4-FFF2-40B4-BE49-F238E27FC236}">
                  <a16:creationId xmlns:a16="http://schemas.microsoft.com/office/drawing/2014/main" id="{53C322EB-8804-43BC-88B1-45183FEE6C0A}"/>
                </a:ext>
              </a:extLst>
            </p:cNvPr>
            <p:cNvSpPr/>
            <p:nvPr/>
          </p:nvSpPr>
          <p:spPr>
            <a:xfrm>
              <a:off x="3569424" y="2743618"/>
              <a:ext cx="60513" cy="132554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4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tx36">
              <a:extLst>
                <a:ext uri="{FF2B5EF4-FFF2-40B4-BE49-F238E27FC236}">
                  <a16:creationId xmlns:a16="http://schemas.microsoft.com/office/drawing/2014/main" id="{5F5E7290-42D0-4884-B3A2-7E15A3036441}"/>
                </a:ext>
              </a:extLst>
            </p:cNvPr>
            <p:cNvSpPr/>
            <p:nvPr/>
          </p:nvSpPr>
          <p:spPr>
            <a:xfrm>
              <a:off x="4519045" y="2743346"/>
              <a:ext cx="60513" cy="132554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5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tx37">
              <a:extLst>
                <a:ext uri="{FF2B5EF4-FFF2-40B4-BE49-F238E27FC236}">
                  <a16:creationId xmlns:a16="http://schemas.microsoft.com/office/drawing/2014/main" id="{1E9E02C7-67E0-4C4C-9376-7C4F022488E2}"/>
                </a:ext>
              </a:extLst>
            </p:cNvPr>
            <p:cNvSpPr/>
            <p:nvPr/>
          </p:nvSpPr>
          <p:spPr>
            <a:xfrm>
              <a:off x="5468667" y="2741926"/>
              <a:ext cx="60513" cy="132554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6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" name="tx38">
              <a:extLst>
                <a:ext uri="{FF2B5EF4-FFF2-40B4-BE49-F238E27FC236}">
                  <a16:creationId xmlns:a16="http://schemas.microsoft.com/office/drawing/2014/main" id="{F4AF8C74-8EAD-4A05-A3D7-1FA168766BFA}"/>
                </a:ext>
              </a:extLst>
            </p:cNvPr>
            <p:cNvSpPr/>
            <p:nvPr/>
          </p:nvSpPr>
          <p:spPr>
            <a:xfrm>
              <a:off x="2851698" y="2835330"/>
              <a:ext cx="553258" cy="21683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Měření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" name="tx39">
              <a:extLst>
                <a:ext uri="{FF2B5EF4-FFF2-40B4-BE49-F238E27FC236}">
                  <a16:creationId xmlns:a16="http://schemas.microsoft.com/office/drawing/2014/main" id="{D22A4787-467A-4BFA-A32B-CC9D87B30A43}"/>
                </a:ext>
              </a:extLst>
            </p:cNvPr>
            <p:cNvSpPr/>
            <p:nvPr/>
          </p:nvSpPr>
          <p:spPr>
            <a:xfrm rot="16200000">
              <a:off x="-111838" y="1413823"/>
              <a:ext cx="464406" cy="21680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Skóre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" name="rc40">
              <a:extLst>
                <a:ext uri="{FF2B5EF4-FFF2-40B4-BE49-F238E27FC236}">
                  <a16:creationId xmlns:a16="http://schemas.microsoft.com/office/drawing/2014/main" id="{3CF7F875-EE93-42FA-9BA8-1384BA0D19D9}"/>
                </a:ext>
              </a:extLst>
            </p:cNvPr>
            <p:cNvSpPr/>
            <p:nvPr/>
          </p:nvSpPr>
          <p:spPr>
            <a:xfrm>
              <a:off x="1916641" y="3147707"/>
              <a:ext cx="2417498" cy="35863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99" name="tx41">
              <a:extLst>
                <a:ext uri="{FF2B5EF4-FFF2-40B4-BE49-F238E27FC236}">
                  <a16:creationId xmlns:a16="http://schemas.microsoft.com/office/drawing/2014/main" id="{7D426F5E-F085-4DA3-BC0E-27CBEDC36008}"/>
                </a:ext>
              </a:extLst>
            </p:cNvPr>
            <p:cNvSpPr/>
            <p:nvPr/>
          </p:nvSpPr>
          <p:spPr>
            <a:xfrm>
              <a:off x="1921176" y="3205886"/>
              <a:ext cx="642175" cy="21683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Skupina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" name="pl42">
              <a:extLst>
                <a:ext uri="{FF2B5EF4-FFF2-40B4-BE49-F238E27FC236}">
                  <a16:creationId xmlns:a16="http://schemas.microsoft.com/office/drawing/2014/main" id="{334230EB-1DAB-42FB-A8ED-1B3FEDF1F98F}"/>
                </a:ext>
              </a:extLst>
            </p:cNvPr>
            <p:cNvSpPr/>
            <p:nvPr/>
          </p:nvSpPr>
          <p:spPr>
            <a:xfrm>
              <a:off x="2582609" y="3327024"/>
              <a:ext cx="175564" cy="0"/>
            </a:xfrm>
            <a:custGeom>
              <a:avLst/>
              <a:gdLst/>
              <a:ahLst/>
              <a:cxnLst/>
              <a:rect l="0" t="0" r="0" b="0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ln w="40651" cap="flat">
              <a:solidFill>
                <a:srgbClr val="F8766D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201" name="rc43">
              <a:extLst>
                <a:ext uri="{FF2B5EF4-FFF2-40B4-BE49-F238E27FC236}">
                  <a16:creationId xmlns:a16="http://schemas.microsoft.com/office/drawing/2014/main" id="{630AEFAD-D9E2-4947-8EFE-0A560A0688FF}"/>
                </a:ext>
              </a:extLst>
            </p:cNvPr>
            <p:cNvSpPr/>
            <p:nvPr/>
          </p:nvSpPr>
          <p:spPr>
            <a:xfrm>
              <a:off x="2569663" y="3226296"/>
              <a:ext cx="201455" cy="201456"/>
            </a:xfrm>
            <a:prstGeom prst="rect">
              <a:avLst/>
            </a:prstGeom>
            <a:solidFill>
              <a:srgbClr val="F8766D">
                <a:alpha val="20000"/>
              </a:srgbClr>
            </a:solidFill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202" name="pl45">
              <a:extLst>
                <a:ext uri="{FF2B5EF4-FFF2-40B4-BE49-F238E27FC236}">
                  <a16:creationId xmlns:a16="http://schemas.microsoft.com/office/drawing/2014/main" id="{5790907A-E4F0-4E29-AB6B-1A113AE6317A}"/>
                </a:ext>
              </a:extLst>
            </p:cNvPr>
            <p:cNvSpPr/>
            <p:nvPr/>
          </p:nvSpPr>
          <p:spPr>
            <a:xfrm>
              <a:off x="3258023" y="3327024"/>
              <a:ext cx="175564" cy="0"/>
            </a:xfrm>
            <a:custGeom>
              <a:avLst/>
              <a:gdLst/>
              <a:ahLst/>
              <a:cxnLst/>
              <a:rect l="0" t="0" r="0" b="0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ln w="40651" cap="flat">
              <a:solidFill>
                <a:srgbClr val="00BFC4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203" name="rc46">
              <a:extLst>
                <a:ext uri="{FF2B5EF4-FFF2-40B4-BE49-F238E27FC236}">
                  <a16:creationId xmlns:a16="http://schemas.microsoft.com/office/drawing/2014/main" id="{DA6318F8-4BBF-4134-B0DD-F7A301B95E53}"/>
                </a:ext>
              </a:extLst>
            </p:cNvPr>
            <p:cNvSpPr/>
            <p:nvPr/>
          </p:nvSpPr>
          <p:spPr>
            <a:xfrm>
              <a:off x="3245078" y="3226296"/>
              <a:ext cx="201455" cy="201456"/>
            </a:xfrm>
            <a:prstGeom prst="rect">
              <a:avLst/>
            </a:prstGeom>
            <a:solidFill>
              <a:srgbClr val="00BFC4">
                <a:alpha val="20000"/>
              </a:srgbClr>
            </a:solidFill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204" name="tx48">
              <a:extLst>
                <a:ext uri="{FF2B5EF4-FFF2-40B4-BE49-F238E27FC236}">
                  <a16:creationId xmlns:a16="http://schemas.microsoft.com/office/drawing/2014/main" id="{FFE2FC14-9D32-4494-8C1D-0CD40D6523BA}"/>
                </a:ext>
              </a:extLst>
            </p:cNvPr>
            <p:cNvSpPr/>
            <p:nvPr/>
          </p:nvSpPr>
          <p:spPr>
            <a:xfrm>
              <a:off x="2850477" y="3265800"/>
              <a:ext cx="308738" cy="132554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Hlavní</a:t>
              </a:r>
              <a:endPara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" name="tx49">
              <a:extLst>
                <a:ext uri="{FF2B5EF4-FFF2-40B4-BE49-F238E27FC236}">
                  <a16:creationId xmlns:a16="http://schemas.microsoft.com/office/drawing/2014/main" id="{CCBE084F-579F-4241-96E4-5D0703AD357F}"/>
                </a:ext>
              </a:extLst>
            </p:cNvPr>
            <p:cNvSpPr/>
            <p:nvPr/>
          </p:nvSpPr>
          <p:spPr>
            <a:xfrm>
              <a:off x="3526991" y="3265800"/>
              <a:ext cx="719976" cy="132554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Znevýhodněná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" name="tx50">
              <a:extLst>
                <a:ext uri="{FF2B5EF4-FFF2-40B4-BE49-F238E27FC236}">
                  <a16:creationId xmlns:a16="http://schemas.microsoft.com/office/drawing/2014/main" id="{32A4BE9B-176B-4175-A66A-6F7EEC25364B}"/>
                </a:ext>
              </a:extLst>
            </p:cNvPr>
            <p:cNvSpPr/>
            <p:nvPr/>
          </p:nvSpPr>
          <p:spPr>
            <a:xfrm>
              <a:off x="382082" y="33798"/>
              <a:ext cx="1723992" cy="240948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20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Prosociální chování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" name="tx51">
              <a:extLst>
                <a:ext uri="{FF2B5EF4-FFF2-40B4-BE49-F238E27FC236}">
                  <a16:creationId xmlns:a16="http://schemas.microsoft.com/office/drawing/2014/main" id="{2FB3F146-A4B8-4078-A585-245616380D4B}"/>
                </a:ext>
              </a:extLst>
            </p:cNvPr>
            <p:cNvSpPr/>
            <p:nvPr/>
          </p:nvSpPr>
          <p:spPr>
            <a:xfrm>
              <a:off x="3861391" y="3553736"/>
              <a:ext cx="1828964" cy="132554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95% intervaly spolehlivosti (bootstrap)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4090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TextShape 1"/>
          <p:cNvSpPr txBox="1"/>
          <p:nvPr/>
        </p:nvSpPr>
        <p:spPr>
          <a:xfrm>
            <a:off x="550440" y="414360"/>
            <a:ext cx="888566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cs-CZ" sz="2400" b="1" spc="-1" dirty="0">
                <a:solidFill>
                  <a:srgbClr val="034EA2"/>
                </a:solidFill>
                <a:latin typeface="Calibri"/>
              </a:rPr>
              <a:t>Srovnání všech dětí se skupinou speciálně podpořených sociálně znevýhodněných dětí 2/3</a:t>
            </a:r>
            <a:endParaRPr lang="cs-CZ" sz="2400" b="0" strike="noStrike" spc="-1" dirty="0">
              <a:solidFill>
                <a:srgbClr val="262626"/>
              </a:solidFill>
              <a:latin typeface="Calibri"/>
            </a:endParaRPr>
          </a:p>
        </p:txBody>
      </p:sp>
      <p:pic>
        <p:nvPicPr>
          <p:cNvPr id="81" name="Picture 5">
            <a:extLst>
              <a:ext uri="{FF2B5EF4-FFF2-40B4-BE49-F238E27FC236}">
                <a16:creationId xmlns:a16="http://schemas.microsoft.com/office/drawing/2014/main" id="{181B14B6-3BFD-4901-B3DB-237426E3F7C8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  <p:grpSp>
        <p:nvGrpSpPr>
          <p:cNvPr id="52" name="plot2">
            <a:extLst>
              <a:ext uri="{FF2B5EF4-FFF2-40B4-BE49-F238E27FC236}">
                <a16:creationId xmlns:a16="http://schemas.microsoft.com/office/drawing/2014/main" id="{6F279E93-F42A-4E32-8803-350389EAB2A0}"/>
              </a:ext>
            </a:extLst>
          </p:cNvPr>
          <p:cNvGrpSpPr/>
          <p:nvPr/>
        </p:nvGrpSpPr>
        <p:grpSpPr>
          <a:xfrm>
            <a:off x="2392816" y="1418337"/>
            <a:ext cx="7379552" cy="4781865"/>
            <a:chOff x="0" y="-3996"/>
            <a:chExt cx="5806440" cy="3763029"/>
          </a:xfrm>
        </p:grpSpPr>
        <p:sp>
          <p:nvSpPr>
            <p:cNvPr id="53" name="rc3">
              <a:extLst>
                <a:ext uri="{FF2B5EF4-FFF2-40B4-BE49-F238E27FC236}">
                  <a16:creationId xmlns:a16="http://schemas.microsoft.com/office/drawing/2014/main" id="{BC0B439D-A62D-499B-91FB-262699CF9D15}"/>
                </a:ext>
              </a:extLst>
            </p:cNvPr>
            <p:cNvSpPr/>
            <p:nvPr/>
          </p:nvSpPr>
          <p:spPr>
            <a:xfrm>
              <a:off x="0" y="0"/>
              <a:ext cx="5806440" cy="374904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54" name="rc4">
              <a:extLst>
                <a:ext uri="{FF2B5EF4-FFF2-40B4-BE49-F238E27FC236}">
                  <a16:creationId xmlns:a16="http://schemas.microsoft.com/office/drawing/2014/main" id="{EBE8BE71-5C6D-4ADD-86A6-FB2DA79B253E}"/>
                </a:ext>
              </a:extLst>
            </p:cNvPr>
            <p:cNvSpPr/>
            <p:nvPr/>
          </p:nvSpPr>
          <p:spPr>
            <a:xfrm>
              <a:off x="0" y="9994"/>
              <a:ext cx="5806439" cy="3749039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55" name="rc5">
              <a:extLst>
                <a:ext uri="{FF2B5EF4-FFF2-40B4-BE49-F238E27FC236}">
                  <a16:creationId xmlns:a16="http://schemas.microsoft.com/office/drawing/2014/main" id="{35A03BAF-D0DC-4542-BFD9-7185106B7515}"/>
                </a:ext>
              </a:extLst>
            </p:cNvPr>
            <p:cNvSpPr/>
            <p:nvPr/>
          </p:nvSpPr>
          <p:spPr>
            <a:xfrm>
              <a:off x="513930" y="294457"/>
              <a:ext cx="5222920" cy="2383727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56" name="pl6">
              <a:extLst>
                <a:ext uri="{FF2B5EF4-FFF2-40B4-BE49-F238E27FC236}">
                  <a16:creationId xmlns:a16="http://schemas.microsoft.com/office/drawing/2014/main" id="{EE2CD2A2-1564-4657-950C-3BCD9647CC0C}"/>
                </a:ext>
              </a:extLst>
            </p:cNvPr>
            <p:cNvSpPr/>
            <p:nvPr/>
          </p:nvSpPr>
          <p:spPr>
            <a:xfrm>
              <a:off x="751336" y="1577963"/>
              <a:ext cx="4748109" cy="259287"/>
            </a:xfrm>
            <a:custGeom>
              <a:avLst/>
              <a:gdLst/>
              <a:ahLst/>
              <a:cxnLst/>
              <a:rect l="0" t="0" r="0" b="0"/>
              <a:pathLst>
                <a:path w="4748109" h="259287">
                  <a:moveTo>
                    <a:pt x="0" y="19812"/>
                  </a:moveTo>
                  <a:lnTo>
                    <a:pt x="949621" y="0"/>
                  </a:lnTo>
                  <a:lnTo>
                    <a:pt x="1899243" y="171674"/>
                  </a:lnTo>
                  <a:lnTo>
                    <a:pt x="2848865" y="161177"/>
                  </a:lnTo>
                  <a:lnTo>
                    <a:pt x="3798487" y="195724"/>
                  </a:lnTo>
                  <a:lnTo>
                    <a:pt x="4748109" y="259287"/>
                  </a:lnTo>
                </a:path>
              </a:pathLst>
            </a:custGeom>
            <a:ln w="40651" cap="flat">
              <a:solidFill>
                <a:srgbClr val="F8766D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57" name="pl7">
              <a:extLst>
                <a:ext uri="{FF2B5EF4-FFF2-40B4-BE49-F238E27FC236}">
                  <a16:creationId xmlns:a16="http://schemas.microsoft.com/office/drawing/2014/main" id="{7F198001-43CE-4999-866F-587FAA5AF34F}"/>
                </a:ext>
              </a:extLst>
            </p:cNvPr>
            <p:cNvSpPr/>
            <p:nvPr/>
          </p:nvSpPr>
          <p:spPr>
            <a:xfrm>
              <a:off x="751336" y="1028291"/>
              <a:ext cx="4748109" cy="674732"/>
            </a:xfrm>
            <a:custGeom>
              <a:avLst/>
              <a:gdLst/>
              <a:ahLst/>
              <a:cxnLst/>
              <a:rect l="0" t="0" r="0" b="0"/>
              <a:pathLst>
                <a:path w="4748109" h="674732">
                  <a:moveTo>
                    <a:pt x="0" y="53796"/>
                  </a:moveTo>
                  <a:lnTo>
                    <a:pt x="949621" y="0"/>
                  </a:lnTo>
                  <a:lnTo>
                    <a:pt x="1899243" y="320128"/>
                  </a:lnTo>
                  <a:lnTo>
                    <a:pt x="2848865" y="241327"/>
                  </a:lnTo>
                  <a:lnTo>
                    <a:pt x="3798487" y="458030"/>
                  </a:lnTo>
                  <a:lnTo>
                    <a:pt x="4748109" y="674732"/>
                  </a:lnTo>
                </a:path>
              </a:pathLst>
            </a:custGeom>
            <a:ln w="40651" cap="flat">
              <a:solidFill>
                <a:srgbClr val="00BFC4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58" name="pg8">
              <a:extLst>
                <a:ext uri="{FF2B5EF4-FFF2-40B4-BE49-F238E27FC236}">
                  <a16:creationId xmlns:a16="http://schemas.microsoft.com/office/drawing/2014/main" id="{5E5304B9-019B-4396-BD93-94F88FBDC833}"/>
                </a:ext>
              </a:extLst>
            </p:cNvPr>
            <p:cNvSpPr/>
            <p:nvPr/>
          </p:nvSpPr>
          <p:spPr>
            <a:xfrm>
              <a:off x="751336" y="1528082"/>
              <a:ext cx="4748109" cy="417559"/>
            </a:xfrm>
            <a:custGeom>
              <a:avLst/>
              <a:gdLst/>
              <a:ahLst/>
              <a:cxnLst/>
              <a:rect l="0" t="0" r="0" b="0"/>
              <a:pathLst>
                <a:path w="4748109" h="417559">
                  <a:moveTo>
                    <a:pt x="0" y="25998"/>
                  </a:moveTo>
                  <a:lnTo>
                    <a:pt x="949621" y="0"/>
                  </a:lnTo>
                  <a:lnTo>
                    <a:pt x="1899243" y="163015"/>
                  </a:lnTo>
                  <a:lnTo>
                    <a:pt x="2848865" y="152918"/>
                  </a:lnTo>
                  <a:lnTo>
                    <a:pt x="3798487" y="134113"/>
                  </a:lnTo>
                  <a:lnTo>
                    <a:pt x="4748109" y="197582"/>
                  </a:lnTo>
                  <a:lnTo>
                    <a:pt x="4748109" y="417559"/>
                  </a:lnTo>
                  <a:lnTo>
                    <a:pt x="3798487" y="346105"/>
                  </a:lnTo>
                  <a:lnTo>
                    <a:pt x="2848865" y="272837"/>
                  </a:lnTo>
                  <a:lnTo>
                    <a:pt x="1899243" y="276623"/>
                  </a:lnTo>
                  <a:lnTo>
                    <a:pt x="949621" y="99500"/>
                  </a:lnTo>
                  <a:lnTo>
                    <a:pt x="0" y="112140"/>
                  </a:lnTo>
                  <a:close/>
                </a:path>
              </a:pathLst>
            </a:custGeom>
            <a:solidFill>
              <a:srgbClr val="F8766D">
                <a:alpha val="20000"/>
              </a:srgbClr>
            </a:solidFill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59" name="pg9">
              <a:extLst>
                <a:ext uri="{FF2B5EF4-FFF2-40B4-BE49-F238E27FC236}">
                  <a16:creationId xmlns:a16="http://schemas.microsoft.com/office/drawing/2014/main" id="{52670C88-437C-4A3C-B564-15CF59B9A4DF}"/>
                </a:ext>
              </a:extLst>
            </p:cNvPr>
            <p:cNvSpPr/>
            <p:nvPr/>
          </p:nvSpPr>
          <p:spPr>
            <a:xfrm>
              <a:off x="751336" y="850989"/>
              <a:ext cx="4748109" cy="1458801"/>
            </a:xfrm>
            <a:custGeom>
              <a:avLst/>
              <a:gdLst/>
              <a:ahLst/>
              <a:cxnLst/>
              <a:rect l="0" t="0" r="0" b="0"/>
              <a:pathLst>
                <a:path w="4748109" h="1458801">
                  <a:moveTo>
                    <a:pt x="0" y="64404"/>
                  </a:moveTo>
                  <a:lnTo>
                    <a:pt x="949621" y="0"/>
                  </a:lnTo>
                  <a:lnTo>
                    <a:pt x="1899243" y="261028"/>
                  </a:lnTo>
                  <a:lnTo>
                    <a:pt x="2848865" y="179116"/>
                  </a:lnTo>
                  <a:lnTo>
                    <a:pt x="3798487" y="165810"/>
                  </a:lnTo>
                  <a:lnTo>
                    <a:pt x="4748109" y="245267"/>
                  </a:lnTo>
                  <a:lnTo>
                    <a:pt x="4748109" y="1458801"/>
                  </a:lnTo>
                  <a:lnTo>
                    <a:pt x="3798487" y="1177088"/>
                  </a:lnTo>
                  <a:lnTo>
                    <a:pt x="2848865" y="647022"/>
                  </a:lnTo>
                  <a:lnTo>
                    <a:pt x="1899243" y="733833"/>
                  </a:lnTo>
                  <a:lnTo>
                    <a:pt x="949621" y="374304"/>
                  </a:lnTo>
                  <a:lnTo>
                    <a:pt x="0" y="414462"/>
                  </a:lnTo>
                  <a:close/>
                </a:path>
              </a:pathLst>
            </a:custGeom>
            <a:solidFill>
              <a:srgbClr val="00BFC4">
                <a:alpha val="20000"/>
              </a:srgbClr>
            </a:solidFill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60" name="tx10">
              <a:extLst>
                <a:ext uri="{FF2B5EF4-FFF2-40B4-BE49-F238E27FC236}">
                  <a16:creationId xmlns:a16="http://schemas.microsoft.com/office/drawing/2014/main" id="{F50AA5CA-6959-4B29-A49F-68799E172C59}"/>
                </a:ext>
              </a:extLst>
            </p:cNvPr>
            <p:cNvSpPr/>
            <p:nvPr/>
          </p:nvSpPr>
          <p:spPr>
            <a:xfrm>
              <a:off x="507097" y="1415464"/>
              <a:ext cx="252258" cy="22146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F8766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4.5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x11">
              <a:extLst>
                <a:ext uri="{FF2B5EF4-FFF2-40B4-BE49-F238E27FC236}">
                  <a16:creationId xmlns:a16="http://schemas.microsoft.com/office/drawing/2014/main" id="{E83769F8-C3A6-4B03-88AC-3F33FC5E44F6}"/>
                </a:ext>
              </a:extLst>
            </p:cNvPr>
            <p:cNvSpPr/>
            <p:nvPr/>
          </p:nvSpPr>
          <p:spPr>
            <a:xfrm>
              <a:off x="5509861" y="1806615"/>
              <a:ext cx="252258" cy="22146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F8766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3.4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tx12">
              <a:extLst>
                <a:ext uri="{FF2B5EF4-FFF2-40B4-BE49-F238E27FC236}">
                  <a16:creationId xmlns:a16="http://schemas.microsoft.com/office/drawing/2014/main" id="{84ED413F-077E-49CD-9303-FB115D5CFBA8}"/>
                </a:ext>
              </a:extLst>
            </p:cNvPr>
            <p:cNvSpPr/>
            <p:nvPr/>
          </p:nvSpPr>
          <p:spPr>
            <a:xfrm>
              <a:off x="517805" y="884108"/>
              <a:ext cx="252258" cy="22146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00BFC4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6.9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tx13">
              <a:extLst>
                <a:ext uri="{FF2B5EF4-FFF2-40B4-BE49-F238E27FC236}">
                  <a16:creationId xmlns:a16="http://schemas.microsoft.com/office/drawing/2014/main" id="{36414429-7BB0-4242-A5A5-5B8CDD99EB9F}"/>
                </a:ext>
              </a:extLst>
            </p:cNvPr>
            <p:cNvSpPr/>
            <p:nvPr/>
          </p:nvSpPr>
          <p:spPr>
            <a:xfrm>
              <a:off x="5529259" y="1560750"/>
              <a:ext cx="100903" cy="22146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00BFC4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4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pl14">
              <a:extLst>
                <a:ext uri="{FF2B5EF4-FFF2-40B4-BE49-F238E27FC236}">
                  <a16:creationId xmlns:a16="http://schemas.microsoft.com/office/drawing/2014/main" id="{397294C9-0F59-4D90-BBE6-77AD1F781A3C}"/>
                </a:ext>
              </a:extLst>
            </p:cNvPr>
            <p:cNvSpPr/>
            <p:nvPr/>
          </p:nvSpPr>
          <p:spPr>
            <a:xfrm>
              <a:off x="513930" y="294457"/>
              <a:ext cx="0" cy="2383727"/>
            </a:xfrm>
            <a:custGeom>
              <a:avLst/>
              <a:gdLst/>
              <a:ahLst/>
              <a:cxnLst/>
              <a:rect l="0" t="0" r="0" b="0"/>
              <a:pathLst>
                <a:path h="2383727">
                  <a:moveTo>
                    <a:pt x="0" y="2383727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65" name="tx15">
              <a:extLst>
                <a:ext uri="{FF2B5EF4-FFF2-40B4-BE49-F238E27FC236}">
                  <a16:creationId xmlns:a16="http://schemas.microsoft.com/office/drawing/2014/main" id="{5635FA10-9A3D-456C-8C94-0FBA9E9CE20C}"/>
                </a:ext>
              </a:extLst>
            </p:cNvPr>
            <p:cNvSpPr/>
            <p:nvPr/>
          </p:nvSpPr>
          <p:spPr>
            <a:xfrm>
              <a:off x="295231" y="2528147"/>
              <a:ext cx="153877" cy="13538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0.0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tx16">
              <a:extLst>
                <a:ext uri="{FF2B5EF4-FFF2-40B4-BE49-F238E27FC236}">
                  <a16:creationId xmlns:a16="http://schemas.microsoft.com/office/drawing/2014/main" id="{1884DAA7-62BB-4756-A33B-1A3337A1F104}"/>
                </a:ext>
              </a:extLst>
            </p:cNvPr>
            <p:cNvSpPr/>
            <p:nvPr/>
          </p:nvSpPr>
          <p:spPr>
            <a:xfrm>
              <a:off x="295231" y="1986467"/>
              <a:ext cx="153877" cy="13538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2.5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tx17">
              <a:extLst>
                <a:ext uri="{FF2B5EF4-FFF2-40B4-BE49-F238E27FC236}">
                  <a16:creationId xmlns:a16="http://schemas.microsoft.com/office/drawing/2014/main" id="{1BE7EE22-EF7B-4781-8FA1-50BF33DEEEFD}"/>
                </a:ext>
              </a:extLst>
            </p:cNvPr>
            <p:cNvSpPr/>
            <p:nvPr/>
          </p:nvSpPr>
          <p:spPr>
            <a:xfrm>
              <a:off x="295231" y="1444785"/>
              <a:ext cx="153877" cy="13538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5.0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tx18">
              <a:extLst>
                <a:ext uri="{FF2B5EF4-FFF2-40B4-BE49-F238E27FC236}">
                  <a16:creationId xmlns:a16="http://schemas.microsoft.com/office/drawing/2014/main" id="{C7B28282-3472-4900-9717-D6C58BEFD124}"/>
                </a:ext>
              </a:extLst>
            </p:cNvPr>
            <p:cNvSpPr/>
            <p:nvPr/>
          </p:nvSpPr>
          <p:spPr>
            <a:xfrm>
              <a:off x="295231" y="904468"/>
              <a:ext cx="153877" cy="13538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7.5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tx19">
              <a:extLst>
                <a:ext uri="{FF2B5EF4-FFF2-40B4-BE49-F238E27FC236}">
                  <a16:creationId xmlns:a16="http://schemas.microsoft.com/office/drawing/2014/main" id="{DC9C68D5-1065-4C1F-A055-05C0A63D8CC4}"/>
                </a:ext>
              </a:extLst>
            </p:cNvPr>
            <p:cNvSpPr/>
            <p:nvPr/>
          </p:nvSpPr>
          <p:spPr>
            <a:xfrm>
              <a:off x="232409" y="361422"/>
              <a:ext cx="215681" cy="13538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10.0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pl20">
              <a:extLst>
                <a:ext uri="{FF2B5EF4-FFF2-40B4-BE49-F238E27FC236}">
                  <a16:creationId xmlns:a16="http://schemas.microsoft.com/office/drawing/2014/main" id="{476BB63A-4EB2-4A80-8BF9-57CD6C6959AB}"/>
                </a:ext>
              </a:extLst>
            </p:cNvPr>
            <p:cNvSpPr/>
            <p:nvPr/>
          </p:nvSpPr>
          <p:spPr>
            <a:xfrm>
              <a:off x="479136" y="2569834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71" name="pl21">
              <a:extLst>
                <a:ext uri="{FF2B5EF4-FFF2-40B4-BE49-F238E27FC236}">
                  <a16:creationId xmlns:a16="http://schemas.microsoft.com/office/drawing/2014/main" id="{1AE6FF6F-290C-4B78-9E64-C7A89BCBA7EC}"/>
                </a:ext>
              </a:extLst>
            </p:cNvPr>
            <p:cNvSpPr/>
            <p:nvPr/>
          </p:nvSpPr>
          <p:spPr>
            <a:xfrm>
              <a:off x="479136" y="2028077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72" name="pl22">
              <a:extLst>
                <a:ext uri="{FF2B5EF4-FFF2-40B4-BE49-F238E27FC236}">
                  <a16:creationId xmlns:a16="http://schemas.microsoft.com/office/drawing/2014/main" id="{F1AF8B6E-E25E-49E3-B0F8-5D2B5081E6E7}"/>
                </a:ext>
              </a:extLst>
            </p:cNvPr>
            <p:cNvSpPr/>
            <p:nvPr/>
          </p:nvSpPr>
          <p:spPr>
            <a:xfrm>
              <a:off x="479136" y="1486321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73" name="pl23">
              <a:extLst>
                <a:ext uri="{FF2B5EF4-FFF2-40B4-BE49-F238E27FC236}">
                  <a16:creationId xmlns:a16="http://schemas.microsoft.com/office/drawing/2014/main" id="{9FB256B8-0C91-450C-8EFC-A1E5A9D9355E}"/>
                </a:ext>
              </a:extLst>
            </p:cNvPr>
            <p:cNvSpPr/>
            <p:nvPr/>
          </p:nvSpPr>
          <p:spPr>
            <a:xfrm>
              <a:off x="479136" y="944565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74" name="pl24">
              <a:extLst>
                <a:ext uri="{FF2B5EF4-FFF2-40B4-BE49-F238E27FC236}">
                  <a16:creationId xmlns:a16="http://schemas.microsoft.com/office/drawing/2014/main" id="{D2F60743-F417-4419-B7B0-B03815A28090}"/>
                </a:ext>
              </a:extLst>
            </p:cNvPr>
            <p:cNvSpPr/>
            <p:nvPr/>
          </p:nvSpPr>
          <p:spPr>
            <a:xfrm>
              <a:off x="479136" y="40280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75" name="pl25">
              <a:extLst>
                <a:ext uri="{FF2B5EF4-FFF2-40B4-BE49-F238E27FC236}">
                  <a16:creationId xmlns:a16="http://schemas.microsoft.com/office/drawing/2014/main" id="{D995CB12-E7D5-4093-B6BE-20FD85B2161C}"/>
                </a:ext>
              </a:extLst>
            </p:cNvPr>
            <p:cNvSpPr/>
            <p:nvPr/>
          </p:nvSpPr>
          <p:spPr>
            <a:xfrm>
              <a:off x="513930" y="2678185"/>
              <a:ext cx="5222920" cy="0"/>
            </a:xfrm>
            <a:custGeom>
              <a:avLst/>
              <a:gdLst/>
              <a:ahLst/>
              <a:cxnLst/>
              <a:rect l="0" t="0" r="0" b="0"/>
              <a:pathLst>
                <a:path w="5222920">
                  <a:moveTo>
                    <a:pt x="0" y="0"/>
                  </a:moveTo>
                  <a:lnTo>
                    <a:pt x="5222920" y="0"/>
                  </a:lnTo>
                </a:path>
              </a:pathLst>
            </a:custGeom>
            <a:ln w="13550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76" name="pl26">
              <a:extLst>
                <a:ext uri="{FF2B5EF4-FFF2-40B4-BE49-F238E27FC236}">
                  <a16:creationId xmlns:a16="http://schemas.microsoft.com/office/drawing/2014/main" id="{11E52374-2D44-415E-8A97-699161944405}"/>
                </a:ext>
              </a:extLst>
            </p:cNvPr>
            <p:cNvSpPr/>
            <p:nvPr/>
          </p:nvSpPr>
          <p:spPr>
            <a:xfrm>
              <a:off x="751336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77" name="pl27">
              <a:extLst>
                <a:ext uri="{FF2B5EF4-FFF2-40B4-BE49-F238E27FC236}">
                  <a16:creationId xmlns:a16="http://schemas.microsoft.com/office/drawing/2014/main" id="{9A01D63B-B3A1-4AF3-8B71-BF695C80C2A8}"/>
                </a:ext>
              </a:extLst>
            </p:cNvPr>
            <p:cNvSpPr/>
            <p:nvPr/>
          </p:nvSpPr>
          <p:spPr>
            <a:xfrm>
              <a:off x="1700958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78" name="pl28">
              <a:extLst>
                <a:ext uri="{FF2B5EF4-FFF2-40B4-BE49-F238E27FC236}">
                  <a16:creationId xmlns:a16="http://schemas.microsoft.com/office/drawing/2014/main" id="{17DD413F-5AC0-455C-8FB0-DB44372805C4}"/>
                </a:ext>
              </a:extLst>
            </p:cNvPr>
            <p:cNvSpPr/>
            <p:nvPr/>
          </p:nvSpPr>
          <p:spPr>
            <a:xfrm>
              <a:off x="2650579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79" name="pl29">
              <a:extLst>
                <a:ext uri="{FF2B5EF4-FFF2-40B4-BE49-F238E27FC236}">
                  <a16:creationId xmlns:a16="http://schemas.microsoft.com/office/drawing/2014/main" id="{4F9DB53C-B9CA-4008-B0AB-71AC92838098}"/>
                </a:ext>
              </a:extLst>
            </p:cNvPr>
            <p:cNvSpPr/>
            <p:nvPr/>
          </p:nvSpPr>
          <p:spPr>
            <a:xfrm>
              <a:off x="3600201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80" name="pl30">
              <a:extLst>
                <a:ext uri="{FF2B5EF4-FFF2-40B4-BE49-F238E27FC236}">
                  <a16:creationId xmlns:a16="http://schemas.microsoft.com/office/drawing/2014/main" id="{8ACEF031-4985-49B2-A8D1-CCD9B8331FD6}"/>
                </a:ext>
              </a:extLst>
            </p:cNvPr>
            <p:cNvSpPr/>
            <p:nvPr/>
          </p:nvSpPr>
          <p:spPr>
            <a:xfrm>
              <a:off x="4549823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88" name="pl31">
              <a:extLst>
                <a:ext uri="{FF2B5EF4-FFF2-40B4-BE49-F238E27FC236}">
                  <a16:creationId xmlns:a16="http://schemas.microsoft.com/office/drawing/2014/main" id="{2F57B24A-6CAD-445E-BD73-E667D1B69D09}"/>
                </a:ext>
              </a:extLst>
            </p:cNvPr>
            <p:cNvSpPr/>
            <p:nvPr/>
          </p:nvSpPr>
          <p:spPr>
            <a:xfrm>
              <a:off x="5499445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89" name="tx32">
              <a:extLst>
                <a:ext uri="{FF2B5EF4-FFF2-40B4-BE49-F238E27FC236}">
                  <a16:creationId xmlns:a16="http://schemas.microsoft.com/office/drawing/2014/main" id="{2587607A-46FA-42A7-877A-A81A45C0998A}"/>
                </a:ext>
              </a:extLst>
            </p:cNvPr>
            <p:cNvSpPr/>
            <p:nvPr/>
          </p:nvSpPr>
          <p:spPr>
            <a:xfrm>
              <a:off x="719914" y="2740465"/>
              <a:ext cx="61804" cy="13538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1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tx33">
              <a:extLst>
                <a:ext uri="{FF2B5EF4-FFF2-40B4-BE49-F238E27FC236}">
                  <a16:creationId xmlns:a16="http://schemas.microsoft.com/office/drawing/2014/main" id="{353188C1-D1EF-4DC8-B06E-312DAFABD83D}"/>
                </a:ext>
              </a:extLst>
            </p:cNvPr>
            <p:cNvSpPr/>
            <p:nvPr/>
          </p:nvSpPr>
          <p:spPr>
            <a:xfrm>
              <a:off x="1669535" y="2740465"/>
              <a:ext cx="61804" cy="13538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2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tx34">
              <a:extLst>
                <a:ext uri="{FF2B5EF4-FFF2-40B4-BE49-F238E27FC236}">
                  <a16:creationId xmlns:a16="http://schemas.microsoft.com/office/drawing/2014/main" id="{6190976C-4CCC-4D47-8842-199D189431D4}"/>
                </a:ext>
              </a:extLst>
            </p:cNvPr>
            <p:cNvSpPr/>
            <p:nvPr/>
          </p:nvSpPr>
          <p:spPr>
            <a:xfrm>
              <a:off x="2619158" y="2739044"/>
              <a:ext cx="61804" cy="13538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3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tx35">
              <a:extLst>
                <a:ext uri="{FF2B5EF4-FFF2-40B4-BE49-F238E27FC236}">
                  <a16:creationId xmlns:a16="http://schemas.microsoft.com/office/drawing/2014/main" id="{0FA55FAB-4AC6-4F37-A301-DCAC30E5929E}"/>
                </a:ext>
              </a:extLst>
            </p:cNvPr>
            <p:cNvSpPr/>
            <p:nvPr/>
          </p:nvSpPr>
          <p:spPr>
            <a:xfrm>
              <a:off x="3568780" y="2740790"/>
              <a:ext cx="61804" cy="13538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4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tx36">
              <a:extLst>
                <a:ext uri="{FF2B5EF4-FFF2-40B4-BE49-F238E27FC236}">
                  <a16:creationId xmlns:a16="http://schemas.microsoft.com/office/drawing/2014/main" id="{AD33BD6C-F308-45D2-BEFD-846793FD7D15}"/>
                </a:ext>
              </a:extLst>
            </p:cNvPr>
            <p:cNvSpPr/>
            <p:nvPr/>
          </p:nvSpPr>
          <p:spPr>
            <a:xfrm>
              <a:off x="4518400" y="2740517"/>
              <a:ext cx="61804" cy="13538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5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tx37">
              <a:extLst>
                <a:ext uri="{FF2B5EF4-FFF2-40B4-BE49-F238E27FC236}">
                  <a16:creationId xmlns:a16="http://schemas.microsoft.com/office/drawing/2014/main" id="{E224E914-3C8C-4957-8808-B4CBF5BC002D}"/>
                </a:ext>
              </a:extLst>
            </p:cNvPr>
            <p:cNvSpPr/>
            <p:nvPr/>
          </p:nvSpPr>
          <p:spPr>
            <a:xfrm>
              <a:off x="5468022" y="2739099"/>
              <a:ext cx="61804" cy="13538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6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tx38">
              <a:extLst>
                <a:ext uri="{FF2B5EF4-FFF2-40B4-BE49-F238E27FC236}">
                  <a16:creationId xmlns:a16="http://schemas.microsoft.com/office/drawing/2014/main" id="{3C2D9D7B-E681-4762-8057-82978D020025}"/>
                </a:ext>
              </a:extLst>
            </p:cNvPr>
            <p:cNvSpPr/>
            <p:nvPr/>
          </p:nvSpPr>
          <p:spPr>
            <a:xfrm>
              <a:off x="2845799" y="2830704"/>
              <a:ext cx="565058" cy="22146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Měření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tx39">
              <a:extLst>
                <a:ext uri="{FF2B5EF4-FFF2-40B4-BE49-F238E27FC236}">
                  <a16:creationId xmlns:a16="http://schemas.microsoft.com/office/drawing/2014/main" id="{F7F0504B-5887-428D-9A3D-431301A9539D}"/>
                </a:ext>
              </a:extLst>
            </p:cNvPr>
            <p:cNvSpPr/>
            <p:nvPr/>
          </p:nvSpPr>
          <p:spPr>
            <a:xfrm rot="16200000">
              <a:off x="-116792" y="1411511"/>
              <a:ext cx="474311" cy="221432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Skóre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rc40">
              <a:extLst>
                <a:ext uri="{FF2B5EF4-FFF2-40B4-BE49-F238E27FC236}">
                  <a16:creationId xmlns:a16="http://schemas.microsoft.com/office/drawing/2014/main" id="{42925EA3-824B-4A3F-A494-C253A191F3C4}"/>
                </a:ext>
              </a:extLst>
            </p:cNvPr>
            <p:cNvSpPr/>
            <p:nvPr/>
          </p:nvSpPr>
          <p:spPr>
            <a:xfrm>
              <a:off x="1916641" y="3147707"/>
              <a:ext cx="2417498" cy="35863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98" name="tx41">
              <a:extLst>
                <a:ext uri="{FF2B5EF4-FFF2-40B4-BE49-F238E27FC236}">
                  <a16:creationId xmlns:a16="http://schemas.microsoft.com/office/drawing/2014/main" id="{9DB6630D-086A-4846-82AC-D8D6426E383D}"/>
                </a:ext>
              </a:extLst>
            </p:cNvPr>
            <p:cNvSpPr/>
            <p:nvPr/>
          </p:nvSpPr>
          <p:spPr>
            <a:xfrm>
              <a:off x="1914328" y="3201261"/>
              <a:ext cx="655871" cy="22146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Skupina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pl42">
              <a:extLst>
                <a:ext uri="{FF2B5EF4-FFF2-40B4-BE49-F238E27FC236}">
                  <a16:creationId xmlns:a16="http://schemas.microsoft.com/office/drawing/2014/main" id="{22A6A706-6433-426C-90EE-2C37D67A3D80}"/>
                </a:ext>
              </a:extLst>
            </p:cNvPr>
            <p:cNvSpPr/>
            <p:nvPr/>
          </p:nvSpPr>
          <p:spPr>
            <a:xfrm>
              <a:off x="2582609" y="3327024"/>
              <a:ext cx="175564" cy="0"/>
            </a:xfrm>
            <a:custGeom>
              <a:avLst/>
              <a:gdLst/>
              <a:ahLst/>
              <a:cxnLst/>
              <a:rect l="0" t="0" r="0" b="0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ln w="40651" cap="flat">
              <a:solidFill>
                <a:srgbClr val="F8766D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00" name="rc43">
              <a:extLst>
                <a:ext uri="{FF2B5EF4-FFF2-40B4-BE49-F238E27FC236}">
                  <a16:creationId xmlns:a16="http://schemas.microsoft.com/office/drawing/2014/main" id="{715F993B-CBC7-4449-AC07-29971661E872}"/>
                </a:ext>
              </a:extLst>
            </p:cNvPr>
            <p:cNvSpPr/>
            <p:nvPr/>
          </p:nvSpPr>
          <p:spPr>
            <a:xfrm>
              <a:off x="2569663" y="3226296"/>
              <a:ext cx="201455" cy="201456"/>
            </a:xfrm>
            <a:prstGeom prst="rect">
              <a:avLst/>
            </a:prstGeom>
            <a:solidFill>
              <a:srgbClr val="F8766D">
                <a:alpha val="20000"/>
              </a:srgbClr>
            </a:solidFill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01" name="pl45">
              <a:extLst>
                <a:ext uri="{FF2B5EF4-FFF2-40B4-BE49-F238E27FC236}">
                  <a16:creationId xmlns:a16="http://schemas.microsoft.com/office/drawing/2014/main" id="{87D09135-1BB8-4A67-9724-A2718BF21FF3}"/>
                </a:ext>
              </a:extLst>
            </p:cNvPr>
            <p:cNvSpPr/>
            <p:nvPr/>
          </p:nvSpPr>
          <p:spPr>
            <a:xfrm>
              <a:off x="3258023" y="3327024"/>
              <a:ext cx="175564" cy="0"/>
            </a:xfrm>
            <a:custGeom>
              <a:avLst/>
              <a:gdLst/>
              <a:ahLst/>
              <a:cxnLst/>
              <a:rect l="0" t="0" r="0" b="0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ln w="40651" cap="flat">
              <a:solidFill>
                <a:srgbClr val="00BFC4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02" name="rc46">
              <a:extLst>
                <a:ext uri="{FF2B5EF4-FFF2-40B4-BE49-F238E27FC236}">
                  <a16:creationId xmlns:a16="http://schemas.microsoft.com/office/drawing/2014/main" id="{EADA8A24-A460-48C7-ADA4-E0058C0DB521}"/>
                </a:ext>
              </a:extLst>
            </p:cNvPr>
            <p:cNvSpPr/>
            <p:nvPr/>
          </p:nvSpPr>
          <p:spPr>
            <a:xfrm>
              <a:off x="3245078" y="3226296"/>
              <a:ext cx="201455" cy="201456"/>
            </a:xfrm>
            <a:prstGeom prst="rect">
              <a:avLst/>
            </a:prstGeom>
            <a:solidFill>
              <a:srgbClr val="00BFC4">
                <a:alpha val="20000"/>
              </a:srgbClr>
            </a:solidFill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03" name="tx48">
              <a:extLst>
                <a:ext uri="{FF2B5EF4-FFF2-40B4-BE49-F238E27FC236}">
                  <a16:creationId xmlns:a16="http://schemas.microsoft.com/office/drawing/2014/main" id="{4F66C985-367E-476F-9260-EABE532BFE67}"/>
                </a:ext>
              </a:extLst>
            </p:cNvPr>
            <p:cNvSpPr/>
            <p:nvPr/>
          </p:nvSpPr>
          <p:spPr>
            <a:xfrm>
              <a:off x="2850262" y="3256013"/>
              <a:ext cx="315322" cy="13538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Hlavní</a:t>
              </a:r>
              <a:endPara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tx49">
              <a:extLst>
                <a:ext uri="{FF2B5EF4-FFF2-40B4-BE49-F238E27FC236}">
                  <a16:creationId xmlns:a16="http://schemas.microsoft.com/office/drawing/2014/main" id="{BCFDEF69-B5D4-4EBA-982A-D8352EEF6DF3}"/>
                </a:ext>
              </a:extLst>
            </p:cNvPr>
            <p:cNvSpPr/>
            <p:nvPr/>
          </p:nvSpPr>
          <p:spPr>
            <a:xfrm>
              <a:off x="3519314" y="3262969"/>
              <a:ext cx="735331" cy="13538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Znevýhodněná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" name="tx50">
              <a:extLst>
                <a:ext uri="{FF2B5EF4-FFF2-40B4-BE49-F238E27FC236}">
                  <a16:creationId xmlns:a16="http://schemas.microsoft.com/office/drawing/2014/main" id="{F84D8C39-9728-4887-B8FA-4753B22DAB5B}"/>
                </a:ext>
              </a:extLst>
            </p:cNvPr>
            <p:cNvSpPr/>
            <p:nvPr/>
          </p:nvSpPr>
          <p:spPr>
            <a:xfrm>
              <a:off x="414024" y="-3996"/>
              <a:ext cx="1166692" cy="246086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20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Hyperaktivita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" name="tx51">
              <a:extLst>
                <a:ext uri="{FF2B5EF4-FFF2-40B4-BE49-F238E27FC236}">
                  <a16:creationId xmlns:a16="http://schemas.microsoft.com/office/drawing/2014/main" id="{EE648AB4-02EC-4CD7-9E05-4C09598180B1}"/>
                </a:ext>
              </a:extLst>
            </p:cNvPr>
            <p:cNvSpPr/>
            <p:nvPr/>
          </p:nvSpPr>
          <p:spPr>
            <a:xfrm>
              <a:off x="3841890" y="3550910"/>
              <a:ext cx="1867968" cy="13538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95% intervaly spolehlivosti (bootstrap)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57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609480" y="281160"/>
            <a:ext cx="1097100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>
                <a:solidFill>
                  <a:srgbClr val="034EA2"/>
                </a:solidFill>
                <a:latin typeface="Calibri"/>
              </a:rPr>
              <a:t>Cíle projektu</a:t>
            </a:r>
            <a:endParaRPr lang="cs-CZ" sz="36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88" name="TextShape 2"/>
          <p:cNvSpPr txBox="1"/>
          <p:nvPr/>
        </p:nvSpPr>
        <p:spPr>
          <a:xfrm>
            <a:off x="609480" y="1638360"/>
            <a:ext cx="10971000" cy="4633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 marL="743040" indent="-742680">
              <a:lnSpc>
                <a:spcPct val="100000"/>
              </a:lnSpc>
              <a:spcBef>
                <a:spcPts val="799"/>
              </a:spcBef>
              <a:buClr>
                <a:srgbClr val="262626"/>
              </a:buClr>
              <a:buFont typeface="Calibri"/>
              <a:buAutoNum type="arabicPeriod"/>
            </a:pPr>
            <a:r>
              <a:rPr lang="cs-CZ" sz="4000" b="0" strike="noStrike" spc="-1" dirty="0">
                <a:solidFill>
                  <a:srgbClr val="262626"/>
                </a:solidFill>
                <a:latin typeface="Calibri"/>
              </a:rPr>
              <a:t>Spolupráce MŠ se SAS na zajištění přístupu dětí ze znevýhodněného prostředí do MŠ</a:t>
            </a:r>
          </a:p>
          <a:p>
            <a:pPr marL="743040" indent="-742680">
              <a:lnSpc>
                <a:spcPct val="100000"/>
              </a:lnSpc>
              <a:spcBef>
                <a:spcPts val="799"/>
              </a:spcBef>
              <a:buClr>
                <a:srgbClr val="262626"/>
              </a:buClr>
              <a:buFont typeface="Calibri"/>
              <a:buAutoNum type="arabicPeriod"/>
            </a:pPr>
            <a:r>
              <a:rPr lang="cs-CZ" sz="4000" b="1" strike="noStrike" spc="-1" dirty="0">
                <a:solidFill>
                  <a:srgbClr val="262626"/>
                </a:solidFill>
                <a:latin typeface="Calibri"/>
              </a:rPr>
              <a:t>Posilování kompetencí pedagogických pracovníků v mateřské škole v podpoře socio-emočních dovedností dětí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6E512131-0922-48A7-8310-6AC89AD4444D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TextShape 1"/>
          <p:cNvSpPr txBox="1"/>
          <p:nvPr/>
        </p:nvSpPr>
        <p:spPr>
          <a:xfrm>
            <a:off x="550440" y="414360"/>
            <a:ext cx="888566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cs-CZ" sz="2400" b="1" spc="-1" dirty="0">
                <a:solidFill>
                  <a:srgbClr val="034EA2"/>
                </a:solidFill>
                <a:latin typeface="Calibri"/>
              </a:rPr>
              <a:t>Srovnání všech dětí se skupinou speciálně podpořených sociálně znevýhodněných dětí 3/3</a:t>
            </a:r>
            <a:endParaRPr lang="cs-CZ" sz="2400" b="0" strike="noStrike" spc="-1" dirty="0">
              <a:solidFill>
                <a:srgbClr val="262626"/>
              </a:solidFill>
              <a:latin typeface="Calibri"/>
            </a:endParaRPr>
          </a:p>
        </p:txBody>
      </p:sp>
      <p:pic>
        <p:nvPicPr>
          <p:cNvPr id="81" name="Picture 5">
            <a:extLst>
              <a:ext uri="{FF2B5EF4-FFF2-40B4-BE49-F238E27FC236}">
                <a16:creationId xmlns:a16="http://schemas.microsoft.com/office/drawing/2014/main" id="{181B14B6-3BFD-4901-B3DB-237426E3F7C8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  <p:grpSp>
        <p:nvGrpSpPr>
          <p:cNvPr id="82" name="plot2">
            <a:extLst>
              <a:ext uri="{FF2B5EF4-FFF2-40B4-BE49-F238E27FC236}">
                <a16:creationId xmlns:a16="http://schemas.microsoft.com/office/drawing/2014/main" id="{AFF71DE7-A55C-4B00-BDC5-4EF55C9050DE}"/>
              </a:ext>
            </a:extLst>
          </p:cNvPr>
          <p:cNvGrpSpPr/>
          <p:nvPr/>
        </p:nvGrpSpPr>
        <p:grpSpPr>
          <a:xfrm>
            <a:off x="2444777" y="1446214"/>
            <a:ext cx="7300858" cy="4713286"/>
            <a:chOff x="0" y="0"/>
            <a:chExt cx="5806440" cy="3749040"/>
          </a:xfrm>
        </p:grpSpPr>
        <p:sp>
          <p:nvSpPr>
            <p:cNvPr id="83" name="rc3">
              <a:extLst>
                <a:ext uri="{FF2B5EF4-FFF2-40B4-BE49-F238E27FC236}">
                  <a16:creationId xmlns:a16="http://schemas.microsoft.com/office/drawing/2014/main" id="{53B9AC4A-114D-4306-BD25-6757E387FD7C}"/>
                </a:ext>
              </a:extLst>
            </p:cNvPr>
            <p:cNvSpPr/>
            <p:nvPr/>
          </p:nvSpPr>
          <p:spPr>
            <a:xfrm>
              <a:off x="0" y="0"/>
              <a:ext cx="5806440" cy="374904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84" name="rc4">
              <a:extLst>
                <a:ext uri="{FF2B5EF4-FFF2-40B4-BE49-F238E27FC236}">
                  <a16:creationId xmlns:a16="http://schemas.microsoft.com/office/drawing/2014/main" id="{E8EA2E0D-D2E0-4D85-98FB-96C523096760}"/>
                </a:ext>
              </a:extLst>
            </p:cNvPr>
            <p:cNvSpPr/>
            <p:nvPr/>
          </p:nvSpPr>
          <p:spPr>
            <a:xfrm>
              <a:off x="0" y="0"/>
              <a:ext cx="5806439" cy="3749039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85" name="rc5">
              <a:extLst>
                <a:ext uri="{FF2B5EF4-FFF2-40B4-BE49-F238E27FC236}">
                  <a16:creationId xmlns:a16="http://schemas.microsoft.com/office/drawing/2014/main" id="{01CA5C23-88B4-4585-8026-17FACE9BEED5}"/>
                </a:ext>
              </a:extLst>
            </p:cNvPr>
            <p:cNvSpPr/>
            <p:nvPr/>
          </p:nvSpPr>
          <p:spPr>
            <a:xfrm>
              <a:off x="513930" y="294457"/>
              <a:ext cx="5222920" cy="2383727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86" name="pl6">
              <a:extLst>
                <a:ext uri="{FF2B5EF4-FFF2-40B4-BE49-F238E27FC236}">
                  <a16:creationId xmlns:a16="http://schemas.microsoft.com/office/drawing/2014/main" id="{8758D017-BD64-4A17-818B-7C839F65E9A1}"/>
                </a:ext>
              </a:extLst>
            </p:cNvPr>
            <p:cNvSpPr/>
            <p:nvPr/>
          </p:nvSpPr>
          <p:spPr>
            <a:xfrm>
              <a:off x="751336" y="2178725"/>
              <a:ext cx="4748109" cy="43492"/>
            </a:xfrm>
            <a:custGeom>
              <a:avLst/>
              <a:gdLst/>
              <a:ahLst/>
              <a:cxnLst/>
              <a:rect l="0" t="0" r="0" b="0"/>
              <a:pathLst>
                <a:path w="4748109" h="43492">
                  <a:moveTo>
                    <a:pt x="0" y="19760"/>
                  </a:moveTo>
                  <a:lnTo>
                    <a:pt x="949621" y="0"/>
                  </a:lnTo>
                  <a:lnTo>
                    <a:pt x="1899243" y="43492"/>
                  </a:lnTo>
                  <a:lnTo>
                    <a:pt x="2848865" y="30461"/>
                  </a:lnTo>
                  <a:lnTo>
                    <a:pt x="3798487" y="34648"/>
                  </a:lnTo>
                  <a:lnTo>
                    <a:pt x="4748109" y="2984"/>
                  </a:lnTo>
                </a:path>
              </a:pathLst>
            </a:custGeom>
            <a:ln w="40651" cap="flat">
              <a:solidFill>
                <a:srgbClr val="F8766D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87" name="pl7">
              <a:extLst>
                <a:ext uri="{FF2B5EF4-FFF2-40B4-BE49-F238E27FC236}">
                  <a16:creationId xmlns:a16="http://schemas.microsoft.com/office/drawing/2014/main" id="{D61670C1-82EF-4400-A47B-4F5F345756DD}"/>
                </a:ext>
              </a:extLst>
            </p:cNvPr>
            <p:cNvSpPr/>
            <p:nvPr/>
          </p:nvSpPr>
          <p:spPr>
            <a:xfrm>
              <a:off x="751336" y="1998906"/>
              <a:ext cx="4748109" cy="137522"/>
            </a:xfrm>
            <a:custGeom>
              <a:avLst/>
              <a:gdLst/>
              <a:ahLst/>
              <a:cxnLst/>
              <a:rect l="0" t="0" r="0" b="0"/>
              <a:pathLst>
                <a:path w="4748109" h="137522">
                  <a:moveTo>
                    <a:pt x="0" y="0"/>
                  </a:moveTo>
                  <a:lnTo>
                    <a:pt x="949621" y="14396"/>
                  </a:lnTo>
                  <a:lnTo>
                    <a:pt x="1899243" y="29171"/>
                  </a:lnTo>
                  <a:lnTo>
                    <a:pt x="2848865" y="103306"/>
                  </a:lnTo>
                  <a:lnTo>
                    <a:pt x="3798487" y="137522"/>
                  </a:lnTo>
                  <a:lnTo>
                    <a:pt x="4748109" y="137522"/>
                  </a:lnTo>
                </a:path>
              </a:pathLst>
            </a:custGeom>
            <a:ln w="40651" cap="flat">
              <a:solidFill>
                <a:srgbClr val="00BFC4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07" name="pg8">
              <a:extLst>
                <a:ext uri="{FF2B5EF4-FFF2-40B4-BE49-F238E27FC236}">
                  <a16:creationId xmlns:a16="http://schemas.microsoft.com/office/drawing/2014/main" id="{448C39C9-B68D-4374-987B-425F2497B3BB}"/>
                </a:ext>
              </a:extLst>
            </p:cNvPr>
            <p:cNvSpPr/>
            <p:nvPr/>
          </p:nvSpPr>
          <p:spPr>
            <a:xfrm>
              <a:off x="751336" y="2095959"/>
              <a:ext cx="4748109" cy="191258"/>
            </a:xfrm>
            <a:custGeom>
              <a:avLst/>
              <a:gdLst/>
              <a:ahLst/>
              <a:cxnLst/>
              <a:rect l="0" t="0" r="0" b="0"/>
              <a:pathLst>
                <a:path w="4748109" h="191258">
                  <a:moveTo>
                    <a:pt x="0" y="72243"/>
                  </a:moveTo>
                  <a:lnTo>
                    <a:pt x="949621" y="50645"/>
                  </a:lnTo>
                  <a:lnTo>
                    <a:pt x="1899243" y="83599"/>
                  </a:lnTo>
                  <a:lnTo>
                    <a:pt x="2848865" y="65594"/>
                  </a:lnTo>
                  <a:lnTo>
                    <a:pt x="3798487" y="49891"/>
                  </a:lnTo>
                  <a:lnTo>
                    <a:pt x="4748109" y="0"/>
                  </a:lnTo>
                  <a:lnTo>
                    <a:pt x="4748109" y="168267"/>
                  </a:lnTo>
                  <a:lnTo>
                    <a:pt x="3798487" y="191258"/>
                  </a:lnTo>
                  <a:lnTo>
                    <a:pt x="2848865" y="156149"/>
                  </a:lnTo>
                  <a:lnTo>
                    <a:pt x="1899243" y="166425"/>
                  </a:lnTo>
                  <a:lnTo>
                    <a:pt x="949621" y="114109"/>
                  </a:lnTo>
                  <a:lnTo>
                    <a:pt x="0" y="131569"/>
                  </a:lnTo>
                  <a:close/>
                </a:path>
              </a:pathLst>
            </a:custGeom>
            <a:solidFill>
              <a:srgbClr val="F8766D">
                <a:alpha val="20000"/>
              </a:srgbClr>
            </a:solidFill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08" name="pg9">
              <a:extLst>
                <a:ext uri="{FF2B5EF4-FFF2-40B4-BE49-F238E27FC236}">
                  <a16:creationId xmlns:a16="http://schemas.microsoft.com/office/drawing/2014/main" id="{F06EE608-EB1D-4874-8754-530EBAC2E9B7}"/>
                </a:ext>
              </a:extLst>
            </p:cNvPr>
            <p:cNvSpPr/>
            <p:nvPr/>
          </p:nvSpPr>
          <p:spPr>
            <a:xfrm>
              <a:off x="751336" y="1558555"/>
              <a:ext cx="4748109" cy="967937"/>
            </a:xfrm>
            <a:custGeom>
              <a:avLst/>
              <a:gdLst/>
              <a:ahLst/>
              <a:cxnLst/>
              <a:rect l="0" t="0" r="0" b="0"/>
              <a:pathLst>
                <a:path w="4748109" h="967937">
                  <a:moveTo>
                    <a:pt x="0" y="290325"/>
                  </a:moveTo>
                  <a:lnTo>
                    <a:pt x="949621" y="306872"/>
                  </a:lnTo>
                  <a:lnTo>
                    <a:pt x="1899243" y="193718"/>
                  </a:lnTo>
                  <a:lnTo>
                    <a:pt x="2848865" y="372576"/>
                  </a:lnTo>
                  <a:lnTo>
                    <a:pt x="3798487" y="0"/>
                  </a:lnTo>
                  <a:lnTo>
                    <a:pt x="4748109" y="14446"/>
                  </a:lnTo>
                  <a:lnTo>
                    <a:pt x="4748109" y="967937"/>
                  </a:lnTo>
                  <a:lnTo>
                    <a:pt x="3798487" y="939044"/>
                  </a:lnTo>
                  <a:lnTo>
                    <a:pt x="2848865" y="703332"/>
                  </a:lnTo>
                  <a:lnTo>
                    <a:pt x="1899243" y="716021"/>
                  </a:lnTo>
                  <a:lnTo>
                    <a:pt x="949621" y="597573"/>
                  </a:lnTo>
                  <a:lnTo>
                    <a:pt x="0" y="569642"/>
                  </a:lnTo>
                  <a:close/>
                </a:path>
              </a:pathLst>
            </a:custGeom>
            <a:solidFill>
              <a:srgbClr val="00BFC4">
                <a:alpha val="20000"/>
              </a:srgbClr>
            </a:solidFill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09" name="tx10">
              <a:extLst>
                <a:ext uri="{FF2B5EF4-FFF2-40B4-BE49-F238E27FC236}">
                  <a16:creationId xmlns:a16="http://schemas.microsoft.com/office/drawing/2014/main" id="{F5F996F8-E1A6-4007-9F50-C82C4497750D}"/>
                </a:ext>
              </a:extLst>
            </p:cNvPr>
            <p:cNvSpPr/>
            <p:nvPr/>
          </p:nvSpPr>
          <p:spPr>
            <a:xfrm>
              <a:off x="530776" y="2195180"/>
              <a:ext cx="254977" cy="22385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F8766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1.7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" name="tx11">
              <a:extLst>
                <a:ext uri="{FF2B5EF4-FFF2-40B4-BE49-F238E27FC236}">
                  <a16:creationId xmlns:a16="http://schemas.microsoft.com/office/drawing/2014/main" id="{C49DBE1A-7542-4915-9C0D-47B5B3BE4649}"/>
                </a:ext>
              </a:extLst>
            </p:cNvPr>
            <p:cNvSpPr/>
            <p:nvPr/>
          </p:nvSpPr>
          <p:spPr>
            <a:xfrm>
              <a:off x="5489939" y="2173988"/>
              <a:ext cx="254977" cy="22385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F8766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1.8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tx12">
              <a:extLst>
                <a:ext uri="{FF2B5EF4-FFF2-40B4-BE49-F238E27FC236}">
                  <a16:creationId xmlns:a16="http://schemas.microsoft.com/office/drawing/2014/main" id="{B1CE5716-834F-47F6-8027-D8D2E69E84A6}"/>
                </a:ext>
              </a:extLst>
            </p:cNvPr>
            <p:cNvSpPr/>
            <p:nvPr/>
          </p:nvSpPr>
          <p:spPr>
            <a:xfrm>
              <a:off x="525422" y="1775062"/>
              <a:ext cx="254977" cy="22385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00BFC4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2.6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tx13">
              <a:extLst>
                <a:ext uri="{FF2B5EF4-FFF2-40B4-BE49-F238E27FC236}">
                  <a16:creationId xmlns:a16="http://schemas.microsoft.com/office/drawing/2014/main" id="{F9241FC7-9636-420D-BCAA-2124F809551C}"/>
                </a:ext>
              </a:extLst>
            </p:cNvPr>
            <p:cNvSpPr/>
            <p:nvPr/>
          </p:nvSpPr>
          <p:spPr>
            <a:xfrm>
              <a:off x="5518048" y="1912581"/>
              <a:ext cx="101990" cy="22385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00BFC4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2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pl14">
              <a:extLst>
                <a:ext uri="{FF2B5EF4-FFF2-40B4-BE49-F238E27FC236}">
                  <a16:creationId xmlns:a16="http://schemas.microsoft.com/office/drawing/2014/main" id="{A3A6F5A6-9047-42CF-B549-661BE80E7342}"/>
                </a:ext>
              </a:extLst>
            </p:cNvPr>
            <p:cNvSpPr/>
            <p:nvPr/>
          </p:nvSpPr>
          <p:spPr>
            <a:xfrm>
              <a:off x="513930" y="294457"/>
              <a:ext cx="0" cy="2383727"/>
            </a:xfrm>
            <a:custGeom>
              <a:avLst/>
              <a:gdLst/>
              <a:ahLst/>
              <a:cxnLst/>
              <a:rect l="0" t="0" r="0" b="0"/>
              <a:pathLst>
                <a:path h="2383727">
                  <a:moveTo>
                    <a:pt x="0" y="2383727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14" name="tx15">
              <a:extLst>
                <a:ext uri="{FF2B5EF4-FFF2-40B4-BE49-F238E27FC236}">
                  <a16:creationId xmlns:a16="http://schemas.microsoft.com/office/drawing/2014/main" id="{040BECDA-0E06-4EDA-856E-3DC3D98BCA89}"/>
                </a:ext>
              </a:extLst>
            </p:cNvPr>
            <p:cNvSpPr/>
            <p:nvPr/>
          </p:nvSpPr>
          <p:spPr>
            <a:xfrm>
              <a:off x="294403" y="2526688"/>
              <a:ext cx="155535" cy="13684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0.0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tx16">
              <a:extLst>
                <a:ext uri="{FF2B5EF4-FFF2-40B4-BE49-F238E27FC236}">
                  <a16:creationId xmlns:a16="http://schemas.microsoft.com/office/drawing/2014/main" id="{B567A3AA-1A4D-4432-8861-B824F301A209}"/>
                </a:ext>
              </a:extLst>
            </p:cNvPr>
            <p:cNvSpPr/>
            <p:nvPr/>
          </p:nvSpPr>
          <p:spPr>
            <a:xfrm>
              <a:off x="294403" y="1985007"/>
              <a:ext cx="155535" cy="13684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2.5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tx17">
              <a:extLst>
                <a:ext uri="{FF2B5EF4-FFF2-40B4-BE49-F238E27FC236}">
                  <a16:creationId xmlns:a16="http://schemas.microsoft.com/office/drawing/2014/main" id="{67E65498-BF6A-440B-9E6E-4F9D915DC34B}"/>
                </a:ext>
              </a:extLst>
            </p:cNvPr>
            <p:cNvSpPr/>
            <p:nvPr/>
          </p:nvSpPr>
          <p:spPr>
            <a:xfrm>
              <a:off x="294403" y="1443327"/>
              <a:ext cx="155535" cy="13684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5.0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tx18">
              <a:extLst>
                <a:ext uri="{FF2B5EF4-FFF2-40B4-BE49-F238E27FC236}">
                  <a16:creationId xmlns:a16="http://schemas.microsoft.com/office/drawing/2014/main" id="{7B425E99-B30A-487C-B069-EF2B9B0516AA}"/>
                </a:ext>
              </a:extLst>
            </p:cNvPr>
            <p:cNvSpPr/>
            <p:nvPr/>
          </p:nvSpPr>
          <p:spPr>
            <a:xfrm>
              <a:off x="294403" y="903010"/>
              <a:ext cx="155535" cy="13684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7.5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tx19">
              <a:extLst>
                <a:ext uri="{FF2B5EF4-FFF2-40B4-BE49-F238E27FC236}">
                  <a16:creationId xmlns:a16="http://schemas.microsoft.com/office/drawing/2014/main" id="{492717CE-5315-4C7E-97D3-1D263FC6ABBB}"/>
                </a:ext>
              </a:extLst>
            </p:cNvPr>
            <p:cNvSpPr/>
            <p:nvPr/>
          </p:nvSpPr>
          <p:spPr>
            <a:xfrm>
              <a:off x="231247" y="359964"/>
              <a:ext cx="218005" cy="13684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10.0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pl20">
              <a:extLst>
                <a:ext uri="{FF2B5EF4-FFF2-40B4-BE49-F238E27FC236}">
                  <a16:creationId xmlns:a16="http://schemas.microsoft.com/office/drawing/2014/main" id="{ACFB4450-2DE7-49CD-BF3F-F4F59468AF88}"/>
                </a:ext>
              </a:extLst>
            </p:cNvPr>
            <p:cNvSpPr/>
            <p:nvPr/>
          </p:nvSpPr>
          <p:spPr>
            <a:xfrm>
              <a:off x="479136" y="2569834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20" name="pl21">
              <a:extLst>
                <a:ext uri="{FF2B5EF4-FFF2-40B4-BE49-F238E27FC236}">
                  <a16:creationId xmlns:a16="http://schemas.microsoft.com/office/drawing/2014/main" id="{8C9EE18F-CF51-4FDD-A239-C204BBC77696}"/>
                </a:ext>
              </a:extLst>
            </p:cNvPr>
            <p:cNvSpPr/>
            <p:nvPr/>
          </p:nvSpPr>
          <p:spPr>
            <a:xfrm>
              <a:off x="479136" y="2028077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21" name="pl22">
              <a:extLst>
                <a:ext uri="{FF2B5EF4-FFF2-40B4-BE49-F238E27FC236}">
                  <a16:creationId xmlns:a16="http://schemas.microsoft.com/office/drawing/2014/main" id="{B3F59D16-1CC9-47E9-877D-7A004B0A9161}"/>
                </a:ext>
              </a:extLst>
            </p:cNvPr>
            <p:cNvSpPr/>
            <p:nvPr/>
          </p:nvSpPr>
          <p:spPr>
            <a:xfrm>
              <a:off x="479136" y="1486321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22" name="pl23">
              <a:extLst>
                <a:ext uri="{FF2B5EF4-FFF2-40B4-BE49-F238E27FC236}">
                  <a16:creationId xmlns:a16="http://schemas.microsoft.com/office/drawing/2014/main" id="{41B6A6E2-D49C-4545-9FF0-06E0736DDD6A}"/>
                </a:ext>
              </a:extLst>
            </p:cNvPr>
            <p:cNvSpPr/>
            <p:nvPr/>
          </p:nvSpPr>
          <p:spPr>
            <a:xfrm>
              <a:off x="479136" y="944565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23" name="pl24">
              <a:extLst>
                <a:ext uri="{FF2B5EF4-FFF2-40B4-BE49-F238E27FC236}">
                  <a16:creationId xmlns:a16="http://schemas.microsoft.com/office/drawing/2014/main" id="{8F6572BF-7D91-441B-BB82-FE7C373396D1}"/>
                </a:ext>
              </a:extLst>
            </p:cNvPr>
            <p:cNvSpPr/>
            <p:nvPr/>
          </p:nvSpPr>
          <p:spPr>
            <a:xfrm>
              <a:off x="479136" y="40280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24" name="pl25">
              <a:extLst>
                <a:ext uri="{FF2B5EF4-FFF2-40B4-BE49-F238E27FC236}">
                  <a16:creationId xmlns:a16="http://schemas.microsoft.com/office/drawing/2014/main" id="{253F26A1-C112-448D-9ED1-F43848A9C45B}"/>
                </a:ext>
              </a:extLst>
            </p:cNvPr>
            <p:cNvSpPr/>
            <p:nvPr/>
          </p:nvSpPr>
          <p:spPr>
            <a:xfrm>
              <a:off x="513930" y="2678185"/>
              <a:ext cx="5222920" cy="0"/>
            </a:xfrm>
            <a:custGeom>
              <a:avLst/>
              <a:gdLst/>
              <a:ahLst/>
              <a:cxnLst/>
              <a:rect l="0" t="0" r="0" b="0"/>
              <a:pathLst>
                <a:path w="5222920">
                  <a:moveTo>
                    <a:pt x="0" y="0"/>
                  </a:moveTo>
                  <a:lnTo>
                    <a:pt x="5222920" y="0"/>
                  </a:lnTo>
                </a:path>
              </a:pathLst>
            </a:custGeom>
            <a:ln w="13550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25" name="pl26">
              <a:extLst>
                <a:ext uri="{FF2B5EF4-FFF2-40B4-BE49-F238E27FC236}">
                  <a16:creationId xmlns:a16="http://schemas.microsoft.com/office/drawing/2014/main" id="{42FB2152-78EA-40E6-8B3B-7BB88EC98A24}"/>
                </a:ext>
              </a:extLst>
            </p:cNvPr>
            <p:cNvSpPr/>
            <p:nvPr/>
          </p:nvSpPr>
          <p:spPr>
            <a:xfrm>
              <a:off x="751336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26" name="pl27">
              <a:extLst>
                <a:ext uri="{FF2B5EF4-FFF2-40B4-BE49-F238E27FC236}">
                  <a16:creationId xmlns:a16="http://schemas.microsoft.com/office/drawing/2014/main" id="{CE7FEF58-13F6-4D78-A055-693DF77A9F7E}"/>
                </a:ext>
              </a:extLst>
            </p:cNvPr>
            <p:cNvSpPr/>
            <p:nvPr/>
          </p:nvSpPr>
          <p:spPr>
            <a:xfrm>
              <a:off x="1700958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27" name="pl28">
              <a:extLst>
                <a:ext uri="{FF2B5EF4-FFF2-40B4-BE49-F238E27FC236}">
                  <a16:creationId xmlns:a16="http://schemas.microsoft.com/office/drawing/2014/main" id="{130D4288-040E-443D-9DDC-2E4EF1269BFB}"/>
                </a:ext>
              </a:extLst>
            </p:cNvPr>
            <p:cNvSpPr/>
            <p:nvPr/>
          </p:nvSpPr>
          <p:spPr>
            <a:xfrm>
              <a:off x="2650579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28" name="pl29">
              <a:extLst>
                <a:ext uri="{FF2B5EF4-FFF2-40B4-BE49-F238E27FC236}">
                  <a16:creationId xmlns:a16="http://schemas.microsoft.com/office/drawing/2014/main" id="{946F796F-21F8-42BC-9283-3C422F28F106}"/>
                </a:ext>
              </a:extLst>
            </p:cNvPr>
            <p:cNvSpPr/>
            <p:nvPr/>
          </p:nvSpPr>
          <p:spPr>
            <a:xfrm>
              <a:off x="3600201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29" name="pl30">
              <a:extLst>
                <a:ext uri="{FF2B5EF4-FFF2-40B4-BE49-F238E27FC236}">
                  <a16:creationId xmlns:a16="http://schemas.microsoft.com/office/drawing/2014/main" id="{5579C41A-F442-47A6-A96A-DDD599D62656}"/>
                </a:ext>
              </a:extLst>
            </p:cNvPr>
            <p:cNvSpPr/>
            <p:nvPr/>
          </p:nvSpPr>
          <p:spPr>
            <a:xfrm>
              <a:off x="4549823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30" name="pl31">
              <a:extLst>
                <a:ext uri="{FF2B5EF4-FFF2-40B4-BE49-F238E27FC236}">
                  <a16:creationId xmlns:a16="http://schemas.microsoft.com/office/drawing/2014/main" id="{B1A8ED77-E96B-49DA-86C6-037D030A8CA8}"/>
                </a:ext>
              </a:extLst>
            </p:cNvPr>
            <p:cNvSpPr/>
            <p:nvPr/>
          </p:nvSpPr>
          <p:spPr>
            <a:xfrm>
              <a:off x="5499445" y="2678185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31" name="tx32">
              <a:extLst>
                <a:ext uri="{FF2B5EF4-FFF2-40B4-BE49-F238E27FC236}">
                  <a16:creationId xmlns:a16="http://schemas.microsoft.com/office/drawing/2014/main" id="{EB3F9C2F-EFFD-4BDA-BCBA-957084704900}"/>
                </a:ext>
              </a:extLst>
            </p:cNvPr>
            <p:cNvSpPr/>
            <p:nvPr/>
          </p:nvSpPr>
          <p:spPr>
            <a:xfrm>
              <a:off x="719582" y="2739005"/>
              <a:ext cx="62470" cy="13684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1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tx33">
              <a:extLst>
                <a:ext uri="{FF2B5EF4-FFF2-40B4-BE49-F238E27FC236}">
                  <a16:creationId xmlns:a16="http://schemas.microsoft.com/office/drawing/2014/main" id="{231172DD-E656-4A95-9C31-579A23034245}"/>
                </a:ext>
              </a:extLst>
            </p:cNvPr>
            <p:cNvSpPr/>
            <p:nvPr/>
          </p:nvSpPr>
          <p:spPr>
            <a:xfrm>
              <a:off x="1669201" y="2739005"/>
              <a:ext cx="62470" cy="13684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2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" name="tx34">
              <a:extLst>
                <a:ext uri="{FF2B5EF4-FFF2-40B4-BE49-F238E27FC236}">
                  <a16:creationId xmlns:a16="http://schemas.microsoft.com/office/drawing/2014/main" id="{00774601-8D86-4B02-9596-5D2FF6F0F831}"/>
                </a:ext>
              </a:extLst>
            </p:cNvPr>
            <p:cNvSpPr/>
            <p:nvPr/>
          </p:nvSpPr>
          <p:spPr>
            <a:xfrm>
              <a:off x="2618824" y="2737586"/>
              <a:ext cx="62470" cy="13684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3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" name="tx35">
              <a:extLst>
                <a:ext uri="{FF2B5EF4-FFF2-40B4-BE49-F238E27FC236}">
                  <a16:creationId xmlns:a16="http://schemas.microsoft.com/office/drawing/2014/main" id="{B89ED1D6-603D-460E-8B46-C64935487ED6}"/>
                </a:ext>
              </a:extLst>
            </p:cNvPr>
            <p:cNvSpPr/>
            <p:nvPr/>
          </p:nvSpPr>
          <p:spPr>
            <a:xfrm>
              <a:off x="3568445" y="2739330"/>
              <a:ext cx="62470" cy="13684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4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" name="tx36">
              <a:extLst>
                <a:ext uri="{FF2B5EF4-FFF2-40B4-BE49-F238E27FC236}">
                  <a16:creationId xmlns:a16="http://schemas.microsoft.com/office/drawing/2014/main" id="{36365E74-2326-423D-AA60-C8122968FBDE}"/>
                </a:ext>
              </a:extLst>
            </p:cNvPr>
            <p:cNvSpPr/>
            <p:nvPr/>
          </p:nvSpPr>
          <p:spPr>
            <a:xfrm>
              <a:off x="4518066" y="2739058"/>
              <a:ext cx="62470" cy="13684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5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tx37">
              <a:extLst>
                <a:ext uri="{FF2B5EF4-FFF2-40B4-BE49-F238E27FC236}">
                  <a16:creationId xmlns:a16="http://schemas.microsoft.com/office/drawing/2014/main" id="{83828D9F-2DC3-4D51-9DA4-9D6A6521AB45}"/>
                </a:ext>
              </a:extLst>
            </p:cNvPr>
            <p:cNvSpPr/>
            <p:nvPr/>
          </p:nvSpPr>
          <p:spPr>
            <a:xfrm>
              <a:off x="5467688" y="2737640"/>
              <a:ext cx="62470" cy="13684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6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" name="tx38">
              <a:extLst>
                <a:ext uri="{FF2B5EF4-FFF2-40B4-BE49-F238E27FC236}">
                  <a16:creationId xmlns:a16="http://schemas.microsoft.com/office/drawing/2014/main" id="{F9023CD2-4465-4E3E-8758-39007EEBEDA7}"/>
                </a:ext>
              </a:extLst>
            </p:cNvPr>
            <p:cNvSpPr/>
            <p:nvPr/>
          </p:nvSpPr>
          <p:spPr>
            <a:xfrm>
              <a:off x="2842753" y="2828317"/>
              <a:ext cx="571148" cy="22385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Měření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" name="tx39">
              <a:extLst>
                <a:ext uri="{FF2B5EF4-FFF2-40B4-BE49-F238E27FC236}">
                  <a16:creationId xmlns:a16="http://schemas.microsoft.com/office/drawing/2014/main" id="{B11C1021-0A67-447E-8623-375F6EEB38F8}"/>
                </a:ext>
              </a:extLst>
            </p:cNvPr>
            <p:cNvSpPr/>
            <p:nvPr/>
          </p:nvSpPr>
          <p:spPr>
            <a:xfrm rot="16200000">
              <a:off x="-119350" y="1410318"/>
              <a:ext cx="479423" cy="22381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Skóre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" name="rc40">
              <a:extLst>
                <a:ext uri="{FF2B5EF4-FFF2-40B4-BE49-F238E27FC236}">
                  <a16:creationId xmlns:a16="http://schemas.microsoft.com/office/drawing/2014/main" id="{A007D503-074A-4A94-BBB9-E2686FE892B2}"/>
                </a:ext>
              </a:extLst>
            </p:cNvPr>
            <p:cNvSpPr/>
            <p:nvPr/>
          </p:nvSpPr>
          <p:spPr>
            <a:xfrm>
              <a:off x="1916641" y="3147707"/>
              <a:ext cx="2417498" cy="35863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40" name="tx41">
              <a:extLst>
                <a:ext uri="{FF2B5EF4-FFF2-40B4-BE49-F238E27FC236}">
                  <a16:creationId xmlns:a16="http://schemas.microsoft.com/office/drawing/2014/main" id="{5BE603A3-08B2-43CE-94BF-9298C0267367}"/>
                </a:ext>
              </a:extLst>
            </p:cNvPr>
            <p:cNvSpPr/>
            <p:nvPr/>
          </p:nvSpPr>
          <p:spPr>
            <a:xfrm>
              <a:off x="1910793" y="3198875"/>
              <a:ext cx="662940" cy="22385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Skupina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pl42">
              <a:extLst>
                <a:ext uri="{FF2B5EF4-FFF2-40B4-BE49-F238E27FC236}">
                  <a16:creationId xmlns:a16="http://schemas.microsoft.com/office/drawing/2014/main" id="{9435EC07-6167-42D8-9D2E-469A41009C5D}"/>
                </a:ext>
              </a:extLst>
            </p:cNvPr>
            <p:cNvSpPr/>
            <p:nvPr/>
          </p:nvSpPr>
          <p:spPr>
            <a:xfrm>
              <a:off x="2582609" y="3327024"/>
              <a:ext cx="175564" cy="0"/>
            </a:xfrm>
            <a:custGeom>
              <a:avLst/>
              <a:gdLst/>
              <a:ahLst/>
              <a:cxnLst/>
              <a:rect l="0" t="0" r="0" b="0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ln w="40651" cap="flat">
              <a:solidFill>
                <a:srgbClr val="F8766D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42" name="rc43">
              <a:extLst>
                <a:ext uri="{FF2B5EF4-FFF2-40B4-BE49-F238E27FC236}">
                  <a16:creationId xmlns:a16="http://schemas.microsoft.com/office/drawing/2014/main" id="{97377FB6-B951-474C-B01C-7662C569A87C}"/>
                </a:ext>
              </a:extLst>
            </p:cNvPr>
            <p:cNvSpPr/>
            <p:nvPr/>
          </p:nvSpPr>
          <p:spPr>
            <a:xfrm>
              <a:off x="2569663" y="3226296"/>
              <a:ext cx="201455" cy="201456"/>
            </a:xfrm>
            <a:prstGeom prst="rect">
              <a:avLst/>
            </a:prstGeom>
            <a:solidFill>
              <a:srgbClr val="F8766D">
                <a:alpha val="20000"/>
              </a:srgbClr>
            </a:solidFill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43" name="pl45">
              <a:extLst>
                <a:ext uri="{FF2B5EF4-FFF2-40B4-BE49-F238E27FC236}">
                  <a16:creationId xmlns:a16="http://schemas.microsoft.com/office/drawing/2014/main" id="{A3C0E875-5628-4A5C-9376-79BD59EA4528}"/>
                </a:ext>
              </a:extLst>
            </p:cNvPr>
            <p:cNvSpPr/>
            <p:nvPr/>
          </p:nvSpPr>
          <p:spPr>
            <a:xfrm>
              <a:off x="3258023" y="3327024"/>
              <a:ext cx="175564" cy="0"/>
            </a:xfrm>
            <a:custGeom>
              <a:avLst/>
              <a:gdLst/>
              <a:ahLst/>
              <a:cxnLst/>
              <a:rect l="0" t="0" r="0" b="0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ln w="40651" cap="flat">
              <a:solidFill>
                <a:srgbClr val="00BFC4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44" name="rc46">
              <a:extLst>
                <a:ext uri="{FF2B5EF4-FFF2-40B4-BE49-F238E27FC236}">
                  <a16:creationId xmlns:a16="http://schemas.microsoft.com/office/drawing/2014/main" id="{B8230A6C-EDE6-4B47-BF2F-FE3CC9C6846C}"/>
                </a:ext>
              </a:extLst>
            </p:cNvPr>
            <p:cNvSpPr/>
            <p:nvPr/>
          </p:nvSpPr>
          <p:spPr>
            <a:xfrm>
              <a:off x="3245078" y="3226296"/>
              <a:ext cx="201455" cy="201456"/>
            </a:xfrm>
            <a:prstGeom prst="rect">
              <a:avLst/>
            </a:prstGeom>
            <a:solidFill>
              <a:srgbClr val="00BFC4">
                <a:alpha val="20000"/>
              </a:srgbClr>
            </a:solidFill>
          </p:spPr>
          <p:txBody>
            <a:bodyPr/>
            <a:lstStyle/>
            <a:p>
              <a:endParaRPr lang="en-GB" sz="3200"/>
            </a:p>
          </p:txBody>
        </p:sp>
        <p:sp>
          <p:nvSpPr>
            <p:cNvPr id="145" name="tx48">
              <a:extLst>
                <a:ext uri="{FF2B5EF4-FFF2-40B4-BE49-F238E27FC236}">
                  <a16:creationId xmlns:a16="http://schemas.microsoft.com/office/drawing/2014/main" id="{435042D7-8AD9-4488-B0F6-00E2BB8AC0FF}"/>
                </a:ext>
              </a:extLst>
            </p:cNvPr>
            <p:cNvSpPr/>
            <p:nvPr/>
          </p:nvSpPr>
          <p:spPr>
            <a:xfrm>
              <a:off x="2831802" y="3261511"/>
              <a:ext cx="318721" cy="13684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Hlavní</a:t>
              </a:r>
              <a:endPara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tx49">
              <a:extLst>
                <a:ext uri="{FF2B5EF4-FFF2-40B4-BE49-F238E27FC236}">
                  <a16:creationId xmlns:a16="http://schemas.microsoft.com/office/drawing/2014/main" id="{D7FCC00B-610F-4A7C-9B77-6053D0520697}"/>
                </a:ext>
              </a:extLst>
            </p:cNvPr>
            <p:cNvSpPr/>
            <p:nvPr/>
          </p:nvSpPr>
          <p:spPr>
            <a:xfrm>
              <a:off x="3515352" y="3261511"/>
              <a:ext cx="743257" cy="13684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Znevýhodněná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tx50">
              <a:extLst>
                <a:ext uri="{FF2B5EF4-FFF2-40B4-BE49-F238E27FC236}">
                  <a16:creationId xmlns:a16="http://schemas.microsoft.com/office/drawing/2014/main" id="{BA990070-27FF-43C5-A37C-06D0E4701BC1}"/>
                </a:ext>
              </a:extLst>
            </p:cNvPr>
            <p:cNvSpPr/>
            <p:nvPr/>
          </p:nvSpPr>
          <p:spPr>
            <a:xfrm>
              <a:off x="328813" y="26007"/>
              <a:ext cx="2062761" cy="24873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20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Problematické chování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tx51">
              <a:extLst>
                <a:ext uri="{FF2B5EF4-FFF2-40B4-BE49-F238E27FC236}">
                  <a16:creationId xmlns:a16="http://schemas.microsoft.com/office/drawing/2014/main" id="{3BAE5570-F96B-44D7-969B-18B31AED682F}"/>
                </a:ext>
              </a:extLst>
            </p:cNvPr>
            <p:cNvSpPr/>
            <p:nvPr/>
          </p:nvSpPr>
          <p:spPr>
            <a:xfrm>
              <a:off x="3831822" y="3549451"/>
              <a:ext cx="1888102" cy="136840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95% intervaly spolehlivosti (bootstrap)</a:t>
              </a:r>
              <a:endParaRPr lang="en-GB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13388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TextShape 1"/>
          <p:cNvSpPr txBox="1"/>
          <p:nvPr/>
        </p:nvSpPr>
        <p:spPr>
          <a:xfrm>
            <a:off x="550440" y="414360"/>
            <a:ext cx="1097100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 dirty="0">
                <a:solidFill>
                  <a:srgbClr val="034EA2"/>
                </a:solidFill>
                <a:latin typeface="Calibri"/>
              </a:rPr>
              <a:t>Děkuji za pozornost</a:t>
            </a:r>
            <a:endParaRPr lang="cs-CZ" sz="3600" b="0" strike="noStrike" spc="-1" dirty="0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727" name="TextShape 2"/>
          <p:cNvSpPr txBox="1"/>
          <p:nvPr/>
        </p:nvSpPr>
        <p:spPr>
          <a:xfrm>
            <a:off x="609480" y="1638360"/>
            <a:ext cx="10971000" cy="4633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pic>
        <p:nvPicPr>
          <p:cNvPr id="3" name="Obrázek 2" descr="Obsah obrázku interiér, osoba, stůl, okno&#10;&#10;Popis byl vytvořen automaticky">
            <a:extLst>
              <a:ext uri="{FF2B5EF4-FFF2-40B4-BE49-F238E27FC236}">
                <a16:creationId xmlns:a16="http://schemas.microsoft.com/office/drawing/2014/main" id="{C7CB6A1A-DF0C-4B5D-9360-07414EFDC7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63" y="1712788"/>
            <a:ext cx="5612697" cy="3744793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0F775D00-B3EC-47DC-9456-F4DC34F6A4D5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82DA5DE6-3CA1-49C2-B1EC-3AD46C787204}"/>
              </a:ext>
            </a:extLst>
          </p:cNvPr>
          <p:cNvSpPr/>
          <p:nvPr/>
        </p:nvSpPr>
        <p:spPr>
          <a:xfrm>
            <a:off x="4667584" y="5680084"/>
            <a:ext cx="2736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www.scholaempirica.org</a:t>
            </a:r>
          </a:p>
        </p:txBody>
      </p:sp>
    </p:spTree>
    <p:extLst>
      <p:ext uri="{BB962C8B-B14F-4D97-AF65-F5344CB8AC3E}">
        <p14:creationId xmlns:p14="http://schemas.microsoft.com/office/powerpoint/2010/main" val="41513695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TextShape 1"/>
          <p:cNvSpPr txBox="1"/>
          <p:nvPr/>
        </p:nvSpPr>
        <p:spPr>
          <a:xfrm>
            <a:off x="550440" y="414360"/>
            <a:ext cx="1097100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cs-CZ" sz="2400" b="1" strike="noStrike" spc="-1" dirty="0">
                <a:solidFill>
                  <a:srgbClr val="034EA2"/>
                </a:solidFill>
                <a:latin typeface="Calibri"/>
              </a:rPr>
              <a:t>Dodatkové snímky – individuální dráhy:</a:t>
            </a:r>
          </a:p>
          <a:p>
            <a:pPr>
              <a:lnSpc>
                <a:spcPct val="100000"/>
              </a:lnSpc>
            </a:pPr>
            <a:r>
              <a:rPr lang="cs-CZ" sz="2400" b="1" strike="noStrike" spc="-1" dirty="0">
                <a:solidFill>
                  <a:srgbClr val="034EA2"/>
                </a:solidFill>
                <a:latin typeface="Calibri"/>
              </a:rPr>
              <a:t>Dimenze problémových vztahů se spolužáky</a:t>
            </a:r>
            <a:endParaRPr lang="cs-CZ" sz="2400" b="0" strike="noStrike" spc="-1" dirty="0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727" name="TextShape 2"/>
          <p:cNvSpPr txBox="1"/>
          <p:nvPr/>
        </p:nvSpPr>
        <p:spPr>
          <a:xfrm>
            <a:off x="609480" y="1638360"/>
            <a:ext cx="10971000" cy="4633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grpSp>
        <p:nvGrpSpPr>
          <p:cNvPr id="5" name="plot2">
            <a:extLst>
              <a:ext uri="{FF2B5EF4-FFF2-40B4-BE49-F238E27FC236}">
                <a16:creationId xmlns:a16="http://schemas.microsoft.com/office/drawing/2014/main" id="{0AFCC114-772A-45DB-9788-F7DD84835294}"/>
              </a:ext>
            </a:extLst>
          </p:cNvPr>
          <p:cNvGrpSpPr/>
          <p:nvPr/>
        </p:nvGrpSpPr>
        <p:grpSpPr>
          <a:xfrm>
            <a:off x="2275141" y="1339644"/>
            <a:ext cx="7639678" cy="4932276"/>
            <a:chOff x="0" y="0"/>
            <a:chExt cx="5806440" cy="3749040"/>
          </a:xfrm>
        </p:grpSpPr>
        <p:sp>
          <p:nvSpPr>
            <p:cNvPr id="6" name="rc3">
              <a:extLst>
                <a:ext uri="{FF2B5EF4-FFF2-40B4-BE49-F238E27FC236}">
                  <a16:creationId xmlns:a16="http://schemas.microsoft.com/office/drawing/2014/main" id="{8C9394B2-E62D-4F45-95B9-E9ABC756D763}"/>
                </a:ext>
              </a:extLst>
            </p:cNvPr>
            <p:cNvSpPr/>
            <p:nvPr/>
          </p:nvSpPr>
          <p:spPr>
            <a:xfrm>
              <a:off x="0" y="0"/>
              <a:ext cx="5806440" cy="374904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" name="rc4">
              <a:extLst>
                <a:ext uri="{FF2B5EF4-FFF2-40B4-BE49-F238E27FC236}">
                  <a16:creationId xmlns:a16="http://schemas.microsoft.com/office/drawing/2014/main" id="{17514565-1168-40B6-AEFF-D2F07EFE42FF}"/>
                </a:ext>
              </a:extLst>
            </p:cNvPr>
            <p:cNvSpPr/>
            <p:nvPr/>
          </p:nvSpPr>
          <p:spPr>
            <a:xfrm>
              <a:off x="0" y="0"/>
              <a:ext cx="5806439" cy="374904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" name="rc5">
              <a:extLst>
                <a:ext uri="{FF2B5EF4-FFF2-40B4-BE49-F238E27FC236}">
                  <a16:creationId xmlns:a16="http://schemas.microsoft.com/office/drawing/2014/main" id="{D7C604BD-A80C-4051-B5BD-09916F21C901}"/>
                </a:ext>
              </a:extLst>
            </p:cNvPr>
            <p:cNvSpPr/>
            <p:nvPr/>
          </p:nvSpPr>
          <p:spPr>
            <a:xfrm>
              <a:off x="516603" y="291250"/>
              <a:ext cx="5220247" cy="2428117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" name="pl6">
              <a:extLst>
                <a:ext uri="{FF2B5EF4-FFF2-40B4-BE49-F238E27FC236}">
                  <a16:creationId xmlns:a16="http://schemas.microsoft.com/office/drawing/2014/main" id="{762A0CC3-76F7-465D-BD1C-AF74B1686564}"/>
                </a:ext>
              </a:extLst>
            </p:cNvPr>
            <p:cNvSpPr/>
            <p:nvPr/>
          </p:nvSpPr>
          <p:spPr>
            <a:xfrm>
              <a:off x="753887" y="1946785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" name="pl7">
              <a:extLst>
                <a:ext uri="{FF2B5EF4-FFF2-40B4-BE49-F238E27FC236}">
                  <a16:creationId xmlns:a16="http://schemas.microsoft.com/office/drawing/2014/main" id="{1A495706-5ADB-4CD8-A942-B1955389051C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441475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" name="pl8">
              <a:extLst>
                <a:ext uri="{FF2B5EF4-FFF2-40B4-BE49-F238E27FC236}">
                  <a16:creationId xmlns:a16="http://schemas.microsoft.com/office/drawing/2014/main" id="{045EEC18-F4AF-4376-88C5-032196E1EAE7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0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662213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" name="pl9">
              <a:extLst>
                <a:ext uri="{FF2B5EF4-FFF2-40B4-BE49-F238E27FC236}">
                  <a16:creationId xmlns:a16="http://schemas.microsoft.com/office/drawing/2014/main" id="{DCAD63BC-01E7-4422-8675-858B1502B8A9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0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662213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" name="pl10">
              <a:extLst>
                <a:ext uri="{FF2B5EF4-FFF2-40B4-BE49-F238E27FC236}">
                  <a16:creationId xmlns:a16="http://schemas.microsoft.com/office/drawing/2014/main" id="{C9349BDA-9A0B-4E04-934E-3C4EA3202343}"/>
                </a:ext>
              </a:extLst>
            </p:cNvPr>
            <p:cNvSpPr/>
            <p:nvPr/>
          </p:nvSpPr>
          <p:spPr>
            <a:xfrm>
              <a:off x="753887" y="1726047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0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662213"/>
                  </a:lnTo>
                  <a:lnTo>
                    <a:pt x="3796543" y="441475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" name="pl11">
              <a:extLst>
                <a:ext uri="{FF2B5EF4-FFF2-40B4-BE49-F238E27FC236}">
                  <a16:creationId xmlns:a16="http://schemas.microsoft.com/office/drawing/2014/main" id="{D384586D-F303-48D7-8BFD-E6BD97365E09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441475"/>
                  </a:lnTo>
                  <a:lnTo>
                    <a:pt x="3796543" y="662213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" name="pl12">
              <a:extLst>
                <a:ext uri="{FF2B5EF4-FFF2-40B4-BE49-F238E27FC236}">
                  <a16:creationId xmlns:a16="http://schemas.microsoft.com/office/drawing/2014/main" id="{49EFBCA3-FBA5-41CD-A102-4EB6CC34B297}"/>
                </a:ext>
              </a:extLst>
            </p:cNvPr>
            <p:cNvSpPr/>
            <p:nvPr/>
          </p:nvSpPr>
          <p:spPr>
            <a:xfrm>
              <a:off x="753887" y="1284571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441475"/>
                  </a:moveTo>
                  <a:lnTo>
                    <a:pt x="949135" y="662213"/>
                  </a:lnTo>
                  <a:lnTo>
                    <a:pt x="1898271" y="662213"/>
                  </a:lnTo>
                  <a:lnTo>
                    <a:pt x="2847407" y="0"/>
                  </a:lnTo>
                  <a:lnTo>
                    <a:pt x="3796543" y="1324427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" name="pl13">
              <a:extLst>
                <a:ext uri="{FF2B5EF4-FFF2-40B4-BE49-F238E27FC236}">
                  <a16:creationId xmlns:a16="http://schemas.microsoft.com/office/drawing/2014/main" id="{89CE244D-DCCC-4DF9-A026-59E92E952920}"/>
                </a:ext>
              </a:extLst>
            </p:cNvPr>
            <p:cNvSpPr/>
            <p:nvPr/>
          </p:nvSpPr>
          <p:spPr>
            <a:xfrm>
              <a:off x="753887" y="1505309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220737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882951"/>
                  </a:lnTo>
                  <a:lnTo>
                    <a:pt x="3796543" y="882951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" name="pl14">
              <a:extLst>
                <a:ext uri="{FF2B5EF4-FFF2-40B4-BE49-F238E27FC236}">
                  <a16:creationId xmlns:a16="http://schemas.microsoft.com/office/drawing/2014/main" id="{8DCAB68E-0AED-4982-9653-1DDAC6110A53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0"/>
                  </a:moveTo>
                  <a:lnTo>
                    <a:pt x="949135" y="662213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441475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" name="pl15">
              <a:extLst>
                <a:ext uri="{FF2B5EF4-FFF2-40B4-BE49-F238E27FC236}">
                  <a16:creationId xmlns:a16="http://schemas.microsoft.com/office/drawing/2014/main" id="{05CEC729-B296-4DFF-BF88-BDC360108878}"/>
                </a:ext>
              </a:extLst>
            </p:cNvPr>
            <p:cNvSpPr/>
            <p:nvPr/>
          </p:nvSpPr>
          <p:spPr>
            <a:xfrm>
              <a:off x="753887" y="1284571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662213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662213"/>
                  </a:lnTo>
                  <a:lnTo>
                    <a:pt x="3796543" y="1324427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9" name="pl16">
              <a:extLst>
                <a:ext uri="{FF2B5EF4-FFF2-40B4-BE49-F238E27FC236}">
                  <a16:creationId xmlns:a16="http://schemas.microsoft.com/office/drawing/2014/main" id="{C2A0BC67-9538-4E96-822B-35DC82E1942B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0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662213"/>
                  </a:lnTo>
                  <a:lnTo>
                    <a:pt x="3796543" y="662213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0" name="pl17">
              <a:extLst>
                <a:ext uri="{FF2B5EF4-FFF2-40B4-BE49-F238E27FC236}">
                  <a16:creationId xmlns:a16="http://schemas.microsoft.com/office/drawing/2014/main" id="{A8A4447F-7D81-4627-8990-C534E5271E45}"/>
                </a:ext>
              </a:extLst>
            </p:cNvPr>
            <p:cNvSpPr/>
            <p:nvPr/>
          </p:nvSpPr>
          <p:spPr>
            <a:xfrm>
              <a:off x="753887" y="1726047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0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220737"/>
                  </a:lnTo>
                  <a:lnTo>
                    <a:pt x="3796543" y="662213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1" name="pl18">
              <a:extLst>
                <a:ext uri="{FF2B5EF4-FFF2-40B4-BE49-F238E27FC236}">
                  <a16:creationId xmlns:a16="http://schemas.microsoft.com/office/drawing/2014/main" id="{E685DED9-C2DF-4F91-9469-E3CBA635BEDA}"/>
                </a:ext>
              </a:extLst>
            </p:cNvPr>
            <p:cNvSpPr/>
            <p:nvPr/>
          </p:nvSpPr>
          <p:spPr>
            <a:xfrm>
              <a:off x="753887" y="1505309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0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662213"/>
                  </a:lnTo>
                  <a:lnTo>
                    <a:pt x="3796543" y="882951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2" name="pl19">
              <a:extLst>
                <a:ext uri="{FF2B5EF4-FFF2-40B4-BE49-F238E27FC236}">
                  <a16:creationId xmlns:a16="http://schemas.microsoft.com/office/drawing/2014/main" id="{C3CEC406-67E5-4DA2-8ABD-F2AFC7DAB792}"/>
                </a:ext>
              </a:extLst>
            </p:cNvPr>
            <p:cNvSpPr/>
            <p:nvPr/>
          </p:nvSpPr>
          <p:spPr>
            <a:xfrm>
              <a:off x="753887" y="843095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662213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882951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3" name="pl20">
              <a:extLst>
                <a:ext uri="{FF2B5EF4-FFF2-40B4-BE49-F238E27FC236}">
                  <a16:creationId xmlns:a16="http://schemas.microsoft.com/office/drawing/2014/main" id="{F52B7F95-822C-4310-908F-FDFB901244CB}"/>
                </a:ext>
              </a:extLst>
            </p:cNvPr>
            <p:cNvSpPr/>
            <p:nvPr/>
          </p:nvSpPr>
          <p:spPr>
            <a:xfrm>
              <a:off x="753887" y="1284571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4" name="pl21">
              <a:extLst>
                <a:ext uri="{FF2B5EF4-FFF2-40B4-BE49-F238E27FC236}">
                  <a16:creationId xmlns:a16="http://schemas.microsoft.com/office/drawing/2014/main" id="{15808322-FD42-462F-8260-D1D94C00445C}"/>
                </a:ext>
              </a:extLst>
            </p:cNvPr>
            <p:cNvSpPr/>
            <p:nvPr/>
          </p:nvSpPr>
          <p:spPr>
            <a:xfrm>
              <a:off x="753887" y="1726047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0"/>
                  </a:moveTo>
                  <a:lnTo>
                    <a:pt x="949135" y="662213"/>
                  </a:lnTo>
                  <a:lnTo>
                    <a:pt x="1898271" y="220737"/>
                  </a:lnTo>
                  <a:lnTo>
                    <a:pt x="2847407" y="441475"/>
                  </a:lnTo>
                  <a:lnTo>
                    <a:pt x="3796543" y="662213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5" name="pl22">
              <a:extLst>
                <a:ext uri="{FF2B5EF4-FFF2-40B4-BE49-F238E27FC236}">
                  <a16:creationId xmlns:a16="http://schemas.microsoft.com/office/drawing/2014/main" id="{009BF8A8-3E93-42AE-99B7-8D5975B19D13}"/>
                </a:ext>
              </a:extLst>
            </p:cNvPr>
            <p:cNvSpPr/>
            <p:nvPr/>
          </p:nvSpPr>
          <p:spPr>
            <a:xfrm>
              <a:off x="753887" y="1505309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220737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441475"/>
                  </a:lnTo>
                  <a:lnTo>
                    <a:pt x="3796543" y="882951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6" name="pl23">
              <a:extLst>
                <a:ext uri="{FF2B5EF4-FFF2-40B4-BE49-F238E27FC236}">
                  <a16:creationId xmlns:a16="http://schemas.microsoft.com/office/drawing/2014/main" id="{FA9FB540-E5D1-436E-AE67-CB643D5CA25A}"/>
                </a:ext>
              </a:extLst>
            </p:cNvPr>
            <p:cNvSpPr/>
            <p:nvPr/>
          </p:nvSpPr>
          <p:spPr>
            <a:xfrm>
              <a:off x="753887" y="150530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7" name="pl24">
              <a:extLst>
                <a:ext uri="{FF2B5EF4-FFF2-40B4-BE49-F238E27FC236}">
                  <a16:creationId xmlns:a16="http://schemas.microsoft.com/office/drawing/2014/main" id="{1E164B98-CEA4-4AFF-95A3-4109721CA67C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441475"/>
                  </a:lnTo>
                  <a:lnTo>
                    <a:pt x="3796543" y="882951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8" name="pl25">
              <a:extLst>
                <a:ext uri="{FF2B5EF4-FFF2-40B4-BE49-F238E27FC236}">
                  <a16:creationId xmlns:a16="http://schemas.microsoft.com/office/drawing/2014/main" id="{2936B409-E6ED-4CC4-9D74-721FC2D7C268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0"/>
                  </a:moveTo>
                  <a:lnTo>
                    <a:pt x="949135" y="662213"/>
                  </a:lnTo>
                  <a:lnTo>
                    <a:pt x="1898271" y="662213"/>
                  </a:lnTo>
                  <a:lnTo>
                    <a:pt x="2847407" y="441475"/>
                  </a:lnTo>
                  <a:lnTo>
                    <a:pt x="3796543" y="662213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9" name="pl26">
              <a:extLst>
                <a:ext uri="{FF2B5EF4-FFF2-40B4-BE49-F238E27FC236}">
                  <a16:creationId xmlns:a16="http://schemas.microsoft.com/office/drawing/2014/main" id="{E8347640-6CE3-4E64-8BEA-C2B46C8625CC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220737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0" name="pl27">
              <a:extLst>
                <a:ext uri="{FF2B5EF4-FFF2-40B4-BE49-F238E27FC236}">
                  <a16:creationId xmlns:a16="http://schemas.microsoft.com/office/drawing/2014/main" id="{FA7F5664-C13D-4E6C-8496-445503847734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1" name="pl28">
              <a:extLst>
                <a:ext uri="{FF2B5EF4-FFF2-40B4-BE49-F238E27FC236}">
                  <a16:creationId xmlns:a16="http://schemas.microsoft.com/office/drawing/2014/main" id="{D52B1999-3891-47E4-BE15-7EF84C128DB3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662213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441475"/>
                  </a:lnTo>
                  <a:lnTo>
                    <a:pt x="3796543" y="441475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2" name="pl29">
              <a:extLst>
                <a:ext uri="{FF2B5EF4-FFF2-40B4-BE49-F238E27FC236}">
                  <a16:creationId xmlns:a16="http://schemas.microsoft.com/office/drawing/2014/main" id="{627E6CBD-7550-4EEB-91B3-883CB77040AF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3" name="pl30">
              <a:extLst>
                <a:ext uri="{FF2B5EF4-FFF2-40B4-BE49-F238E27FC236}">
                  <a16:creationId xmlns:a16="http://schemas.microsoft.com/office/drawing/2014/main" id="{F32240F5-CE17-4085-8FEF-AD85E86ACDBA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4" name="pl31">
              <a:extLst>
                <a:ext uri="{FF2B5EF4-FFF2-40B4-BE49-F238E27FC236}">
                  <a16:creationId xmlns:a16="http://schemas.microsoft.com/office/drawing/2014/main" id="{E5D3DD13-A645-4D32-97E2-83C3A34366A8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220737"/>
                  </a:lnTo>
                  <a:lnTo>
                    <a:pt x="3796543" y="220737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5" name="pl32">
              <a:extLst>
                <a:ext uri="{FF2B5EF4-FFF2-40B4-BE49-F238E27FC236}">
                  <a16:creationId xmlns:a16="http://schemas.microsoft.com/office/drawing/2014/main" id="{D945CE76-2862-47A6-951E-F7500E83F0AD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6" name="pl33">
              <a:extLst>
                <a:ext uri="{FF2B5EF4-FFF2-40B4-BE49-F238E27FC236}">
                  <a16:creationId xmlns:a16="http://schemas.microsoft.com/office/drawing/2014/main" id="{4EDF3DC9-5D03-433B-BC26-8E6D74F198CF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7" name="pl34">
              <a:extLst>
                <a:ext uri="{FF2B5EF4-FFF2-40B4-BE49-F238E27FC236}">
                  <a16:creationId xmlns:a16="http://schemas.microsoft.com/office/drawing/2014/main" id="{563D1F68-E649-4E11-8648-2A723D45B047}"/>
                </a:ext>
              </a:extLst>
            </p:cNvPr>
            <p:cNvSpPr/>
            <p:nvPr/>
          </p:nvSpPr>
          <p:spPr>
            <a:xfrm>
              <a:off x="753887" y="2608999"/>
              <a:ext cx="4745679" cy="0"/>
            </a:xfrm>
            <a:custGeom>
              <a:avLst/>
              <a:gdLst/>
              <a:ahLst/>
              <a:cxnLst/>
              <a:rect l="0" t="0" r="0" b="0"/>
              <a:pathLst>
                <a:path w="4745679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8" name="pl35">
              <a:extLst>
                <a:ext uri="{FF2B5EF4-FFF2-40B4-BE49-F238E27FC236}">
                  <a16:creationId xmlns:a16="http://schemas.microsoft.com/office/drawing/2014/main" id="{975C1D9B-4A0D-440E-B6AD-0C2B01E4C87E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441475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9" name="pl36">
              <a:extLst>
                <a:ext uri="{FF2B5EF4-FFF2-40B4-BE49-F238E27FC236}">
                  <a16:creationId xmlns:a16="http://schemas.microsoft.com/office/drawing/2014/main" id="{B2FC6E07-1153-4E08-9803-16DEA92EBDCD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0" name="pl37">
              <a:extLst>
                <a:ext uri="{FF2B5EF4-FFF2-40B4-BE49-F238E27FC236}">
                  <a16:creationId xmlns:a16="http://schemas.microsoft.com/office/drawing/2014/main" id="{ED5BBC80-4DCE-497C-8E45-9904F3B4C306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1" name="pl38">
              <a:extLst>
                <a:ext uri="{FF2B5EF4-FFF2-40B4-BE49-F238E27FC236}">
                  <a16:creationId xmlns:a16="http://schemas.microsoft.com/office/drawing/2014/main" id="{EDEA0B8C-BDDC-4839-907F-6940324E3ED7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2" name="pl39">
              <a:extLst>
                <a:ext uri="{FF2B5EF4-FFF2-40B4-BE49-F238E27FC236}">
                  <a16:creationId xmlns:a16="http://schemas.microsoft.com/office/drawing/2014/main" id="{2839A484-4048-4AB2-B9EC-EBE185445993}"/>
                </a:ext>
              </a:extLst>
            </p:cNvPr>
            <p:cNvSpPr/>
            <p:nvPr/>
          </p:nvSpPr>
          <p:spPr>
            <a:xfrm>
              <a:off x="753887" y="150530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220737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3" name="pl40">
              <a:extLst>
                <a:ext uri="{FF2B5EF4-FFF2-40B4-BE49-F238E27FC236}">
                  <a16:creationId xmlns:a16="http://schemas.microsoft.com/office/drawing/2014/main" id="{2E1E808E-AEB5-4B3A-8D33-6B427A8F2AD3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4" name="pl41">
              <a:extLst>
                <a:ext uri="{FF2B5EF4-FFF2-40B4-BE49-F238E27FC236}">
                  <a16:creationId xmlns:a16="http://schemas.microsoft.com/office/drawing/2014/main" id="{234BCC47-0FF5-4D55-A8FA-D2BB28122B2B}"/>
                </a:ext>
              </a:extLst>
            </p:cNvPr>
            <p:cNvSpPr/>
            <p:nvPr/>
          </p:nvSpPr>
          <p:spPr>
            <a:xfrm>
              <a:off x="753887" y="1505309"/>
              <a:ext cx="1898271" cy="882951"/>
            </a:xfrm>
            <a:custGeom>
              <a:avLst/>
              <a:gdLst/>
              <a:ahLst/>
              <a:cxnLst/>
              <a:rect l="0" t="0" r="0" b="0"/>
              <a:pathLst>
                <a:path w="1898271" h="882951">
                  <a:moveTo>
                    <a:pt x="0" y="0"/>
                  </a:moveTo>
                  <a:lnTo>
                    <a:pt x="949135" y="0"/>
                  </a:lnTo>
                  <a:lnTo>
                    <a:pt x="1898271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5" name="pl42">
              <a:extLst>
                <a:ext uri="{FF2B5EF4-FFF2-40B4-BE49-F238E27FC236}">
                  <a16:creationId xmlns:a16="http://schemas.microsoft.com/office/drawing/2014/main" id="{6D174948-5062-4805-8E84-9795755B5053}"/>
                </a:ext>
              </a:extLst>
            </p:cNvPr>
            <p:cNvSpPr/>
            <p:nvPr/>
          </p:nvSpPr>
          <p:spPr>
            <a:xfrm>
              <a:off x="753887" y="843095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0"/>
                  </a:moveTo>
                  <a:lnTo>
                    <a:pt x="949135" y="220737"/>
                  </a:lnTo>
                  <a:lnTo>
                    <a:pt x="1898271" y="882951"/>
                  </a:lnTo>
                  <a:lnTo>
                    <a:pt x="284740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6" name="pl43">
              <a:extLst>
                <a:ext uri="{FF2B5EF4-FFF2-40B4-BE49-F238E27FC236}">
                  <a16:creationId xmlns:a16="http://schemas.microsoft.com/office/drawing/2014/main" id="{0AB3D29B-1365-4FCE-9EAB-AD3D8435D0CA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7" name="pl44">
              <a:extLst>
                <a:ext uri="{FF2B5EF4-FFF2-40B4-BE49-F238E27FC236}">
                  <a16:creationId xmlns:a16="http://schemas.microsoft.com/office/drawing/2014/main" id="{C62D8EBE-F75A-441E-88A4-0F9FBD40A5DD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8" name="pl45">
              <a:extLst>
                <a:ext uri="{FF2B5EF4-FFF2-40B4-BE49-F238E27FC236}">
                  <a16:creationId xmlns:a16="http://schemas.microsoft.com/office/drawing/2014/main" id="{84236310-FFB7-412A-ACE0-6FAF1419DD97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9" name="pl46">
              <a:extLst>
                <a:ext uri="{FF2B5EF4-FFF2-40B4-BE49-F238E27FC236}">
                  <a16:creationId xmlns:a16="http://schemas.microsoft.com/office/drawing/2014/main" id="{062532DF-BBFB-433D-8EBD-3DBDF74B31A2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0" name="pl47">
              <a:extLst>
                <a:ext uri="{FF2B5EF4-FFF2-40B4-BE49-F238E27FC236}">
                  <a16:creationId xmlns:a16="http://schemas.microsoft.com/office/drawing/2014/main" id="{B0690C06-0790-4BCB-94F2-AD7623137851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1" name="pl48">
              <a:extLst>
                <a:ext uri="{FF2B5EF4-FFF2-40B4-BE49-F238E27FC236}">
                  <a16:creationId xmlns:a16="http://schemas.microsoft.com/office/drawing/2014/main" id="{B451D4C3-4863-4A34-A605-DEA0AB9CE817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2" name="pl49">
              <a:extLst>
                <a:ext uri="{FF2B5EF4-FFF2-40B4-BE49-F238E27FC236}">
                  <a16:creationId xmlns:a16="http://schemas.microsoft.com/office/drawing/2014/main" id="{825594A0-0A6B-40A5-A26A-CE68F3C696F9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3" name="pl50">
              <a:extLst>
                <a:ext uri="{FF2B5EF4-FFF2-40B4-BE49-F238E27FC236}">
                  <a16:creationId xmlns:a16="http://schemas.microsoft.com/office/drawing/2014/main" id="{EB4A943D-025E-4EEC-B9EE-B7FB3D847C8C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4" name="pl51">
              <a:extLst>
                <a:ext uri="{FF2B5EF4-FFF2-40B4-BE49-F238E27FC236}">
                  <a16:creationId xmlns:a16="http://schemas.microsoft.com/office/drawing/2014/main" id="{766BD631-5936-45CB-8FD5-81EAAEA9EC71}"/>
                </a:ext>
              </a:extLst>
            </p:cNvPr>
            <p:cNvSpPr/>
            <p:nvPr/>
          </p:nvSpPr>
          <p:spPr>
            <a:xfrm>
              <a:off x="753887" y="1505309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  <a:lnTo>
                    <a:pt x="3796543" y="882951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5" name="pl52">
              <a:extLst>
                <a:ext uri="{FF2B5EF4-FFF2-40B4-BE49-F238E27FC236}">
                  <a16:creationId xmlns:a16="http://schemas.microsoft.com/office/drawing/2014/main" id="{09B98DBD-23D3-4F0C-B93A-A8E95E05AFBA}"/>
                </a:ext>
              </a:extLst>
            </p:cNvPr>
            <p:cNvSpPr/>
            <p:nvPr/>
          </p:nvSpPr>
          <p:spPr>
            <a:xfrm>
              <a:off x="753887" y="1284571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220737"/>
                  </a:moveTo>
                  <a:lnTo>
                    <a:pt x="949135" y="0"/>
                  </a:lnTo>
                  <a:lnTo>
                    <a:pt x="1898271" y="1103689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6" name="pl53">
              <a:extLst>
                <a:ext uri="{FF2B5EF4-FFF2-40B4-BE49-F238E27FC236}">
                  <a16:creationId xmlns:a16="http://schemas.microsoft.com/office/drawing/2014/main" id="{8F481F64-4A33-4000-96B1-0219E76A484F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7" name="pl54">
              <a:extLst>
                <a:ext uri="{FF2B5EF4-FFF2-40B4-BE49-F238E27FC236}">
                  <a16:creationId xmlns:a16="http://schemas.microsoft.com/office/drawing/2014/main" id="{D00E9BD1-B82E-4A21-BF7C-9D3AD69CE648}"/>
                </a:ext>
              </a:extLst>
            </p:cNvPr>
            <p:cNvSpPr/>
            <p:nvPr/>
          </p:nvSpPr>
          <p:spPr>
            <a:xfrm>
              <a:off x="753887" y="1284571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8" name="pl55">
              <a:extLst>
                <a:ext uri="{FF2B5EF4-FFF2-40B4-BE49-F238E27FC236}">
                  <a16:creationId xmlns:a16="http://schemas.microsoft.com/office/drawing/2014/main" id="{59874E63-3AA9-4FC7-923D-736E467ABBE6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9" name="pl56">
              <a:extLst>
                <a:ext uri="{FF2B5EF4-FFF2-40B4-BE49-F238E27FC236}">
                  <a16:creationId xmlns:a16="http://schemas.microsoft.com/office/drawing/2014/main" id="{3F386C0F-76F5-4AE1-9D76-D67AE180E9FE}"/>
                </a:ext>
              </a:extLst>
            </p:cNvPr>
            <p:cNvSpPr/>
            <p:nvPr/>
          </p:nvSpPr>
          <p:spPr>
            <a:xfrm>
              <a:off x="753887" y="2167523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0" name="pl57">
              <a:extLst>
                <a:ext uri="{FF2B5EF4-FFF2-40B4-BE49-F238E27FC236}">
                  <a16:creationId xmlns:a16="http://schemas.microsoft.com/office/drawing/2014/main" id="{71CAF2AC-C0CF-4CE7-8F23-DE3BDEB0333A}"/>
                </a:ext>
              </a:extLst>
            </p:cNvPr>
            <p:cNvSpPr/>
            <p:nvPr/>
          </p:nvSpPr>
          <p:spPr>
            <a:xfrm>
              <a:off x="753887" y="150530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441475"/>
                  </a:moveTo>
                  <a:lnTo>
                    <a:pt x="949135" y="0"/>
                  </a:lnTo>
                  <a:lnTo>
                    <a:pt x="2847407" y="441475"/>
                  </a:lnTo>
                  <a:lnTo>
                    <a:pt x="3796543" y="1103689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1" name="pl58">
              <a:extLst>
                <a:ext uri="{FF2B5EF4-FFF2-40B4-BE49-F238E27FC236}">
                  <a16:creationId xmlns:a16="http://schemas.microsoft.com/office/drawing/2014/main" id="{B570CE61-7FB0-4BEA-A0CE-B02E637659C7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2" name="pl59">
              <a:extLst>
                <a:ext uri="{FF2B5EF4-FFF2-40B4-BE49-F238E27FC236}">
                  <a16:creationId xmlns:a16="http://schemas.microsoft.com/office/drawing/2014/main" id="{C674A6CB-7410-4D08-B6A6-A793E11AAF1B}"/>
                </a:ext>
              </a:extLst>
            </p:cNvPr>
            <p:cNvSpPr/>
            <p:nvPr/>
          </p:nvSpPr>
          <p:spPr>
            <a:xfrm>
              <a:off x="753887" y="172604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3" name="pl60">
              <a:extLst>
                <a:ext uri="{FF2B5EF4-FFF2-40B4-BE49-F238E27FC236}">
                  <a16:creationId xmlns:a16="http://schemas.microsoft.com/office/drawing/2014/main" id="{4EC29A0B-B70C-464F-9EE6-C4ED5D04B82F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4" name="pl61">
              <a:extLst>
                <a:ext uri="{FF2B5EF4-FFF2-40B4-BE49-F238E27FC236}">
                  <a16:creationId xmlns:a16="http://schemas.microsoft.com/office/drawing/2014/main" id="{68789DBB-9727-4A7F-A1E9-7CDAA00513CB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5" name="pl62">
              <a:extLst>
                <a:ext uri="{FF2B5EF4-FFF2-40B4-BE49-F238E27FC236}">
                  <a16:creationId xmlns:a16="http://schemas.microsoft.com/office/drawing/2014/main" id="{4066A75D-9CFE-45A7-B23D-38B31F015974}"/>
                </a:ext>
              </a:extLst>
            </p:cNvPr>
            <p:cNvSpPr/>
            <p:nvPr/>
          </p:nvSpPr>
          <p:spPr>
            <a:xfrm>
              <a:off x="753887" y="150530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882951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6" name="pl63">
              <a:extLst>
                <a:ext uri="{FF2B5EF4-FFF2-40B4-BE49-F238E27FC236}">
                  <a16:creationId xmlns:a16="http://schemas.microsoft.com/office/drawing/2014/main" id="{87D12E8D-8487-41E3-821A-2B80EA75261B}"/>
                </a:ext>
              </a:extLst>
            </p:cNvPr>
            <p:cNvSpPr/>
            <p:nvPr/>
          </p:nvSpPr>
          <p:spPr>
            <a:xfrm>
              <a:off x="753887" y="843095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7" name="pl64">
              <a:extLst>
                <a:ext uri="{FF2B5EF4-FFF2-40B4-BE49-F238E27FC236}">
                  <a16:creationId xmlns:a16="http://schemas.microsoft.com/office/drawing/2014/main" id="{86A7324E-D198-4EF5-A9BC-2083F1AA0559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8" name="pl65">
              <a:extLst>
                <a:ext uri="{FF2B5EF4-FFF2-40B4-BE49-F238E27FC236}">
                  <a16:creationId xmlns:a16="http://schemas.microsoft.com/office/drawing/2014/main" id="{98643847-7A29-4865-9F19-84DC9ECC4F5B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9" name="pl66">
              <a:extLst>
                <a:ext uri="{FF2B5EF4-FFF2-40B4-BE49-F238E27FC236}">
                  <a16:creationId xmlns:a16="http://schemas.microsoft.com/office/drawing/2014/main" id="{AF90E8B9-B6FC-45F8-A185-CB80D053A390}"/>
                </a:ext>
              </a:extLst>
            </p:cNvPr>
            <p:cNvSpPr/>
            <p:nvPr/>
          </p:nvSpPr>
          <p:spPr>
            <a:xfrm>
              <a:off x="753887" y="150530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662213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0" name="pl67">
              <a:extLst>
                <a:ext uri="{FF2B5EF4-FFF2-40B4-BE49-F238E27FC236}">
                  <a16:creationId xmlns:a16="http://schemas.microsoft.com/office/drawing/2014/main" id="{C92D7F98-0B2B-4D8C-B571-5BB5BD8C65BB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1" name="pl68">
              <a:extLst>
                <a:ext uri="{FF2B5EF4-FFF2-40B4-BE49-F238E27FC236}">
                  <a16:creationId xmlns:a16="http://schemas.microsoft.com/office/drawing/2014/main" id="{B7331DB3-677B-43EA-895B-BB99C44ADD7C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441475"/>
                  </a:lnTo>
                  <a:lnTo>
                    <a:pt x="1898271" y="662213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2" name="pl69">
              <a:extLst>
                <a:ext uri="{FF2B5EF4-FFF2-40B4-BE49-F238E27FC236}">
                  <a16:creationId xmlns:a16="http://schemas.microsoft.com/office/drawing/2014/main" id="{8D386A16-D1BC-4AAE-9D2F-77CED7B6DFC8}"/>
                </a:ext>
              </a:extLst>
            </p:cNvPr>
            <p:cNvSpPr/>
            <p:nvPr/>
          </p:nvSpPr>
          <p:spPr>
            <a:xfrm>
              <a:off x="753887" y="150530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3" name="pl70">
              <a:extLst>
                <a:ext uri="{FF2B5EF4-FFF2-40B4-BE49-F238E27FC236}">
                  <a16:creationId xmlns:a16="http://schemas.microsoft.com/office/drawing/2014/main" id="{5AC4649D-9297-4CB6-904E-4017DD594A50}"/>
                </a:ext>
              </a:extLst>
            </p:cNvPr>
            <p:cNvSpPr/>
            <p:nvPr/>
          </p:nvSpPr>
          <p:spPr>
            <a:xfrm>
              <a:off x="753887" y="1063833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220737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4" name="pl71">
              <a:extLst>
                <a:ext uri="{FF2B5EF4-FFF2-40B4-BE49-F238E27FC236}">
                  <a16:creationId xmlns:a16="http://schemas.microsoft.com/office/drawing/2014/main" id="{AB0E4C03-45EE-400F-BD36-282E281D5B63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441475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882951"/>
                  </a:lnTo>
                  <a:lnTo>
                    <a:pt x="3796543" y="882951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5" name="pl72">
              <a:extLst>
                <a:ext uri="{FF2B5EF4-FFF2-40B4-BE49-F238E27FC236}">
                  <a16:creationId xmlns:a16="http://schemas.microsoft.com/office/drawing/2014/main" id="{E18C78A8-49D3-42C2-A46D-F3B4D8A77F90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6" name="pl73">
              <a:extLst>
                <a:ext uri="{FF2B5EF4-FFF2-40B4-BE49-F238E27FC236}">
                  <a16:creationId xmlns:a16="http://schemas.microsoft.com/office/drawing/2014/main" id="{ADC6B878-E5E6-46CC-8F7E-4350FEA127CE}"/>
                </a:ext>
              </a:extLst>
            </p:cNvPr>
            <p:cNvSpPr/>
            <p:nvPr/>
          </p:nvSpPr>
          <p:spPr>
            <a:xfrm>
              <a:off x="753887" y="843095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662213"/>
                  </a:lnTo>
                  <a:lnTo>
                    <a:pt x="1898271" y="882951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7" name="pl74">
              <a:extLst>
                <a:ext uri="{FF2B5EF4-FFF2-40B4-BE49-F238E27FC236}">
                  <a16:creationId xmlns:a16="http://schemas.microsoft.com/office/drawing/2014/main" id="{A68FA533-5D01-4343-B4A2-6C56E01837E3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662213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8" name="pl75">
              <a:extLst>
                <a:ext uri="{FF2B5EF4-FFF2-40B4-BE49-F238E27FC236}">
                  <a16:creationId xmlns:a16="http://schemas.microsoft.com/office/drawing/2014/main" id="{D28426AF-7632-400B-A762-5317856BABFD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9" name="pl76">
              <a:extLst>
                <a:ext uri="{FF2B5EF4-FFF2-40B4-BE49-F238E27FC236}">
                  <a16:creationId xmlns:a16="http://schemas.microsoft.com/office/drawing/2014/main" id="{66CD1CFB-4D06-4123-B795-537BCE4261CC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441475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0" name="pl77">
              <a:extLst>
                <a:ext uri="{FF2B5EF4-FFF2-40B4-BE49-F238E27FC236}">
                  <a16:creationId xmlns:a16="http://schemas.microsoft.com/office/drawing/2014/main" id="{9ED02C5F-A468-4C6E-A692-A00CDAC9C34D}"/>
                </a:ext>
              </a:extLst>
            </p:cNvPr>
            <p:cNvSpPr/>
            <p:nvPr/>
          </p:nvSpPr>
          <p:spPr>
            <a:xfrm>
              <a:off x="753887" y="1946785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1" name="pl78">
              <a:extLst>
                <a:ext uri="{FF2B5EF4-FFF2-40B4-BE49-F238E27FC236}">
                  <a16:creationId xmlns:a16="http://schemas.microsoft.com/office/drawing/2014/main" id="{2E973B4E-8310-4611-81DA-1666EA68A29C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2" name="pl79">
              <a:extLst>
                <a:ext uri="{FF2B5EF4-FFF2-40B4-BE49-F238E27FC236}">
                  <a16:creationId xmlns:a16="http://schemas.microsoft.com/office/drawing/2014/main" id="{C69474C5-8A84-4506-AC65-1D4B8224DABE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662213"/>
                  </a:lnTo>
                  <a:lnTo>
                    <a:pt x="1898271" y="662213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3" name="pl80">
              <a:extLst>
                <a:ext uri="{FF2B5EF4-FFF2-40B4-BE49-F238E27FC236}">
                  <a16:creationId xmlns:a16="http://schemas.microsoft.com/office/drawing/2014/main" id="{CFFBF676-95BC-48B5-9858-FFB876C66BF8}"/>
                </a:ext>
              </a:extLst>
            </p:cNvPr>
            <p:cNvSpPr/>
            <p:nvPr/>
          </p:nvSpPr>
          <p:spPr>
            <a:xfrm>
              <a:off x="753887" y="2167523"/>
              <a:ext cx="1898271" cy="441475"/>
            </a:xfrm>
            <a:custGeom>
              <a:avLst/>
              <a:gdLst/>
              <a:ahLst/>
              <a:cxnLst/>
              <a:rect l="0" t="0" r="0" b="0"/>
              <a:pathLst>
                <a:path w="1898271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4" name="pl81">
              <a:extLst>
                <a:ext uri="{FF2B5EF4-FFF2-40B4-BE49-F238E27FC236}">
                  <a16:creationId xmlns:a16="http://schemas.microsoft.com/office/drawing/2014/main" id="{C644BEFA-C517-4EC0-8AA1-BE1BDAF5E5D9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5" name="pl82">
              <a:extLst>
                <a:ext uri="{FF2B5EF4-FFF2-40B4-BE49-F238E27FC236}">
                  <a16:creationId xmlns:a16="http://schemas.microsoft.com/office/drawing/2014/main" id="{617E06A5-F51E-4875-B864-6B7B4A326FCF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  <a:lnTo>
                    <a:pt x="3796543" y="441475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6" name="pl83">
              <a:extLst>
                <a:ext uri="{FF2B5EF4-FFF2-40B4-BE49-F238E27FC236}">
                  <a16:creationId xmlns:a16="http://schemas.microsoft.com/office/drawing/2014/main" id="{C78C34FC-A37B-42EF-B762-CA47FFA1B4A2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7" name="pl84">
              <a:extLst>
                <a:ext uri="{FF2B5EF4-FFF2-40B4-BE49-F238E27FC236}">
                  <a16:creationId xmlns:a16="http://schemas.microsoft.com/office/drawing/2014/main" id="{CBC189EF-12AB-4157-AEDF-1B508A4DCADD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662213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8" name="pl85">
              <a:extLst>
                <a:ext uri="{FF2B5EF4-FFF2-40B4-BE49-F238E27FC236}">
                  <a16:creationId xmlns:a16="http://schemas.microsoft.com/office/drawing/2014/main" id="{A0E27BE5-2DDC-4D1D-9D02-CF2433125BC5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0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0"/>
                  </a:lnTo>
                  <a:lnTo>
                    <a:pt x="3796543" y="220737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9" name="pl86">
              <a:extLst>
                <a:ext uri="{FF2B5EF4-FFF2-40B4-BE49-F238E27FC236}">
                  <a16:creationId xmlns:a16="http://schemas.microsoft.com/office/drawing/2014/main" id="{F35FACB2-3D14-42D7-89B7-9B89B491A1B6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0"/>
                  </a:lnTo>
                  <a:lnTo>
                    <a:pt x="3796543" y="220737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0" name="pl87">
              <a:extLst>
                <a:ext uri="{FF2B5EF4-FFF2-40B4-BE49-F238E27FC236}">
                  <a16:creationId xmlns:a16="http://schemas.microsoft.com/office/drawing/2014/main" id="{B93BFE42-E0E6-4C18-9434-D40296141DEE}"/>
                </a:ext>
              </a:extLst>
            </p:cNvPr>
            <p:cNvSpPr/>
            <p:nvPr/>
          </p:nvSpPr>
          <p:spPr>
            <a:xfrm>
              <a:off x="753887" y="150530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1" name="pl88">
              <a:extLst>
                <a:ext uri="{FF2B5EF4-FFF2-40B4-BE49-F238E27FC236}">
                  <a16:creationId xmlns:a16="http://schemas.microsoft.com/office/drawing/2014/main" id="{BBCEE6FE-E7D2-4240-9069-3E82CBC56A26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2" name="pl89">
              <a:extLst>
                <a:ext uri="{FF2B5EF4-FFF2-40B4-BE49-F238E27FC236}">
                  <a16:creationId xmlns:a16="http://schemas.microsoft.com/office/drawing/2014/main" id="{6F697124-9F4C-46A4-9EF3-8D5D824260C6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3" name="pl90">
              <a:extLst>
                <a:ext uri="{FF2B5EF4-FFF2-40B4-BE49-F238E27FC236}">
                  <a16:creationId xmlns:a16="http://schemas.microsoft.com/office/drawing/2014/main" id="{0DEA3FFC-1FEC-4E25-8BC5-C1A688D74E9C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4" name="pl91">
              <a:extLst>
                <a:ext uri="{FF2B5EF4-FFF2-40B4-BE49-F238E27FC236}">
                  <a16:creationId xmlns:a16="http://schemas.microsoft.com/office/drawing/2014/main" id="{205E0E1F-36EE-4066-8B94-C043111E1F5E}"/>
                </a:ext>
              </a:extLst>
            </p:cNvPr>
            <p:cNvSpPr/>
            <p:nvPr/>
          </p:nvSpPr>
          <p:spPr>
            <a:xfrm>
              <a:off x="753887" y="1284571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5" name="pl92">
              <a:extLst>
                <a:ext uri="{FF2B5EF4-FFF2-40B4-BE49-F238E27FC236}">
                  <a16:creationId xmlns:a16="http://schemas.microsoft.com/office/drawing/2014/main" id="{98E155BA-6A62-471D-8AFE-5AEC652943C5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6" name="pl93">
              <a:extLst>
                <a:ext uri="{FF2B5EF4-FFF2-40B4-BE49-F238E27FC236}">
                  <a16:creationId xmlns:a16="http://schemas.microsoft.com/office/drawing/2014/main" id="{2450FA5E-90D7-44BE-9512-4C2DC4620199}"/>
                </a:ext>
              </a:extLst>
            </p:cNvPr>
            <p:cNvSpPr/>
            <p:nvPr/>
          </p:nvSpPr>
          <p:spPr>
            <a:xfrm>
              <a:off x="753887" y="1726047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7" name="pl94">
              <a:extLst>
                <a:ext uri="{FF2B5EF4-FFF2-40B4-BE49-F238E27FC236}">
                  <a16:creationId xmlns:a16="http://schemas.microsoft.com/office/drawing/2014/main" id="{9D87C4B9-80DE-4E99-911E-040B070823E8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8" name="pl95">
              <a:extLst>
                <a:ext uri="{FF2B5EF4-FFF2-40B4-BE49-F238E27FC236}">
                  <a16:creationId xmlns:a16="http://schemas.microsoft.com/office/drawing/2014/main" id="{5027BA8A-6514-44C4-BF64-991E9AB4F2CD}"/>
                </a:ext>
              </a:extLst>
            </p:cNvPr>
            <p:cNvSpPr/>
            <p:nvPr/>
          </p:nvSpPr>
          <p:spPr>
            <a:xfrm>
              <a:off x="753887" y="1726047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9" name="pl96">
              <a:extLst>
                <a:ext uri="{FF2B5EF4-FFF2-40B4-BE49-F238E27FC236}">
                  <a16:creationId xmlns:a16="http://schemas.microsoft.com/office/drawing/2014/main" id="{95B8ABA5-AE79-4581-B6EE-99D6F8405BC7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0" name="pl97">
              <a:extLst>
                <a:ext uri="{FF2B5EF4-FFF2-40B4-BE49-F238E27FC236}">
                  <a16:creationId xmlns:a16="http://schemas.microsoft.com/office/drawing/2014/main" id="{FAFBC156-1366-4FAD-A435-C081272AD8CB}"/>
                </a:ext>
              </a:extLst>
            </p:cNvPr>
            <p:cNvSpPr/>
            <p:nvPr/>
          </p:nvSpPr>
          <p:spPr>
            <a:xfrm>
              <a:off x="753887" y="1946785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0"/>
                  </a:lnTo>
                  <a:lnTo>
                    <a:pt x="3796543" y="441475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1" name="pl98">
              <a:extLst>
                <a:ext uri="{FF2B5EF4-FFF2-40B4-BE49-F238E27FC236}">
                  <a16:creationId xmlns:a16="http://schemas.microsoft.com/office/drawing/2014/main" id="{FA868F07-5ED9-430D-9891-10C40375C5E8}"/>
                </a:ext>
              </a:extLst>
            </p:cNvPr>
            <p:cNvSpPr/>
            <p:nvPr/>
          </p:nvSpPr>
          <p:spPr>
            <a:xfrm>
              <a:off x="753887" y="1946785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2" name="pl99">
              <a:extLst>
                <a:ext uri="{FF2B5EF4-FFF2-40B4-BE49-F238E27FC236}">
                  <a16:creationId xmlns:a16="http://schemas.microsoft.com/office/drawing/2014/main" id="{743F9296-1FC9-436B-9FBC-CEE1FF05AB7A}"/>
                </a:ext>
              </a:extLst>
            </p:cNvPr>
            <p:cNvSpPr/>
            <p:nvPr/>
          </p:nvSpPr>
          <p:spPr>
            <a:xfrm>
              <a:off x="753887" y="84309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" name="pl100">
              <a:extLst>
                <a:ext uri="{FF2B5EF4-FFF2-40B4-BE49-F238E27FC236}">
                  <a16:creationId xmlns:a16="http://schemas.microsoft.com/office/drawing/2014/main" id="{7210F609-0EA9-483D-9C95-09FF8A90A72F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4" name="pl101">
              <a:extLst>
                <a:ext uri="{FF2B5EF4-FFF2-40B4-BE49-F238E27FC236}">
                  <a16:creationId xmlns:a16="http://schemas.microsoft.com/office/drawing/2014/main" id="{2085BA1E-56C8-436B-85FA-530660FECAC3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5" name="pl102">
              <a:extLst>
                <a:ext uri="{FF2B5EF4-FFF2-40B4-BE49-F238E27FC236}">
                  <a16:creationId xmlns:a16="http://schemas.microsoft.com/office/drawing/2014/main" id="{3891BDC0-D248-4D1D-9DCB-2E66720265D7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6" name="pl103">
              <a:extLst>
                <a:ext uri="{FF2B5EF4-FFF2-40B4-BE49-F238E27FC236}">
                  <a16:creationId xmlns:a16="http://schemas.microsoft.com/office/drawing/2014/main" id="{F29E26D9-24DB-4BF8-B4B0-05B1F8416AD6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7" name="pl104">
              <a:extLst>
                <a:ext uri="{FF2B5EF4-FFF2-40B4-BE49-F238E27FC236}">
                  <a16:creationId xmlns:a16="http://schemas.microsoft.com/office/drawing/2014/main" id="{A7D46269-E487-43B3-910F-848E3E39AB78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8" name="pl105">
              <a:extLst>
                <a:ext uri="{FF2B5EF4-FFF2-40B4-BE49-F238E27FC236}">
                  <a16:creationId xmlns:a16="http://schemas.microsoft.com/office/drawing/2014/main" id="{EE2EBB49-20E8-41D3-AAD9-E94C0DCFEBA8}"/>
                </a:ext>
              </a:extLst>
            </p:cNvPr>
            <p:cNvSpPr/>
            <p:nvPr/>
          </p:nvSpPr>
          <p:spPr>
            <a:xfrm>
              <a:off x="753887" y="1946785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9" name="pl106">
              <a:extLst>
                <a:ext uri="{FF2B5EF4-FFF2-40B4-BE49-F238E27FC236}">
                  <a16:creationId xmlns:a16="http://schemas.microsoft.com/office/drawing/2014/main" id="{C5F1DB22-22A9-4EE3-ADB7-584EC6128B76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0" name="pl107">
              <a:extLst>
                <a:ext uri="{FF2B5EF4-FFF2-40B4-BE49-F238E27FC236}">
                  <a16:creationId xmlns:a16="http://schemas.microsoft.com/office/drawing/2014/main" id="{A8015485-8522-4E9F-A434-D43C814489C3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1" name="pl108">
              <a:extLst>
                <a:ext uri="{FF2B5EF4-FFF2-40B4-BE49-F238E27FC236}">
                  <a16:creationId xmlns:a16="http://schemas.microsoft.com/office/drawing/2014/main" id="{5C863781-1555-4857-A957-340F3D1C601F}"/>
                </a:ext>
              </a:extLst>
            </p:cNvPr>
            <p:cNvSpPr/>
            <p:nvPr/>
          </p:nvSpPr>
          <p:spPr>
            <a:xfrm>
              <a:off x="753887" y="150530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2" name="pl109">
              <a:extLst>
                <a:ext uri="{FF2B5EF4-FFF2-40B4-BE49-F238E27FC236}">
                  <a16:creationId xmlns:a16="http://schemas.microsoft.com/office/drawing/2014/main" id="{DE54FC54-7D21-43DA-A59D-C4C85572611F}"/>
                </a:ext>
              </a:extLst>
            </p:cNvPr>
            <p:cNvSpPr/>
            <p:nvPr/>
          </p:nvSpPr>
          <p:spPr>
            <a:xfrm>
              <a:off x="753887" y="172604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3" name="pl110">
              <a:extLst>
                <a:ext uri="{FF2B5EF4-FFF2-40B4-BE49-F238E27FC236}">
                  <a16:creationId xmlns:a16="http://schemas.microsoft.com/office/drawing/2014/main" id="{CBF5F38F-5077-44C8-9A15-77E4FBF5C2AC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4" name="pl111">
              <a:extLst>
                <a:ext uri="{FF2B5EF4-FFF2-40B4-BE49-F238E27FC236}">
                  <a16:creationId xmlns:a16="http://schemas.microsoft.com/office/drawing/2014/main" id="{E78D863F-1CD9-4F75-A992-2662AE97A84E}"/>
                </a:ext>
              </a:extLst>
            </p:cNvPr>
            <p:cNvSpPr/>
            <p:nvPr/>
          </p:nvSpPr>
          <p:spPr>
            <a:xfrm>
              <a:off x="753887" y="172604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5" name="pl112">
              <a:extLst>
                <a:ext uri="{FF2B5EF4-FFF2-40B4-BE49-F238E27FC236}">
                  <a16:creationId xmlns:a16="http://schemas.microsoft.com/office/drawing/2014/main" id="{64FF488A-7FEC-4A60-A57A-F9F5794E7FD0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6" name="pl113">
              <a:extLst>
                <a:ext uri="{FF2B5EF4-FFF2-40B4-BE49-F238E27FC236}">
                  <a16:creationId xmlns:a16="http://schemas.microsoft.com/office/drawing/2014/main" id="{557FE2D8-BDA4-4370-8CA6-B36B275138B9}"/>
                </a:ext>
              </a:extLst>
            </p:cNvPr>
            <p:cNvSpPr/>
            <p:nvPr/>
          </p:nvSpPr>
          <p:spPr>
            <a:xfrm>
              <a:off x="753887" y="84309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7" name="pl114">
              <a:extLst>
                <a:ext uri="{FF2B5EF4-FFF2-40B4-BE49-F238E27FC236}">
                  <a16:creationId xmlns:a16="http://schemas.microsoft.com/office/drawing/2014/main" id="{DA53F1FD-DB7F-4586-9438-77977E14B887}"/>
                </a:ext>
              </a:extLst>
            </p:cNvPr>
            <p:cNvSpPr/>
            <p:nvPr/>
          </p:nvSpPr>
          <p:spPr>
            <a:xfrm>
              <a:off x="753887" y="1063833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8" name="pl115">
              <a:extLst>
                <a:ext uri="{FF2B5EF4-FFF2-40B4-BE49-F238E27FC236}">
                  <a16:creationId xmlns:a16="http://schemas.microsoft.com/office/drawing/2014/main" id="{7A0BB1C8-AE98-4F36-A863-A4E24023DB9E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9" name="pl116">
              <a:extLst>
                <a:ext uri="{FF2B5EF4-FFF2-40B4-BE49-F238E27FC236}">
                  <a16:creationId xmlns:a16="http://schemas.microsoft.com/office/drawing/2014/main" id="{3975BA77-58B4-4759-A611-BD56EED95111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0" name="pl117">
              <a:extLst>
                <a:ext uri="{FF2B5EF4-FFF2-40B4-BE49-F238E27FC236}">
                  <a16:creationId xmlns:a16="http://schemas.microsoft.com/office/drawing/2014/main" id="{ABD75E56-6CDD-4282-B3AF-061669473D94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1" name="pl118">
              <a:extLst>
                <a:ext uri="{FF2B5EF4-FFF2-40B4-BE49-F238E27FC236}">
                  <a16:creationId xmlns:a16="http://schemas.microsoft.com/office/drawing/2014/main" id="{26D98BFE-15C7-40E9-A961-3FD5A63DF841}"/>
                </a:ext>
              </a:extLst>
            </p:cNvPr>
            <p:cNvSpPr/>
            <p:nvPr/>
          </p:nvSpPr>
          <p:spPr>
            <a:xfrm>
              <a:off x="753887" y="150530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2" name="pl119">
              <a:extLst>
                <a:ext uri="{FF2B5EF4-FFF2-40B4-BE49-F238E27FC236}">
                  <a16:creationId xmlns:a16="http://schemas.microsoft.com/office/drawing/2014/main" id="{294C73E4-867F-4F63-83D0-EA522D1A3002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3" name="pl120">
              <a:extLst>
                <a:ext uri="{FF2B5EF4-FFF2-40B4-BE49-F238E27FC236}">
                  <a16:creationId xmlns:a16="http://schemas.microsoft.com/office/drawing/2014/main" id="{682B7DDE-CD0C-4165-9D5D-BCC9C419D851}"/>
                </a:ext>
              </a:extLst>
            </p:cNvPr>
            <p:cNvSpPr/>
            <p:nvPr/>
          </p:nvSpPr>
          <p:spPr>
            <a:xfrm>
              <a:off x="753887" y="843095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0"/>
                  </a:lnTo>
                  <a:lnTo>
                    <a:pt x="3796543" y="882951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4" name="pl121">
              <a:extLst>
                <a:ext uri="{FF2B5EF4-FFF2-40B4-BE49-F238E27FC236}">
                  <a16:creationId xmlns:a16="http://schemas.microsoft.com/office/drawing/2014/main" id="{2CBF2D82-C413-4876-8088-C2BEFA31891C}"/>
                </a:ext>
              </a:extLst>
            </p:cNvPr>
            <p:cNvSpPr/>
            <p:nvPr/>
          </p:nvSpPr>
          <p:spPr>
            <a:xfrm>
              <a:off x="753887" y="1505309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220737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662213"/>
                  </a:lnTo>
                  <a:lnTo>
                    <a:pt x="3796543" y="882951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5" name="pl122">
              <a:extLst>
                <a:ext uri="{FF2B5EF4-FFF2-40B4-BE49-F238E27FC236}">
                  <a16:creationId xmlns:a16="http://schemas.microsoft.com/office/drawing/2014/main" id="{4CC925A2-BC47-41B7-BD76-A28ECA06AD86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662213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441475"/>
                  </a:lnTo>
                  <a:lnTo>
                    <a:pt x="3796543" y="441475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6" name="pl123">
              <a:extLst>
                <a:ext uri="{FF2B5EF4-FFF2-40B4-BE49-F238E27FC236}">
                  <a16:creationId xmlns:a16="http://schemas.microsoft.com/office/drawing/2014/main" id="{F856FAD4-D212-4B3E-AEF8-DD8C746BA228}"/>
                </a:ext>
              </a:extLst>
            </p:cNvPr>
            <p:cNvSpPr/>
            <p:nvPr/>
          </p:nvSpPr>
          <p:spPr>
            <a:xfrm>
              <a:off x="753887" y="150530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0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662213"/>
                  </a:lnTo>
                  <a:lnTo>
                    <a:pt x="3796543" y="1103689"/>
                  </a:lnTo>
                  <a:lnTo>
                    <a:pt x="4745679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7" name="pl124">
              <a:extLst>
                <a:ext uri="{FF2B5EF4-FFF2-40B4-BE49-F238E27FC236}">
                  <a16:creationId xmlns:a16="http://schemas.microsoft.com/office/drawing/2014/main" id="{627D3DED-5A3B-4DDC-B16C-5901D4FDE31F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3796543" y="662213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8" name="pl125">
              <a:extLst>
                <a:ext uri="{FF2B5EF4-FFF2-40B4-BE49-F238E27FC236}">
                  <a16:creationId xmlns:a16="http://schemas.microsoft.com/office/drawing/2014/main" id="{4C82F6ED-A7E0-4D2C-8A9B-521476DDD9C6}"/>
                </a:ext>
              </a:extLst>
            </p:cNvPr>
            <p:cNvSpPr/>
            <p:nvPr/>
          </p:nvSpPr>
          <p:spPr>
            <a:xfrm>
              <a:off x="753887" y="1726047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441475"/>
                  </a:lnTo>
                  <a:lnTo>
                    <a:pt x="949135" y="441475"/>
                  </a:lnTo>
                  <a:lnTo>
                    <a:pt x="949135" y="0"/>
                  </a:lnTo>
                  <a:lnTo>
                    <a:pt x="949135" y="0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9" name="pl126">
              <a:extLst>
                <a:ext uri="{FF2B5EF4-FFF2-40B4-BE49-F238E27FC236}">
                  <a16:creationId xmlns:a16="http://schemas.microsoft.com/office/drawing/2014/main" id="{C12F8EB2-9C15-4618-9BEF-2BCC481E0BF3}"/>
                </a:ext>
              </a:extLst>
            </p:cNvPr>
            <p:cNvSpPr/>
            <p:nvPr/>
          </p:nvSpPr>
          <p:spPr>
            <a:xfrm>
              <a:off x="753887" y="1726047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662213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662213"/>
                  </a:lnTo>
                  <a:lnTo>
                    <a:pt x="3796543" y="662213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0" name="pl127">
              <a:extLst>
                <a:ext uri="{FF2B5EF4-FFF2-40B4-BE49-F238E27FC236}">
                  <a16:creationId xmlns:a16="http://schemas.microsoft.com/office/drawing/2014/main" id="{F7333E40-22BA-40F4-B9E5-B44FE452C72D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662213"/>
                  </a:lnTo>
                  <a:lnTo>
                    <a:pt x="3796543" y="662213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1" name="pl128">
              <a:extLst>
                <a:ext uri="{FF2B5EF4-FFF2-40B4-BE49-F238E27FC236}">
                  <a16:creationId xmlns:a16="http://schemas.microsoft.com/office/drawing/2014/main" id="{CE36D6D3-F89B-421D-80BC-85293BC52E12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662213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882951"/>
                  </a:lnTo>
                  <a:lnTo>
                    <a:pt x="3796543" y="662213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2" name="pl129">
              <a:extLst>
                <a:ext uri="{FF2B5EF4-FFF2-40B4-BE49-F238E27FC236}">
                  <a16:creationId xmlns:a16="http://schemas.microsoft.com/office/drawing/2014/main" id="{2B431EE0-798E-4A9A-B282-698F6E2AAE0C}"/>
                </a:ext>
              </a:extLst>
            </p:cNvPr>
            <p:cNvSpPr/>
            <p:nvPr/>
          </p:nvSpPr>
          <p:spPr>
            <a:xfrm>
              <a:off x="753887" y="150530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3" name="pl130">
              <a:extLst>
                <a:ext uri="{FF2B5EF4-FFF2-40B4-BE49-F238E27FC236}">
                  <a16:creationId xmlns:a16="http://schemas.microsoft.com/office/drawing/2014/main" id="{76BC2417-21EC-4F9D-94F0-C430F6E8E124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4" name="pl131">
              <a:extLst>
                <a:ext uri="{FF2B5EF4-FFF2-40B4-BE49-F238E27FC236}">
                  <a16:creationId xmlns:a16="http://schemas.microsoft.com/office/drawing/2014/main" id="{6024A87E-49F5-4BB1-8D78-28B5327B65EB}"/>
                </a:ext>
              </a:extLst>
            </p:cNvPr>
            <p:cNvSpPr/>
            <p:nvPr/>
          </p:nvSpPr>
          <p:spPr>
            <a:xfrm>
              <a:off x="753887" y="1726047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220737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220737"/>
                  </a:lnTo>
                  <a:lnTo>
                    <a:pt x="3796543" y="441475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5" name="pl132">
              <a:extLst>
                <a:ext uri="{FF2B5EF4-FFF2-40B4-BE49-F238E27FC236}">
                  <a16:creationId xmlns:a16="http://schemas.microsoft.com/office/drawing/2014/main" id="{ACF5238A-B880-4B60-B6A1-41BD9F22EF5D}"/>
                </a:ext>
              </a:extLst>
            </p:cNvPr>
            <p:cNvSpPr/>
            <p:nvPr/>
          </p:nvSpPr>
          <p:spPr>
            <a:xfrm>
              <a:off x="753887" y="1726047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6" name="pl133">
              <a:extLst>
                <a:ext uri="{FF2B5EF4-FFF2-40B4-BE49-F238E27FC236}">
                  <a16:creationId xmlns:a16="http://schemas.microsoft.com/office/drawing/2014/main" id="{05A33623-6AEF-4DD8-A806-B970B52E8556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441475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882951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7" name="pl134">
              <a:extLst>
                <a:ext uri="{FF2B5EF4-FFF2-40B4-BE49-F238E27FC236}">
                  <a16:creationId xmlns:a16="http://schemas.microsoft.com/office/drawing/2014/main" id="{97139980-58C7-4722-9EF5-4261F0E71959}"/>
                </a:ext>
              </a:extLst>
            </p:cNvPr>
            <p:cNvSpPr/>
            <p:nvPr/>
          </p:nvSpPr>
          <p:spPr>
            <a:xfrm>
              <a:off x="753887" y="1284571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1324427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8" name="pl135">
              <a:extLst>
                <a:ext uri="{FF2B5EF4-FFF2-40B4-BE49-F238E27FC236}">
                  <a16:creationId xmlns:a16="http://schemas.microsoft.com/office/drawing/2014/main" id="{5CBFBA55-2F25-4833-9E37-83CC44AEF6C4}"/>
                </a:ext>
              </a:extLst>
            </p:cNvPr>
            <p:cNvSpPr/>
            <p:nvPr/>
          </p:nvSpPr>
          <p:spPr>
            <a:xfrm>
              <a:off x="753887" y="128457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9" name="pl136">
              <a:extLst>
                <a:ext uri="{FF2B5EF4-FFF2-40B4-BE49-F238E27FC236}">
                  <a16:creationId xmlns:a16="http://schemas.microsoft.com/office/drawing/2014/main" id="{02826812-4886-455B-BB76-D9452BDE891B}"/>
                </a:ext>
              </a:extLst>
            </p:cNvPr>
            <p:cNvSpPr/>
            <p:nvPr/>
          </p:nvSpPr>
          <p:spPr>
            <a:xfrm>
              <a:off x="753887" y="1946785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220737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220737"/>
                  </a:lnTo>
                  <a:lnTo>
                    <a:pt x="3796543" y="0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0" name="pl137">
              <a:extLst>
                <a:ext uri="{FF2B5EF4-FFF2-40B4-BE49-F238E27FC236}">
                  <a16:creationId xmlns:a16="http://schemas.microsoft.com/office/drawing/2014/main" id="{F014251A-AEF0-4EDA-B88D-EEC77AA92140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662213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1" name="pl138">
              <a:extLst>
                <a:ext uri="{FF2B5EF4-FFF2-40B4-BE49-F238E27FC236}">
                  <a16:creationId xmlns:a16="http://schemas.microsoft.com/office/drawing/2014/main" id="{2001BB61-2FC7-4B68-804C-6F84CA52E872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2" name="pl139">
              <a:extLst>
                <a:ext uri="{FF2B5EF4-FFF2-40B4-BE49-F238E27FC236}">
                  <a16:creationId xmlns:a16="http://schemas.microsoft.com/office/drawing/2014/main" id="{8E30478E-5121-4118-B5B2-2DEA95BBCFE3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3" name="pl140">
              <a:extLst>
                <a:ext uri="{FF2B5EF4-FFF2-40B4-BE49-F238E27FC236}">
                  <a16:creationId xmlns:a16="http://schemas.microsoft.com/office/drawing/2014/main" id="{5B80CF4E-E6A6-4748-AE0A-399F3B4ACBBF}"/>
                </a:ext>
              </a:extLst>
            </p:cNvPr>
            <p:cNvSpPr/>
            <p:nvPr/>
          </p:nvSpPr>
          <p:spPr>
            <a:xfrm>
              <a:off x="753887" y="1726047"/>
              <a:ext cx="1898271" cy="0"/>
            </a:xfrm>
            <a:custGeom>
              <a:avLst/>
              <a:gdLst/>
              <a:ahLst/>
              <a:cxnLst/>
              <a:rect l="0" t="0" r="0" b="0"/>
              <a:pathLst>
                <a:path w="1898271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4" name="pl141">
              <a:extLst>
                <a:ext uri="{FF2B5EF4-FFF2-40B4-BE49-F238E27FC236}">
                  <a16:creationId xmlns:a16="http://schemas.microsoft.com/office/drawing/2014/main" id="{534BEA13-4234-4B52-8005-4945AE69B21F}"/>
                </a:ext>
              </a:extLst>
            </p:cNvPr>
            <p:cNvSpPr/>
            <p:nvPr/>
          </p:nvSpPr>
          <p:spPr>
            <a:xfrm>
              <a:off x="753887" y="1726047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441475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662213"/>
                  </a:lnTo>
                  <a:lnTo>
                    <a:pt x="3796543" y="220737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5" name="pl142">
              <a:extLst>
                <a:ext uri="{FF2B5EF4-FFF2-40B4-BE49-F238E27FC236}">
                  <a16:creationId xmlns:a16="http://schemas.microsoft.com/office/drawing/2014/main" id="{A7989411-A37E-4157-8F2E-D094999EFFC1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6" name="pl143">
              <a:extLst>
                <a:ext uri="{FF2B5EF4-FFF2-40B4-BE49-F238E27FC236}">
                  <a16:creationId xmlns:a16="http://schemas.microsoft.com/office/drawing/2014/main" id="{FA50E5CC-D119-4977-AB87-EAA708569367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7" name="pl144">
              <a:extLst>
                <a:ext uri="{FF2B5EF4-FFF2-40B4-BE49-F238E27FC236}">
                  <a16:creationId xmlns:a16="http://schemas.microsoft.com/office/drawing/2014/main" id="{46D78A51-E075-490F-AB7D-872DC9B91B24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8" name="pl145">
              <a:extLst>
                <a:ext uri="{FF2B5EF4-FFF2-40B4-BE49-F238E27FC236}">
                  <a16:creationId xmlns:a16="http://schemas.microsoft.com/office/drawing/2014/main" id="{608ACE2B-3660-4B97-A31E-2E4DDFF7D2F9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0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662213"/>
                  </a:lnTo>
                  <a:lnTo>
                    <a:pt x="3796543" y="441475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9" name="pl146">
              <a:extLst>
                <a:ext uri="{FF2B5EF4-FFF2-40B4-BE49-F238E27FC236}">
                  <a16:creationId xmlns:a16="http://schemas.microsoft.com/office/drawing/2014/main" id="{9326C13B-8B81-42F9-928E-B560F57B5171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0" name="pl147">
              <a:extLst>
                <a:ext uri="{FF2B5EF4-FFF2-40B4-BE49-F238E27FC236}">
                  <a16:creationId xmlns:a16="http://schemas.microsoft.com/office/drawing/2014/main" id="{1707A8FE-AF8E-42B9-9930-0D4C34CE7845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1" name="pl148">
              <a:extLst>
                <a:ext uri="{FF2B5EF4-FFF2-40B4-BE49-F238E27FC236}">
                  <a16:creationId xmlns:a16="http://schemas.microsoft.com/office/drawing/2014/main" id="{011E4F91-F072-4054-83CB-CD4F1F919567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2" name="pl149">
              <a:extLst>
                <a:ext uri="{FF2B5EF4-FFF2-40B4-BE49-F238E27FC236}">
                  <a16:creationId xmlns:a16="http://schemas.microsoft.com/office/drawing/2014/main" id="{621C705B-AC26-45FF-97B4-D830BAFFB630}"/>
                </a:ext>
              </a:extLst>
            </p:cNvPr>
            <p:cNvSpPr/>
            <p:nvPr/>
          </p:nvSpPr>
          <p:spPr>
            <a:xfrm>
              <a:off x="753887" y="1284571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0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0"/>
                  </a:lnTo>
                  <a:lnTo>
                    <a:pt x="3796543" y="882951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3" name="pl150">
              <a:extLst>
                <a:ext uri="{FF2B5EF4-FFF2-40B4-BE49-F238E27FC236}">
                  <a16:creationId xmlns:a16="http://schemas.microsoft.com/office/drawing/2014/main" id="{F65F3124-E013-4B6B-8B53-3FFF1AD6821D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0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662213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4" name="pl151">
              <a:extLst>
                <a:ext uri="{FF2B5EF4-FFF2-40B4-BE49-F238E27FC236}">
                  <a16:creationId xmlns:a16="http://schemas.microsoft.com/office/drawing/2014/main" id="{A7996398-DAD4-4820-B3D8-79A3EF322F26}"/>
                </a:ext>
              </a:extLst>
            </p:cNvPr>
            <p:cNvSpPr/>
            <p:nvPr/>
          </p:nvSpPr>
          <p:spPr>
            <a:xfrm>
              <a:off x="753887" y="1505309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1103689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5" name="pl152">
              <a:extLst>
                <a:ext uri="{FF2B5EF4-FFF2-40B4-BE49-F238E27FC236}">
                  <a16:creationId xmlns:a16="http://schemas.microsoft.com/office/drawing/2014/main" id="{E8B47E52-F1F5-4371-A6F9-DCE623EA5678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6" name="pl153">
              <a:extLst>
                <a:ext uri="{FF2B5EF4-FFF2-40B4-BE49-F238E27FC236}">
                  <a16:creationId xmlns:a16="http://schemas.microsoft.com/office/drawing/2014/main" id="{FE9A904D-A6C8-4FC4-B308-E20A887063CF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7" name="pl154">
              <a:extLst>
                <a:ext uri="{FF2B5EF4-FFF2-40B4-BE49-F238E27FC236}">
                  <a16:creationId xmlns:a16="http://schemas.microsoft.com/office/drawing/2014/main" id="{E12A7A95-4CC1-4D19-A928-65090770DA26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8" name="pl155">
              <a:extLst>
                <a:ext uri="{FF2B5EF4-FFF2-40B4-BE49-F238E27FC236}">
                  <a16:creationId xmlns:a16="http://schemas.microsoft.com/office/drawing/2014/main" id="{7E29ED28-2990-4BDE-95B9-F0663E997C03}"/>
                </a:ext>
              </a:extLst>
            </p:cNvPr>
            <p:cNvSpPr/>
            <p:nvPr/>
          </p:nvSpPr>
          <p:spPr>
            <a:xfrm>
              <a:off x="753887" y="1063833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0"/>
                  </a:moveTo>
                  <a:lnTo>
                    <a:pt x="949135" y="882951"/>
                  </a:lnTo>
                  <a:lnTo>
                    <a:pt x="1898271" y="662213"/>
                  </a:lnTo>
                  <a:lnTo>
                    <a:pt x="2847407" y="1103689"/>
                  </a:lnTo>
                  <a:lnTo>
                    <a:pt x="3796543" y="1324427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9" name="pl156">
              <a:extLst>
                <a:ext uri="{FF2B5EF4-FFF2-40B4-BE49-F238E27FC236}">
                  <a16:creationId xmlns:a16="http://schemas.microsoft.com/office/drawing/2014/main" id="{ACE5F94E-CD55-4C1B-AA54-906AC39680A5}"/>
                </a:ext>
              </a:extLst>
            </p:cNvPr>
            <p:cNvSpPr/>
            <p:nvPr/>
          </p:nvSpPr>
          <p:spPr>
            <a:xfrm>
              <a:off x="753887" y="1946785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0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441475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0" name="pl157">
              <a:extLst>
                <a:ext uri="{FF2B5EF4-FFF2-40B4-BE49-F238E27FC236}">
                  <a16:creationId xmlns:a16="http://schemas.microsoft.com/office/drawing/2014/main" id="{835AB9EF-5416-4989-A55D-793CA32EDB15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1" name="pl158">
              <a:extLst>
                <a:ext uri="{FF2B5EF4-FFF2-40B4-BE49-F238E27FC236}">
                  <a16:creationId xmlns:a16="http://schemas.microsoft.com/office/drawing/2014/main" id="{4606FAFE-9798-4C32-B6FD-EA5F996E35D3}"/>
                </a:ext>
              </a:extLst>
            </p:cNvPr>
            <p:cNvSpPr/>
            <p:nvPr/>
          </p:nvSpPr>
          <p:spPr>
            <a:xfrm>
              <a:off x="753887" y="1505309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662213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441475"/>
                  </a:lnTo>
                  <a:lnTo>
                    <a:pt x="3796543" y="220737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2" name="pl159">
              <a:extLst>
                <a:ext uri="{FF2B5EF4-FFF2-40B4-BE49-F238E27FC236}">
                  <a16:creationId xmlns:a16="http://schemas.microsoft.com/office/drawing/2014/main" id="{C1D1DAAD-BAA7-401F-96B9-CD089AE5453E}"/>
                </a:ext>
              </a:extLst>
            </p:cNvPr>
            <p:cNvSpPr/>
            <p:nvPr/>
          </p:nvSpPr>
          <p:spPr>
            <a:xfrm>
              <a:off x="753887" y="1284571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441475"/>
                  </a:moveTo>
                  <a:lnTo>
                    <a:pt x="949135" y="441475"/>
                  </a:lnTo>
                  <a:lnTo>
                    <a:pt x="2847407" y="662213"/>
                  </a:lnTo>
                  <a:lnTo>
                    <a:pt x="3796543" y="441475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3" name="pl160">
              <a:extLst>
                <a:ext uri="{FF2B5EF4-FFF2-40B4-BE49-F238E27FC236}">
                  <a16:creationId xmlns:a16="http://schemas.microsoft.com/office/drawing/2014/main" id="{D229946F-2B2E-4146-905F-A491A8085AFC}"/>
                </a:ext>
              </a:extLst>
            </p:cNvPr>
            <p:cNvSpPr/>
            <p:nvPr/>
          </p:nvSpPr>
          <p:spPr>
            <a:xfrm>
              <a:off x="753887" y="2167523"/>
              <a:ext cx="1898271" cy="441475"/>
            </a:xfrm>
            <a:custGeom>
              <a:avLst/>
              <a:gdLst/>
              <a:ahLst/>
              <a:cxnLst/>
              <a:rect l="0" t="0" r="0" b="0"/>
              <a:pathLst>
                <a:path w="1898271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4" name="pl161">
              <a:extLst>
                <a:ext uri="{FF2B5EF4-FFF2-40B4-BE49-F238E27FC236}">
                  <a16:creationId xmlns:a16="http://schemas.microsoft.com/office/drawing/2014/main" id="{FD80C2F7-15C3-4BF3-BE81-5D102B52C5DE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5" name="pl162">
              <a:extLst>
                <a:ext uri="{FF2B5EF4-FFF2-40B4-BE49-F238E27FC236}">
                  <a16:creationId xmlns:a16="http://schemas.microsoft.com/office/drawing/2014/main" id="{CE5FF028-67C5-4D19-9F88-909C1E4CD460}"/>
                </a:ext>
              </a:extLst>
            </p:cNvPr>
            <p:cNvSpPr/>
            <p:nvPr/>
          </p:nvSpPr>
          <p:spPr>
            <a:xfrm>
              <a:off x="753887" y="1063833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0"/>
                  </a:moveTo>
                  <a:lnTo>
                    <a:pt x="949135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6" name="pl163">
              <a:extLst>
                <a:ext uri="{FF2B5EF4-FFF2-40B4-BE49-F238E27FC236}">
                  <a16:creationId xmlns:a16="http://schemas.microsoft.com/office/drawing/2014/main" id="{2A1AC543-ED69-4C87-B2CA-600E95DA8F26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7" name="pl164">
              <a:extLst>
                <a:ext uri="{FF2B5EF4-FFF2-40B4-BE49-F238E27FC236}">
                  <a16:creationId xmlns:a16="http://schemas.microsoft.com/office/drawing/2014/main" id="{C5EFEA5B-1A79-4551-A806-1F39E132B95F}"/>
                </a:ext>
              </a:extLst>
            </p:cNvPr>
            <p:cNvSpPr/>
            <p:nvPr/>
          </p:nvSpPr>
          <p:spPr>
            <a:xfrm>
              <a:off x="753887" y="2167523"/>
              <a:ext cx="4745679" cy="220737"/>
            </a:xfrm>
            <a:custGeom>
              <a:avLst/>
              <a:gdLst/>
              <a:ahLst/>
              <a:cxnLst/>
              <a:rect l="0" t="0" r="0" b="0"/>
              <a:pathLst>
                <a:path w="4745679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0"/>
                  </a:lnTo>
                  <a:lnTo>
                    <a:pt x="3796543" y="220737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8" name="pl165">
              <a:extLst>
                <a:ext uri="{FF2B5EF4-FFF2-40B4-BE49-F238E27FC236}">
                  <a16:creationId xmlns:a16="http://schemas.microsoft.com/office/drawing/2014/main" id="{DCCAD73E-BEB2-43B4-AE7C-48C4E473F26D}"/>
                </a:ext>
              </a:extLst>
            </p:cNvPr>
            <p:cNvSpPr/>
            <p:nvPr/>
          </p:nvSpPr>
          <p:spPr>
            <a:xfrm>
              <a:off x="753887" y="1505309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0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0"/>
                  </a:lnTo>
                  <a:lnTo>
                    <a:pt x="3796543" y="662213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9" name="pl166">
              <a:extLst>
                <a:ext uri="{FF2B5EF4-FFF2-40B4-BE49-F238E27FC236}">
                  <a16:creationId xmlns:a16="http://schemas.microsoft.com/office/drawing/2014/main" id="{32DF3C4E-51EA-4C24-AB3D-11F8007F94F3}"/>
                </a:ext>
              </a:extLst>
            </p:cNvPr>
            <p:cNvSpPr/>
            <p:nvPr/>
          </p:nvSpPr>
          <p:spPr>
            <a:xfrm>
              <a:off x="753887" y="1726047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220737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441475"/>
                  </a:lnTo>
                  <a:lnTo>
                    <a:pt x="3796543" y="662213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0" name="pl167">
              <a:extLst>
                <a:ext uri="{FF2B5EF4-FFF2-40B4-BE49-F238E27FC236}">
                  <a16:creationId xmlns:a16="http://schemas.microsoft.com/office/drawing/2014/main" id="{10FB753C-4976-400F-BBF4-51EBB1EEA2AD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1" name="pl168">
              <a:extLst>
                <a:ext uri="{FF2B5EF4-FFF2-40B4-BE49-F238E27FC236}">
                  <a16:creationId xmlns:a16="http://schemas.microsoft.com/office/drawing/2014/main" id="{E79DCF28-69D7-434E-8A08-5A4810E967E7}"/>
                </a:ext>
              </a:extLst>
            </p:cNvPr>
            <p:cNvSpPr/>
            <p:nvPr/>
          </p:nvSpPr>
          <p:spPr>
            <a:xfrm>
              <a:off x="753887" y="1946785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0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220737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2" name="pl169">
              <a:extLst>
                <a:ext uri="{FF2B5EF4-FFF2-40B4-BE49-F238E27FC236}">
                  <a16:creationId xmlns:a16="http://schemas.microsoft.com/office/drawing/2014/main" id="{8A6AA396-A383-4861-95E0-EC4547C5342E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0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662213"/>
                  </a:lnTo>
                  <a:lnTo>
                    <a:pt x="3796543" y="220737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3" name="pl170">
              <a:extLst>
                <a:ext uri="{FF2B5EF4-FFF2-40B4-BE49-F238E27FC236}">
                  <a16:creationId xmlns:a16="http://schemas.microsoft.com/office/drawing/2014/main" id="{90C6622F-98C9-4D69-A919-6B0F3BF5ED36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4" name="pl171">
              <a:extLst>
                <a:ext uri="{FF2B5EF4-FFF2-40B4-BE49-F238E27FC236}">
                  <a16:creationId xmlns:a16="http://schemas.microsoft.com/office/drawing/2014/main" id="{D2391356-1435-4EEE-84CE-BD00E115C128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5" name="pl172">
              <a:extLst>
                <a:ext uri="{FF2B5EF4-FFF2-40B4-BE49-F238E27FC236}">
                  <a16:creationId xmlns:a16="http://schemas.microsoft.com/office/drawing/2014/main" id="{F253C4D5-E03E-4D53-BC20-572D6D33EAF0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662213"/>
                  </a:moveTo>
                  <a:lnTo>
                    <a:pt x="949135" y="441475"/>
                  </a:lnTo>
                  <a:lnTo>
                    <a:pt x="1898271" y="882951"/>
                  </a:lnTo>
                  <a:lnTo>
                    <a:pt x="2847407" y="882951"/>
                  </a:lnTo>
                  <a:lnTo>
                    <a:pt x="3796543" y="0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6" name="pl173">
              <a:extLst>
                <a:ext uri="{FF2B5EF4-FFF2-40B4-BE49-F238E27FC236}">
                  <a16:creationId xmlns:a16="http://schemas.microsoft.com/office/drawing/2014/main" id="{5245D2C3-B92A-44C3-ABF7-2A8A4C0B9E1E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882951"/>
                  </a:lnTo>
                  <a:lnTo>
                    <a:pt x="3796543" y="662213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7" name="pl174">
              <a:extLst>
                <a:ext uri="{FF2B5EF4-FFF2-40B4-BE49-F238E27FC236}">
                  <a16:creationId xmlns:a16="http://schemas.microsoft.com/office/drawing/2014/main" id="{E5FBFE1F-7297-4B0E-829D-21F825459E39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441475"/>
                  </a:moveTo>
                  <a:lnTo>
                    <a:pt x="949135" y="882951"/>
                  </a:lnTo>
                  <a:lnTo>
                    <a:pt x="1898271" y="882951"/>
                  </a:lnTo>
                  <a:lnTo>
                    <a:pt x="2847407" y="882951"/>
                  </a:lnTo>
                  <a:lnTo>
                    <a:pt x="3796543" y="0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8" name="pl175">
              <a:extLst>
                <a:ext uri="{FF2B5EF4-FFF2-40B4-BE49-F238E27FC236}">
                  <a16:creationId xmlns:a16="http://schemas.microsoft.com/office/drawing/2014/main" id="{5D09F926-732D-475F-8336-4F6F0B3A0B05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220737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9" name="pl176">
              <a:extLst>
                <a:ext uri="{FF2B5EF4-FFF2-40B4-BE49-F238E27FC236}">
                  <a16:creationId xmlns:a16="http://schemas.microsoft.com/office/drawing/2014/main" id="{584494E1-E654-42D7-803E-AF5F1D6DBC35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441475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662213"/>
                  </a:lnTo>
                  <a:lnTo>
                    <a:pt x="3796543" y="0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0" name="pl177">
              <a:extLst>
                <a:ext uri="{FF2B5EF4-FFF2-40B4-BE49-F238E27FC236}">
                  <a16:creationId xmlns:a16="http://schemas.microsoft.com/office/drawing/2014/main" id="{5C193575-8BED-4BF6-92A5-A752378F5F83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1" name="pl178">
              <a:extLst>
                <a:ext uri="{FF2B5EF4-FFF2-40B4-BE49-F238E27FC236}">
                  <a16:creationId xmlns:a16="http://schemas.microsoft.com/office/drawing/2014/main" id="{AB108F56-0D76-4A74-8142-7282D57D6900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441475"/>
                  </a:moveTo>
                  <a:lnTo>
                    <a:pt x="949135" y="662213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2" name="pl179">
              <a:extLst>
                <a:ext uri="{FF2B5EF4-FFF2-40B4-BE49-F238E27FC236}">
                  <a16:creationId xmlns:a16="http://schemas.microsoft.com/office/drawing/2014/main" id="{B26153CA-47E0-41ED-8B4A-6F056B76150C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3" name="pl180">
              <a:extLst>
                <a:ext uri="{FF2B5EF4-FFF2-40B4-BE49-F238E27FC236}">
                  <a16:creationId xmlns:a16="http://schemas.microsoft.com/office/drawing/2014/main" id="{D20E366E-79CA-49E2-AC54-B2A003475F30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441475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662213"/>
                  </a:lnTo>
                  <a:lnTo>
                    <a:pt x="3796543" y="220737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4" name="pl181">
              <a:extLst>
                <a:ext uri="{FF2B5EF4-FFF2-40B4-BE49-F238E27FC236}">
                  <a16:creationId xmlns:a16="http://schemas.microsoft.com/office/drawing/2014/main" id="{A0CE720D-AA5C-4924-AEFF-735879103B01}"/>
                </a:ext>
              </a:extLst>
            </p:cNvPr>
            <p:cNvSpPr/>
            <p:nvPr/>
          </p:nvSpPr>
          <p:spPr>
            <a:xfrm>
              <a:off x="753887" y="2608999"/>
              <a:ext cx="4745679" cy="0"/>
            </a:xfrm>
            <a:custGeom>
              <a:avLst/>
              <a:gdLst/>
              <a:ahLst/>
              <a:cxnLst/>
              <a:rect l="0" t="0" r="0" b="0"/>
              <a:pathLst>
                <a:path w="4745679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1898271" y="0"/>
                  </a:lnTo>
                  <a:lnTo>
                    <a:pt x="1898271" y="0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5" name="pl182">
              <a:extLst>
                <a:ext uri="{FF2B5EF4-FFF2-40B4-BE49-F238E27FC236}">
                  <a16:creationId xmlns:a16="http://schemas.microsoft.com/office/drawing/2014/main" id="{B839EB9F-2BED-4A44-9574-0E2DA4B30526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662213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662213"/>
                  </a:lnTo>
                  <a:lnTo>
                    <a:pt x="3796543" y="220737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6" name="pl183">
              <a:extLst>
                <a:ext uri="{FF2B5EF4-FFF2-40B4-BE49-F238E27FC236}">
                  <a16:creationId xmlns:a16="http://schemas.microsoft.com/office/drawing/2014/main" id="{1D23BD77-8B12-43FE-A5A2-D35A4E3B81AF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7" name="pl184">
              <a:extLst>
                <a:ext uri="{FF2B5EF4-FFF2-40B4-BE49-F238E27FC236}">
                  <a16:creationId xmlns:a16="http://schemas.microsoft.com/office/drawing/2014/main" id="{6884B294-4B66-47BB-8990-74E23531C837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8" name="pl185">
              <a:extLst>
                <a:ext uri="{FF2B5EF4-FFF2-40B4-BE49-F238E27FC236}">
                  <a16:creationId xmlns:a16="http://schemas.microsoft.com/office/drawing/2014/main" id="{C31BBDA9-D638-44A8-A606-0351B4BE5629}"/>
                </a:ext>
              </a:extLst>
            </p:cNvPr>
            <p:cNvSpPr/>
            <p:nvPr/>
          </p:nvSpPr>
          <p:spPr>
            <a:xfrm>
              <a:off x="753887" y="1063833"/>
              <a:ext cx="4745679" cy="1545165"/>
            </a:xfrm>
            <a:custGeom>
              <a:avLst/>
              <a:gdLst/>
              <a:ahLst/>
              <a:cxnLst/>
              <a:rect l="0" t="0" r="0" b="0"/>
              <a:pathLst>
                <a:path w="4745679" h="1545165">
                  <a:moveTo>
                    <a:pt x="0" y="1103689"/>
                  </a:moveTo>
                  <a:lnTo>
                    <a:pt x="949135" y="0"/>
                  </a:lnTo>
                  <a:lnTo>
                    <a:pt x="1898271" y="1545165"/>
                  </a:lnTo>
                  <a:lnTo>
                    <a:pt x="2847407" y="1324427"/>
                  </a:lnTo>
                  <a:lnTo>
                    <a:pt x="3796543" y="1103689"/>
                  </a:lnTo>
                  <a:lnTo>
                    <a:pt x="4745679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9" name="pl186">
              <a:extLst>
                <a:ext uri="{FF2B5EF4-FFF2-40B4-BE49-F238E27FC236}">
                  <a16:creationId xmlns:a16="http://schemas.microsoft.com/office/drawing/2014/main" id="{B140D105-BE97-4725-83E3-489E0CA73229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90" name="pl187">
              <a:extLst>
                <a:ext uri="{FF2B5EF4-FFF2-40B4-BE49-F238E27FC236}">
                  <a16:creationId xmlns:a16="http://schemas.microsoft.com/office/drawing/2014/main" id="{027E3E22-ECE6-49A3-B0B5-29E8ACC04CDD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91" name="pl188">
              <a:extLst>
                <a:ext uri="{FF2B5EF4-FFF2-40B4-BE49-F238E27FC236}">
                  <a16:creationId xmlns:a16="http://schemas.microsoft.com/office/drawing/2014/main" id="{E87B2C0E-574F-415A-894E-A838A20A2D6B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0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92" name="pl189">
              <a:extLst>
                <a:ext uri="{FF2B5EF4-FFF2-40B4-BE49-F238E27FC236}">
                  <a16:creationId xmlns:a16="http://schemas.microsoft.com/office/drawing/2014/main" id="{6FA64660-BC28-434B-85C2-55BF9FD59838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93" name="pl190">
              <a:extLst>
                <a:ext uri="{FF2B5EF4-FFF2-40B4-BE49-F238E27FC236}">
                  <a16:creationId xmlns:a16="http://schemas.microsoft.com/office/drawing/2014/main" id="{0E54A0DA-9873-46BB-B465-229E91068799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94" name="pl191">
              <a:extLst>
                <a:ext uri="{FF2B5EF4-FFF2-40B4-BE49-F238E27FC236}">
                  <a16:creationId xmlns:a16="http://schemas.microsoft.com/office/drawing/2014/main" id="{49D2820B-B8C4-42EB-BFE9-83C61F499DA6}"/>
                </a:ext>
              </a:extLst>
            </p:cNvPr>
            <p:cNvSpPr/>
            <p:nvPr/>
          </p:nvSpPr>
          <p:spPr>
            <a:xfrm>
              <a:off x="753887" y="1946785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220737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220737"/>
                  </a:lnTo>
                  <a:lnTo>
                    <a:pt x="3796543" y="441475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95" name="pl192">
              <a:extLst>
                <a:ext uri="{FF2B5EF4-FFF2-40B4-BE49-F238E27FC236}">
                  <a16:creationId xmlns:a16="http://schemas.microsoft.com/office/drawing/2014/main" id="{BDD13052-8C07-4029-9CB2-850E3B27DF76}"/>
                </a:ext>
              </a:extLst>
            </p:cNvPr>
            <p:cNvSpPr/>
            <p:nvPr/>
          </p:nvSpPr>
          <p:spPr>
            <a:xfrm>
              <a:off x="753887" y="1946785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441475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96" name="pl193">
              <a:extLst>
                <a:ext uri="{FF2B5EF4-FFF2-40B4-BE49-F238E27FC236}">
                  <a16:creationId xmlns:a16="http://schemas.microsoft.com/office/drawing/2014/main" id="{E23C3112-586C-4230-A978-107405B1C91B}"/>
                </a:ext>
              </a:extLst>
            </p:cNvPr>
            <p:cNvSpPr/>
            <p:nvPr/>
          </p:nvSpPr>
          <p:spPr>
            <a:xfrm>
              <a:off x="753887" y="2388261"/>
              <a:ext cx="4745679" cy="220737"/>
            </a:xfrm>
            <a:custGeom>
              <a:avLst/>
              <a:gdLst/>
              <a:ahLst/>
              <a:cxnLst/>
              <a:rect l="0" t="0" r="0" b="0"/>
              <a:pathLst>
                <a:path w="4745679" h="220737">
                  <a:moveTo>
                    <a:pt x="0" y="0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220737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97" name="pl194">
              <a:extLst>
                <a:ext uri="{FF2B5EF4-FFF2-40B4-BE49-F238E27FC236}">
                  <a16:creationId xmlns:a16="http://schemas.microsoft.com/office/drawing/2014/main" id="{042339CE-2CF6-454D-A193-40CE71A343D4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98" name="pl195">
              <a:extLst>
                <a:ext uri="{FF2B5EF4-FFF2-40B4-BE49-F238E27FC236}">
                  <a16:creationId xmlns:a16="http://schemas.microsoft.com/office/drawing/2014/main" id="{A962B567-2117-4506-8A75-6A9824413E6B}"/>
                </a:ext>
              </a:extLst>
            </p:cNvPr>
            <p:cNvSpPr/>
            <p:nvPr/>
          </p:nvSpPr>
          <p:spPr>
            <a:xfrm>
              <a:off x="753887" y="1726047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220737"/>
                  </a:moveTo>
                  <a:lnTo>
                    <a:pt x="949135" y="662213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441475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99" name="pl196">
              <a:extLst>
                <a:ext uri="{FF2B5EF4-FFF2-40B4-BE49-F238E27FC236}">
                  <a16:creationId xmlns:a16="http://schemas.microsoft.com/office/drawing/2014/main" id="{E2EF11B0-DED3-413E-A716-F5BE3401B352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00" name="pl197">
              <a:extLst>
                <a:ext uri="{FF2B5EF4-FFF2-40B4-BE49-F238E27FC236}">
                  <a16:creationId xmlns:a16="http://schemas.microsoft.com/office/drawing/2014/main" id="{8A1CD27E-4798-4D84-B596-A60E94164E88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01" name="pl198">
              <a:extLst>
                <a:ext uri="{FF2B5EF4-FFF2-40B4-BE49-F238E27FC236}">
                  <a16:creationId xmlns:a16="http://schemas.microsoft.com/office/drawing/2014/main" id="{B0952F2B-8711-45FA-B5EF-3DC7203F24AE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02" name="pl199">
              <a:extLst>
                <a:ext uri="{FF2B5EF4-FFF2-40B4-BE49-F238E27FC236}">
                  <a16:creationId xmlns:a16="http://schemas.microsoft.com/office/drawing/2014/main" id="{D0DD0C3C-F573-4808-93D0-6621C23BF040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03" name="pl200">
              <a:extLst>
                <a:ext uri="{FF2B5EF4-FFF2-40B4-BE49-F238E27FC236}">
                  <a16:creationId xmlns:a16="http://schemas.microsoft.com/office/drawing/2014/main" id="{0AF60810-246F-41AF-830C-B55CD294D0AC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04" name="pl201">
              <a:extLst>
                <a:ext uri="{FF2B5EF4-FFF2-40B4-BE49-F238E27FC236}">
                  <a16:creationId xmlns:a16="http://schemas.microsoft.com/office/drawing/2014/main" id="{6DC23DF8-A1D2-4C7A-8682-8E97D4AFA586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05" name="pl202">
              <a:extLst>
                <a:ext uri="{FF2B5EF4-FFF2-40B4-BE49-F238E27FC236}">
                  <a16:creationId xmlns:a16="http://schemas.microsoft.com/office/drawing/2014/main" id="{C2048F98-B3E7-49BB-8CC0-2C9F07E86DA7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06" name="pl203">
              <a:extLst>
                <a:ext uri="{FF2B5EF4-FFF2-40B4-BE49-F238E27FC236}">
                  <a16:creationId xmlns:a16="http://schemas.microsoft.com/office/drawing/2014/main" id="{0F54EF97-4A22-42C6-8467-33AFE01EA8CB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07" name="pl204">
              <a:extLst>
                <a:ext uri="{FF2B5EF4-FFF2-40B4-BE49-F238E27FC236}">
                  <a16:creationId xmlns:a16="http://schemas.microsoft.com/office/drawing/2014/main" id="{BCEF74D3-852A-4A08-8781-7EFB7B477DC1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08" name="pl205">
              <a:extLst>
                <a:ext uri="{FF2B5EF4-FFF2-40B4-BE49-F238E27FC236}">
                  <a16:creationId xmlns:a16="http://schemas.microsoft.com/office/drawing/2014/main" id="{0BB8806E-F1E6-4F38-B54A-5234E3214829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09" name="pl206">
              <a:extLst>
                <a:ext uri="{FF2B5EF4-FFF2-40B4-BE49-F238E27FC236}">
                  <a16:creationId xmlns:a16="http://schemas.microsoft.com/office/drawing/2014/main" id="{B975A30F-AE46-4DCF-B500-28951DEF7507}"/>
                </a:ext>
              </a:extLst>
            </p:cNvPr>
            <p:cNvSpPr/>
            <p:nvPr/>
          </p:nvSpPr>
          <p:spPr>
            <a:xfrm>
              <a:off x="753887" y="1726047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10" name="pl207">
              <a:extLst>
                <a:ext uri="{FF2B5EF4-FFF2-40B4-BE49-F238E27FC236}">
                  <a16:creationId xmlns:a16="http://schemas.microsoft.com/office/drawing/2014/main" id="{5BF5E5CA-3B8C-426B-92F7-07BCD114A153}"/>
                </a:ext>
              </a:extLst>
            </p:cNvPr>
            <p:cNvSpPr/>
            <p:nvPr/>
          </p:nvSpPr>
          <p:spPr>
            <a:xfrm>
              <a:off x="753887" y="1946785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11" name="pl208">
              <a:extLst>
                <a:ext uri="{FF2B5EF4-FFF2-40B4-BE49-F238E27FC236}">
                  <a16:creationId xmlns:a16="http://schemas.microsoft.com/office/drawing/2014/main" id="{5153506F-DC22-46AB-8A67-C5EEBE28368F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12" name="pl209">
              <a:extLst>
                <a:ext uri="{FF2B5EF4-FFF2-40B4-BE49-F238E27FC236}">
                  <a16:creationId xmlns:a16="http://schemas.microsoft.com/office/drawing/2014/main" id="{6EEC6EBF-23A9-4D70-9634-CB1EC2F8E2B8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13" name="pl210">
              <a:extLst>
                <a:ext uri="{FF2B5EF4-FFF2-40B4-BE49-F238E27FC236}">
                  <a16:creationId xmlns:a16="http://schemas.microsoft.com/office/drawing/2014/main" id="{73DAD457-927D-4F3B-B6D2-EBAD4675C25F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14" name="pl211">
              <a:extLst>
                <a:ext uri="{FF2B5EF4-FFF2-40B4-BE49-F238E27FC236}">
                  <a16:creationId xmlns:a16="http://schemas.microsoft.com/office/drawing/2014/main" id="{AE8508A4-ADB6-45A1-BEE3-EB91A652AC2F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220737"/>
                  </a:lnTo>
                  <a:lnTo>
                    <a:pt x="1898271" y="662213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15" name="pl212">
              <a:extLst>
                <a:ext uri="{FF2B5EF4-FFF2-40B4-BE49-F238E27FC236}">
                  <a16:creationId xmlns:a16="http://schemas.microsoft.com/office/drawing/2014/main" id="{5BCC318A-BE0E-4B3F-B0D5-43819CD26740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16" name="pl213">
              <a:extLst>
                <a:ext uri="{FF2B5EF4-FFF2-40B4-BE49-F238E27FC236}">
                  <a16:creationId xmlns:a16="http://schemas.microsoft.com/office/drawing/2014/main" id="{CEF19286-0C34-4F21-8FA6-4B769587EB00}"/>
                </a:ext>
              </a:extLst>
            </p:cNvPr>
            <p:cNvSpPr/>
            <p:nvPr/>
          </p:nvSpPr>
          <p:spPr>
            <a:xfrm>
              <a:off x="753887" y="1946785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17" name="pl214">
              <a:extLst>
                <a:ext uri="{FF2B5EF4-FFF2-40B4-BE49-F238E27FC236}">
                  <a16:creationId xmlns:a16="http://schemas.microsoft.com/office/drawing/2014/main" id="{B921BE26-4270-412B-8524-4F5F78715AE8}"/>
                </a:ext>
              </a:extLst>
            </p:cNvPr>
            <p:cNvSpPr/>
            <p:nvPr/>
          </p:nvSpPr>
          <p:spPr>
            <a:xfrm>
              <a:off x="753887" y="1063833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441475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18" name="pl215">
              <a:extLst>
                <a:ext uri="{FF2B5EF4-FFF2-40B4-BE49-F238E27FC236}">
                  <a16:creationId xmlns:a16="http://schemas.microsoft.com/office/drawing/2014/main" id="{62D50177-D6FD-4760-AC5D-F7067A9A7748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19" name="pl216">
              <a:extLst>
                <a:ext uri="{FF2B5EF4-FFF2-40B4-BE49-F238E27FC236}">
                  <a16:creationId xmlns:a16="http://schemas.microsoft.com/office/drawing/2014/main" id="{E82D1D62-A38E-42CD-9067-348F7450113E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441475"/>
                  </a:lnTo>
                  <a:lnTo>
                    <a:pt x="3796543" y="441475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20" name="pl217">
              <a:extLst>
                <a:ext uri="{FF2B5EF4-FFF2-40B4-BE49-F238E27FC236}">
                  <a16:creationId xmlns:a16="http://schemas.microsoft.com/office/drawing/2014/main" id="{58320CC4-1DA5-4061-AD51-D30F587790E7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220737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220737"/>
                  </a:lnTo>
                  <a:lnTo>
                    <a:pt x="3796543" y="441475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21" name="pl218">
              <a:extLst>
                <a:ext uri="{FF2B5EF4-FFF2-40B4-BE49-F238E27FC236}">
                  <a16:creationId xmlns:a16="http://schemas.microsoft.com/office/drawing/2014/main" id="{C4D958E6-9814-45A3-95D1-DD1F4C5F7A80}"/>
                </a:ext>
              </a:extLst>
            </p:cNvPr>
            <p:cNvSpPr/>
            <p:nvPr/>
          </p:nvSpPr>
          <p:spPr>
            <a:xfrm>
              <a:off x="753887" y="2167523"/>
              <a:ext cx="1898271" cy="441475"/>
            </a:xfrm>
            <a:custGeom>
              <a:avLst/>
              <a:gdLst/>
              <a:ahLst/>
              <a:cxnLst/>
              <a:rect l="0" t="0" r="0" b="0"/>
              <a:pathLst>
                <a:path w="1898271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22" name="pl219">
              <a:extLst>
                <a:ext uri="{FF2B5EF4-FFF2-40B4-BE49-F238E27FC236}">
                  <a16:creationId xmlns:a16="http://schemas.microsoft.com/office/drawing/2014/main" id="{6561CFFC-219F-4D05-83A0-E6B2F2C8FF25}"/>
                </a:ext>
              </a:extLst>
            </p:cNvPr>
            <p:cNvSpPr/>
            <p:nvPr/>
          </p:nvSpPr>
          <p:spPr>
            <a:xfrm>
              <a:off x="753887" y="150530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882951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1103689"/>
                  </a:lnTo>
                  <a:lnTo>
                    <a:pt x="3796543" y="1103689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23" name="pl220">
              <a:extLst>
                <a:ext uri="{FF2B5EF4-FFF2-40B4-BE49-F238E27FC236}">
                  <a16:creationId xmlns:a16="http://schemas.microsoft.com/office/drawing/2014/main" id="{0341952B-9702-4936-A937-C63AA50B3D63}"/>
                </a:ext>
              </a:extLst>
            </p:cNvPr>
            <p:cNvSpPr/>
            <p:nvPr/>
          </p:nvSpPr>
          <p:spPr>
            <a:xfrm>
              <a:off x="753887" y="1726047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0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662213"/>
                  </a:lnTo>
                  <a:lnTo>
                    <a:pt x="3796543" y="441475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24" name="pl221">
              <a:extLst>
                <a:ext uri="{FF2B5EF4-FFF2-40B4-BE49-F238E27FC236}">
                  <a16:creationId xmlns:a16="http://schemas.microsoft.com/office/drawing/2014/main" id="{BF1F6008-90EE-4C7B-9938-0906372B2236}"/>
                </a:ext>
              </a:extLst>
            </p:cNvPr>
            <p:cNvSpPr/>
            <p:nvPr/>
          </p:nvSpPr>
          <p:spPr>
            <a:xfrm>
              <a:off x="753887" y="1946785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220737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25" name="pl222">
              <a:extLst>
                <a:ext uri="{FF2B5EF4-FFF2-40B4-BE49-F238E27FC236}">
                  <a16:creationId xmlns:a16="http://schemas.microsoft.com/office/drawing/2014/main" id="{3608C8ED-FE8E-4B16-892E-C1F86FCE3407}"/>
                </a:ext>
              </a:extLst>
            </p:cNvPr>
            <p:cNvSpPr/>
            <p:nvPr/>
          </p:nvSpPr>
          <p:spPr>
            <a:xfrm>
              <a:off x="753887" y="2388261"/>
              <a:ext cx="4745679" cy="220737"/>
            </a:xfrm>
            <a:custGeom>
              <a:avLst/>
              <a:gdLst/>
              <a:ahLst/>
              <a:cxnLst/>
              <a:rect l="0" t="0" r="0" b="0"/>
              <a:pathLst>
                <a:path w="4745679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0"/>
                  </a:lnTo>
                  <a:lnTo>
                    <a:pt x="3796543" y="220737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26" name="pl223">
              <a:extLst>
                <a:ext uri="{FF2B5EF4-FFF2-40B4-BE49-F238E27FC236}">
                  <a16:creationId xmlns:a16="http://schemas.microsoft.com/office/drawing/2014/main" id="{22490C30-B8E3-42B9-B858-67A84C224561}"/>
                </a:ext>
              </a:extLst>
            </p:cNvPr>
            <p:cNvSpPr/>
            <p:nvPr/>
          </p:nvSpPr>
          <p:spPr>
            <a:xfrm>
              <a:off x="753887" y="150530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882951"/>
                  </a:lnTo>
                  <a:lnTo>
                    <a:pt x="3796543" y="882951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27" name="pl224">
              <a:extLst>
                <a:ext uri="{FF2B5EF4-FFF2-40B4-BE49-F238E27FC236}">
                  <a16:creationId xmlns:a16="http://schemas.microsoft.com/office/drawing/2014/main" id="{D7ED2A62-5FF6-48DB-8171-6CC166289A7F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662213"/>
                  </a:moveTo>
                  <a:lnTo>
                    <a:pt x="949135" y="220737"/>
                  </a:lnTo>
                  <a:lnTo>
                    <a:pt x="1898271" y="662213"/>
                  </a:lnTo>
                  <a:lnTo>
                    <a:pt x="2847407" y="0"/>
                  </a:lnTo>
                  <a:lnTo>
                    <a:pt x="3796543" y="441475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28" name="pl225">
              <a:extLst>
                <a:ext uri="{FF2B5EF4-FFF2-40B4-BE49-F238E27FC236}">
                  <a16:creationId xmlns:a16="http://schemas.microsoft.com/office/drawing/2014/main" id="{9D02B14A-9C9E-4681-BA9D-9BCD20E4A6FF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441475"/>
                  </a:lnTo>
                  <a:lnTo>
                    <a:pt x="1898271" y="882951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29" name="pl226">
              <a:extLst>
                <a:ext uri="{FF2B5EF4-FFF2-40B4-BE49-F238E27FC236}">
                  <a16:creationId xmlns:a16="http://schemas.microsoft.com/office/drawing/2014/main" id="{18F39EE9-B83E-49C2-AB47-87FBCB44124E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30" name="pl227">
              <a:extLst>
                <a:ext uri="{FF2B5EF4-FFF2-40B4-BE49-F238E27FC236}">
                  <a16:creationId xmlns:a16="http://schemas.microsoft.com/office/drawing/2014/main" id="{9D065BCE-0731-49AE-9C7F-D9DDB70E3561}"/>
                </a:ext>
              </a:extLst>
            </p:cNvPr>
            <p:cNvSpPr/>
            <p:nvPr/>
          </p:nvSpPr>
          <p:spPr>
            <a:xfrm>
              <a:off x="753887" y="1284571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882951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31" name="pl228">
              <a:extLst>
                <a:ext uri="{FF2B5EF4-FFF2-40B4-BE49-F238E27FC236}">
                  <a16:creationId xmlns:a16="http://schemas.microsoft.com/office/drawing/2014/main" id="{EB233865-A8B5-4592-96E4-60035771EA38}"/>
                </a:ext>
              </a:extLst>
            </p:cNvPr>
            <p:cNvSpPr/>
            <p:nvPr/>
          </p:nvSpPr>
          <p:spPr>
            <a:xfrm>
              <a:off x="753887" y="1726047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32" name="pl229">
              <a:extLst>
                <a:ext uri="{FF2B5EF4-FFF2-40B4-BE49-F238E27FC236}">
                  <a16:creationId xmlns:a16="http://schemas.microsoft.com/office/drawing/2014/main" id="{4DE852AC-0A8A-4149-AF48-4E28D4640197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33" name="pl230">
              <a:extLst>
                <a:ext uri="{FF2B5EF4-FFF2-40B4-BE49-F238E27FC236}">
                  <a16:creationId xmlns:a16="http://schemas.microsoft.com/office/drawing/2014/main" id="{C07CB0C0-9A69-4E17-88AB-7EC1C442DEE7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34" name="pl231">
              <a:extLst>
                <a:ext uri="{FF2B5EF4-FFF2-40B4-BE49-F238E27FC236}">
                  <a16:creationId xmlns:a16="http://schemas.microsoft.com/office/drawing/2014/main" id="{868901EA-73FD-4FAE-93D3-111C793F17BD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35" name="pl232">
              <a:extLst>
                <a:ext uri="{FF2B5EF4-FFF2-40B4-BE49-F238E27FC236}">
                  <a16:creationId xmlns:a16="http://schemas.microsoft.com/office/drawing/2014/main" id="{2B299C50-1187-43BD-A698-7A30D27DE8D1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36" name="pl233">
              <a:extLst>
                <a:ext uri="{FF2B5EF4-FFF2-40B4-BE49-F238E27FC236}">
                  <a16:creationId xmlns:a16="http://schemas.microsoft.com/office/drawing/2014/main" id="{61E3F9A1-5C4F-4C8E-83EC-B056F327D9E7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37" name="pl234">
              <a:extLst>
                <a:ext uri="{FF2B5EF4-FFF2-40B4-BE49-F238E27FC236}">
                  <a16:creationId xmlns:a16="http://schemas.microsoft.com/office/drawing/2014/main" id="{79D26405-6682-4560-B9F2-D2DE18A4F27E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38" name="pl235">
              <a:extLst>
                <a:ext uri="{FF2B5EF4-FFF2-40B4-BE49-F238E27FC236}">
                  <a16:creationId xmlns:a16="http://schemas.microsoft.com/office/drawing/2014/main" id="{624B1610-5CD8-49AB-951B-FE1E64A67B46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39" name="pl236">
              <a:extLst>
                <a:ext uri="{FF2B5EF4-FFF2-40B4-BE49-F238E27FC236}">
                  <a16:creationId xmlns:a16="http://schemas.microsoft.com/office/drawing/2014/main" id="{C40578A6-2DBF-42B2-BE05-FAFDBA4AF4D5}"/>
                </a:ext>
              </a:extLst>
            </p:cNvPr>
            <p:cNvSpPr/>
            <p:nvPr/>
          </p:nvSpPr>
          <p:spPr>
            <a:xfrm>
              <a:off x="753887" y="150530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882951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40" name="pl237">
              <a:extLst>
                <a:ext uri="{FF2B5EF4-FFF2-40B4-BE49-F238E27FC236}">
                  <a16:creationId xmlns:a16="http://schemas.microsoft.com/office/drawing/2014/main" id="{2C3F0893-9492-4594-9ED5-F9A7459FC7BE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41" name="pl238">
              <a:extLst>
                <a:ext uri="{FF2B5EF4-FFF2-40B4-BE49-F238E27FC236}">
                  <a16:creationId xmlns:a16="http://schemas.microsoft.com/office/drawing/2014/main" id="{63D6A8B6-C143-4819-9526-53F573B84A1C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42" name="pl239">
              <a:extLst>
                <a:ext uri="{FF2B5EF4-FFF2-40B4-BE49-F238E27FC236}">
                  <a16:creationId xmlns:a16="http://schemas.microsoft.com/office/drawing/2014/main" id="{2E747968-438E-4AAA-B497-C44C8C6E44E2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43" name="pl240">
              <a:extLst>
                <a:ext uri="{FF2B5EF4-FFF2-40B4-BE49-F238E27FC236}">
                  <a16:creationId xmlns:a16="http://schemas.microsoft.com/office/drawing/2014/main" id="{CAFB55FB-7AE3-420A-89E0-754C7927C47A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44" name="pl241">
              <a:extLst>
                <a:ext uri="{FF2B5EF4-FFF2-40B4-BE49-F238E27FC236}">
                  <a16:creationId xmlns:a16="http://schemas.microsoft.com/office/drawing/2014/main" id="{94DD664B-5C49-4AD4-8586-1EBD84FF0B0E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45" name="pl242">
              <a:extLst>
                <a:ext uri="{FF2B5EF4-FFF2-40B4-BE49-F238E27FC236}">
                  <a16:creationId xmlns:a16="http://schemas.microsoft.com/office/drawing/2014/main" id="{1AFAF589-E37B-40F5-A060-0FA405E829F1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46" name="pl243">
              <a:extLst>
                <a:ext uri="{FF2B5EF4-FFF2-40B4-BE49-F238E27FC236}">
                  <a16:creationId xmlns:a16="http://schemas.microsoft.com/office/drawing/2014/main" id="{5BEF7B8C-644A-4932-805E-E07C7BE15465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47" name="pl244">
              <a:extLst>
                <a:ext uri="{FF2B5EF4-FFF2-40B4-BE49-F238E27FC236}">
                  <a16:creationId xmlns:a16="http://schemas.microsoft.com/office/drawing/2014/main" id="{954D378B-C31F-4992-9094-64F87E3893A0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48" name="pl245">
              <a:extLst>
                <a:ext uri="{FF2B5EF4-FFF2-40B4-BE49-F238E27FC236}">
                  <a16:creationId xmlns:a16="http://schemas.microsoft.com/office/drawing/2014/main" id="{FA88BAC1-EE60-4728-92C3-7807A13EA407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49" name="pl246">
              <a:extLst>
                <a:ext uri="{FF2B5EF4-FFF2-40B4-BE49-F238E27FC236}">
                  <a16:creationId xmlns:a16="http://schemas.microsoft.com/office/drawing/2014/main" id="{AB978447-3C47-4DE6-BA6D-A35ECF0FE8D1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50" name="pl247">
              <a:extLst>
                <a:ext uri="{FF2B5EF4-FFF2-40B4-BE49-F238E27FC236}">
                  <a16:creationId xmlns:a16="http://schemas.microsoft.com/office/drawing/2014/main" id="{83626591-CEDE-41AF-9B64-CE31B660CB5D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51" name="pl248">
              <a:extLst>
                <a:ext uri="{FF2B5EF4-FFF2-40B4-BE49-F238E27FC236}">
                  <a16:creationId xmlns:a16="http://schemas.microsoft.com/office/drawing/2014/main" id="{9729DFC4-182B-4E2F-958B-9F8A4633D6FB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52" name="pl249">
              <a:extLst>
                <a:ext uri="{FF2B5EF4-FFF2-40B4-BE49-F238E27FC236}">
                  <a16:creationId xmlns:a16="http://schemas.microsoft.com/office/drawing/2014/main" id="{60E7FE43-C625-4553-9C2F-E2378A4D9443}"/>
                </a:ext>
              </a:extLst>
            </p:cNvPr>
            <p:cNvSpPr/>
            <p:nvPr/>
          </p:nvSpPr>
          <p:spPr>
            <a:xfrm>
              <a:off x="753887" y="1726047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53" name="pl250">
              <a:extLst>
                <a:ext uri="{FF2B5EF4-FFF2-40B4-BE49-F238E27FC236}">
                  <a16:creationId xmlns:a16="http://schemas.microsoft.com/office/drawing/2014/main" id="{CDFBA2D5-8708-46CE-B7B3-90D9EB01918C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54" name="pl251">
              <a:extLst>
                <a:ext uri="{FF2B5EF4-FFF2-40B4-BE49-F238E27FC236}">
                  <a16:creationId xmlns:a16="http://schemas.microsoft.com/office/drawing/2014/main" id="{E125580A-966F-4C16-ACE3-3D3951DA09A7}"/>
                </a:ext>
              </a:extLst>
            </p:cNvPr>
            <p:cNvSpPr/>
            <p:nvPr/>
          </p:nvSpPr>
          <p:spPr>
            <a:xfrm>
              <a:off x="753887" y="1726047"/>
              <a:ext cx="1898271" cy="441475"/>
            </a:xfrm>
            <a:custGeom>
              <a:avLst/>
              <a:gdLst/>
              <a:ahLst/>
              <a:cxnLst/>
              <a:rect l="0" t="0" r="0" b="0"/>
              <a:pathLst>
                <a:path w="1898271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55" name="pl252">
              <a:extLst>
                <a:ext uri="{FF2B5EF4-FFF2-40B4-BE49-F238E27FC236}">
                  <a16:creationId xmlns:a16="http://schemas.microsoft.com/office/drawing/2014/main" id="{9524ADE6-A630-4926-B9DE-188942FF00CD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56" name="pl253">
              <a:extLst>
                <a:ext uri="{FF2B5EF4-FFF2-40B4-BE49-F238E27FC236}">
                  <a16:creationId xmlns:a16="http://schemas.microsoft.com/office/drawing/2014/main" id="{F23E5A8A-F595-4882-BD1C-794327A00A6F}"/>
                </a:ext>
              </a:extLst>
            </p:cNvPr>
            <p:cNvSpPr/>
            <p:nvPr/>
          </p:nvSpPr>
          <p:spPr>
            <a:xfrm>
              <a:off x="753887" y="1284571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662213"/>
                  </a:moveTo>
                  <a:lnTo>
                    <a:pt x="949135" y="0"/>
                  </a:lnTo>
                  <a:lnTo>
                    <a:pt x="1898271" y="1324427"/>
                  </a:lnTo>
                  <a:lnTo>
                    <a:pt x="284740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57" name="pl254">
              <a:extLst>
                <a:ext uri="{FF2B5EF4-FFF2-40B4-BE49-F238E27FC236}">
                  <a16:creationId xmlns:a16="http://schemas.microsoft.com/office/drawing/2014/main" id="{4F85BA84-B146-4259-97B7-37D9E52EC16B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882951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58" name="pl255">
              <a:extLst>
                <a:ext uri="{FF2B5EF4-FFF2-40B4-BE49-F238E27FC236}">
                  <a16:creationId xmlns:a16="http://schemas.microsoft.com/office/drawing/2014/main" id="{5900505F-D204-4A1F-B65E-C9E4FF7C0EAD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59" name="pl256">
              <a:extLst>
                <a:ext uri="{FF2B5EF4-FFF2-40B4-BE49-F238E27FC236}">
                  <a16:creationId xmlns:a16="http://schemas.microsoft.com/office/drawing/2014/main" id="{95209C45-18A8-4AD8-8E18-F79F2A24F3EA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60" name="pl257">
              <a:extLst>
                <a:ext uri="{FF2B5EF4-FFF2-40B4-BE49-F238E27FC236}">
                  <a16:creationId xmlns:a16="http://schemas.microsoft.com/office/drawing/2014/main" id="{EE660205-2AE0-4B99-826D-8BF8AF760816}"/>
                </a:ext>
              </a:extLst>
            </p:cNvPr>
            <p:cNvSpPr/>
            <p:nvPr/>
          </p:nvSpPr>
          <p:spPr>
            <a:xfrm>
              <a:off x="753887" y="1284571"/>
              <a:ext cx="1898271" cy="1324427"/>
            </a:xfrm>
            <a:custGeom>
              <a:avLst/>
              <a:gdLst/>
              <a:ahLst/>
              <a:cxnLst/>
              <a:rect l="0" t="0" r="0" b="0"/>
              <a:pathLst>
                <a:path w="1898271" h="1324427">
                  <a:moveTo>
                    <a:pt x="0" y="882951"/>
                  </a:moveTo>
                  <a:lnTo>
                    <a:pt x="949135" y="0"/>
                  </a:lnTo>
                  <a:lnTo>
                    <a:pt x="1898271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61" name="pl258">
              <a:extLst>
                <a:ext uri="{FF2B5EF4-FFF2-40B4-BE49-F238E27FC236}">
                  <a16:creationId xmlns:a16="http://schemas.microsoft.com/office/drawing/2014/main" id="{5EDC8B11-989B-47A6-8EAF-12109FD81610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62" name="pl259">
              <a:extLst>
                <a:ext uri="{FF2B5EF4-FFF2-40B4-BE49-F238E27FC236}">
                  <a16:creationId xmlns:a16="http://schemas.microsoft.com/office/drawing/2014/main" id="{D9218E51-1A02-474F-97B4-3207C2EFB424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63" name="pl260">
              <a:extLst>
                <a:ext uri="{FF2B5EF4-FFF2-40B4-BE49-F238E27FC236}">
                  <a16:creationId xmlns:a16="http://schemas.microsoft.com/office/drawing/2014/main" id="{6C7FC775-47B8-4381-8ED9-449CB4F2D86B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662213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64" name="pl261">
              <a:extLst>
                <a:ext uri="{FF2B5EF4-FFF2-40B4-BE49-F238E27FC236}">
                  <a16:creationId xmlns:a16="http://schemas.microsoft.com/office/drawing/2014/main" id="{2EEEB6BB-F684-4D73-9AA3-9279E050F534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65" name="pl262">
              <a:extLst>
                <a:ext uri="{FF2B5EF4-FFF2-40B4-BE49-F238E27FC236}">
                  <a16:creationId xmlns:a16="http://schemas.microsoft.com/office/drawing/2014/main" id="{0E0C7A3E-5AAD-4C08-9C4A-0131F46C8C96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66" name="pl263">
              <a:extLst>
                <a:ext uri="{FF2B5EF4-FFF2-40B4-BE49-F238E27FC236}">
                  <a16:creationId xmlns:a16="http://schemas.microsoft.com/office/drawing/2014/main" id="{2846618A-AC1C-40F3-884B-8A879DDEF7AA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220737"/>
                  </a:lnTo>
                  <a:lnTo>
                    <a:pt x="1898271" y="662213"/>
                  </a:lnTo>
                  <a:lnTo>
                    <a:pt x="1898271" y="662213"/>
                  </a:lnTo>
                  <a:lnTo>
                    <a:pt x="1898271" y="662213"/>
                  </a:lnTo>
                  <a:lnTo>
                    <a:pt x="1898271" y="662213"/>
                  </a:lnTo>
                  <a:lnTo>
                    <a:pt x="2847407" y="0"/>
                  </a:lnTo>
                  <a:lnTo>
                    <a:pt x="2847407" y="0"/>
                  </a:lnTo>
                  <a:lnTo>
                    <a:pt x="2847407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67" name="pl264">
              <a:extLst>
                <a:ext uri="{FF2B5EF4-FFF2-40B4-BE49-F238E27FC236}">
                  <a16:creationId xmlns:a16="http://schemas.microsoft.com/office/drawing/2014/main" id="{C4CA115C-0097-41C2-B9C3-16E70C86844D}"/>
                </a:ext>
              </a:extLst>
            </p:cNvPr>
            <p:cNvSpPr/>
            <p:nvPr/>
          </p:nvSpPr>
          <p:spPr>
            <a:xfrm>
              <a:off x="753887" y="1946785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68" name="pl265">
              <a:extLst>
                <a:ext uri="{FF2B5EF4-FFF2-40B4-BE49-F238E27FC236}">
                  <a16:creationId xmlns:a16="http://schemas.microsoft.com/office/drawing/2014/main" id="{49C3A590-4420-420D-BCCD-0E20166247E1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69" name="pl266">
              <a:extLst>
                <a:ext uri="{FF2B5EF4-FFF2-40B4-BE49-F238E27FC236}">
                  <a16:creationId xmlns:a16="http://schemas.microsoft.com/office/drawing/2014/main" id="{432DA0C9-3A41-47FB-89C2-E977B67FEDA0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70" name="pl267">
              <a:extLst>
                <a:ext uri="{FF2B5EF4-FFF2-40B4-BE49-F238E27FC236}">
                  <a16:creationId xmlns:a16="http://schemas.microsoft.com/office/drawing/2014/main" id="{1DC32E59-E4A4-4BBB-BB6B-74AF77941128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71" name="pl268">
              <a:extLst>
                <a:ext uri="{FF2B5EF4-FFF2-40B4-BE49-F238E27FC236}">
                  <a16:creationId xmlns:a16="http://schemas.microsoft.com/office/drawing/2014/main" id="{D49DAFC5-9544-46E9-B073-21B41A3D0E80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72" name="pl269">
              <a:extLst>
                <a:ext uri="{FF2B5EF4-FFF2-40B4-BE49-F238E27FC236}">
                  <a16:creationId xmlns:a16="http://schemas.microsoft.com/office/drawing/2014/main" id="{F6DB15EA-8CEE-4458-B68D-EEAD99A7E8B0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73" name="pl270">
              <a:extLst>
                <a:ext uri="{FF2B5EF4-FFF2-40B4-BE49-F238E27FC236}">
                  <a16:creationId xmlns:a16="http://schemas.microsoft.com/office/drawing/2014/main" id="{133D523D-9034-4560-8788-F4934ECDA89E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74" name="pl271">
              <a:extLst>
                <a:ext uri="{FF2B5EF4-FFF2-40B4-BE49-F238E27FC236}">
                  <a16:creationId xmlns:a16="http://schemas.microsoft.com/office/drawing/2014/main" id="{C0C4FBFA-4B54-407A-9C6A-7C38AC8E3AE8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75" name="pl272">
              <a:extLst>
                <a:ext uri="{FF2B5EF4-FFF2-40B4-BE49-F238E27FC236}">
                  <a16:creationId xmlns:a16="http://schemas.microsoft.com/office/drawing/2014/main" id="{EFA71FDA-D2F7-4A65-ACE7-A8C8B65DE162}"/>
                </a:ext>
              </a:extLst>
            </p:cNvPr>
            <p:cNvSpPr/>
            <p:nvPr/>
          </p:nvSpPr>
          <p:spPr>
            <a:xfrm>
              <a:off x="753887" y="150530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76" name="pl273">
              <a:extLst>
                <a:ext uri="{FF2B5EF4-FFF2-40B4-BE49-F238E27FC236}">
                  <a16:creationId xmlns:a16="http://schemas.microsoft.com/office/drawing/2014/main" id="{DAD74AFD-3DA2-43C3-989A-EBEE5A82AA30}"/>
                </a:ext>
              </a:extLst>
            </p:cNvPr>
            <p:cNvSpPr/>
            <p:nvPr/>
          </p:nvSpPr>
          <p:spPr>
            <a:xfrm>
              <a:off x="753887" y="150530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77" name="pl274">
              <a:extLst>
                <a:ext uri="{FF2B5EF4-FFF2-40B4-BE49-F238E27FC236}">
                  <a16:creationId xmlns:a16="http://schemas.microsoft.com/office/drawing/2014/main" id="{B39FB670-166B-4B7A-85CB-CA0A127C23D7}"/>
                </a:ext>
              </a:extLst>
            </p:cNvPr>
            <p:cNvSpPr/>
            <p:nvPr/>
          </p:nvSpPr>
          <p:spPr>
            <a:xfrm>
              <a:off x="753887" y="150530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78" name="pl275">
              <a:extLst>
                <a:ext uri="{FF2B5EF4-FFF2-40B4-BE49-F238E27FC236}">
                  <a16:creationId xmlns:a16="http://schemas.microsoft.com/office/drawing/2014/main" id="{7CEBA1F7-CA8E-48C2-B393-C2A7BB5E69D1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79" name="pl276">
              <a:extLst>
                <a:ext uri="{FF2B5EF4-FFF2-40B4-BE49-F238E27FC236}">
                  <a16:creationId xmlns:a16="http://schemas.microsoft.com/office/drawing/2014/main" id="{38DC33BF-1300-492A-B198-51B076614ED1}"/>
                </a:ext>
              </a:extLst>
            </p:cNvPr>
            <p:cNvSpPr/>
            <p:nvPr/>
          </p:nvSpPr>
          <p:spPr>
            <a:xfrm>
              <a:off x="753887" y="1505309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220737"/>
                  </a:lnTo>
                  <a:lnTo>
                    <a:pt x="2847407" y="662213"/>
                  </a:lnTo>
                  <a:lnTo>
                    <a:pt x="3796543" y="662213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80" name="pl277">
              <a:extLst>
                <a:ext uri="{FF2B5EF4-FFF2-40B4-BE49-F238E27FC236}">
                  <a16:creationId xmlns:a16="http://schemas.microsoft.com/office/drawing/2014/main" id="{483A1D68-8CA6-4627-A554-01B691E8B5CC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441475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81" name="pl278">
              <a:extLst>
                <a:ext uri="{FF2B5EF4-FFF2-40B4-BE49-F238E27FC236}">
                  <a16:creationId xmlns:a16="http://schemas.microsoft.com/office/drawing/2014/main" id="{0B488672-D582-41EC-914F-DB27B7ADFA7B}"/>
                </a:ext>
              </a:extLst>
            </p:cNvPr>
            <p:cNvSpPr/>
            <p:nvPr/>
          </p:nvSpPr>
          <p:spPr>
            <a:xfrm>
              <a:off x="753887" y="150530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882951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82" name="pl279">
              <a:extLst>
                <a:ext uri="{FF2B5EF4-FFF2-40B4-BE49-F238E27FC236}">
                  <a16:creationId xmlns:a16="http://schemas.microsoft.com/office/drawing/2014/main" id="{A4341D1E-6682-4480-9CD6-27447B5F4D21}"/>
                </a:ext>
              </a:extLst>
            </p:cNvPr>
            <p:cNvSpPr/>
            <p:nvPr/>
          </p:nvSpPr>
          <p:spPr>
            <a:xfrm>
              <a:off x="753887" y="172604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83" name="pl280">
              <a:extLst>
                <a:ext uri="{FF2B5EF4-FFF2-40B4-BE49-F238E27FC236}">
                  <a16:creationId xmlns:a16="http://schemas.microsoft.com/office/drawing/2014/main" id="{E7E7480A-0FD7-49B1-A766-15E7569A3B7A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441475"/>
                  </a:lnTo>
                  <a:lnTo>
                    <a:pt x="1898271" y="662213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84" name="pl281">
              <a:extLst>
                <a:ext uri="{FF2B5EF4-FFF2-40B4-BE49-F238E27FC236}">
                  <a16:creationId xmlns:a16="http://schemas.microsoft.com/office/drawing/2014/main" id="{36E100BA-0C7A-4580-92CE-5A45181532BF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85" name="pl282">
              <a:extLst>
                <a:ext uri="{FF2B5EF4-FFF2-40B4-BE49-F238E27FC236}">
                  <a16:creationId xmlns:a16="http://schemas.microsoft.com/office/drawing/2014/main" id="{264AC0BD-6EB2-41F9-9439-8A56A773BE87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86" name="pl283">
              <a:extLst>
                <a:ext uri="{FF2B5EF4-FFF2-40B4-BE49-F238E27FC236}">
                  <a16:creationId xmlns:a16="http://schemas.microsoft.com/office/drawing/2014/main" id="{9FBB8D49-B601-4C6E-B227-5AF5AC3C215B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87" name="pl284">
              <a:extLst>
                <a:ext uri="{FF2B5EF4-FFF2-40B4-BE49-F238E27FC236}">
                  <a16:creationId xmlns:a16="http://schemas.microsoft.com/office/drawing/2014/main" id="{9AD2735A-FD2D-4B50-ACFB-4E64D25F56EE}"/>
                </a:ext>
              </a:extLst>
            </p:cNvPr>
            <p:cNvSpPr/>
            <p:nvPr/>
          </p:nvSpPr>
          <p:spPr>
            <a:xfrm>
              <a:off x="753887" y="2388261"/>
              <a:ext cx="3796543" cy="220737"/>
            </a:xfrm>
            <a:custGeom>
              <a:avLst/>
              <a:gdLst/>
              <a:ahLst/>
              <a:cxnLst/>
              <a:rect l="0" t="0" r="0" b="0"/>
              <a:pathLst>
                <a:path w="3796543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88" name="pl285">
              <a:extLst>
                <a:ext uri="{FF2B5EF4-FFF2-40B4-BE49-F238E27FC236}">
                  <a16:creationId xmlns:a16="http://schemas.microsoft.com/office/drawing/2014/main" id="{87209492-693A-4F2D-ABE8-7AC1A731AADA}"/>
                </a:ext>
              </a:extLst>
            </p:cNvPr>
            <p:cNvSpPr/>
            <p:nvPr/>
          </p:nvSpPr>
          <p:spPr>
            <a:xfrm>
              <a:off x="753887" y="843095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441475"/>
                  </a:moveTo>
                  <a:lnTo>
                    <a:pt x="949135" y="0"/>
                  </a:lnTo>
                  <a:lnTo>
                    <a:pt x="1898271" y="1324427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89" name="pl286">
              <a:extLst>
                <a:ext uri="{FF2B5EF4-FFF2-40B4-BE49-F238E27FC236}">
                  <a16:creationId xmlns:a16="http://schemas.microsoft.com/office/drawing/2014/main" id="{1668A774-C802-4778-B3A6-4FE511B19B3C}"/>
                </a:ext>
              </a:extLst>
            </p:cNvPr>
            <p:cNvSpPr/>
            <p:nvPr/>
          </p:nvSpPr>
          <p:spPr>
            <a:xfrm>
              <a:off x="753887" y="2388261"/>
              <a:ext cx="1898271" cy="220737"/>
            </a:xfrm>
            <a:custGeom>
              <a:avLst/>
              <a:gdLst/>
              <a:ahLst/>
              <a:cxnLst/>
              <a:rect l="0" t="0" r="0" b="0"/>
              <a:pathLst>
                <a:path w="1898271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90" name="pl287">
              <a:extLst>
                <a:ext uri="{FF2B5EF4-FFF2-40B4-BE49-F238E27FC236}">
                  <a16:creationId xmlns:a16="http://schemas.microsoft.com/office/drawing/2014/main" id="{9BE7059B-B886-4B3F-855D-2DEE7065D906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441475"/>
                  </a:lnTo>
                  <a:lnTo>
                    <a:pt x="1898271" y="882951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91" name="pl288">
              <a:extLst>
                <a:ext uri="{FF2B5EF4-FFF2-40B4-BE49-F238E27FC236}">
                  <a16:creationId xmlns:a16="http://schemas.microsoft.com/office/drawing/2014/main" id="{A3426583-0468-431B-8D31-EA6BFFA67D28}"/>
                </a:ext>
              </a:extLst>
            </p:cNvPr>
            <p:cNvSpPr/>
            <p:nvPr/>
          </p:nvSpPr>
          <p:spPr>
            <a:xfrm>
              <a:off x="753887" y="1726047"/>
              <a:ext cx="3796543" cy="882951"/>
            </a:xfrm>
            <a:custGeom>
              <a:avLst/>
              <a:gdLst/>
              <a:ahLst/>
              <a:cxnLst/>
              <a:rect l="0" t="0" r="0" b="0"/>
              <a:pathLst>
                <a:path w="3796543" h="882951">
                  <a:moveTo>
                    <a:pt x="0" y="0"/>
                  </a:moveTo>
                  <a:lnTo>
                    <a:pt x="949135" y="662213"/>
                  </a:lnTo>
                  <a:lnTo>
                    <a:pt x="1898271" y="220737"/>
                  </a:lnTo>
                  <a:lnTo>
                    <a:pt x="2847407" y="882951"/>
                  </a:lnTo>
                  <a:lnTo>
                    <a:pt x="3796543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92" name="pl289">
              <a:extLst>
                <a:ext uri="{FF2B5EF4-FFF2-40B4-BE49-F238E27FC236}">
                  <a16:creationId xmlns:a16="http://schemas.microsoft.com/office/drawing/2014/main" id="{E93AF902-019E-4840-BB0B-776252A57300}"/>
                </a:ext>
              </a:extLst>
            </p:cNvPr>
            <p:cNvSpPr/>
            <p:nvPr/>
          </p:nvSpPr>
          <p:spPr>
            <a:xfrm>
              <a:off x="753887" y="1284571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1103689"/>
                  </a:lnTo>
                  <a:lnTo>
                    <a:pt x="1898271" y="882951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93" name="pl290">
              <a:extLst>
                <a:ext uri="{FF2B5EF4-FFF2-40B4-BE49-F238E27FC236}">
                  <a16:creationId xmlns:a16="http://schemas.microsoft.com/office/drawing/2014/main" id="{7EEB2B9A-1565-4965-A724-5496B0F41748}"/>
                </a:ext>
              </a:extLst>
            </p:cNvPr>
            <p:cNvSpPr/>
            <p:nvPr/>
          </p:nvSpPr>
          <p:spPr>
            <a:xfrm>
              <a:off x="753887" y="1284571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882951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94" name="pl291">
              <a:extLst>
                <a:ext uri="{FF2B5EF4-FFF2-40B4-BE49-F238E27FC236}">
                  <a16:creationId xmlns:a16="http://schemas.microsoft.com/office/drawing/2014/main" id="{51D3AA3A-9694-4197-BD2E-A0E766FE297E}"/>
                </a:ext>
              </a:extLst>
            </p:cNvPr>
            <p:cNvSpPr/>
            <p:nvPr/>
          </p:nvSpPr>
          <p:spPr>
            <a:xfrm>
              <a:off x="753887" y="1946785"/>
              <a:ext cx="3796543" cy="662213"/>
            </a:xfrm>
            <a:custGeom>
              <a:avLst/>
              <a:gdLst/>
              <a:ahLst/>
              <a:cxnLst/>
              <a:rect l="0" t="0" r="0" b="0"/>
              <a:pathLst>
                <a:path w="3796543" h="662213">
                  <a:moveTo>
                    <a:pt x="0" y="0"/>
                  </a:moveTo>
                  <a:lnTo>
                    <a:pt x="949135" y="220737"/>
                  </a:lnTo>
                  <a:lnTo>
                    <a:pt x="1898271" y="662213"/>
                  </a:lnTo>
                  <a:lnTo>
                    <a:pt x="2847407" y="662213"/>
                  </a:lnTo>
                  <a:lnTo>
                    <a:pt x="3796543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95" name="pl292">
              <a:extLst>
                <a:ext uri="{FF2B5EF4-FFF2-40B4-BE49-F238E27FC236}">
                  <a16:creationId xmlns:a16="http://schemas.microsoft.com/office/drawing/2014/main" id="{8CEE4857-6159-4901-95F6-6C4374327E93}"/>
                </a:ext>
              </a:extLst>
            </p:cNvPr>
            <p:cNvSpPr/>
            <p:nvPr/>
          </p:nvSpPr>
          <p:spPr>
            <a:xfrm>
              <a:off x="753887" y="1284571"/>
              <a:ext cx="1898271" cy="441475"/>
            </a:xfrm>
            <a:custGeom>
              <a:avLst/>
              <a:gdLst/>
              <a:ahLst/>
              <a:cxnLst/>
              <a:rect l="0" t="0" r="0" b="0"/>
              <a:pathLst>
                <a:path w="1898271" h="441475">
                  <a:moveTo>
                    <a:pt x="0" y="0"/>
                  </a:moveTo>
                  <a:lnTo>
                    <a:pt x="949135" y="220737"/>
                  </a:lnTo>
                  <a:lnTo>
                    <a:pt x="1898271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96" name="pl293">
              <a:extLst>
                <a:ext uri="{FF2B5EF4-FFF2-40B4-BE49-F238E27FC236}">
                  <a16:creationId xmlns:a16="http://schemas.microsoft.com/office/drawing/2014/main" id="{27232A4E-F324-4969-A652-DFD346644A74}"/>
                </a:ext>
              </a:extLst>
            </p:cNvPr>
            <p:cNvSpPr/>
            <p:nvPr/>
          </p:nvSpPr>
          <p:spPr>
            <a:xfrm>
              <a:off x="753887" y="1284571"/>
              <a:ext cx="1898271" cy="882951"/>
            </a:xfrm>
            <a:custGeom>
              <a:avLst/>
              <a:gdLst/>
              <a:ahLst/>
              <a:cxnLst/>
              <a:rect l="0" t="0" r="0" b="0"/>
              <a:pathLst>
                <a:path w="1898271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97" name="pl294">
              <a:extLst>
                <a:ext uri="{FF2B5EF4-FFF2-40B4-BE49-F238E27FC236}">
                  <a16:creationId xmlns:a16="http://schemas.microsoft.com/office/drawing/2014/main" id="{3AB20ED7-7FCD-442E-BBB7-AA554022E10F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662213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98" name="pl295">
              <a:extLst>
                <a:ext uri="{FF2B5EF4-FFF2-40B4-BE49-F238E27FC236}">
                  <a16:creationId xmlns:a16="http://schemas.microsoft.com/office/drawing/2014/main" id="{3B7D183A-6FA8-4D38-A122-6F34E29EE231}"/>
                </a:ext>
              </a:extLst>
            </p:cNvPr>
            <p:cNvSpPr/>
            <p:nvPr/>
          </p:nvSpPr>
          <p:spPr>
            <a:xfrm>
              <a:off x="753887" y="1946785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299" name="pl296">
              <a:extLst>
                <a:ext uri="{FF2B5EF4-FFF2-40B4-BE49-F238E27FC236}">
                  <a16:creationId xmlns:a16="http://schemas.microsoft.com/office/drawing/2014/main" id="{E2EEBA7D-EDF6-4514-A993-3EDB830ED652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00" name="pl297">
              <a:extLst>
                <a:ext uri="{FF2B5EF4-FFF2-40B4-BE49-F238E27FC236}">
                  <a16:creationId xmlns:a16="http://schemas.microsoft.com/office/drawing/2014/main" id="{D7087F36-A974-4479-B027-6C2377DD93C0}"/>
                </a:ext>
              </a:extLst>
            </p:cNvPr>
            <p:cNvSpPr/>
            <p:nvPr/>
          </p:nvSpPr>
          <p:spPr>
            <a:xfrm>
              <a:off x="753887" y="1946785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01" name="pl298">
              <a:extLst>
                <a:ext uri="{FF2B5EF4-FFF2-40B4-BE49-F238E27FC236}">
                  <a16:creationId xmlns:a16="http://schemas.microsoft.com/office/drawing/2014/main" id="{62077AAA-CDC8-4B9A-AA3A-C266784D070B}"/>
                </a:ext>
              </a:extLst>
            </p:cNvPr>
            <p:cNvSpPr/>
            <p:nvPr/>
          </p:nvSpPr>
          <p:spPr>
            <a:xfrm>
              <a:off x="753887" y="843095"/>
              <a:ext cx="3796543" cy="1103689"/>
            </a:xfrm>
            <a:custGeom>
              <a:avLst/>
              <a:gdLst/>
              <a:ahLst/>
              <a:cxnLst/>
              <a:rect l="0" t="0" r="0" b="0"/>
              <a:pathLst>
                <a:path w="3796543" h="1103689">
                  <a:moveTo>
                    <a:pt x="0" y="0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1103689"/>
                  </a:lnTo>
                  <a:lnTo>
                    <a:pt x="3796543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02" name="pl299">
              <a:extLst>
                <a:ext uri="{FF2B5EF4-FFF2-40B4-BE49-F238E27FC236}">
                  <a16:creationId xmlns:a16="http://schemas.microsoft.com/office/drawing/2014/main" id="{AEDF0336-074B-4EF6-A6FA-C713036FB6E5}"/>
                </a:ext>
              </a:extLst>
            </p:cNvPr>
            <p:cNvSpPr/>
            <p:nvPr/>
          </p:nvSpPr>
          <p:spPr>
            <a:xfrm>
              <a:off x="753887" y="622357"/>
              <a:ext cx="1898271" cy="1103689"/>
            </a:xfrm>
            <a:custGeom>
              <a:avLst/>
              <a:gdLst/>
              <a:ahLst/>
              <a:cxnLst/>
              <a:rect l="0" t="0" r="0" b="0"/>
              <a:pathLst>
                <a:path w="1898271" h="1103689">
                  <a:moveTo>
                    <a:pt x="0" y="0"/>
                  </a:moveTo>
                  <a:lnTo>
                    <a:pt x="949135" y="882951"/>
                  </a:lnTo>
                  <a:lnTo>
                    <a:pt x="1898271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03" name="pl300">
              <a:extLst>
                <a:ext uri="{FF2B5EF4-FFF2-40B4-BE49-F238E27FC236}">
                  <a16:creationId xmlns:a16="http://schemas.microsoft.com/office/drawing/2014/main" id="{13FFC2AF-EED6-4E15-8A80-A73175F2EF61}"/>
                </a:ext>
              </a:extLst>
            </p:cNvPr>
            <p:cNvSpPr/>
            <p:nvPr/>
          </p:nvSpPr>
          <p:spPr>
            <a:xfrm>
              <a:off x="753887" y="150530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04" name="pl301">
              <a:extLst>
                <a:ext uri="{FF2B5EF4-FFF2-40B4-BE49-F238E27FC236}">
                  <a16:creationId xmlns:a16="http://schemas.microsoft.com/office/drawing/2014/main" id="{0B8F554C-84A7-4464-9C9A-A601DD695680}"/>
                </a:ext>
              </a:extLst>
            </p:cNvPr>
            <p:cNvSpPr/>
            <p:nvPr/>
          </p:nvSpPr>
          <p:spPr>
            <a:xfrm>
              <a:off x="753887" y="1726047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05" name="pl302">
              <a:extLst>
                <a:ext uri="{FF2B5EF4-FFF2-40B4-BE49-F238E27FC236}">
                  <a16:creationId xmlns:a16="http://schemas.microsoft.com/office/drawing/2014/main" id="{FD273293-524E-4301-AA43-8CA561949A5B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06" name="pl303">
              <a:extLst>
                <a:ext uri="{FF2B5EF4-FFF2-40B4-BE49-F238E27FC236}">
                  <a16:creationId xmlns:a16="http://schemas.microsoft.com/office/drawing/2014/main" id="{8B2EE054-3330-4C83-9674-E88F1B152F7C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07" name="pl304">
              <a:extLst>
                <a:ext uri="{FF2B5EF4-FFF2-40B4-BE49-F238E27FC236}">
                  <a16:creationId xmlns:a16="http://schemas.microsoft.com/office/drawing/2014/main" id="{7FBC7354-1267-4798-9E17-FE402966E214}"/>
                </a:ext>
              </a:extLst>
            </p:cNvPr>
            <p:cNvSpPr/>
            <p:nvPr/>
          </p:nvSpPr>
          <p:spPr>
            <a:xfrm>
              <a:off x="753887" y="1946785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08" name="pl305">
              <a:extLst>
                <a:ext uri="{FF2B5EF4-FFF2-40B4-BE49-F238E27FC236}">
                  <a16:creationId xmlns:a16="http://schemas.microsoft.com/office/drawing/2014/main" id="{D73B488D-881C-4B7C-AF78-EE5E440A9B96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09" name="pl306">
              <a:extLst>
                <a:ext uri="{FF2B5EF4-FFF2-40B4-BE49-F238E27FC236}">
                  <a16:creationId xmlns:a16="http://schemas.microsoft.com/office/drawing/2014/main" id="{43B112DD-4CC4-4952-B448-6195260E0DA0}"/>
                </a:ext>
              </a:extLst>
            </p:cNvPr>
            <p:cNvSpPr/>
            <p:nvPr/>
          </p:nvSpPr>
          <p:spPr>
            <a:xfrm>
              <a:off x="753887" y="172604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10" name="pl307">
              <a:extLst>
                <a:ext uri="{FF2B5EF4-FFF2-40B4-BE49-F238E27FC236}">
                  <a16:creationId xmlns:a16="http://schemas.microsoft.com/office/drawing/2014/main" id="{E267597F-1976-4E14-A5C0-BD5CBE48031B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11" name="pl308">
              <a:extLst>
                <a:ext uri="{FF2B5EF4-FFF2-40B4-BE49-F238E27FC236}">
                  <a16:creationId xmlns:a16="http://schemas.microsoft.com/office/drawing/2014/main" id="{EFF2ABE3-1AC4-47A4-A9CA-C95F35A2CA03}"/>
                </a:ext>
              </a:extLst>
            </p:cNvPr>
            <p:cNvSpPr/>
            <p:nvPr/>
          </p:nvSpPr>
          <p:spPr>
            <a:xfrm>
              <a:off x="753887" y="1946785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12" name="pl309">
              <a:extLst>
                <a:ext uri="{FF2B5EF4-FFF2-40B4-BE49-F238E27FC236}">
                  <a16:creationId xmlns:a16="http://schemas.microsoft.com/office/drawing/2014/main" id="{B86CB126-DB7C-4AF1-B43A-8E3D77AE4AD7}"/>
                </a:ext>
              </a:extLst>
            </p:cNvPr>
            <p:cNvSpPr/>
            <p:nvPr/>
          </p:nvSpPr>
          <p:spPr>
            <a:xfrm>
              <a:off x="753887" y="150530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13" name="pl310">
              <a:extLst>
                <a:ext uri="{FF2B5EF4-FFF2-40B4-BE49-F238E27FC236}">
                  <a16:creationId xmlns:a16="http://schemas.microsoft.com/office/drawing/2014/main" id="{F16361FB-D086-407F-91A4-D650ECDB13D9}"/>
                </a:ext>
              </a:extLst>
            </p:cNvPr>
            <p:cNvSpPr/>
            <p:nvPr/>
          </p:nvSpPr>
          <p:spPr>
            <a:xfrm>
              <a:off x="753887" y="1284571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441475"/>
                  </a:lnTo>
                  <a:lnTo>
                    <a:pt x="1898271" y="1103689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14" name="pl311">
              <a:extLst>
                <a:ext uri="{FF2B5EF4-FFF2-40B4-BE49-F238E27FC236}">
                  <a16:creationId xmlns:a16="http://schemas.microsoft.com/office/drawing/2014/main" id="{E7B23641-894C-4129-B05D-5279A0D8ECBA}"/>
                </a:ext>
              </a:extLst>
            </p:cNvPr>
            <p:cNvSpPr/>
            <p:nvPr/>
          </p:nvSpPr>
          <p:spPr>
            <a:xfrm>
              <a:off x="753887" y="1946785"/>
              <a:ext cx="1898271" cy="662213"/>
            </a:xfrm>
            <a:custGeom>
              <a:avLst/>
              <a:gdLst/>
              <a:ahLst/>
              <a:cxnLst/>
              <a:rect l="0" t="0" r="0" b="0"/>
              <a:pathLst>
                <a:path w="1898271" h="662213">
                  <a:moveTo>
                    <a:pt x="0" y="0"/>
                  </a:moveTo>
                  <a:lnTo>
                    <a:pt x="949135" y="220737"/>
                  </a:lnTo>
                  <a:lnTo>
                    <a:pt x="949135" y="220737"/>
                  </a:lnTo>
                  <a:lnTo>
                    <a:pt x="949135" y="220737"/>
                  </a:lnTo>
                  <a:lnTo>
                    <a:pt x="949135" y="220737"/>
                  </a:lnTo>
                  <a:lnTo>
                    <a:pt x="1898271" y="441475"/>
                  </a:lnTo>
                  <a:lnTo>
                    <a:pt x="1898271" y="441475"/>
                  </a:lnTo>
                  <a:lnTo>
                    <a:pt x="1898271" y="662213"/>
                  </a:lnTo>
                  <a:lnTo>
                    <a:pt x="1898271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15" name="pl312">
              <a:extLst>
                <a:ext uri="{FF2B5EF4-FFF2-40B4-BE49-F238E27FC236}">
                  <a16:creationId xmlns:a16="http://schemas.microsoft.com/office/drawing/2014/main" id="{C58EAC7C-60C9-4F4D-AE1A-E21CE7ED88AC}"/>
                </a:ext>
              </a:extLst>
            </p:cNvPr>
            <p:cNvSpPr/>
            <p:nvPr/>
          </p:nvSpPr>
          <p:spPr>
            <a:xfrm>
              <a:off x="753887" y="150530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220737"/>
                  </a:lnTo>
                  <a:lnTo>
                    <a:pt x="1898271" y="882951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16" name="pl313">
              <a:extLst>
                <a:ext uri="{FF2B5EF4-FFF2-40B4-BE49-F238E27FC236}">
                  <a16:creationId xmlns:a16="http://schemas.microsoft.com/office/drawing/2014/main" id="{976B88EA-BBAB-47DF-87F4-8C51B640EBAE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17" name="pl314">
              <a:extLst>
                <a:ext uri="{FF2B5EF4-FFF2-40B4-BE49-F238E27FC236}">
                  <a16:creationId xmlns:a16="http://schemas.microsoft.com/office/drawing/2014/main" id="{A2C88A01-9033-4C4F-A692-5FE388E3B8E7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662213"/>
                  </a:lnTo>
                  <a:lnTo>
                    <a:pt x="1898271" y="662213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18" name="pl315">
              <a:extLst>
                <a:ext uri="{FF2B5EF4-FFF2-40B4-BE49-F238E27FC236}">
                  <a16:creationId xmlns:a16="http://schemas.microsoft.com/office/drawing/2014/main" id="{41B9DC93-2810-43D1-B5FB-EC4BBA9C4D80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19" name="pl316">
              <a:extLst>
                <a:ext uri="{FF2B5EF4-FFF2-40B4-BE49-F238E27FC236}">
                  <a16:creationId xmlns:a16="http://schemas.microsoft.com/office/drawing/2014/main" id="{CDA9EC81-951D-413C-B180-8BB26022F367}"/>
                </a:ext>
              </a:extLst>
            </p:cNvPr>
            <p:cNvSpPr/>
            <p:nvPr/>
          </p:nvSpPr>
          <p:spPr>
            <a:xfrm>
              <a:off x="753887" y="1726047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20" name="pl317">
              <a:extLst>
                <a:ext uri="{FF2B5EF4-FFF2-40B4-BE49-F238E27FC236}">
                  <a16:creationId xmlns:a16="http://schemas.microsoft.com/office/drawing/2014/main" id="{EE775C93-E562-464B-9617-64343B6CCEAE}"/>
                </a:ext>
              </a:extLst>
            </p:cNvPr>
            <p:cNvSpPr/>
            <p:nvPr/>
          </p:nvSpPr>
          <p:spPr>
            <a:xfrm>
              <a:off x="753887" y="1505309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0"/>
                  </a:moveTo>
                  <a:lnTo>
                    <a:pt x="949135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21" name="pl318">
              <a:extLst>
                <a:ext uri="{FF2B5EF4-FFF2-40B4-BE49-F238E27FC236}">
                  <a16:creationId xmlns:a16="http://schemas.microsoft.com/office/drawing/2014/main" id="{9AB79B88-1A92-4379-8182-D24057FF6AE2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22" name="pl319">
              <a:extLst>
                <a:ext uri="{FF2B5EF4-FFF2-40B4-BE49-F238E27FC236}">
                  <a16:creationId xmlns:a16="http://schemas.microsoft.com/office/drawing/2014/main" id="{203FCE7D-7F40-48BA-807B-13FF7223CD52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23" name="pl320">
              <a:extLst>
                <a:ext uri="{FF2B5EF4-FFF2-40B4-BE49-F238E27FC236}">
                  <a16:creationId xmlns:a16="http://schemas.microsoft.com/office/drawing/2014/main" id="{9A16E112-EC7E-4B6A-B930-20EF8323AA47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441475"/>
                  </a:lnTo>
                  <a:lnTo>
                    <a:pt x="1898271" y="662213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24" name="pl321">
              <a:extLst>
                <a:ext uri="{FF2B5EF4-FFF2-40B4-BE49-F238E27FC236}">
                  <a16:creationId xmlns:a16="http://schemas.microsoft.com/office/drawing/2014/main" id="{CFBAA459-E5A3-4367-8EE0-4EF89C00D46B}"/>
                </a:ext>
              </a:extLst>
            </p:cNvPr>
            <p:cNvSpPr/>
            <p:nvPr/>
          </p:nvSpPr>
          <p:spPr>
            <a:xfrm>
              <a:off x="753887" y="84309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25" name="pl322">
              <a:extLst>
                <a:ext uri="{FF2B5EF4-FFF2-40B4-BE49-F238E27FC236}">
                  <a16:creationId xmlns:a16="http://schemas.microsoft.com/office/drawing/2014/main" id="{58D71616-717D-4E29-9BFF-92887E0032B7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26" name="pl323">
              <a:extLst>
                <a:ext uri="{FF2B5EF4-FFF2-40B4-BE49-F238E27FC236}">
                  <a16:creationId xmlns:a16="http://schemas.microsoft.com/office/drawing/2014/main" id="{D98D050A-6314-4383-89E4-0ADAB360753D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27" name="pl324">
              <a:extLst>
                <a:ext uri="{FF2B5EF4-FFF2-40B4-BE49-F238E27FC236}">
                  <a16:creationId xmlns:a16="http://schemas.microsoft.com/office/drawing/2014/main" id="{6E5F275C-F1A2-4896-9F50-39588F3F7147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28" name="pl325">
              <a:extLst>
                <a:ext uri="{FF2B5EF4-FFF2-40B4-BE49-F238E27FC236}">
                  <a16:creationId xmlns:a16="http://schemas.microsoft.com/office/drawing/2014/main" id="{FF33065E-E10E-49C7-B8C3-841190ABC66A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29" name="pl326">
              <a:extLst>
                <a:ext uri="{FF2B5EF4-FFF2-40B4-BE49-F238E27FC236}">
                  <a16:creationId xmlns:a16="http://schemas.microsoft.com/office/drawing/2014/main" id="{36C25EC3-527D-4618-9844-D8BD631CFCCE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30" name="pl327">
              <a:extLst>
                <a:ext uri="{FF2B5EF4-FFF2-40B4-BE49-F238E27FC236}">
                  <a16:creationId xmlns:a16="http://schemas.microsoft.com/office/drawing/2014/main" id="{05A1E5C8-6B6C-474F-BBDB-262F6747A41B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31" name="pl328">
              <a:extLst>
                <a:ext uri="{FF2B5EF4-FFF2-40B4-BE49-F238E27FC236}">
                  <a16:creationId xmlns:a16="http://schemas.microsoft.com/office/drawing/2014/main" id="{968C821E-7260-492C-AF06-E14876272243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32" name="pl329">
              <a:extLst>
                <a:ext uri="{FF2B5EF4-FFF2-40B4-BE49-F238E27FC236}">
                  <a16:creationId xmlns:a16="http://schemas.microsoft.com/office/drawing/2014/main" id="{1E46B256-5CAC-4713-9C90-276359F74D20}"/>
                </a:ext>
              </a:extLst>
            </p:cNvPr>
            <p:cNvSpPr/>
            <p:nvPr/>
          </p:nvSpPr>
          <p:spPr>
            <a:xfrm>
              <a:off x="753887" y="1284571"/>
              <a:ext cx="1898271" cy="1103689"/>
            </a:xfrm>
            <a:custGeom>
              <a:avLst/>
              <a:gdLst/>
              <a:ahLst/>
              <a:cxnLst/>
              <a:rect l="0" t="0" r="0" b="0"/>
              <a:pathLst>
                <a:path w="1898271" h="1103689">
                  <a:moveTo>
                    <a:pt x="0" y="0"/>
                  </a:moveTo>
                  <a:lnTo>
                    <a:pt x="949135" y="1103689"/>
                  </a:lnTo>
                  <a:lnTo>
                    <a:pt x="1898271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33" name="pl330">
              <a:extLst>
                <a:ext uri="{FF2B5EF4-FFF2-40B4-BE49-F238E27FC236}">
                  <a16:creationId xmlns:a16="http://schemas.microsoft.com/office/drawing/2014/main" id="{4FD78C03-0292-4589-AFAD-0DA5D13F6F21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34" name="pl331">
              <a:extLst>
                <a:ext uri="{FF2B5EF4-FFF2-40B4-BE49-F238E27FC236}">
                  <a16:creationId xmlns:a16="http://schemas.microsoft.com/office/drawing/2014/main" id="{A5E2BE09-88A8-444E-BEA7-7D3AE2F29A88}"/>
                </a:ext>
              </a:extLst>
            </p:cNvPr>
            <p:cNvSpPr/>
            <p:nvPr/>
          </p:nvSpPr>
          <p:spPr>
            <a:xfrm>
              <a:off x="753887" y="1284571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441475"/>
                  </a:moveTo>
                  <a:lnTo>
                    <a:pt x="949135" y="882951"/>
                  </a:lnTo>
                  <a:lnTo>
                    <a:pt x="1898271" y="132442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35" name="pl332">
              <a:extLst>
                <a:ext uri="{FF2B5EF4-FFF2-40B4-BE49-F238E27FC236}">
                  <a16:creationId xmlns:a16="http://schemas.microsoft.com/office/drawing/2014/main" id="{3F0FB7A3-B309-40A4-A98F-3E41C455FCBA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662213"/>
                  </a:lnTo>
                  <a:lnTo>
                    <a:pt x="1898271" y="662213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36" name="pl333">
              <a:extLst>
                <a:ext uri="{FF2B5EF4-FFF2-40B4-BE49-F238E27FC236}">
                  <a16:creationId xmlns:a16="http://schemas.microsoft.com/office/drawing/2014/main" id="{7B76EB3A-87F8-4AD2-A03D-1C0E49E2EC4F}"/>
                </a:ext>
              </a:extLst>
            </p:cNvPr>
            <p:cNvSpPr/>
            <p:nvPr/>
          </p:nvSpPr>
          <p:spPr>
            <a:xfrm>
              <a:off x="753887" y="150530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441475"/>
                  </a:moveTo>
                  <a:lnTo>
                    <a:pt x="949135" y="662213"/>
                  </a:lnTo>
                  <a:lnTo>
                    <a:pt x="1898271" y="882951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37" name="pl334">
              <a:extLst>
                <a:ext uri="{FF2B5EF4-FFF2-40B4-BE49-F238E27FC236}">
                  <a16:creationId xmlns:a16="http://schemas.microsoft.com/office/drawing/2014/main" id="{D4D8CA94-B666-4C50-B532-961E4DEAF1C8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38" name="pl335">
              <a:extLst>
                <a:ext uri="{FF2B5EF4-FFF2-40B4-BE49-F238E27FC236}">
                  <a16:creationId xmlns:a16="http://schemas.microsoft.com/office/drawing/2014/main" id="{8E8A0F5C-4DE3-47FE-B06B-1629AB278B85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39" name="pl336">
              <a:extLst>
                <a:ext uri="{FF2B5EF4-FFF2-40B4-BE49-F238E27FC236}">
                  <a16:creationId xmlns:a16="http://schemas.microsoft.com/office/drawing/2014/main" id="{FC566E2E-390D-48BF-8452-5CC1FE6ED0C4}"/>
                </a:ext>
              </a:extLst>
            </p:cNvPr>
            <p:cNvSpPr/>
            <p:nvPr/>
          </p:nvSpPr>
          <p:spPr>
            <a:xfrm>
              <a:off x="753887" y="150530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40" name="pl337">
              <a:extLst>
                <a:ext uri="{FF2B5EF4-FFF2-40B4-BE49-F238E27FC236}">
                  <a16:creationId xmlns:a16="http://schemas.microsoft.com/office/drawing/2014/main" id="{69974DE1-E31E-4FA1-853F-4F1306E25DD9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41" name="pl338">
              <a:extLst>
                <a:ext uri="{FF2B5EF4-FFF2-40B4-BE49-F238E27FC236}">
                  <a16:creationId xmlns:a16="http://schemas.microsoft.com/office/drawing/2014/main" id="{2E42BD94-3E22-499A-BC8A-E83CB207E8BD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42" name="pl339">
              <a:extLst>
                <a:ext uri="{FF2B5EF4-FFF2-40B4-BE49-F238E27FC236}">
                  <a16:creationId xmlns:a16="http://schemas.microsoft.com/office/drawing/2014/main" id="{16BF9AC2-395C-4C07-818F-91F01AB8185C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43" name="pl340">
              <a:extLst>
                <a:ext uri="{FF2B5EF4-FFF2-40B4-BE49-F238E27FC236}">
                  <a16:creationId xmlns:a16="http://schemas.microsoft.com/office/drawing/2014/main" id="{C32F6278-B35B-4114-AD41-8DD92600D6B1}"/>
                </a:ext>
              </a:extLst>
            </p:cNvPr>
            <p:cNvSpPr/>
            <p:nvPr/>
          </p:nvSpPr>
          <p:spPr>
            <a:xfrm>
              <a:off x="753887" y="128457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44" name="pl341">
              <a:extLst>
                <a:ext uri="{FF2B5EF4-FFF2-40B4-BE49-F238E27FC236}">
                  <a16:creationId xmlns:a16="http://schemas.microsoft.com/office/drawing/2014/main" id="{CB880A21-F9C6-4605-8AAE-6974D31338B3}"/>
                </a:ext>
              </a:extLst>
            </p:cNvPr>
            <p:cNvSpPr/>
            <p:nvPr/>
          </p:nvSpPr>
          <p:spPr>
            <a:xfrm>
              <a:off x="753887" y="1726047"/>
              <a:ext cx="1898271" cy="220737"/>
            </a:xfrm>
            <a:custGeom>
              <a:avLst/>
              <a:gdLst/>
              <a:ahLst/>
              <a:cxnLst/>
              <a:rect l="0" t="0" r="0" b="0"/>
              <a:pathLst>
                <a:path w="1898271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45" name="pl342">
              <a:extLst>
                <a:ext uri="{FF2B5EF4-FFF2-40B4-BE49-F238E27FC236}">
                  <a16:creationId xmlns:a16="http://schemas.microsoft.com/office/drawing/2014/main" id="{872C02E9-6C68-44A2-B877-854359B526CF}"/>
                </a:ext>
              </a:extLst>
            </p:cNvPr>
            <p:cNvSpPr/>
            <p:nvPr/>
          </p:nvSpPr>
          <p:spPr>
            <a:xfrm>
              <a:off x="753887" y="172604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46" name="pl343">
              <a:extLst>
                <a:ext uri="{FF2B5EF4-FFF2-40B4-BE49-F238E27FC236}">
                  <a16:creationId xmlns:a16="http://schemas.microsoft.com/office/drawing/2014/main" id="{0BDF3903-6B9D-4074-A258-43E4448BE89D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47" name="pl344">
              <a:extLst>
                <a:ext uri="{FF2B5EF4-FFF2-40B4-BE49-F238E27FC236}">
                  <a16:creationId xmlns:a16="http://schemas.microsoft.com/office/drawing/2014/main" id="{0C971619-8B14-4657-A5A6-523FEF0D7A46}"/>
                </a:ext>
              </a:extLst>
            </p:cNvPr>
            <p:cNvSpPr/>
            <p:nvPr/>
          </p:nvSpPr>
          <p:spPr>
            <a:xfrm>
              <a:off x="753887" y="1726047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48" name="pl345">
              <a:extLst>
                <a:ext uri="{FF2B5EF4-FFF2-40B4-BE49-F238E27FC236}">
                  <a16:creationId xmlns:a16="http://schemas.microsoft.com/office/drawing/2014/main" id="{C5571A42-5A38-4223-800D-28975E9036ED}"/>
                </a:ext>
              </a:extLst>
            </p:cNvPr>
            <p:cNvSpPr/>
            <p:nvPr/>
          </p:nvSpPr>
          <p:spPr>
            <a:xfrm>
              <a:off x="753887" y="1946785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49" name="pl346">
              <a:extLst>
                <a:ext uri="{FF2B5EF4-FFF2-40B4-BE49-F238E27FC236}">
                  <a16:creationId xmlns:a16="http://schemas.microsoft.com/office/drawing/2014/main" id="{82022EEB-0716-4CAC-BB5F-251FA5077511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50" name="pl347">
              <a:extLst>
                <a:ext uri="{FF2B5EF4-FFF2-40B4-BE49-F238E27FC236}">
                  <a16:creationId xmlns:a16="http://schemas.microsoft.com/office/drawing/2014/main" id="{ACD54FA4-9431-4FA3-93A6-5D1CE14B55EC}"/>
                </a:ext>
              </a:extLst>
            </p:cNvPr>
            <p:cNvSpPr/>
            <p:nvPr/>
          </p:nvSpPr>
          <p:spPr>
            <a:xfrm>
              <a:off x="753887" y="150530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51" name="pl348">
              <a:extLst>
                <a:ext uri="{FF2B5EF4-FFF2-40B4-BE49-F238E27FC236}">
                  <a16:creationId xmlns:a16="http://schemas.microsoft.com/office/drawing/2014/main" id="{3F08504C-EBB1-4FB7-B8A3-E1174D1CF9CA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441475"/>
                  </a:lnTo>
                  <a:lnTo>
                    <a:pt x="1898271" y="662213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52" name="pl349">
              <a:extLst>
                <a:ext uri="{FF2B5EF4-FFF2-40B4-BE49-F238E27FC236}">
                  <a16:creationId xmlns:a16="http://schemas.microsoft.com/office/drawing/2014/main" id="{A36FEA3E-097B-497E-A49D-D6ACFC434CCB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53" name="pl350">
              <a:extLst>
                <a:ext uri="{FF2B5EF4-FFF2-40B4-BE49-F238E27FC236}">
                  <a16:creationId xmlns:a16="http://schemas.microsoft.com/office/drawing/2014/main" id="{414A72E5-2F05-418C-9AF7-AF035F3FB92F}"/>
                </a:ext>
              </a:extLst>
            </p:cNvPr>
            <p:cNvSpPr/>
            <p:nvPr/>
          </p:nvSpPr>
          <p:spPr>
            <a:xfrm>
              <a:off x="753887" y="1063833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54" name="pl351">
              <a:extLst>
                <a:ext uri="{FF2B5EF4-FFF2-40B4-BE49-F238E27FC236}">
                  <a16:creationId xmlns:a16="http://schemas.microsoft.com/office/drawing/2014/main" id="{EF878E0E-0FDB-4B38-B29B-1441DBD964E3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662213"/>
                  </a:lnTo>
                  <a:lnTo>
                    <a:pt x="1898271" y="882951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55" name="pl352">
              <a:extLst>
                <a:ext uri="{FF2B5EF4-FFF2-40B4-BE49-F238E27FC236}">
                  <a16:creationId xmlns:a16="http://schemas.microsoft.com/office/drawing/2014/main" id="{53D61B08-EC3B-4FDA-97FD-DB04E35BC599}"/>
                </a:ext>
              </a:extLst>
            </p:cNvPr>
            <p:cNvSpPr/>
            <p:nvPr/>
          </p:nvSpPr>
          <p:spPr>
            <a:xfrm>
              <a:off x="753887" y="2167523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56" name="pl353">
              <a:extLst>
                <a:ext uri="{FF2B5EF4-FFF2-40B4-BE49-F238E27FC236}">
                  <a16:creationId xmlns:a16="http://schemas.microsoft.com/office/drawing/2014/main" id="{9E18F6DF-0D79-4F32-A6B1-EB8E157DBA9A}"/>
                </a:ext>
              </a:extLst>
            </p:cNvPr>
            <p:cNvSpPr/>
            <p:nvPr/>
          </p:nvSpPr>
          <p:spPr>
            <a:xfrm>
              <a:off x="753887" y="150530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57" name="pl354">
              <a:extLst>
                <a:ext uri="{FF2B5EF4-FFF2-40B4-BE49-F238E27FC236}">
                  <a16:creationId xmlns:a16="http://schemas.microsoft.com/office/drawing/2014/main" id="{25D4DB47-EA4B-413E-B536-F8CDD8FDE6E1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58" name="pl355">
              <a:extLst>
                <a:ext uri="{FF2B5EF4-FFF2-40B4-BE49-F238E27FC236}">
                  <a16:creationId xmlns:a16="http://schemas.microsoft.com/office/drawing/2014/main" id="{489A9216-F69E-46D8-B23F-18A4A64717BD}"/>
                </a:ext>
              </a:extLst>
            </p:cNvPr>
            <p:cNvSpPr/>
            <p:nvPr/>
          </p:nvSpPr>
          <p:spPr>
            <a:xfrm>
              <a:off x="753887" y="1284571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662213"/>
                  </a:lnTo>
                  <a:lnTo>
                    <a:pt x="1898271" y="441475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59" name="pl356">
              <a:extLst>
                <a:ext uri="{FF2B5EF4-FFF2-40B4-BE49-F238E27FC236}">
                  <a16:creationId xmlns:a16="http://schemas.microsoft.com/office/drawing/2014/main" id="{77BD294A-4E43-4BBD-B86C-4DF9ACD47B46}"/>
                </a:ext>
              </a:extLst>
            </p:cNvPr>
            <p:cNvSpPr/>
            <p:nvPr/>
          </p:nvSpPr>
          <p:spPr>
            <a:xfrm>
              <a:off x="753887" y="1284571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441475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60" name="pl357">
              <a:extLst>
                <a:ext uri="{FF2B5EF4-FFF2-40B4-BE49-F238E27FC236}">
                  <a16:creationId xmlns:a16="http://schemas.microsoft.com/office/drawing/2014/main" id="{563BA6B6-EF20-4B3D-A912-4834E43B15BE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662213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61" name="pl358">
              <a:extLst>
                <a:ext uri="{FF2B5EF4-FFF2-40B4-BE49-F238E27FC236}">
                  <a16:creationId xmlns:a16="http://schemas.microsoft.com/office/drawing/2014/main" id="{1BE36CEC-2877-4AD2-BB61-9F8F54EA0EBB}"/>
                </a:ext>
              </a:extLst>
            </p:cNvPr>
            <p:cNvSpPr/>
            <p:nvPr/>
          </p:nvSpPr>
          <p:spPr>
            <a:xfrm>
              <a:off x="753887" y="1063833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441475"/>
                  </a:moveTo>
                  <a:lnTo>
                    <a:pt x="949135" y="1324427"/>
                  </a:lnTo>
                  <a:lnTo>
                    <a:pt x="1898271" y="662213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62" name="pl359">
              <a:extLst>
                <a:ext uri="{FF2B5EF4-FFF2-40B4-BE49-F238E27FC236}">
                  <a16:creationId xmlns:a16="http://schemas.microsoft.com/office/drawing/2014/main" id="{D87CBAB5-1D2A-4408-8FAE-B047DF29800F}"/>
                </a:ext>
              </a:extLst>
            </p:cNvPr>
            <p:cNvSpPr/>
            <p:nvPr/>
          </p:nvSpPr>
          <p:spPr>
            <a:xfrm>
              <a:off x="753887" y="62235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441475"/>
                  </a:lnTo>
                  <a:lnTo>
                    <a:pt x="1898271" y="662213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63" name="pl360">
              <a:extLst>
                <a:ext uri="{FF2B5EF4-FFF2-40B4-BE49-F238E27FC236}">
                  <a16:creationId xmlns:a16="http://schemas.microsoft.com/office/drawing/2014/main" id="{9C93B22A-9394-48C1-B744-BE5687A7F311}"/>
                </a:ext>
              </a:extLst>
            </p:cNvPr>
            <p:cNvSpPr/>
            <p:nvPr/>
          </p:nvSpPr>
          <p:spPr>
            <a:xfrm>
              <a:off x="753887" y="622357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1103689"/>
                  </a:lnTo>
                  <a:lnTo>
                    <a:pt x="1898271" y="1103689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64" name="pl361">
              <a:extLst>
                <a:ext uri="{FF2B5EF4-FFF2-40B4-BE49-F238E27FC236}">
                  <a16:creationId xmlns:a16="http://schemas.microsoft.com/office/drawing/2014/main" id="{09E0EF0D-9D04-4339-BFF5-24775E80F6CD}"/>
                </a:ext>
              </a:extLst>
            </p:cNvPr>
            <p:cNvSpPr/>
            <p:nvPr/>
          </p:nvSpPr>
          <p:spPr>
            <a:xfrm>
              <a:off x="753887" y="1063833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65" name="pl362">
              <a:extLst>
                <a:ext uri="{FF2B5EF4-FFF2-40B4-BE49-F238E27FC236}">
                  <a16:creationId xmlns:a16="http://schemas.microsoft.com/office/drawing/2014/main" id="{99304AF6-AE92-48F8-AE49-38DE6D3035BC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66" name="pl363">
              <a:extLst>
                <a:ext uri="{FF2B5EF4-FFF2-40B4-BE49-F238E27FC236}">
                  <a16:creationId xmlns:a16="http://schemas.microsoft.com/office/drawing/2014/main" id="{B34415D4-391A-49F5-B06A-346F303E382C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67" name="pl364">
              <a:extLst>
                <a:ext uri="{FF2B5EF4-FFF2-40B4-BE49-F238E27FC236}">
                  <a16:creationId xmlns:a16="http://schemas.microsoft.com/office/drawing/2014/main" id="{64C082DD-B4DD-4552-BBB9-EE34CDE01BCE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68" name="pl365">
              <a:extLst>
                <a:ext uri="{FF2B5EF4-FFF2-40B4-BE49-F238E27FC236}">
                  <a16:creationId xmlns:a16="http://schemas.microsoft.com/office/drawing/2014/main" id="{0DF975B2-179E-4484-8622-B07AA755E5CD}"/>
                </a:ext>
              </a:extLst>
            </p:cNvPr>
            <p:cNvSpPr/>
            <p:nvPr/>
          </p:nvSpPr>
          <p:spPr>
            <a:xfrm>
              <a:off x="753887" y="1284571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1324427"/>
                  </a:moveTo>
                  <a:lnTo>
                    <a:pt x="949135" y="662213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69" name="pl366">
              <a:extLst>
                <a:ext uri="{FF2B5EF4-FFF2-40B4-BE49-F238E27FC236}">
                  <a16:creationId xmlns:a16="http://schemas.microsoft.com/office/drawing/2014/main" id="{136655E4-4C7F-43A6-9EEC-CA16AA40E696}"/>
                </a:ext>
              </a:extLst>
            </p:cNvPr>
            <p:cNvSpPr/>
            <p:nvPr/>
          </p:nvSpPr>
          <p:spPr>
            <a:xfrm>
              <a:off x="753887" y="150530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70" name="pl367">
              <a:extLst>
                <a:ext uri="{FF2B5EF4-FFF2-40B4-BE49-F238E27FC236}">
                  <a16:creationId xmlns:a16="http://schemas.microsoft.com/office/drawing/2014/main" id="{67710158-5CA9-46DA-BE38-CD647D413440}"/>
                </a:ext>
              </a:extLst>
            </p:cNvPr>
            <p:cNvSpPr/>
            <p:nvPr/>
          </p:nvSpPr>
          <p:spPr>
            <a:xfrm>
              <a:off x="753887" y="150530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71" name="pl368">
              <a:extLst>
                <a:ext uri="{FF2B5EF4-FFF2-40B4-BE49-F238E27FC236}">
                  <a16:creationId xmlns:a16="http://schemas.microsoft.com/office/drawing/2014/main" id="{633DA30E-783D-4518-9074-5AC8E8B1B563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72" name="pl369">
              <a:extLst>
                <a:ext uri="{FF2B5EF4-FFF2-40B4-BE49-F238E27FC236}">
                  <a16:creationId xmlns:a16="http://schemas.microsoft.com/office/drawing/2014/main" id="{E45BF27C-CA6B-49B4-807F-414632CC5AD2}"/>
                </a:ext>
              </a:extLst>
            </p:cNvPr>
            <p:cNvSpPr/>
            <p:nvPr/>
          </p:nvSpPr>
          <p:spPr>
            <a:xfrm>
              <a:off x="753887" y="150530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73" name="pl370">
              <a:extLst>
                <a:ext uri="{FF2B5EF4-FFF2-40B4-BE49-F238E27FC236}">
                  <a16:creationId xmlns:a16="http://schemas.microsoft.com/office/drawing/2014/main" id="{DEF9B0B0-E5CE-4ABA-A7F3-374577935CCA}"/>
                </a:ext>
              </a:extLst>
            </p:cNvPr>
            <p:cNvSpPr/>
            <p:nvPr/>
          </p:nvSpPr>
          <p:spPr>
            <a:xfrm>
              <a:off x="753887" y="1284571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74" name="pl371">
              <a:extLst>
                <a:ext uri="{FF2B5EF4-FFF2-40B4-BE49-F238E27FC236}">
                  <a16:creationId xmlns:a16="http://schemas.microsoft.com/office/drawing/2014/main" id="{04CB9FE5-24CC-4342-98D9-E4DC90C8AC9B}"/>
                </a:ext>
              </a:extLst>
            </p:cNvPr>
            <p:cNvSpPr/>
            <p:nvPr/>
          </p:nvSpPr>
          <p:spPr>
            <a:xfrm>
              <a:off x="753887" y="150530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75" name="pl372">
              <a:extLst>
                <a:ext uri="{FF2B5EF4-FFF2-40B4-BE49-F238E27FC236}">
                  <a16:creationId xmlns:a16="http://schemas.microsoft.com/office/drawing/2014/main" id="{D01337C6-0843-407C-85E5-A699837C0E38}"/>
                </a:ext>
              </a:extLst>
            </p:cNvPr>
            <p:cNvSpPr/>
            <p:nvPr/>
          </p:nvSpPr>
          <p:spPr>
            <a:xfrm>
              <a:off x="753887" y="2167523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76" name="pl373">
              <a:extLst>
                <a:ext uri="{FF2B5EF4-FFF2-40B4-BE49-F238E27FC236}">
                  <a16:creationId xmlns:a16="http://schemas.microsoft.com/office/drawing/2014/main" id="{EFA6D5BF-A6D3-41F2-9C55-4CD55294450E}"/>
                </a:ext>
              </a:extLst>
            </p:cNvPr>
            <p:cNvSpPr/>
            <p:nvPr/>
          </p:nvSpPr>
          <p:spPr>
            <a:xfrm>
              <a:off x="753887" y="150530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220737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77" name="pl374">
              <a:extLst>
                <a:ext uri="{FF2B5EF4-FFF2-40B4-BE49-F238E27FC236}">
                  <a16:creationId xmlns:a16="http://schemas.microsoft.com/office/drawing/2014/main" id="{7E4D1BE3-2DC8-41F9-B4B7-C023B5BC0E4E}"/>
                </a:ext>
              </a:extLst>
            </p:cNvPr>
            <p:cNvSpPr/>
            <p:nvPr/>
          </p:nvSpPr>
          <p:spPr>
            <a:xfrm>
              <a:off x="753887" y="2167523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78" name="pl375">
              <a:extLst>
                <a:ext uri="{FF2B5EF4-FFF2-40B4-BE49-F238E27FC236}">
                  <a16:creationId xmlns:a16="http://schemas.microsoft.com/office/drawing/2014/main" id="{9429BFE4-05DC-479D-8A64-EBDDC5D2D80E}"/>
                </a:ext>
              </a:extLst>
            </p:cNvPr>
            <p:cNvSpPr/>
            <p:nvPr/>
          </p:nvSpPr>
          <p:spPr>
            <a:xfrm>
              <a:off x="753887" y="2167523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79" name="pl376">
              <a:extLst>
                <a:ext uri="{FF2B5EF4-FFF2-40B4-BE49-F238E27FC236}">
                  <a16:creationId xmlns:a16="http://schemas.microsoft.com/office/drawing/2014/main" id="{44A30221-68C4-4668-A141-B890C5A518B7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80" name="pl377">
              <a:extLst>
                <a:ext uri="{FF2B5EF4-FFF2-40B4-BE49-F238E27FC236}">
                  <a16:creationId xmlns:a16="http://schemas.microsoft.com/office/drawing/2014/main" id="{414790C7-C295-4A37-A922-32917C954DC3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81" name="pl378">
              <a:extLst>
                <a:ext uri="{FF2B5EF4-FFF2-40B4-BE49-F238E27FC236}">
                  <a16:creationId xmlns:a16="http://schemas.microsoft.com/office/drawing/2014/main" id="{FBA92F81-6283-4D9C-AC08-F2568A1C5362}"/>
                </a:ext>
              </a:extLst>
            </p:cNvPr>
            <p:cNvSpPr/>
            <p:nvPr/>
          </p:nvSpPr>
          <p:spPr>
            <a:xfrm>
              <a:off x="753887" y="1284571"/>
              <a:ext cx="1898271" cy="882951"/>
            </a:xfrm>
            <a:custGeom>
              <a:avLst/>
              <a:gdLst/>
              <a:ahLst/>
              <a:cxnLst/>
              <a:rect l="0" t="0" r="0" b="0"/>
              <a:pathLst>
                <a:path w="1898271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82" name="pl379">
              <a:extLst>
                <a:ext uri="{FF2B5EF4-FFF2-40B4-BE49-F238E27FC236}">
                  <a16:creationId xmlns:a16="http://schemas.microsoft.com/office/drawing/2014/main" id="{8A0E976E-BBEE-42E3-AE91-A193B833FEA6}"/>
                </a:ext>
              </a:extLst>
            </p:cNvPr>
            <p:cNvSpPr/>
            <p:nvPr/>
          </p:nvSpPr>
          <p:spPr>
            <a:xfrm>
              <a:off x="753887" y="1946785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83" name="pl380">
              <a:extLst>
                <a:ext uri="{FF2B5EF4-FFF2-40B4-BE49-F238E27FC236}">
                  <a16:creationId xmlns:a16="http://schemas.microsoft.com/office/drawing/2014/main" id="{A27D1161-B198-4D6D-AC65-A074408CD303}"/>
                </a:ext>
              </a:extLst>
            </p:cNvPr>
            <p:cNvSpPr/>
            <p:nvPr/>
          </p:nvSpPr>
          <p:spPr>
            <a:xfrm>
              <a:off x="753887" y="2167523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84" name="pl381">
              <a:extLst>
                <a:ext uri="{FF2B5EF4-FFF2-40B4-BE49-F238E27FC236}">
                  <a16:creationId xmlns:a16="http://schemas.microsoft.com/office/drawing/2014/main" id="{5AED0EBB-D3F9-463A-BE41-FFD8FA98A0B8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85" name="pl382">
              <a:extLst>
                <a:ext uri="{FF2B5EF4-FFF2-40B4-BE49-F238E27FC236}">
                  <a16:creationId xmlns:a16="http://schemas.microsoft.com/office/drawing/2014/main" id="{8C060F77-5709-4E27-A66D-1141D954DD2C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86" name="pl383">
              <a:extLst>
                <a:ext uri="{FF2B5EF4-FFF2-40B4-BE49-F238E27FC236}">
                  <a16:creationId xmlns:a16="http://schemas.microsoft.com/office/drawing/2014/main" id="{5D3586FE-3052-4A73-B246-E1EAE3B43740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87" name="pl384">
              <a:extLst>
                <a:ext uri="{FF2B5EF4-FFF2-40B4-BE49-F238E27FC236}">
                  <a16:creationId xmlns:a16="http://schemas.microsoft.com/office/drawing/2014/main" id="{CA2E4A81-86BB-4A56-BEEA-3DE94993B7E7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88" name="pl385">
              <a:extLst>
                <a:ext uri="{FF2B5EF4-FFF2-40B4-BE49-F238E27FC236}">
                  <a16:creationId xmlns:a16="http://schemas.microsoft.com/office/drawing/2014/main" id="{B02EA3EB-FACF-462C-ABA7-4C3A5DA3CF3C}"/>
                </a:ext>
              </a:extLst>
            </p:cNvPr>
            <p:cNvSpPr/>
            <p:nvPr/>
          </p:nvSpPr>
          <p:spPr>
            <a:xfrm>
              <a:off x="753887" y="1284571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89" name="pl386">
              <a:extLst>
                <a:ext uri="{FF2B5EF4-FFF2-40B4-BE49-F238E27FC236}">
                  <a16:creationId xmlns:a16="http://schemas.microsoft.com/office/drawing/2014/main" id="{F1D4FE7D-3262-479C-A815-01C7704E797D}"/>
                </a:ext>
              </a:extLst>
            </p:cNvPr>
            <p:cNvSpPr/>
            <p:nvPr/>
          </p:nvSpPr>
          <p:spPr>
            <a:xfrm>
              <a:off x="753887" y="622357"/>
              <a:ext cx="2847407" cy="1986641"/>
            </a:xfrm>
            <a:custGeom>
              <a:avLst/>
              <a:gdLst/>
              <a:ahLst/>
              <a:cxnLst/>
              <a:rect l="0" t="0" r="0" b="0"/>
              <a:pathLst>
                <a:path w="2847407" h="1986641">
                  <a:moveTo>
                    <a:pt x="0" y="0"/>
                  </a:moveTo>
                  <a:lnTo>
                    <a:pt x="949135" y="1103689"/>
                  </a:lnTo>
                  <a:lnTo>
                    <a:pt x="1898271" y="1545165"/>
                  </a:lnTo>
                  <a:lnTo>
                    <a:pt x="2847407" y="198664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90" name="pl387">
              <a:extLst>
                <a:ext uri="{FF2B5EF4-FFF2-40B4-BE49-F238E27FC236}">
                  <a16:creationId xmlns:a16="http://schemas.microsoft.com/office/drawing/2014/main" id="{4D72EE0F-3AA8-42B1-A150-17959B837236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91" name="pl388">
              <a:extLst>
                <a:ext uri="{FF2B5EF4-FFF2-40B4-BE49-F238E27FC236}">
                  <a16:creationId xmlns:a16="http://schemas.microsoft.com/office/drawing/2014/main" id="{31607FC3-84C0-4F0B-9BD9-AD5B5130E872}"/>
                </a:ext>
              </a:extLst>
            </p:cNvPr>
            <p:cNvSpPr/>
            <p:nvPr/>
          </p:nvSpPr>
          <p:spPr>
            <a:xfrm>
              <a:off x="753887" y="150530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220737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92" name="pl389">
              <a:extLst>
                <a:ext uri="{FF2B5EF4-FFF2-40B4-BE49-F238E27FC236}">
                  <a16:creationId xmlns:a16="http://schemas.microsoft.com/office/drawing/2014/main" id="{E67124DB-D4F7-44F2-BBE5-857651F6D37C}"/>
                </a:ext>
              </a:extLst>
            </p:cNvPr>
            <p:cNvSpPr/>
            <p:nvPr/>
          </p:nvSpPr>
          <p:spPr>
            <a:xfrm>
              <a:off x="753887" y="150530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220737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93" name="pl390">
              <a:extLst>
                <a:ext uri="{FF2B5EF4-FFF2-40B4-BE49-F238E27FC236}">
                  <a16:creationId xmlns:a16="http://schemas.microsoft.com/office/drawing/2014/main" id="{64601FB3-ED30-434A-96F8-6AF73CEA0865}"/>
                </a:ext>
              </a:extLst>
            </p:cNvPr>
            <p:cNvSpPr/>
            <p:nvPr/>
          </p:nvSpPr>
          <p:spPr>
            <a:xfrm>
              <a:off x="753887" y="150530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441475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94" name="pl391">
              <a:extLst>
                <a:ext uri="{FF2B5EF4-FFF2-40B4-BE49-F238E27FC236}">
                  <a16:creationId xmlns:a16="http://schemas.microsoft.com/office/drawing/2014/main" id="{FBF655A0-A859-409C-9B25-87AF88CAD19C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441475"/>
                  </a:lnTo>
                  <a:lnTo>
                    <a:pt x="1898271" y="662213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95" name="pl392">
              <a:extLst>
                <a:ext uri="{FF2B5EF4-FFF2-40B4-BE49-F238E27FC236}">
                  <a16:creationId xmlns:a16="http://schemas.microsoft.com/office/drawing/2014/main" id="{CB236628-83C8-4147-A8C6-2BDE0C3CAFE3}"/>
                </a:ext>
              </a:extLst>
            </p:cNvPr>
            <p:cNvSpPr/>
            <p:nvPr/>
          </p:nvSpPr>
          <p:spPr>
            <a:xfrm>
              <a:off x="753887" y="1284571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96" name="pl393">
              <a:extLst>
                <a:ext uri="{FF2B5EF4-FFF2-40B4-BE49-F238E27FC236}">
                  <a16:creationId xmlns:a16="http://schemas.microsoft.com/office/drawing/2014/main" id="{D083CF7B-320A-4CA2-B8A3-AE449F44F4C5}"/>
                </a:ext>
              </a:extLst>
            </p:cNvPr>
            <p:cNvSpPr/>
            <p:nvPr/>
          </p:nvSpPr>
          <p:spPr>
            <a:xfrm>
              <a:off x="753887" y="150530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97" name="pl394">
              <a:extLst>
                <a:ext uri="{FF2B5EF4-FFF2-40B4-BE49-F238E27FC236}">
                  <a16:creationId xmlns:a16="http://schemas.microsoft.com/office/drawing/2014/main" id="{3004A9DD-2E9B-4AAB-9A08-DB52779A4DB7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98" name="pl395">
              <a:extLst>
                <a:ext uri="{FF2B5EF4-FFF2-40B4-BE49-F238E27FC236}">
                  <a16:creationId xmlns:a16="http://schemas.microsoft.com/office/drawing/2014/main" id="{2C75ECBA-9CF4-4DC6-9834-7D28BBE72BEC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662213"/>
                  </a:lnTo>
                  <a:lnTo>
                    <a:pt x="1898271" y="882951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399" name="pl396">
              <a:extLst>
                <a:ext uri="{FF2B5EF4-FFF2-40B4-BE49-F238E27FC236}">
                  <a16:creationId xmlns:a16="http://schemas.microsoft.com/office/drawing/2014/main" id="{0B61C15E-34E1-499F-8D43-6CDE02075292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00" name="pl397">
              <a:extLst>
                <a:ext uri="{FF2B5EF4-FFF2-40B4-BE49-F238E27FC236}">
                  <a16:creationId xmlns:a16="http://schemas.microsoft.com/office/drawing/2014/main" id="{A75C4BFE-6FD9-4953-9AF5-B96D63D0D0D8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662213"/>
                  </a:moveTo>
                  <a:lnTo>
                    <a:pt x="949135" y="662213"/>
                  </a:lnTo>
                  <a:lnTo>
                    <a:pt x="1898271" y="662213"/>
                  </a:lnTo>
                  <a:lnTo>
                    <a:pt x="1898271" y="662213"/>
                  </a:lnTo>
                  <a:lnTo>
                    <a:pt x="1898271" y="882951"/>
                  </a:lnTo>
                  <a:lnTo>
                    <a:pt x="1898271" y="882951"/>
                  </a:lnTo>
                  <a:lnTo>
                    <a:pt x="2847407" y="0"/>
                  </a:lnTo>
                  <a:lnTo>
                    <a:pt x="2847407" y="0"/>
                  </a:lnTo>
                  <a:lnTo>
                    <a:pt x="2847407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01" name="pl398">
              <a:extLst>
                <a:ext uri="{FF2B5EF4-FFF2-40B4-BE49-F238E27FC236}">
                  <a16:creationId xmlns:a16="http://schemas.microsoft.com/office/drawing/2014/main" id="{92D987FD-E0FD-400F-A9ED-9F6F6183CF0B}"/>
                </a:ext>
              </a:extLst>
            </p:cNvPr>
            <p:cNvSpPr/>
            <p:nvPr/>
          </p:nvSpPr>
          <p:spPr>
            <a:xfrm>
              <a:off x="753887" y="1946785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02" name="pl399">
              <a:extLst>
                <a:ext uri="{FF2B5EF4-FFF2-40B4-BE49-F238E27FC236}">
                  <a16:creationId xmlns:a16="http://schemas.microsoft.com/office/drawing/2014/main" id="{401F18B3-CE9A-4031-89FE-77C01EE9A2AE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03" name="pl400">
              <a:extLst>
                <a:ext uri="{FF2B5EF4-FFF2-40B4-BE49-F238E27FC236}">
                  <a16:creationId xmlns:a16="http://schemas.microsoft.com/office/drawing/2014/main" id="{1EAFCBD6-C10A-4D1C-BF66-F7CCCA9614EC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04" name="pl401">
              <a:extLst>
                <a:ext uri="{FF2B5EF4-FFF2-40B4-BE49-F238E27FC236}">
                  <a16:creationId xmlns:a16="http://schemas.microsoft.com/office/drawing/2014/main" id="{3C795AF1-EEB5-455D-8A91-AA3255916060}"/>
                </a:ext>
              </a:extLst>
            </p:cNvPr>
            <p:cNvSpPr/>
            <p:nvPr/>
          </p:nvSpPr>
          <p:spPr>
            <a:xfrm>
              <a:off x="753887" y="1284571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05" name="pl402">
              <a:extLst>
                <a:ext uri="{FF2B5EF4-FFF2-40B4-BE49-F238E27FC236}">
                  <a16:creationId xmlns:a16="http://schemas.microsoft.com/office/drawing/2014/main" id="{D1FD94BE-7216-41E7-96BA-37E7715AFF4F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06" name="pl403">
              <a:extLst>
                <a:ext uri="{FF2B5EF4-FFF2-40B4-BE49-F238E27FC236}">
                  <a16:creationId xmlns:a16="http://schemas.microsoft.com/office/drawing/2014/main" id="{C12B487E-00EA-43B0-8D3B-8E387EAF6765}"/>
                </a:ext>
              </a:extLst>
            </p:cNvPr>
            <p:cNvSpPr/>
            <p:nvPr/>
          </p:nvSpPr>
          <p:spPr>
            <a:xfrm>
              <a:off x="753887" y="84309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07" name="pl404">
              <a:extLst>
                <a:ext uri="{FF2B5EF4-FFF2-40B4-BE49-F238E27FC236}">
                  <a16:creationId xmlns:a16="http://schemas.microsoft.com/office/drawing/2014/main" id="{9E53238D-10DC-4482-ADFC-4664F69F83FE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08" name="pl405">
              <a:extLst>
                <a:ext uri="{FF2B5EF4-FFF2-40B4-BE49-F238E27FC236}">
                  <a16:creationId xmlns:a16="http://schemas.microsoft.com/office/drawing/2014/main" id="{4AD6AF15-3C6D-4257-9CD3-032A7F2CCD6B}"/>
                </a:ext>
              </a:extLst>
            </p:cNvPr>
            <p:cNvSpPr/>
            <p:nvPr/>
          </p:nvSpPr>
          <p:spPr>
            <a:xfrm>
              <a:off x="753887" y="128457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09" name="pl406">
              <a:extLst>
                <a:ext uri="{FF2B5EF4-FFF2-40B4-BE49-F238E27FC236}">
                  <a16:creationId xmlns:a16="http://schemas.microsoft.com/office/drawing/2014/main" id="{17800B73-5DBD-4366-8615-093E64EE297E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10" name="pl407">
              <a:extLst>
                <a:ext uri="{FF2B5EF4-FFF2-40B4-BE49-F238E27FC236}">
                  <a16:creationId xmlns:a16="http://schemas.microsoft.com/office/drawing/2014/main" id="{A20EEA3E-5E34-42A8-8F1F-A02E600B7603}"/>
                </a:ext>
              </a:extLst>
            </p:cNvPr>
            <p:cNvSpPr/>
            <p:nvPr/>
          </p:nvSpPr>
          <p:spPr>
            <a:xfrm>
              <a:off x="753887" y="1946785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11" name="pl408">
              <a:extLst>
                <a:ext uri="{FF2B5EF4-FFF2-40B4-BE49-F238E27FC236}">
                  <a16:creationId xmlns:a16="http://schemas.microsoft.com/office/drawing/2014/main" id="{5D1FACB1-D51C-4426-8C7F-2392C45C012C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12" name="pl409">
              <a:extLst>
                <a:ext uri="{FF2B5EF4-FFF2-40B4-BE49-F238E27FC236}">
                  <a16:creationId xmlns:a16="http://schemas.microsoft.com/office/drawing/2014/main" id="{1A0CA3B2-67AB-4EE3-88D4-CF52C2D37D75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13" name="pl410">
              <a:extLst>
                <a:ext uri="{FF2B5EF4-FFF2-40B4-BE49-F238E27FC236}">
                  <a16:creationId xmlns:a16="http://schemas.microsoft.com/office/drawing/2014/main" id="{B55426C2-A386-4041-AFD2-0ACEF08B0D1C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14" name="pl411">
              <a:extLst>
                <a:ext uri="{FF2B5EF4-FFF2-40B4-BE49-F238E27FC236}">
                  <a16:creationId xmlns:a16="http://schemas.microsoft.com/office/drawing/2014/main" id="{C72201EA-8B9D-422E-8B35-A177B28ED448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15" name="pl412">
              <a:extLst>
                <a:ext uri="{FF2B5EF4-FFF2-40B4-BE49-F238E27FC236}">
                  <a16:creationId xmlns:a16="http://schemas.microsoft.com/office/drawing/2014/main" id="{A59ED49D-EAE9-4F25-B145-63786ECDE06F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16" name="pl413">
              <a:extLst>
                <a:ext uri="{FF2B5EF4-FFF2-40B4-BE49-F238E27FC236}">
                  <a16:creationId xmlns:a16="http://schemas.microsoft.com/office/drawing/2014/main" id="{558400A5-013B-434F-9A74-BF7EA66C157C}"/>
                </a:ext>
              </a:extLst>
            </p:cNvPr>
            <p:cNvSpPr/>
            <p:nvPr/>
          </p:nvSpPr>
          <p:spPr>
            <a:xfrm>
              <a:off x="753887" y="172604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17" name="pl414">
              <a:extLst>
                <a:ext uri="{FF2B5EF4-FFF2-40B4-BE49-F238E27FC236}">
                  <a16:creationId xmlns:a16="http://schemas.microsoft.com/office/drawing/2014/main" id="{9F9CF08C-8031-4D9A-80A2-88ACB15A26DC}"/>
                </a:ext>
              </a:extLst>
            </p:cNvPr>
            <p:cNvSpPr/>
            <p:nvPr/>
          </p:nvSpPr>
          <p:spPr>
            <a:xfrm>
              <a:off x="753887" y="84309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18" name="pl415">
              <a:extLst>
                <a:ext uri="{FF2B5EF4-FFF2-40B4-BE49-F238E27FC236}">
                  <a16:creationId xmlns:a16="http://schemas.microsoft.com/office/drawing/2014/main" id="{A3763F3B-A879-42C7-9FCC-B3A128800A21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19" name="pl416">
              <a:extLst>
                <a:ext uri="{FF2B5EF4-FFF2-40B4-BE49-F238E27FC236}">
                  <a16:creationId xmlns:a16="http://schemas.microsoft.com/office/drawing/2014/main" id="{A93F9AC1-0DEA-4A4D-88CD-1AB916E1D881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20" name="pl417">
              <a:extLst>
                <a:ext uri="{FF2B5EF4-FFF2-40B4-BE49-F238E27FC236}">
                  <a16:creationId xmlns:a16="http://schemas.microsoft.com/office/drawing/2014/main" id="{4E077261-0AE2-4E1E-BF61-CA3F387AF67E}"/>
                </a:ext>
              </a:extLst>
            </p:cNvPr>
            <p:cNvSpPr/>
            <p:nvPr/>
          </p:nvSpPr>
          <p:spPr>
            <a:xfrm>
              <a:off x="753887" y="1284571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21" name="pl418">
              <a:extLst>
                <a:ext uri="{FF2B5EF4-FFF2-40B4-BE49-F238E27FC236}">
                  <a16:creationId xmlns:a16="http://schemas.microsoft.com/office/drawing/2014/main" id="{54417298-4348-48C1-A2BD-BCACD083DB7B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22" name="pl419">
              <a:extLst>
                <a:ext uri="{FF2B5EF4-FFF2-40B4-BE49-F238E27FC236}">
                  <a16:creationId xmlns:a16="http://schemas.microsoft.com/office/drawing/2014/main" id="{8FAA4939-37E8-4E2E-BC30-B8D2B5904E88}"/>
                </a:ext>
              </a:extLst>
            </p:cNvPr>
            <p:cNvSpPr/>
            <p:nvPr/>
          </p:nvSpPr>
          <p:spPr>
            <a:xfrm>
              <a:off x="753887" y="150530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23" name="pl420">
              <a:extLst>
                <a:ext uri="{FF2B5EF4-FFF2-40B4-BE49-F238E27FC236}">
                  <a16:creationId xmlns:a16="http://schemas.microsoft.com/office/drawing/2014/main" id="{0C9883EF-AA08-4A51-AEBE-5DAE1F4AC69A}"/>
                </a:ext>
              </a:extLst>
            </p:cNvPr>
            <p:cNvSpPr/>
            <p:nvPr/>
          </p:nvSpPr>
          <p:spPr>
            <a:xfrm>
              <a:off x="753887" y="150530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24" name="pl421">
              <a:extLst>
                <a:ext uri="{FF2B5EF4-FFF2-40B4-BE49-F238E27FC236}">
                  <a16:creationId xmlns:a16="http://schemas.microsoft.com/office/drawing/2014/main" id="{D70A4291-9093-4409-B63C-95CFA0611E50}"/>
                </a:ext>
              </a:extLst>
            </p:cNvPr>
            <p:cNvSpPr/>
            <p:nvPr/>
          </p:nvSpPr>
          <p:spPr>
            <a:xfrm>
              <a:off x="753887" y="172604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25" name="pl422">
              <a:extLst>
                <a:ext uri="{FF2B5EF4-FFF2-40B4-BE49-F238E27FC236}">
                  <a16:creationId xmlns:a16="http://schemas.microsoft.com/office/drawing/2014/main" id="{3ED53CF1-F000-4DC5-862A-F35EEF4A98FE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26" name="pl423">
              <a:extLst>
                <a:ext uri="{FF2B5EF4-FFF2-40B4-BE49-F238E27FC236}">
                  <a16:creationId xmlns:a16="http://schemas.microsoft.com/office/drawing/2014/main" id="{8C97472F-A62B-4E19-AEAF-19A5A2B1FB86}"/>
                </a:ext>
              </a:extLst>
            </p:cNvPr>
            <p:cNvSpPr/>
            <p:nvPr/>
          </p:nvSpPr>
          <p:spPr>
            <a:xfrm>
              <a:off x="753887" y="150530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27" name="pl424">
              <a:extLst>
                <a:ext uri="{FF2B5EF4-FFF2-40B4-BE49-F238E27FC236}">
                  <a16:creationId xmlns:a16="http://schemas.microsoft.com/office/drawing/2014/main" id="{09E392CA-4CFA-4C17-99E8-52D8F1798265}"/>
                </a:ext>
              </a:extLst>
            </p:cNvPr>
            <p:cNvSpPr/>
            <p:nvPr/>
          </p:nvSpPr>
          <p:spPr>
            <a:xfrm>
              <a:off x="753887" y="843095"/>
              <a:ext cx="949135" cy="1765903"/>
            </a:xfrm>
            <a:custGeom>
              <a:avLst/>
              <a:gdLst/>
              <a:ahLst/>
              <a:cxnLst/>
              <a:rect l="0" t="0" r="0" b="0"/>
              <a:pathLst>
                <a:path w="949135" h="1765903">
                  <a:moveTo>
                    <a:pt x="0" y="176590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28" name="pl425">
              <a:extLst>
                <a:ext uri="{FF2B5EF4-FFF2-40B4-BE49-F238E27FC236}">
                  <a16:creationId xmlns:a16="http://schemas.microsoft.com/office/drawing/2014/main" id="{F233CF28-9503-4EFE-97A5-A209AEBB5455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29" name="pl426">
              <a:extLst>
                <a:ext uri="{FF2B5EF4-FFF2-40B4-BE49-F238E27FC236}">
                  <a16:creationId xmlns:a16="http://schemas.microsoft.com/office/drawing/2014/main" id="{29D6933A-998D-44AA-95FE-227C23B393F7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30" name="pl427">
              <a:extLst>
                <a:ext uri="{FF2B5EF4-FFF2-40B4-BE49-F238E27FC236}">
                  <a16:creationId xmlns:a16="http://schemas.microsoft.com/office/drawing/2014/main" id="{8BFDE538-C430-420B-AE39-69FE14F99634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31" name="pl428">
              <a:extLst>
                <a:ext uri="{FF2B5EF4-FFF2-40B4-BE49-F238E27FC236}">
                  <a16:creationId xmlns:a16="http://schemas.microsoft.com/office/drawing/2014/main" id="{B4580AD6-81B9-4F51-AF6B-3E1660CCC6D1}"/>
                </a:ext>
              </a:extLst>
            </p:cNvPr>
            <p:cNvSpPr/>
            <p:nvPr/>
          </p:nvSpPr>
          <p:spPr>
            <a:xfrm>
              <a:off x="753887" y="150530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32" name="pl429">
              <a:extLst>
                <a:ext uri="{FF2B5EF4-FFF2-40B4-BE49-F238E27FC236}">
                  <a16:creationId xmlns:a16="http://schemas.microsoft.com/office/drawing/2014/main" id="{28900845-4AB9-4675-ABC4-2ED7011A6BF4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33" name="pl430">
              <a:extLst>
                <a:ext uri="{FF2B5EF4-FFF2-40B4-BE49-F238E27FC236}">
                  <a16:creationId xmlns:a16="http://schemas.microsoft.com/office/drawing/2014/main" id="{565C3B3F-7B80-46B3-B346-CB272E3D6E4B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34" name="pl431">
              <a:extLst>
                <a:ext uri="{FF2B5EF4-FFF2-40B4-BE49-F238E27FC236}">
                  <a16:creationId xmlns:a16="http://schemas.microsoft.com/office/drawing/2014/main" id="{E8F653F2-B7FA-46D3-B2BC-66F3C95F1EEC}"/>
                </a:ext>
              </a:extLst>
            </p:cNvPr>
            <p:cNvSpPr/>
            <p:nvPr/>
          </p:nvSpPr>
          <p:spPr>
            <a:xfrm>
              <a:off x="753887" y="1284571"/>
              <a:ext cx="949135" cy="1324427"/>
            </a:xfrm>
            <a:custGeom>
              <a:avLst/>
              <a:gdLst/>
              <a:ahLst/>
              <a:cxnLst/>
              <a:rect l="0" t="0" r="0" b="0"/>
              <a:pathLst>
                <a:path w="949135" h="1324427">
                  <a:moveTo>
                    <a:pt x="0" y="0"/>
                  </a:moveTo>
                  <a:lnTo>
                    <a:pt x="949135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35" name="pl432">
              <a:extLst>
                <a:ext uri="{FF2B5EF4-FFF2-40B4-BE49-F238E27FC236}">
                  <a16:creationId xmlns:a16="http://schemas.microsoft.com/office/drawing/2014/main" id="{FC11B209-817E-482D-8074-CBBB880223B2}"/>
                </a:ext>
              </a:extLst>
            </p:cNvPr>
            <p:cNvSpPr/>
            <p:nvPr/>
          </p:nvSpPr>
          <p:spPr>
            <a:xfrm>
              <a:off x="753887" y="1284571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36" name="pl433">
              <a:extLst>
                <a:ext uri="{FF2B5EF4-FFF2-40B4-BE49-F238E27FC236}">
                  <a16:creationId xmlns:a16="http://schemas.microsoft.com/office/drawing/2014/main" id="{1B059993-09D0-418B-8DAE-A9473DA721F9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37" name="pl434">
              <a:extLst>
                <a:ext uri="{FF2B5EF4-FFF2-40B4-BE49-F238E27FC236}">
                  <a16:creationId xmlns:a16="http://schemas.microsoft.com/office/drawing/2014/main" id="{ACE342F8-4618-4B19-93C5-FA0A9C54E433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38" name="pl435">
              <a:extLst>
                <a:ext uri="{FF2B5EF4-FFF2-40B4-BE49-F238E27FC236}">
                  <a16:creationId xmlns:a16="http://schemas.microsoft.com/office/drawing/2014/main" id="{B74EBD30-C66B-45BB-B7DA-C0ED5FB0985C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39" name="pl436">
              <a:extLst>
                <a:ext uri="{FF2B5EF4-FFF2-40B4-BE49-F238E27FC236}">
                  <a16:creationId xmlns:a16="http://schemas.microsoft.com/office/drawing/2014/main" id="{D676DC78-78AC-4E17-85AD-4D4118EBA3C5}"/>
                </a:ext>
              </a:extLst>
            </p:cNvPr>
            <p:cNvSpPr/>
            <p:nvPr/>
          </p:nvSpPr>
          <p:spPr>
            <a:xfrm>
              <a:off x="753887" y="1284571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40" name="pl437">
              <a:extLst>
                <a:ext uri="{FF2B5EF4-FFF2-40B4-BE49-F238E27FC236}">
                  <a16:creationId xmlns:a16="http://schemas.microsoft.com/office/drawing/2014/main" id="{FB248461-892D-4F05-AB32-179F19AA70A3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41" name="pl438">
              <a:extLst>
                <a:ext uri="{FF2B5EF4-FFF2-40B4-BE49-F238E27FC236}">
                  <a16:creationId xmlns:a16="http://schemas.microsoft.com/office/drawing/2014/main" id="{86EFF20D-E275-4D9E-92BE-1D4A67A626C4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42" name="pl439">
              <a:extLst>
                <a:ext uri="{FF2B5EF4-FFF2-40B4-BE49-F238E27FC236}">
                  <a16:creationId xmlns:a16="http://schemas.microsoft.com/office/drawing/2014/main" id="{F157762A-547E-422D-B163-CC3620C875E9}"/>
                </a:ext>
              </a:extLst>
            </p:cNvPr>
            <p:cNvSpPr/>
            <p:nvPr/>
          </p:nvSpPr>
          <p:spPr>
            <a:xfrm>
              <a:off x="753887" y="172604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43" name="pl440">
              <a:extLst>
                <a:ext uri="{FF2B5EF4-FFF2-40B4-BE49-F238E27FC236}">
                  <a16:creationId xmlns:a16="http://schemas.microsoft.com/office/drawing/2014/main" id="{4B93DAD5-8853-4516-B9DA-64D482D19598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44" name="pl441">
              <a:extLst>
                <a:ext uri="{FF2B5EF4-FFF2-40B4-BE49-F238E27FC236}">
                  <a16:creationId xmlns:a16="http://schemas.microsoft.com/office/drawing/2014/main" id="{8C86586B-3DD5-4CF7-A6B9-6611893E9048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45" name="pl442">
              <a:extLst>
                <a:ext uri="{FF2B5EF4-FFF2-40B4-BE49-F238E27FC236}">
                  <a16:creationId xmlns:a16="http://schemas.microsoft.com/office/drawing/2014/main" id="{4F0F8BB5-6C24-4CF5-8193-1CEF2F84DF81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46" name="pl443">
              <a:extLst>
                <a:ext uri="{FF2B5EF4-FFF2-40B4-BE49-F238E27FC236}">
                  <a16:creationId xmlns:a16="http://schemas.microsoft.com/office/drawing/2014/main" id="{6CFBDA8F-9B43-4ADC-BB8A-19B1FE23F473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47" name="pl444">
              <a:extLst>
                <a:ext uri="{FF2B5EF4-FFF2-40B4-BE49-F238E27FC236}">
                  <a16:creationId xmlns:a16="http://schemas.microsoft.com/office/drawing/2014/main" id="{8643D5AA-F1F6-4CB8-B9E1-EB6A2F530E08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48" name="pl445">
              <a:extLst>
                <a:ext uri="{FF2B5EF4-FFF2-40B4-BE49-F238E27FC236}">
                  <a16:creationId xmlns:a16="http://schemas.microsoft.com/office/drawing/2014/main" id="{EF32302E-0B60-48B3-94BD-639C208A7748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49" name="pl446">
              <a:extLst>
                <a:ext uri="{FF2B5EF4-FFF2-40B4-BE49-F238E27FC236}">
                  <a16:creationId xmlns:a16="http://schemas.microsoft.com/office/drawing/2014/main" id="{25AC43DB-A222-4E9F-9581-D59211A8ECA2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50" name="pl447">
              <a:extLst>
                <a:ext uri="{FF2B5EF4-FFF2-40B4-BE49-F238E27FC236}">
                  <a16:creationId xmlns:a16="http://schemas.microsoft.com/office/drawing/2014/main" id="{06B755F7-FBF7-4387-BDA6-EB783A9EE2B0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51" name="pl448">
              <a:extLst>
                <a:ext uri="{FF2B5EF4-FFF2-40B4-BE49-F238E27FC236}">
                  <a16:creationId xmlns:a16="http://schemas.microsoft.com/office/drawing/2014/main" id="{BF18A69D-6300-4E5C-91C5-DA464306534F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52" name="pl449">
              <a:extLst>
                <a:ext uri="{FF2B5EF4-FFF2-40B4-BE49-F238E27FC236}">
                  <a16:creationId xmlns:a16="http://schemas.microsoft.com/office/drawing/2014/main" id="{899F7A5B-ADE0-4B5C-A1F7-C7B18E4805B6}"/>
                </a:ext>
              </a:extLst>
            </p:cNvPr>
            <p:cNvSpPr/>
            <p:nvPr/>
          </p:nvSpPr>
          <p:spPr>
            <a:xfrm>
              <a:off x="753887" y="1284571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0"/>
                  </a:moveTo>
                  <a:lnTo>
                    <a:pt x="949135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53" name="pl450">
              <a:extLst>
                <a:ext uri="{FF2B5EF4-FFF2-40B4-BE49-F238E27FC236}">
                  <a16:creationId xmlns:a16="http://schemas.microsoft.com/office/drawing/2014/main" id="{B9C1BE3E-815E-4BEE-B04D-E40A4D30B5E8}"/>
                </a:ext>
              </a:extLst>
            </p:cNvPr>
            <p:cNvSpPr/>
            <p:nvPr/>
          </p:nvSpPr>
          <p:spPr>
            <a:xfrm>
              <a:off x="753887" y="106383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54" name="pl451">
              <a:extLst>
                <a:ext uri="{FF2B5EF4-FFF2-40B4-BE49-F238E27FC236}">
                  <a16:creationId xmlns:a16="http://schemas.microsoft.com/office/drawing/2014/main" id="{0F341EEA-2961-4700-BF96-60359A48171E}"/>
                </a:ext>
              </a:extLst>
            </p:cNvPr>
            <p:cNvSpPr/>
            <p:nvPr/>
          </p:nvSpPr>
          <p:spPr>
            <a:xfrm>
              <a:off x="753887" y="106383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55" name="pl452">
              <a:extLst>
                <a:ext uri="{FF2B5EF4-FFF2-40B4-BE49-F238E27FC236}">
                  <a16:creationId xmlns:a16="http://schemas.microsoft.com/office/drawing/2014/main" id="{D691523A-7BD9-48D7-ADD9-6169405248D8}"/>
                </a:ext>
              </a:extLst>
            </p:cNvPr>
            <p:cNvSpPr/>
            <p:nvPr/>
          </p:nvSpPr>
          <p:spPr>
            <a:xfrm>
              <a:off x="753887" y="1505309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1103689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56" name="pl453">
              <a:extLst>
                <a:ext uri="{FF2B5EF4-FFF2-40B4-BE49-F238E27FC236}">
                  <a16:creationId xmlns:a16="http://schemas.microsoft.com/office/drawing/2014/main" id="{FE23EEC0-F3AD-49FA-93E0-C8705D93D5A0}"/>
                </a:ext>
              </a:extLst>
            </p:cNvPr>
            <p:cNvSpPr/>
            <p:nvPr/>
          </p:nvSpPr>
          <p:spPr>
            <a:xfrm>
              <a:off x="753887" y="1726047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0" y="0"/>
                  </a:lnTo>
                  <a:lnTo>
                    <a:pt x="0" y="882951"/>
                  </a:lnTo>
                  <a:lnTo>
                    <a:pt x="0" y="882951"/>
                  </a:lnTo>
                  <a:lnTo>
                    <a:pt x="949135" y="441475"/>
                  </a:lnTo>
                  <a:lnTo>
                    <a:pt x="949135" y="441475"/>
                  </a:lnTo>
                  <a:lnTo>
                    <a:pt x="949135" y="662213"/>
                  </a:ln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57" name="pl454">
              <a:extLst>
                <a:ext uri="{FF2B5EF4-FFF2-40B4-BE49-F238E27FC236}">
                  <a16:creationId xmlns:a16="http://schemas.microsoft.com/office/drawing/2014/main" id="{C2593B89-6A84-478B-A150-805827603579}"/>
                </a:ext>
              </a:extLst>
            </p:cNvPr>
            <p:cNvSpPr/>
            <p:nvPr/>
          </p:nvSpPr>
          <p:spPr>
            <a:xfrm>
              <a:off x="753887" y="172604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58" name="pl455">
              <a:extLst>
                <a:ext uri="{FF2B5EF4-FFF2-40B4-BE49-F238E27FC236}">
                  <a16:creationId xmlns:a16="http://schemas.microsoft.com/office/drawing/2014/main" id="{5E018111-F8CA-40AF-BB07-570CD8242615}"/>
                </a:ext>
              </a:extLst>
            </p:cNvPr>
            <p:cNvSpPr/>
            <p:nvPr/>
          </p:nvSpPr>
          <p:spPr>
            <a:xfrm>
              <a:off x="753887" y="1726047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59" name="pl456">
              <a:extLst>
                <a:ext uri="{FF2B5EF4-FFF2-40B4-BE49-F238E27FC236}">
                  <a16:creationId xmlns:a16="http://schemas.microsoft.com/office/drawing/2014/main" id="{543E26C3-6846-4241-B76A-55F4A723B1BC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60" name="pl457">
              <a:extLst>
                <a:ext uri="{FF2B5EF4-FFF2-40B4-BE49-F238E27FC236}">
                  <a16:creationId xmlns:a16="http://schemas.microsoft.com/office/drawing/2014/main" id="{F88F46D7-9584-4848-9AF7-FC1DE1857D5C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61" name="pl458">
              <a:extLst>
                <a:ext uri="{FF2B5EF4-FFF2-40B4-BE49-F238E27FC236}">
                  <a16:creationId xmlns:a16="http://schemas.microsoft.com/office/drawing/2014/main" id="{9292719C-FAF5-4CD8-AE2A-9EE2917C7089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62" name="pl459">
              <a:extLst>
                <a:ext uri="{FF2B5EF4-FFF2-40B4-BE49-F238E27FC236}">
                  <a16:creationId xmlns:a16="http://schemas.microsoft.com/office/drawing/2014/main" id="{88E5869B-D785-4D22-92B2-ABC3769A62F5}"/>
                </a:ext>
              </a:extLst>
            </p:cNvPr>
            <p:cNvSpPr/>
            <p:nvPr/>
          </p:nvSpPr>
          <p:spPr>
            <a:xfrm>
              <a:off x="753887" y="172604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0" y="0"/>
                  </a:lnTo>
                  <a:lnTo>
                    <a:pt x="0" y="662213"/>
                  </a:lnTo>
                  <a:lnTo>
                    <a:pt x="0" y="662213"/>
                  </a:lnTo>
                  <a:lnTo>
                    <a:pt x="949135" y="662213"/>
                  </a:lnTo>
                  <a:lnTo>
                    <a:pt x="949135" y="662213"/>
                  </a:lnTo>
                  <a:lnTo>
                    <a:pt x="949135" y="0"/>
                  </a:ln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63" name="pl460">
              <a:extLst>
                <a:ext uri="{FF2B5EF4-FFF2-40B4-BE49-F238E27FC236}">
                  <a16:creationId xmlns:a16="http://schemas.microsoft.com/office/drawing/2014/main" id="{F105B746-0619-434D-BEB0-AD6B81B30A02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64" name="pl461">
              <a:extLst>
                <a:ext uri="{FF2B5EF4-FFF2-40B4-BE49-F238E27FC236}">
                  <a16:creationId xmlns:a16="http://schemas.microsoft.com/office/drawing/2014/main" id="{91E247A6-6175-4142-B090-84143E81FAE5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65" name="pl462">
              <a:extLst>
                <a:ext uri="{FF2B5EF4-FFF2-40B4-BE49-F238E27FC236}">
                  <a16:creationId xmlns:a16="http://schemas.microsoft.com/office/drawing/2014/main" id="{6C8731E2-1037-444C-879A-669E2237AAA5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66" name="pl463">
              <a:extLst>
                <a:ext uri="{FF2B5EF4-FFF2-40B4-BE49-F238E27FC236}">
                  <a16:creationId xmlns:a16="http://schemas.microsoft.com/office/drawing/2014/main" id="{74C2487D-BAD3-44C5-8469-3CC5B3CCA0AD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67" name="pl464">
              <a:extLst>
                <a:ext uri="{FF2B5EF4-FFF2-40B4-BE49-F238E27FC236}">
                  <a16:creationId xmlns:a16="http://schemas.microsoft.com/office/drawing/2014/main" id="{8B74CD46-DBD3-4102-8242-5E4F358A50D8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68" name="pl465">
              <a:extLst>
                <a:ext uri="{FF2B5EF4-FFF2-40B4-BE49-F238E27FC236}">
                  <a16:creationId xmlns:a16="http://schemas.microsoft.com/office/drawing/2014/main" id="{177699DD-E0D3-4F2B-9234-0194A253BCDB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69" name="pl466">
              <a:extLst>
                <a:ext uri="{FF2B5EF4-FFF2-40B4-BE49-F238E27FC236}">
                  <a16:creationId xmlns:a16="http://schemas.microsoft.com/office/drawing/2014/main" id="{8615B6EE-4F58-43DF-B702-B660F3457360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70" name="pl467">
              <a:extLst>
                <a:ext uri="{FF2B5EF4-FFF2-40B4-BE49-F238E27FC236}">
                  <a16:creationId xmlns:a16="http://schemas.microsoft.com/office/drawing/2014/main" id="{7D6A4D62-F4D6-42B8-8725-4AF240311FDE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71" name="pl468">
              <a:extLst>
                <a:ext uri="{FF2B5EF4-FFF2-40B4-BE49-F238E27FC236}">
                  <a16:creationId xmlns:a16="http://schemas.microsoft.com/office/drawing/2014/main" id="{37691F43-FB1C-43EF-BEB2-FC287CB1B898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72" name="pl469">
              <a:extLst>
                <a:ext uri="{FF2B5EF4-FFF2-40B4-BE49-F238E27FC236}">
                  <a16:creationId xmlns:a16="http://schemas.microsoft.com/office/drawing/2014/main" id="{52878BC6-8501-4C60-ABF9-41AC4E11DDD3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73" name="pl470">
              <a:extLst>
                <a:ext uri="{FF2B5EF4-FFF2-40B4-BE49-F238E27FC236}">
                  <a16:creationId xmlns:a16="http://schemas.microsoft.com/office/drawing/2014/main" id="{C658685A-EFA9-4F36-9DBF-5353E4C747C4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74" name="pl471">
              <a:extLst>
                <a:ext uri="{FF2B5EF4-FFF2-40B4-BE49-F238E27FC236}">
                  <a16:creationId xmlns:a16="http://schemas.microsoft.com/office/drawing/2014/main" id="{37F5998E-B70E-4838-9A62-25D096F2B461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75" name="pl472">
              <a:extLst>
                <a:ext uri="{FF2B5EF4-FFF2-40B4-BE49-F238E27FC236}">
                  <a16:creationId xmlns:a16="http://schemas.microsoft.com/office/drawing/2014/main" id="{2B6ADFF0-20F8-41C7-9A5B-6213A5C55C7F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76" name="pl473">
              <a:extLst>
                <a:ext uri="{FF2B5EF4-FFF2-40B4-BE49-F238E27FC236}">
                  <a16:creationId xmlns:a16="http://schemas.microsoft.com/office/drawing/2014/main" id="{5AC70E77-76C6-496C-B90E-11187C8A2A94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77" name="pl474">
              <a:extLst>
                <a:ext uri="{FF2B5EF4-FFF2-40B4-BE49-F238E27FC236}">
                  <a16:creationId xmlns:a16="http://schemas.microsoft.com/office/drawing/2014/main" id="{B2383F97-AD87-4F85-8118-E3ACF576D7BC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78" name="pl475">
              <a:extLst>
                <a:ext uri="{FF2B5EF4-FFF2-40B4-BE49-F238E27FC236}">
                  <a16:creationId xmlns:a16="http://schemas.microsoft.com/office/drawing/2014/main" id="{77113786-A8E0-444D-9F20-BACF92EF7BC7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79" name="pl476">
              <a:extLst>
                <a:ext uri="{FF2B5EF4-FFF2-40B4-BE49-F238E27FC236}">
                  <a16:creationId xmlns:a16="http://schemas.microsoft.com/office/drawing/2014/main" id="{6BD4E0D5-E6EE-40FE-8FA9-D7626EAA14EC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80" name="pl477">
              <a:extLst>
                <a:ext uri="{FF2B5EF4-FFF2-40B4-BE49-F238E27FC236}">
                  <a16:creationId xmlns:a16="http://schemas.microsoft.com/office/drawing/2014/main" id="{A65FC71C-153F-4434-A953-B0C2D5670919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81" name="pl478">
              <a:extLst>
                <a:ext uri="{FF2B5EF4-FFF2-40B4-BE49-F238E27FC236}">
                  <a16:creationId xmlns:a16="http://schemas.microsoft.com/office/drawing/2014/main" id="{3090C59C-90B6-4F38-903D-02D1D6BCE019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82" name="pl479">
              <a:extLst>
                <a:ext uri="{FF2B5EF4-FFF2-40B4-BE49-F238E27FC236}">
                  <a16:creationId xmlns:a16="http://schemas.microsoft.com/office/drawing/2014/main" id="{05A92685-9884-4D0C-988A-9F3200FCE560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83" name="pl480">
              <a:extLst>
                <a:ext uri="{FF2B5EF4-FFF2-40B4-BE49-F238E27FC236}">
                  <a16:creationId xmlns:a16="http://schemas.microsoft.com/office/drawing/2014/main" id="{E0E00522-348F-4A08-A3D1-666236858142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84" name="pl481">
              <a:extLst>
                <a:ext uri="{FF2B5EF4-FFF2-40B4-BE49-F238E27FC236}">
                  <a16:creationId xmlns:a16="http://schemas.microsoft.com/office/drawing/2014/main" id="{EB74B662-E8C1-4CC7-AE55-0D1B38E761C2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85" name="pl482">
              <a:extLst>
                <a:ext uri="{FF2B5EF4-FFF2-40B4-BE49-F238E27FC236}">
                  <a16:creationId xmlns:a16="http://schemas.microsoft.com/office/drawing/2014/main" id="{EF1DE216-9971-4596-A1E3-A37BC0CFCF7A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86" name="pl483">
              <a:extLst>
                <a:ext uri="{FF2B5EF4-FFF2-40B4-BE49-F238E27FC236}">
                  <a16:creationId xmlns:a16="http://schemas.microsoft.com/office/drawing/2014/main" id="{50822691-BFD6-4A6B-B07B-DC78EEC8B502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87" name="pl484">
              <a:extLst>
                <a:ext uri="{FF2B5EF4-FFF2-40B4-BE49-F238E27FC236}">
                  <a16:creationId xmlns:a16="http://schemas.microsoft.com/office/drawing/2014/main" id="{0F630FA7-D0E0-449E-9E41-546C9E420885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88" name="pl485">
              <a:extLst>
                <a:ext uri="{FF2B5EF4-FFF2-40B4-BE49-F238E27FC236}">
                  <a16:creationId xmlns:a16="http://schemas.microsoft.com/office/drawing/2014/main" id="{C1A64EDB-4213-4E30-9EB3-52FE4F6577DB}"/>
                </a:ext>
              </a:extLst>
            </p:cNvPr>
            <p:cNvSpPr/>
            <p:nvPr/>
          </p:nvSpPr>
          <p:spPr>
            <a:xfrm>
              <a:off x="753887" y="1284571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89" name="pl486">
              <a:extLst>
                <a:ext uri="{FF2B5EF4-FFF2-40B4-BE49-F238E27FC236}">
                  <a16:creationId xmlns:a16="http://schemas.microsoft.com/office/drawing/2014/main" id="{531A014F-3FEB-43AA-9A0A-01C38C3C96A6}"/>
                </a:ext>
              </a:extLst>
            </p:cNvPr>
            <p:cNvSpPr/>
            <p:nvPr/>
          </p:nvSpPr>
          <p:spPr>
            <a:xfrm>
              <a:off x="753887" y="150530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90" name="pl487">
              <a:extLst>
                <a:ext uri="{FF2B5EF4-FFF2-40B4-BE49-F238E27FC236}">
                  <a16:creationId xmlns:a16="http://schemas.microsoft.com/office/drawing/2014/main" id="{7CC4C367-AFD7-41E5-B0C3-800B5DBC28C9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91" name="pl488">
              <a:extLst>
                <a:ext uri="{FF2B5EF4-FFF2-40B4-BE49-F238E27FC236}">
                  <a16:creationId xmlns:a16="http://schemas.microsoft.com/office/drawing/2014/main" id="{B911D7F8-385F-4518-A66B-BC7910BA9D2D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92" name="pl489">
              <a:extLst>
                <a:ext uri="{FF2B5EF4-FFF2-40B4-BE49-F238E27FC236}">
                  <a16:creationId xmlns:a16="http://schemas.microsoft.com/office/drawing/2014/main" id="{FCA93063-0EF8-4105-B6F1-666764EE8BF8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93" name="pl490">
              <a:extLst>
                <a:ext uri="{FF2B5EF4-FFF2-40B4-BE49-F238E27FC236}">
                  <a16:creationId xmlns:a16="http://schemas.microsoft.com/office/drawing/2014/main" id="{3625E5D1-CA18-4C22-A10B-85A72501936C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94" name="pl491">
              <a:extLst>
                <a:ext uri="{FF2B5EF4-FFF2-40B4-BE49-F238E27FC236}">
                  <a16:creationId xmlns:a16="http://schemas.microsoft.com/office/drawing/2014/main" id="{57B1DC23-04A3-4775-ABAF-6803B46D3971}"/>
                </a:ext>
              </a:extLst>
            </p:cNvPr>
            <p:cNvSpPr/>
            <p:nvPr/>
          </p:nvSpPr>
          <p:spPr>
            <a:xfrm>
              <a:off x="753887" y="1946785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95" name="pl492">
              <a:extLst>
                <a:ext uri="{FF2B5EF4-FFF2-40B4-BE49-F238E27FC236}">
                  <a16:creationId xmlns:a16="http://schemas.microsoft.com/office/drawing/2014/main" id="{3D81606B-5675-4EE4-B142-736EBE86F2F2}"/>
                </a:ext>
              </a:extLst>
            </p:cNvPr>
            <p:cNvSpPr/>
            <p:nvPr/>
          </p:nvSpPr>
          <p:spPr>
            <a:xfrm>
              <a:off x="753887" y="172604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96" name="pl493">
              <a:extLst>
                <a:ext uri="{FF2B5EF4-FFF2-40B4-BE49-F238E27FC236}">
                  <a16:creationId xmlns:a16="http://schemas.microsoft.com/office/drawing/2014/main" id="{41397AC4-F2EC-4D4E-AAB7-485A6B62A897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97" name="pl494">
              <a:extLst>
                <a:ext uri="{FF2B5EF4-FFF2-40B4-BE49-F238E27FC236}">
                  <a16:creationId xmlns:a16="http://schemas.microsoft.com/office/drawing/2014/main" id="{4D66F385-B78F-4E24-84BE-BADD68468038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98" name="pl495">
              <a:extLst>
                <a:ext uri="{FF2B5EF4-FFF2-40B4-BE49-F238E27FC236}">
                  <a16:creationId xmlns:a16="http://schemas.microsoft.com/office/drawing/2014/main" id="{C640363F-2776-4159-BDED-0A2CACF8FE3E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499" name="pl496">
              <a:extLst>
                <a:ext uri="{FF2B5EF4-FFF2-40B4-BE49-F238E27FC236}">
                  <a16:creationId xmlns:a16="http://schemas.microsoft.com/office/drawing/2014/main" id="{CD7FABD6-7576-4977-9A1D-67156C33C4B9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00" name="pl497">
              <a:extLst>
                <a:ext uri="{FF2B5EF4-FFF2-40B4-BE49-F238E27FC236}">
                  <a16:creationId xmlns:a16="http://schemas.microsoft.com/office/drawing/2014/main" id="{B2A4047B-C1C6-4210-98CE-CDDCEF64A0DF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01" name="pl498">
              <a:extLst>
                <a:ext uri="{FF2B5EF4-FFF2-40B4-BE49-F238E27FC236}">
                  <a16:creationId xmlns:a16="http://schemas.microsoft.com/office/drawing/2014/main" id="{B9B8F53C-9FED-47F5-BDB7-D0C283D337A5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02" name="pl499">
              <a:extLst>
                <a:ext uri="{FF2B5EF4-FFF2-40B4-BE49-F238E27FC236}">
                  <a16:creationId xmlns:a16="http://schemas.microsoft.com/office/drawing/2014/main" id="{63867145-2496-4A6F-8D0B-CB6028DC511B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03" name="pl500">
              <a:extLst>
                <a:ext uri="{FF2B5EF4-FFF2-40B4-BE49-F238E27FC236}">
                  <a16:creationId xmlns:a16="http://schemas.microsoft.com/office/drawing/2014/main" id="{ECBF5D38-4676-4E08-A36C-F381C0CEE3D2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04" name="pl501">
              <a:extLst>
                <a:ext uri="{FF2B5EF4-FFF2-40B4-BE49-F238E27FC236}">
                  <a16:creationId xmlns:a16="http://schemas.microsoft.com/office/drawing/2014/main" id="{0AAEE46E-DA2B-4539-ADAD-B57B04661BE7}"/>
                </a:ext>
              </a:extLst>
            </p:cNvPr>
            <p:cNvSpPr/>
            <p:nvPr/>
          </p:nvSpPr>
          <p:spPr>
            <a:xfrm>
              <a:off x="753887" y="1284571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05" name="pl502">
              <a:extLst>
                <a:ext uri="{FF2B5EF4-FFF2-40B4-BE49-F238E27FC236}">
                  <a16:creationId xmlns:a16="http://schemas.microsoft.com/office/drawing/2014/main" id="{53E3C493-CE69-4FDF-9CA1-CB30B638D06B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06" name="pl503">
              <a:extLst>
                <a:ext uri="{FF2B5EF4-FFF2-40B4-BE49-F238E27FC236}">
                  <a16:creationId xmlns:a16="http://schemas.microsoft.com/office/drawing/2014/main" id="{9957824A-860B-4B80-8ED0-0C87EB78244E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07" name="pl504">
              <a:extLst>
                <a:ext uri="{FF2B5EF4-FFF2-40B4-BE49-F238E27FC236}">
                  <a16:creationId xmlns:a16="http://schemas.microsoft.com/office/drawing/2014/main" id="{408F7109-A54F-40C4-9531-1B7F7AE8D2DE}"/>
                </a:ext>
              </a:extLst>
            </p:cNvPr>
            <p:cNvSpPr/>
            <p:nvPr/>
          </p:nvSpPr>
          <p:spPr>
            <a:xfrm>
              <a:off x="753887" y="1726047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08" name="pl505">
              <a:extLst>
                <a:ext uri="{FF2B5EF4-FFF2-40B4-BE49-F238E27FC236}">
                  <a16:creationId xmlns:a16="http://schemas.microsoft.com/office/drawing/2014/main" id="{480268DC-01CE-4CF6-893C-FD184D4E9F0B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09" name="pl506">
              <a:extLst>
                <a:ext uri="{FF2B5EF4-FFF2-40B4-BE49-F238E27FC236}">
                  <a16:creationId xmlns:a16="http://schemas.microsoft.com/office/drawing/2014/main" id="{69F4921B-2359-46DB-9983-2458CFD0CBFC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10" name="pl507">
              <a:extLst>
                <a:ext uri="{FF2B5EF4-FFF2-40B4-BE49-F238E27FC236}">
                  <a16:creationId xmlns:a16="http://schemas.microsoft.com/office/drawing/2014/main" id="{C1B4BA71-56E0-4EF1-8146-8AA5F9AF266E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11" name="pl508">
              <a:extLst>
                <a:ext uri="{FF2B5EF4-FFF2-40B4-BE49-F238E27FC236}">
                  <a16:creationId xmlns:a16="http://schemas.microsoft.com/office/drawing/2014/main" id="{12D8BA25-D46B-4BCF-806C-697D85B0EE95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12" name="pl509">
              <a:extLst>
                <a:ext uri="{FF2B5EF4-FFF2-40B4-BE49-F238E27FC236}">
                  <a16:creationId xmlns:a16="http://schemas.microsoft.com/office/drawing/2014/main" id="{E37B2665-31CF-477F-83DA-2395500353E5}"/>
                </a:ext>
              </a:extLst>
            </p:cNvPr>
            <p:cNvSpPr/>
            <p:nvPr/>
          </p:nvSpPr>
          <p:spPr>
            <a:xfrm>
              <a:off x="753887" y="1284571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13" name="pl510">
              <a:extLst>
                <a:ext uri="{FF2B5EF4-FFF2-40B4-BE49-F238E27FC236}">
                  <a16:creationId xmlns:a16="http://schemas.microsoft.com/office/drawing/2014/main" id="{8F955CED-C393-445A-B8BD-F8E9332B5CA7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14" name="pl511">
              <a:extLst>
                <a:ext uri="{FF2B5EF4-FFF2-40B4-BE49-F238E27FC236}">
                  <a16:creationId xmlns:a16="http://schemas.microsoft.com/office/drawing/2014/main" id="{A0BFF762-AB30-4A57-B9F7-856983D6AA7C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15" name="pl512">
              <a:extLst>
                <a:ext uri="{FF2B5EF4-FFF2-40B4-BE49-F238E27FC236}">
                  <a16:creationId xmlns:a16="http://schemas.microsoft.com/office/drawing/2014/main" id="{D78C97D2-06F5-42DD-8F36-5E0D0E1C613C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16" name="pl513">
              <a:extLst>
                <a:ext uri="{FF2B5EF4-FFF2-40B4-BE49-F238E27FC236}">
                  <a16:creationId xmlns:a16="http://schemas.microsoft.com/office/drawing/2014/main" id="{63364F9B-EAB0-4A90-BDF8-260B53902E8D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17" name="pl514">
              <a:extLst>
                <a:ext uri="{FF2B5EF4-FFF2-40B4-BE49-F238E27FC236}">
                  <a16:creationId xmlns:a16="http://schemas.microsoft.com/office/drawing/2014/main" id="{B5C62B8D-C540-4960-8A24-0C4BCF655284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18" name="pl515">
              <a:extLst>
                <a:ext uri="{FF2B5EF4-FFF2-40B4-BE49-F238E27FC236}">
                  <a16:creationId xmlns:a16="http://schemas.microsoft.com/office/drawing/2014/main" id="{27A83503-C76D-492A-8200-36B7DA4D0201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19" name="pl516">
              <a:extLst>
                <a:ext uri="{FF2B5EF4-FFF2-40B4-BE49-F238E27FC236}">
                  <a16:creationId xmlns:a16="http://schemas.microsoft.com/office/drawing/2014/main" id="{DA6A1487-0EE5-4582-89A6-1B8C02839136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20" name="pl517">
              <a:extLst>
                <a:ext uri="{FF2B5EF4-FFF2-40B4-BE49-F238E27FC236}">
                  <a16:creationId xmlns:a16="http://schemas.microsoft.com/office/drawing/2014/main" id="{24375647-71EF-4BEA-B9FB-D7AB27B6440E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21" name="pl518">
              <a:extLst>
                <a:ext uri="{FF2B5EF4-FFF2-40B4-BE49-F238E27FC236}">
                  <a16:creationId xmlns:a16="http://schemas.microsoft.com/office/drawing/2014/main" id="{F6B37EA7-408B-4F39-B663-3B6EF2ACB7BC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22" name="pl519">
              <a:extLst>
                <a:ext uri="{FF2B5EF4-FFF2-40B4-BE49-F238E27FC236}">
                  <a16:creationId xmlns:a16="http://schemas.microsoft.com/office/drawing/2014/main" id="{CD0C28D0-2EFE-450C-90EB-EF5CF8E36088}"/>
                </a:ext>
              </a:extLst>
            </p:cNvPr>
            <p:cNvSpPr/>
            <p:nvPr/>
          </p:nvSpPr>
          <p:spPr>
            <a:xfrm>
              <a:off x="753887" y="1284571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1103689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23" name="pl520">
              <a:extLst>
                <a:ext uri="{FF2B5EF4-FFF2-40B4-BE49-F238E27FC236}">
                  <a16:creationId xmlns:a16="http://schemas.microsoft.com/office/drawing/2014/main" id="{ED1021F2-9447-4286-B554-B5B34FD64CBF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24" name="pl521">
              <a:extLst>
                <a:ext uri="{FF2B5EF4-FFF2-40B4-BE49-F238E27FC236}">
                  <a16:creationId xmlns:a16="http://schemas.microsoft.com/office/drawing/2014/main" id="{0FE7454E-E945-4531-A308-7AF98E293025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25" name="pl522">
              <a:extLst>
                <a:ext uri="{FF2B5EF4-FFF2-40B4-BE49-F238E27FC236}">
                  <a16:creationId xmlns:a16="http://schemas.microsoft.com/office/drawing/2014/main" id="{D8224C48-5CA6-4578-9A3F-78D891502EDF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26" name="pl523">
              <a:extLst>
                <a:ext uri="{FF2B5EF4-FFF2-40B4-BE49-F238E27FC236}">
                  <a16:creationId xmlns:a16="http://schemas.microsoft.com/office/drawing/2014/main" id="{35AFB066-0A0F-4F2F-AB1F-A2D6EA05B567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27" name="pl524">
              <a:extLst>
                <a:ext uri="{FF2B5EF4-FFF2-40B4-BE49-F238E27FC236}">
                  <a16:creationId xmlns:a16="http://schemas.microsoft.com/office/drawing/2014/main" id="{A3840727-0AA9-4FDD-BCAE-B6C964547EFC}"/>
                </a:ext>
              </a:extLst>
            </p:cNvPr>
            <p:cNvSpPr/>
            <p:nvPr/>
          </p:nvSpPr>
          <p:spPr>
            <a:xfrm>
              <a:off x="753887" y="2388261"/>
              <a:ext cx="4745679" cy="220737"/>
            </a:xfrm>
            <a:custGeom>
              <a:avLst/>
              <a:gdLst/>
              <a:ahLst/>
              <a:cxnLst/>
              <a:rect l="0" t="0" r="0" b="0"/>
              <a:pathLst>
                <a:path w="4745679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0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28" name="pl525">
              <a:extLst>
                <a:ext uri="{FF2B5EF4-FFF2-40B4-BE49-F238E27FC236}">
                  <a16:creationId xmlns:a16="http://schemas.microsoft.com/office/drawing/2014/main" id="{9DE863B4-4DB6-4E4B-9130-3F80EF6DFA35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29" name="pl526">
              <a:extLst>
                <a:ext uri="{FF2B5EF4-FFF2-40B4-BE49-F238E27FC236}">
                  <a16:creationId xmlns:a16="http://schemas.microsoft.com/office/drawing/2014/main" id="{9E4C1531-9382-4434-907B-FC37EE831B6D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30" name="pl527">
              <a:extLst>
                <a:ext uri="{FF2B5EF4-FFF2-40B4-BE49-F238E27FC236}">
                  <a16:creationId xmlns:a16="http://schemas.microsoft.com/office/drawing/2014/main" id="{6DA5DE21-431F-47D1-973F-31FB844847A9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31" name="pl528">
              <a:extLst>
                <a:ext uri="{FF2B5EF4-FFF2-40B4-BE49-F238E27FC236}">
                  <a16:creationId xmlns:a16="http://schemas.microsoft.com/office/drawing/2014/main" id="{7155DF89-D9B6-4F99-AFB1-8880CE9F7B89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32" name="pl529">
              <a:extLst>
                <a:ext uri="{FF2B5EF4-FFF2-40B4-BE49-F238E27FC236}">
                  <a16:creationId xmlns:a16="http://schemas.microsoft.com/office/drawing/2014/main" id="{50B52613-D5E7-4BDC-B63A-6E08A60079AB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33" name="pl530">
              <a:extLst>
                <a:ext uri="{FF2B5EF4-FFF2-40B4-BE49-F238E27FC236}">
                  <a16:creationId xmlns:a16="http://schemas.microsoft.com/office/drawing/2014/main" id="{6ECF1231-4DA9-4BBD-8BF9-2FB1C9E26FE3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34" name="pl531">
              <a:extLst>
                <a:ext uri="{FF2B5EF4-FFF2-40B4-BE49-F238E27FC236}">
                  <a16:creationId xmlns:a16="http://schemas.microsoft.com/office/drawing/2014/main" id="{143BF246-16D5-489E-B705-CF676A7A9B45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35" name="pl532">
              <a:extLst>
                <a:ext uri="{FF2B5EF4-FFF2-40B4-BE49-F238E27FC236}">
                  <a16:creationId xmlns:a16="http://schemas.microsoft.com/office/drawing/2014/main" id="{630D89A4-A741-424B-8B2E-EF402D02DA66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36" name="pl533">
              <a:extLst>
                <a:ext uri="{FF2B5EF4-FFF2-40B4-BE49-F238E27FC236}">
                  <a16:creationId xmlns:a16="http://schemas.microsoft.com/office/drawing/2014/main" id="{F7934087-C065-445A-9054-4AF51BD509E6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37" name="pl534">
              <a:extLst>
                <a:ext uri="{FF2B5EF4-FFF2-40B4-BE49-F238E27FC236}">
                  <a16:creationId xmlns:a16="http://schemas.microsoft.com/office/drawing/2014/main" id="{D9C90F01-20C9-485F-9094-07DA49535000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38" name="pl535">
              <a:extLst>
                <a:ext uri="{FF2B5EF4-FFF2-40B4-BE49-F238E27FC236}">
                  <a16:creationId xmlns:a16="http://schemas.microsoft.com/office/drawing/2014/main" id="{4FBEAF68-269A-41BC-B4CF-0CBBAC89C399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39" name="pl536">
              <a:extLst>
                <a:ext uri="{FF2B5EF4-FFF2-40B4-BE49-F238E27FC236}">
                  <a16:creationId xmlns:a16="http://schemas.microsoft.com/office/drawing/2014/main" id="{2F8FDBE1-9C24-4093-B72E-906E170C30BB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40" name="pl537">
              <a:extLst>
                <a:ext uri="{FF2B5EF4-FFF2-40B4-BE49-F238E27FC236}">
                  <a16:creationId xmlns:a16="http://schemas.microsoft.com/office/drawing/2014/main" id="{A715D18C-3CE2-4BC4-926D-CA0ACB357F0D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41" name="pl538">
              <a:extLst>
                <a:ext uri="{FF2B5EF4-FFF2-40B4-BE49-F238E27FC236}">
                  <a16:creationId xmlns:a16="http://schemas.microsoft.com/office/drawing/2014/main" id="{FC1E9F3C-E3AC-44A5-9C92-02CE8480C9BB}"/>
                </a:ext>
              </a:extLst>
            </p:cNvPr>
            <p:cNvSpPr/>
            <p:nvPr/>
          </p:nvSpPr>
          <p:spPr>
            <a:xfrm>
              <a:off x="753887" y="1063833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662213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42" name="pl539">
              <a:extLst>
                <a:ext uri="{FF2B5EF4-FFF2-40B4-BE49-F238E27FC236}">
                  <a16:creationId xmlns:a16="http://schemas.microsoft.com/office/drawing/2014/main" id="{EC42DFBF-7768-4E38-B58D-D22245DE3939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43" name="pl540">
              <a:extLst>
                <a:ext uri="{FF2B5EF4-FFF2-40B4-BE49-F238E27FC236}">
                  <a16:creationId xmlns:a16="http://schemas.microsoft.com/office/drawing/2014/main" id="{FAFF2F6E-84E2-4D66-BF3B-FC7E15FD7C75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44" name="pl541">
              <a:extLst>
                <a:ext uri="{FF2B5EF4-FFF2-40B4-BE49-F238E27FC236}">
                  <a16:creationId xmlns:a16="http://schemas.microsoft.com/office/drawing/2014/main" id="{8A73154E-6483-4544-8BEE-2776072E6A06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45" name="pl542">
              <a:extLst>
                <a:ext uri="{FF2B5EF4-FFF2-40B4-BE49-F238E27FC236}">
                  <a16:creationId xmlns:a16="http://schemas.microsoft.com/office/drawing/2014/main" id="{2BB963E6-2D15-4823-8567-0E8B2DBA7A84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46" name="pl543">
              <a:extLst>
                <a:ext uri="{FF2B5EF4-FFF2-40B4-BE49-F238E27FC236}">
                  <a16:creationId xmlns:a16="http://schemas.microsoft.com/office/drawing/2014/main" id="{E4383A3A-37CE-48A6-B8BC-3219EC7EE4A5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47" name="pl544">
              <a:extLst>
                <a:ext uri="{FF2B5EF4-FFF2-40B4-BE49-F238E27FC236}">
                  <a16:creationId xmlns:a16="http://schemas.microsoft.com/office/drawing/2014/main" id="{62175949-F9D7-4A2B-9073-6F8B553378DB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48" name="pl545">
              <a:extLst>
                <a:ext uri="{FF2B5EF4-FFF2-40B4-BE49-F238E27FC236}">
                  <a16:creationId xmlns:a16="http://schemas.microsoft.com/office/drawing/2014/main" id="{6749D107-F71D-42B8-A802-9F2B86C08B9D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0"/>
                  </a:moveTo>
                  <a:lnTo>
                    <a:pt x="949135" y="220737"/>
                  </a:lnTo>
                  <a:lnTo>
                    <a:pt x="1898271" y="662213"/>
                  </a:lnTo>
                  <a:lnTo>
                    <a:pt x="2847407" y="220737"/>
                  </a:lnTo>
                  <a:lnTo>
                    <a:pt x="3796543" y="220737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49" name="pl546">
              <a:extLst>
                <a:ext uri="{FF2B5EF4-FFF2-40B4-BE49-F238E27FC236}">
                  <a16:creationId xmlns:a16="http://schemas.microsoft.com/office/drawing/2014/main" id="{AAF776BF-A1C7-4AEA-B069-2C30AE0ED2C7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50" name="pl547">
              <a:extLst>
                <a:ext uri="{FF2B5EF4-FFF2-40B4-BE49-F238E27FC236}">
                  <a16:creationId xmlns:a16="http://schemas.microsoft.com/office/drawing/2014/main" id="{DEB6DE03-DCAF-438A-884A-6203BB377FEF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51" name="pl548">
              <a:extLst>
                <a:ext uri="{FF2B5EF4-FFF2-40B4-BE49-F238E27FC236}">
                  <a16:creationId xmlns:a16="http://schemas.microsoft.com/office/drawing/2014/main" id="{810D3629-FCC9-4D9D-9010-F5E127F24D10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52" name="pl549">
              <a:extLst>
                <a:ext uri="{FF2B5EF4-FFF2-40B4-BE49-F238E27FC236}">
                  <a16:creationId xmlns:a16="http://schemas.microsoft.com/office/drawing/2014/main" id="{6E962F6B-DF9A-4984-9B63-1A1967AA56F5}"/>
                </a:ext>
              </a:extLst>
            </p:cNvPr>
            <p:cNvSpPr/>
            <p:nvPr/>
          </p:nvSpPr>
          <p:spPr>
            <a:xfrm>
              <a:off x="753887" y="1284571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53" name="pl550">
              <a:extLst>
                <a:ext uri="{FF2B5EF4-FFF2-40B4-BE49-F238E27FC236}">
                  <a16:creationId xmlns:a16="http://schemas.microsoft.com/office/drawing/2014/main" id="{7C6EB238-48F2-4333-A6EE-E7E911C94D53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54" name="pl551">
              <a:extLst>
                <a:ext uri="{FF2B5EF4-FFF2-40B4-BE49-F238E27FC236}">
                  <a16:creationId xmlns:a16="http://schemas.microsoft.com/office/drawing/2014/main" id="{112E7CF6-244B-4E10-9615-AE97DC5C8C16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55" name="pl552">
              <a:extLst>
                <a:ext uri="{FF2B5EF4-FFF2-40B4-BE49-F238E27FC236}">
                  <a16:creationId xmlns:a16="http://schemas.microsoft.com/office/drawing/2014/main" id="{F87DF5F9-9435-47CF-8D64-18843F512B78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56" name="pl553">
              <a:extLst>
                <a:ext uri="{FF2B5EF4-FFF2-40B4-BE49-F238E27FC236}">
                  <a16:creationId xmlns:a16="http://schemas.microsoft.com/office/drawing/2014/main" id="{46F2B98C-F9E0-41C9-84A3-3249D1F83AF6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57" name="pl554">
              <a:extLst>
                <a:ext uri="{FF2B5EF4-FFF2-40B4-BE49-F238E27FC236}">
                  <a16:creationId xmlns:a16="http://schemas.microsoft.com/office/drawing/2014/main" id="{FE3D75C5-3F24-4543-9E84-F0A26C277EF2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58" name="pl555">
              <a:extLst>
                <a:ext uri="{FF2B5EF4-FFF2-40B4-BE49-F238E27FC236}">
                  <a16:creationId xmlns:a16="http://schemas.microsoft.com/office/drawing/2014/main" id="{A91AC262-C792-47F7-88CF-1976FCF1DD15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59" name="pl556">
              <a:extLst>
                <a:ext uri="{FF2B5EF4-FFF2-40B4-BE49-F238E27FC236}">
                  <a16:creationId xmlns:a16="http://schemas.microsoft.com/office/drawing/2014/main" id="{35781838-5847-4E08-AFA6-7E11B415184F}"/>
                </a:ext>
              </a:extLst>
            </p:cNvPr>
            <p:cNvSpPr/>
            <p:nvPr/>
          </p:nvSpPr>
          <p:spPr>
            <a:xfrm>
              <a:off x="753887" y="1946785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60" name="pl557">
              <a:extLst>
                <a:ext uri="{FF2B5EF4-FFF2-40B4-BE49-F238E27FC236}">
                  <a16:creationId xmlns:a16="http://schemas.microsoft.com/office/drawing/2014/main" id="{02B36E28-203A-4F5D-8888-36A2CFCC90F1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61" name="pl558">
              <a:extLst>
                <a:ext uri="{FF2B5EF4-FFF2-40B4-BE49-F238E27FC236}">
                  <a16:creationId xmlns:a16="http://schemas.microsoft.com/office/drawing/2014/main" id="{6DF9BD3C-6A10-4FE1-A900-2DDF528F8571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62" name="pl559">
              <a:extLst>
                <a:ext uri="{FF2B5EF4-FFF2-40B4-BE49-F238E27FC236}">
                  <a16:creationId xmlns:a16="http://schemas.microsoft.com/office/drawing/2014/main" id="{59B8EF0D-E67A-43EF-A85F-A6D21276E911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63" name="pl560">
              <a:extLst>
                <a:ext uri="{FF2B5EF4-FFF2-40B4-BE49-F238E27FC236}">
                  <a16:creationId xmlns:a16="http://schemas.microsoft.com/office/drawing/2014/main" id="{4E3DE182-6AC6-4BA3-A79C-EA5FC8DEB260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64" name="pl561">
              <a:extLst>
                <a:ext uri="{FF2B5EF4-FFF2-40B4-BE49-F238E27FC236}">
                  <a16:creationId xmlns:a16="http://schemas.microsoft.com/office/drawing/2014/main" id="{BCEB2D7B-8709-474A-BD06-53C2F2D43723}"/>
                </a:ext>
              </a:extLst>
            </p:cNvPr>
            <p:cNvSpPr/>
            <p:nvPr/>
          </p:nvSpPr>
          <p:spPr>
            <a:xfrm>
              <a:off x="753887" y="1063833"/>
              <a:ext cx="2847407" cy="1545165"/>
            </a:xfrm>
            <a:custGeom>
              <a:avLst/>
              <a:gdLst/>
              <a:ahLst/>
              <a:cxnLst/>
              <a:rect l="0" t="0" r="0" b="0"/>
              <a:pathLst>
                <a:path w="2847407" h="1545165">
                  <a:moveTo>
                    <a:pt x="0" y="0"/>
                  </a:moveTo>
                  <a:lnTo>
                    <a:pt x="949135" y="220737"/>
                  </a:lnTo>
                  <a:lnTo>
                    <a:pt x="1898271" y="1103689"/>
                  </a:lnTo>
                  <a:lnTo>
                    <a:pt x="2847407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65" name="pl562">
              <a:extLst>
                <a:ext uri="{FF2B5EF4-FFF2-40B4-BE49-F238E27FC236}">
                  <a16:creationId xmlns:a16="http://schemas.microsoft.com/office/drawing/2014/main" id="{2DBE92A6-0B43-467C-8FC1-FA8D55968988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0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66" name="pl563">
              <a:extLst>
                <a:ext uri="{FF2B5EF4-FFF2-40B4-BE49-F238E27FC236}">
                  <a16:creationId xmlns:a16="http://schemas.microsoft.com/office/drawing/2014/main" id="{828744BA-2700-4E04-960F-4E98B4857D82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67" name="pl564">
              <a:extLst>
                <a:ext uri="{FF2B5EF4-FFF2-40B4-BE49-F238E27FC236}">
                  <a16:creationId xmlns:a16="http://schemas.microsoft.com/office/drawing/2014/main" id="{3F9CDFE6-E006-47F7-B448-E96AA002A710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68" name="pl565">
              <a:extLst>
                <a:ext uri="{FF2B5EF4-FFF2-40B4-BE49-F238E27FC236}">
                  <a16:creationId xmlns:a16="http://schemas.microsoft.com/office/drawing/2014/main" id="{06CDAC83-EC30-403E-A416-88876E7D82B1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69" name="pl566">
              <a:extLst>
                <a:ext uri="{FF2B5EF4-FFF2-40B4-BE49-F238E27FC236}">
                  <a16:creationId xmlns:a16="http://schemas.microsoft.com/office/drawing/2014/main" id="{4F7ACBCE-F538-4191-9438-6A175C91A146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441475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70" name="pl567">
              <a:extLst>
                <a:ext uri="{FF2B5EF4-FFF2-40B4-BE49-F238E27FC236}">
                  <a16:creationId xmlns:a16="http://schemas.microsoft.com/office/drawing/2014/main" id="{F04BC9B3-9472-48FD-8DB7-FD0BCE67F4DA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71" name="pl568">
              <a:extLst>
                <a:ext uri="{FF2B5EF4-FFF2-40B4-BE49-F238E27FC236}">
                  <a16:creationId xmlns:a16="http://schemas.microsoft.com/office/drawing/2014/main" id="{9FF3AE78-1254-48CA-AEA1-1FEB169BC1E5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72" name="pl569">
              <a:extLst>
                <a:ext uri="{FF2B5EF4-FFF2-40B4-BE49-F238E27FC236}">
                  <a16:creationId xmlns:a16="http://schemas.microsoft.com/office/drawing/2014/main" id="{7135EC24-05AC-442E-A296-8B2383280CD8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73" name="pl570">
              <a:extLst>
                <a:ext uri="{FF2B5EF4-FFF2-40B4-BE49-F238E27FC236}">
                  <a16:creationId xmlns:a16="http://schemas.microsoft.com/office/drawing/2014/main" id="{D4A4F791-B108-4BB8-9960-9074C4653918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74" name="pl571">
              <a:extLst>
                <a:ext uri="{FF2B5EF4-FFF2-40B4-BE49-F238E27FC236}">
                  <a16:creationId xmlns:a16="http://schemas.microsoft.com/office/drawing/2014/main" id="{4CA7D724-5EB2-4384-B43A-9CCE0AC3E974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75" name="pl572">
              <a:extLst>
                <a:ext uri="{FF2B5EF4-FFF2-40B4-BE49-F238E27FC236}">
                  <a16:creationId xmlns:a16="http://schemas.microsoft.com/office/drawing/2014/main" id="{649F737E-FCCA-40E3-9662-4CFC9CDCDB07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76" name="pl573">
              <a:extLst>
                <a:ext uri="{FF2B5EF4-FFF2-40B4-BE49-F238E27FC236}">
                  <a16:creationId xmlns:a16="http://schemas.microsoft.com/office/drawing/2014/main" id="{D8695639-5F37-41BE-B56A-213C3EA2F496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77" name="pl574">
              <a:extLst>
                <a:ext uri="{FF2B5EF4-FFF2-40B4-BE49-F238E27FC236}">
                  <a16:creationId xmlns:a16="http://schemas.microsoft.com/office/drawing/2014/main" id="{63ED9ECF-89FA-4B46-AB43-EA756303E02F}"/>
                </a:ext>
              </a:extLst>
            </p:cNvPr>
            <p:cNvSpPr/>
            <p:nvPr/>
          </p:nvSpPr>
          <p:spPr>
            <a:xfrm>
              <a:off x="753887" y="172604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78" name="pl575">
              <a:extLst>
                <a:ext uri="{FF2B5EF4-FFF2-40B4-BE49-F238E27FC236}">
                  <a16:creationId xmlns:a16="http://schemas.microsoft.com/office/drawing/2014/main" id="{E7A8E667-B4B3-4A01-ADD2-2D60E0C97193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79" name="pl576">
              <a:extLst>
                <a:ext uri="{FF2B5EF4-FFF2-40B4-BE49-F238E27FC236}">
                  <a16:creationId xmlns:a16="http://schemas.microsoft.com/office/drawing/2014/main" id="{BD0AABC1-6DD6-4D69-A957-8FC316F6CAA2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80" name="pl577">
              <a:extLst>
                <a:ext uri="{FF2B5EF4-FFF2-40B4-BE49-F238E27FC236}">
                  <a16:creationId xmlns:a16="http://schemas.microsoft.com/office/drawing/2014/main" id="{C9360B4E-70E7-4AF1-92D8-D27407D08A0E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81" name="pl578">
              <a:extLst>
                <a:ext uri="{FF2B5EF4-FFF2-40B4-BE49-F238E27FC236}">
                  <a16:creationId xmlns:a16="http://schemas.microsoft.com/office/drawing/2014/main" id="{F1E79992-D398-4414-99E6-CD46EFF3E98B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82" name="pl579">
              <a:extLst>
                <a:ext uri="{FF2B5EF4-FFF2-40B4-BE49-F238E27FC236}">
                  <a16:creationId xmlns:a16="http://schemas.microsoft.com/office/drawing/2014/main" id="{76960712-BE32-41F2-AF2D-9F8A0277690C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83" name="pl580">
              <a:extLst>
                <a:ext uri="{FF2B5EF4-FFF2-40B4-BE49-F238E27FC236}">
                  <a16:creationId xmlns:a16="http://schemas.microsoft.com/office/drawing/2014/main" id="{5A868038-0222-4E93-AEEE-6AD9B8CDB6D6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84" name="pl581">
              <a:extLst>
                <a:ext uri="{FF2B5EF4-FFF2-40B4-BE49-F238E27FC236}">
                  <a16:creationId xmlns:a16="http://schemas.microsoft.com/office/drawing/2014/main" id="{119E3942-E67B-43AE-80B6-DC2A70EC6D3F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85" name="pl582">
              <a:extLst>
                <a:ext uri="{FF2B5EF4-FFF2-40B4-BE49-F238E27FC236}">
                  <a16:creationId xmlns:a16="http://schemas.microsoft.com/office/drawing/2014/main" id="{6BB26F78-8D0D-4421-B155-16A214B1E7D4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86" name="pl583">
              <a:extLst>
                <a:ext uri="{FF2B5EF4-FFF2-40B4-BE49-F238E27FC236}">
                  <a16:creationId xmlns:a16="http://schemas.microsoft.com/office/drawing/2014/main" id="{A4C869A4-6CC6-4FF7-B8E7-0075F8494881}"/>
                </a:ext>
              </a:extLst>
            </p:cNvPr>
            <p:cNvSpPr/>
            <p:nvPr/>
          </p:nvSpPr>
          <p:spPr>
            <a:xfrm>
              <a:off x="753887" y="1946785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87" name="pl584">
              <a:extLst>
                <a:ext uri="{FF2B5EF4-FFF2-40B4-BE49-F238E27FC236}">
                  <a16:creationId xmlns:a16="http://schemas.microsoft.com/office/drawing/2014/main" id="{E8D3D03B-9B28-4626-BE61-9F5D5B3EF027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88" name="pl585">
              <a:extLst>
                <a:ext uri="{FF2B5EF4-FFF2-40B4-BE49-F238E27FC236}">
                  <a16:creationId xmlns:a16="http://schemas.microsoft.com/office/drawing/2014/main" id="{5309E1B3-5FBE-40C5-9BD1-D2C463FFF3BE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89" name="pl586">
              <a:extLst>
                <a:ext uri="{FF2B5EF4-FFF2-40B4-BE49-F238E27FC236}">
                  <a16:creationId xmlns:a16="http://schemas.microsoft.com/office/drawing/2014/main" id="{226DBFFE-B991-4908-84E8-CF2C8C51B39F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90" name="pl587">
              <a:extLst>
                <a:ext uri="{FF2B5EF4-FFF2-40B4-BE49-F238E27FC236}">
                  <a16:creationId xmlns:a16="http://schemas.microsoft.com/office/drawing/2014/main" id="{4B16478E-38F4-4E3F-A111-BEE0B8973C89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91" name="pl588">
              <a:extLst>
                <a:ext uri="{FF2B5EF4-FFF2-40B4-BE49-F238E27FC236}">
                  <a16:creationId xmlns:a16="http://schemas.microsoft.com/office/drawing/2014/main" id="{51D9D19D-91DB-424E-AA57-4EC01B3A2B82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92" name="pl589">
              <a:extLst>
                <a:ext uri="{FF2B5EF4-FFF2-40B4-BE49-F238E27FC236}">
                  <a16:creationId xmlns:a16="http://schemas.microsoft.com/office/drawing/2014/main" id="{190048AA-C5D7-407D-AC45-43FB200BA7EE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93" name="pl590">
              <a:extLst>
                <a:ext uri="{FF2B5EF4-FFF2-40B4-BE49-F238E27FC236}">
                  <a16:creationId xmlns:a16="http://schemas.microsoft.com/office/drawing/2014/main" id="{2BA55CE7-2941-4BC0-8726-7DB22786BDE1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94" name="pl591">
              <a:extLst>
                <a:ext uri="{FF2B5EF4-FFF2-40B4-BE49-F238E27FC236}">
                  <a16:creationId xmlns:a16="http://schemas.microsoft.com/office/drawing/2014/main" id="{C614777F-8243-459E-88A8-1FF698ADF3C9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95" name="pl592">
              <a:extLst>
                <a:ext uri="{FF2B5EF4-FFF2-40B4-BE49-F238E27FC236}">
                  <a16:creationId xmlns:a16="http://schemas.microsoft.com/office/drawing/2014/main" id="{CB5BE916-A313-4290-8666-85282DAADB8A}"/>
                </a:ext>
              </a:extLst>
            </p:cNvPr>
            <p:cNvSpPr/>
            <p:nvPr/>
          </p:nvSpPr>
          <p:spPr>
            <a:xfrm>
              <a:off x="753887" y="2388261"/>
              <a:ext cx="4745679" cy="220737"/>
            </a:xfrm>
            <a:custGeom>
              <a:avLst/>
              <a:gdLst/>
              <a:ahLst/>
              <a:cxnLst/>
              <a:rect l="0" t="0" r="0" b="0"/>
              <a:pathLst>
                <a:path w="4745679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220737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96" name="pl593">
              <a:extLst>
                <a:ext uri="{FF2B5EF4-FFF2-40B4-BE49-F238E27FC236}">
                  <a16:creationId xmlns:a16="http://schemas.microsoft.com/office/drawing/2014/main" id="{0D156094-614F-4476-B962-9DD7BED23052}"/>
                </a:ext>
              </a:extLst>
            </p:cNvPr>
            <p:cNvSpPr/>
            <p:nvPr/>
          </p:nvSpPr>
          <p:spPr>
            <a:xfrm>
              <a:off x="753887" y="1946785"/>
              <a:ext cx="4745679" cy="220737"/>
            </a:xfrm>
            <a:custGeom>
              <a:avLst/>
              <a:gdLst/>
              <a:ahLst/>
              <a:cxnLst/>
              <a:rect l="0" t="0" r="0" b="0"/>
              <a:pathLst>
                <a:path w="4745679" h="220737">
                  <a:moveTo>
                    <a:pt x="0" y="0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220737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97" name="pl594">
              <a:extLst>
                <a:ext uri="{FF2B5EF4-FFF2-40B4-BE49-F238E27FC236}">
                  <a16:creationId xmlns:a16="http://schemas.microsoft.com/office/drawing/2014/main" id="{C2D25283-4D64-4220-9BA2-51FC1642CB5B}"/>
                </a:ext>
              </a:extLst>
            </p:cNvPr>
            <p:cNvSpPr/>
            <p:nvPr/>
          </p:nvSpPr>
          <p:spPr>
            <a:xfrm>
              <a:off x="753887" y="1063833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441475"/>
                  </a:moveTo>
                  <a:lnTo>
                    <a:pt x="949135" y="0"/>
                  </a:lnTo>
                  <a:lnTo>
                    <a:pt x="1898271" y="1103689"/>
                  </a:lnTo>
                  <a:lnTo>
                    <a:pt x="2847407" y="882951"/>
                  </a:lnTo>
                  <a:lnTo>
                    <a:pt x="3796543" y="1103689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98" name="pl595">
              <a:extLst>
                <a:ext uri="{FF2B5EF4-FFF2-40B4-BE49-F238E27FC236}">
                  <a16:creationId xmlns:a16="http://schemas.microsoft.com/office/drawing/2014/main" id="{79F5A6EB-D4CF-455D-96F2-4526719052A8}"/>
                </a:ext>
              </a:extLst>
            </p:cNvPr>
            <p:cNvSpPr/>
            <p:nvPr/>
          </p:nvSpPr>
          <p:spPr>
            <a:xfrm>
              <a:off x="753887" y="1284571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441475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662213"/>
                  </a:lnTo>
                  <a:lnTo>
                    <a:pt x="3796543" y="220737"/>
                  </a:lnTo>
                  <a:lnTo>
                    <a:pt x="4745679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599" name="pl596">
              <a:extLst>
                <a:ext uri="{FF2B5EF4-FFF2-40B4-BE49-F238E27FC236}">
                  <a16:creationId xmlns:a16="http://schemas.microsoft.com/office/drawing/2014/main" id="{6E5F3B13-6D76-406D-9B74-D5DE0FD5EBAA}"/>
                </a:ext>
              </a:extLst>
            </p:cNvPr>
            <p:cNvSpPr/>
            <p:nvPr/>
          </p:nvSpPr>
          <p:spPr>
            <a:xfrm>
              <a:off x="753887" y="1284571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882951"/>
                  </a:moveTo>
                  <a:lnTo>
                    <a:pt x="949135" y="882951"/>
                  </a:lnTo>
                  <a:lnTo>
                    <a:pt x="1898271" y="882951"/>
                  </a:lnTo>
                  <a:lnTo>
                    <a:pt x="2847407" y="662213"/>
                  </a:lnTo>
                  <a:lnTo>
                    <a:pt x="3796543" y="0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00" name="pl597">
              <a:extLst>
                <a:ext uri="{FF2B5EF4-FFF2-40B4-BE49-F238E27FC236}">
                  <a16:creationId xmlns:a16="http://schemas.microsoft.com/office/drawing/2014/main" id="{180C9F70-D491-4BFE-A405-21D68B007C51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662213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01" name="pl598">
              <a:extLst>
                <a:ext uri="{FF2B5EF4-FFF2-40B4-BE49-F238E27FC236}">
                  <a16:creationId xmlns:a16="http://schemas.microsoft.com/office/drawing/2014/main" id="{BD779AC4-D302-432F-89BC-9A5660DEFADD}"/>
                </a:ext>
              </a:extLst>
            </p:cNvPr>
            <p:cNvSpPr/>
            <p:nvPr/>
          </p:nvSpPr>
          <p:spPr>
            <a:xfrm>
              <a:off x="753887" y="150530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1103689"/>
                  </a:lnTo>
                  <a:lnTo>
                    <a:pt x="3796543" y="1103689"/>
                  </a:lnTo>
                  <a:lnTo>
                    <a:pt x="4745679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02" name="pl599">
              <a:extLst>
                <a:ext uri="{FF2B5EF4-FFF2-40B4-BE49-F238E27FC236}">
                  <a16:creationId xmlns:a16="http://schemas.microsoft.com/office/drawing/2014/main" id="{7E870ECA-79C8-4BB0-B25C-3FC293390877}"/>
                </a:ext>
              </a:extLst>
            </p:cNvPr>
            <p:cNvSpPr/>
            <p:nvPr/>
          </p:nvSpPr>
          <p:spPr>
            <a:xfrm>
              <a:off x="753887" y="2388261"/>
              <a:ext cx="4745679" cy="220737"/>
            </a:xfrm>
            <a:custGeom>
              <a:avLst/>
              <a:gdLst/>
              <a:ahLst/>
              <a:cxnLst/>
              <a:rect l="0" t="0" r="0" b="0"/>
              <a:pathLst>
                <a:path w="4745679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220737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03" name="pl600">
              <a:extLst>
                <a:ext uri="{FF2B5EF4-FFF2-40B4-BE49-F238E27FC236}">
                  <a16:creationId xmlns:a16="http://schemas.microsoft.com/office/drawing/2014/main" id="{C19D6BB5-4E7E-4250-9ACC-79F15C5E1910}"/>
                </a:ext>
              </a:extLst>
            </p:cNvPr>
            <p:cNvSpPr/>
            <p:nvPr/>
          </p:nvSpPr>
          <p:spPr>
            <a:xfrm>
              <a:off x="753887" y="2388261"/>
              <a:ext cx="4745679" cy="220737"/>
            </a:xfrm>
            <a:custGeom>
              <a:avLst/>
              <a:gdLst/>
              <a:ahLst/>
              <a:cxnLst/>
              <a:rect l="0" t="0" r="0" b="0"/>
              <a:pathLst>
                <a:path w="4745679" h="220737">
                  <a:moveTo>
                    <a:pt x="0" y="0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220737"/>
                  </a:lnTo>
                  <a:lnTo>
                    <a:pt x="3796543" y="220737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04" name="pl601">
              <a:extLst>
                <a:ext uri="{FF2B5EF4-FFF2-40B4-BE49-F238E27FC236}">
                  <a16:creationId xmlns:a16="http://schemas.microsoft.com/office/drawing/2014/main" id="{AC7ABA2B-9A11-4E28-8281-A1D5BA2174B5}"/>
                </a:ext>
              </a:extLst>
            </p:cNvPr>
            <p:cNvSpPr/>
            <p:nvPr/>
          </p:nvSpPr>
          <p:spPr>
            <a:xfrm>
              <a:off x="753887" y="2388261"/>
              <a:ext cx="4745679" cy="220737"/>
            </a:xfrm>
            <a:custGeom>
              <a:avLst/>
              <a:gdLst/>
              <a:ahLst/>
              <a:cxnLst/>
              <a:rect l="0" t="0" r="0" b="0"/>
              <a:pathLst>
                <a:path w="4745679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220737"/>
                  </a:lnTo>
                  <a:lnTo>
                    <a:pt x="3796543" y="0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05" name="pl602">
              <a:extLst>
                <a:ext uri="{FF2B5EF4-FFF2-40B4-BE49-F238E27FC236}">
                  <a16:creationId xmlns:a16="http://schemas.microsoft.com/office/drawing/2014/main" id="{8068A37E-9B48-460C-8C87-04B66BEB7632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441475"/>
                  </a:lnTo>
                  <a:lnTo>
                    <a:pt x="3796543" y="441475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06" name="pl603">
              <a:extLst>
                <a:ext uri="{FF2B5EF4-FFF2-40B4-BE49-F238E27FC236}">
                  <a16:creationId xmlns:a16="http://schemas.microsoft.com/office/drawing/2014/main" id="{070F353A-355E-4BF9-8F65-DEAB9FF496A1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441475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0"/>
                  </a:lnTo>
                  <a:lnTo>
                    <a:pt x="3796543" y="662213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07" name="pl604">
              <a:extLst>
                <a:ext uri="{FF2B5EF4-FFF2-40B4-BE49-F238E27FC236}">
                  <a16:creationId xmlns:a16="http://schemas.microsoft.com/office/drawing/2014/main" id="{3BB4B924-BF60-4BA5-AB0C-48740B150986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08" name="pl605">
              <a:extLst>
                <a:ext uri="{FF2B5EF4-FFF2-40B4-BE49-F238E27FC236}">
                  <a16:creationId xmlns:a16="http://schemas.microsoft.com/office/drawing/2014/main" id="{15F7CA62-E1D5-466B-B057-60F93D949704}"/>
                </a:ext>
              </a:extLst>
            </p:cNvPr>
            <p:cNvSpPr/>
            <p:nvPr/>
          </p:nvSpPr>
          <p:spPr>
            <a:xfrm>
              <a:off x="753887" y="1505309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882951"/>
                  </a:lnTo>
                  <a:lnTo>
                    <a:pt x="3796543" y="662213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09" name="pl606">
              <a:extLst>
                <a:ext uri="{FF2B5EF4-FFF2-40B4-BE49-F238E27FC236}">
                  <a16:creationId xmlns:a16="http://schemas.microsoft.com/office/drawing/2014/main" id="{0B340D83-09B6-42DF-87CF-39D84FFB9EE0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0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441475"/>
                  </a:lnTo>
                  <a:lnTo>
                    <a:pt x="3796543" y="882951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10" name="pl607">
              <a:extLst>
                <a:ext uri="{FF2B5EF4-FFF2-40B4-BE49-F238E27FC236}">
                  <a16:creationId xmlns:a16="http://schemas.microsoft.com/office/drawing/2014/main" id="{BAAFEF8A-FC99-4B5B-B88E-080C1BB4D386}"/>
                </a:ext>
              </a:extLst>
            </p:cNvPr>
            <p:cNvSpPr/>
            <p:nvPr/>
          </p:nvSpPr>
          <p:spPr>
            <a:xfrm>
              <a:off x="753887" y="2608999"/>
              <a:ext cx="4745679" cy="0"/>
            </a:xfrm>
            <a:custGeom>
              <a:avLst/>
              <a:gdLst/>
              <a:ahLst/>
              <a:cxnLst/>
              <a:rect l="0" t="0" r="0" b="0"/>
              <a:pathLst>
                <a:path w="4745679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11" name="pl608">
              <a:extLst>
                <a:ext uri="{FF2B5EF4-FFF2-40B4-BE49-F238E27FC236}">
                  <a16:creationId xmlns:a16="http://schemas.microsoft.com/office/drawing/2014/main" id="{BDB9AABC-3B8D-4ECA-91F4-2CECC93C371F}"/>
                </a:ext>
              </a:extLst>
            </p:cNvPr>
            <p:cNvSpPr/>
            <p:nvPr/>
          </p:nvSpPr>
          <p:spPr>
            <a:xfrm>
              <a:off x="753887" y="150530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1103689"/>
                  </a:lnTo>
                  <a:lnTo>
                    <a:pt x="2847407" y="1103689"/>
                  </a:lnTo>
                  <a:lnTo>
                    <a:pt x="3796543" y="662213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12" name="pl609">
              <a:extLst>
                <a:ext uri="{FF2B5EF4-FFF2-40B4-BE49-F238E27FC236}">
                  <a16:creationId xmlns:a16="http://schemas.microsoft.com/office/drawing/2014/main" id="{C2A4C992-E2F4-4A95-8BC4-3E555FE6B03E}"/>
                </a:ext>
              </a:extLst>
            </p:cNvPr>
            <p:cNvSpPr/>
            <p:nvPr/>
          </p:nvSpPr>
          <p:spPr>
            <a:xfrm>
              <a:off x="753887" y="150530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1103689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13" name="pl610">
              <a:extLst>
                <a:ext uri="{FF2B5EF4-FFF2-40B4-BE49-F238E27FC236}">
                  <a16:creationId xmlns:a16="http://schemas.microsoft.com/office/drawing/2014/main" id="{A4C83FDA-32D0-4E02-9247-89943B2A919C}"/>
                </a:ext>
              </a:extLst>
            </p:cNvPr>
            <p:cNvSpPr/>
            <p:nvPr/>
          </p:nvSpPr>
          <p:spPr>
            <a:xfrm>
              <a:off x="753887" y="1505309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441475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220737"/>
                  </a:lnTo>
                  <a:lnTo>
                    <a:pt x="3796543" y="662213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14" name="pl611">
              <a:extLst>
                <a:ext uri="{FF2B5EF4-FFF2-40B4-BE49-F238E27FC236}">
                  <a16:creationId xmlns:a16="http://schemas.microsoft.com/office/drawing/2014/main" id="{456AB6B4-731B-4E3D-9631-2FF10E5EFD8E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220737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15" name="pl612">
              <a:extLst>
                <a:ext uri="{FF2B5EF4-FFF2-40B4-BE49-F238E27FC236}">
                  <a16:creationId xmlns:a16="http://schemas.microsoft.com/office/drawing/2014/main" id="{7EE0B1B6-6AFF-492B-AEA4-2897CE6D245A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16" name="pl613">
              <a:extLst>
                <a:ext uri="{FF2B5EF4-FFF2-40B4-BE49-F238E27FC236}">
                  <a16:creationId xmlns:a16="http://schemas.microsoft.com/office/drawing/2014/main" id="{D136E70A-194B-4833-87C5-E8DB225B6CFF}"/>
                </a:ext>
              </a:extLst>
            </p:cNvPr>
            <p:cNvSpPr/>
            <p:nvPr/>
          </p:nvSpPr>
          <p:spPr>
            <a:xfrm>
              <a:off x="753887" y="2608999"/>
              <a:ext cx="4745679" cy="0"/>
            </a:xfrm>
            <a:custGeom>
              <a:avLst/>
              <a:gdLst/>
              <a:ahLst/>
              <a:cxnLst/>
              <a:rect l="0" t="0" r="0" b="0"/>
              <a:pathLst>
                <a:path w="4745679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17" name="pl614">
              <a:extLst>
                <a:ext uri="{FF2B5EF4-FFF2-40B4-BE49-F238E27FC236}">
                  <a16:creationId xmlns:a16="http://schemas.microsoft.com/office/drawing/2014/main" id="{CD33324C-276E-4045-A1B6-EA86EEB4F8F6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662213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441475"/>
                  </a:lnTo>
                  <a:lnTo>
                    <a:pt x="3796543" y="662213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18" name="pl615">
              <a:extLst>
                <a:ext uri="{FF2B5EF4-FFF2-40B4-BE49-F238E27FC236}">
                  <a16:creationId xmlns:a16="http://schemas.microsoft.com/office/drawing/2014/main" id="{49240952-148B-49BE-BEB7-ADDD282C3BC1}"/>
                </a:ext>
              </a:extLst>
            </p:cNvPr>
            <p:cNvSpPr/>
            <p:nvPr/>
          </p:nvSpPr>
          <p:spPr>
            <a:xfrm>
              <a:off x="753887" y="1505309"/>
              <a:ext cx="4745679" cy="0"/>
            </a:xfrm>
            <a:custGeom>
              <a:avLst/>
              <a:gdLst/>
              <a:ahLst/>
              <a:cxnLst/>
              <a:rect l="0" t="0" r="0" b="0"/>
              <a:pathLst>
                <a:path w="4745679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19" name="pl616">
              <a:extLst>
                <a:ext uri="{FF2B5EF4-FFF2-40B4-BE49-F238E27FC236}">
                  <a16:creationId xmlns:a16="http://schemas.microsoft.com/office/drawing/2014/main" id="{F3F0401D-A282-47F4-AC79-0DAE02864866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662213"/>
                  </a:lnTo>
                  <a:lnTo>
                    <a:pt x="3796543" y="882951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20" name="pl617">
              <a:extLst>
                <a:ext uri="{FF2B5EF4-FFF2-40B4-BE49-F238E27FC236}">
                  <a16:creationId xmlns:a16="http://schemas.microsoft.com/office/drawing/2014/main" id="{0DC3B3A5-0375-49E3-BEA6-92BC34581A2A}"/>
                </a:ext>
              </a:extLst>
            </p:cNvPr>
            <p:cNvSpPr/>
            <p:nvPr/>
          </p:nvSpPr>
          <p:spPr>
            <a:xfrm>
              <a:off x="753887" y="2388261"/>
              <a:ext cx="4745679" cy="220737"/>
            </a:xfrm>
            <a:custGeom>
              <a:avLst/>
              <a:gdLst/>
              <a:ahLst/>
              <a:cxnLst/>
              <a:rect l="0" t="0" r="0" b="0"/>
              <a:pathLst>
                <a:path w="4745679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220737"/>
                  </a:lnTo>
                  <a:lnTo>
                    <a:pt x="3796543" y="220737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21" name="pl618">
              <a:extLst>
                <a:ext uri="{FF2B5EF4-FFF2-40B4-BE49-F238E27FC236}">
                  <a16:creationId xmlns:a16="http://schemas.microsoft.com/office/drawing/2014/main" id="{9AC8EEE8-2A62-4DC2-B7E1-8B7D9F7FB594}"/>
                </a:ext>
              </a:extLst>
            </p:cNvPr>
            <p:cNvSpPr/>
            <p:nvPr/>
          </p:nvSpPr>
          <p:spPr>
            <a:xfrm>
              <a:off x="753887" y="2167523"/>
              <a:ext cx="3796543" cy="441475"/>
            </a:xfrm>
            <a:custGeom>
              <a:avLst/>
              <a:gdLst/>
              <a:ahLst/>
              <a:cxnLst/>
              <a:rect l="0" t="0" r="0" b="0"/>
              <a:pathLst>
                <a:path w="3796543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220737"/>
                  </a:lnTo>
                  <a:lnTo>
                    <a:pt x="3796543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22" name="pl619">
              <a:extLst>
                <a:ext uri="{FF2B5EF4-FFF2-40B4-BE49-F238E27FC236}">
                  <a16:creationId xmlns:a16="http://schemas.microsoft.com/office/drawing/2014/main" id="{46323007-FA68-4B01-9234-25BDBFCE2137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0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220737"/>
                  </a:lnTo>
                  <a:lnTo>
                    <a:pt x="3796543" y="220737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23" name="pl620">
              <a:extLst>
                <a:ext uri="{FF2B5EF4-FFF2-40B4-BE49-F238E27FC236}">
                  <a16:creationId xmlns:a16="http://schemas.microsoft.com/office/drawing/2014/main" id="{07810BBC-E946-496A-A18C-FDFA12302EBE}"/>
                </a:ext>
              </a:extLst>
            </p:cNvPr>
            <p:cNvSpPr/>
            <p:nvPr/>
          </p:nvSpPr>
          <p:spPr>
            <a:xfrm>
              <a:off x="753887" y="1284571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220737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662213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24" name="pl621">
              <a:extLst>
                <a:ext uri="{FF2B5EF4-FFF2-40B4-BE49-F238E27FC236}">
                  <a16:creationId xmlns:a16="http://schemas.microsoft.com/office/drawing/2014/main" id="{B912820F-80E2-488F-AF34-97AD2B7636EF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441475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882951"/>
                  </a:lnTo>
                  <a:lnTo>
                    <a:pt x="3796543" y="441475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25" name="pl622">
              <a:extLst>
                <a:ext uri="{FF2B5EF4-FFF2-40B4-BE49-F238E27FC236}">
                  <a16:creationId xmlns:a16="http://schemas.microsoft.com/office/drawing/2014/main" id="{D4FD8C15-348F-4A97-BFFA-A90E6100F2A4}"/>
                </a:ext>
              </a:extLst>
            </p:cNvPr>
            <p:cNvSpPr/>
            <p:nvPr/>
          </p:nvSpPr>
          <p:spPr>
            <a:xfrm>
              <a:off x="753887" y="1284571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0"/>
                  </a:moveTo>
                  <a:lnTo>
                    <a:pt x="949135" y="441475"/>
                  </a:lnTo>
                  <a:lnTo>
                    <a:pt x="1898271" y="662213"/>
                  </a:lnTo>
                  <a:lnTo>
                    <a:pt x="2847407" y="662213"/>
                  </a:lnTo>
                  <a:lnTo>
                    <a:pt x="3796543" y="1103689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26" name="pl623">
              <a:extLst>
                <a:ext uri="{FF2B5EF4-FFF2-40B4-BE49-F238E27FC236}">
                  <a16:creationId xmlns:a16="http://schemas.microsoft.com/office/drawing/2014/main" id="{2744A423-9E6D-4409-AF9D-508A16091107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27" name="pl624">
              <a:extLst>
                <a:ext uri="{FF2B5EF4-FFF2-40B4-BE49-F238E27FC236}">
                  <a16:creationId xmlns:a16="http://schemas.microsoft.com/office/drawing/2014/main" id="{777677BC-4EC4-4175-81C6-0FF6C0EDC92E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441475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662213"/>
                  </a:lnTo>
                  <a:lnTo>
                    <a:pt x="3796543" y="441475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28" name="pl625">
              <a:extLst>
                <a:ext uri="{FF2B5EF4-FFF2-40B4-BE49-F238E27FC236}">
                  <a16:creationId xmlns:a16="http://schemas.microsoft.com/office/drawing/2014/main" id="{B20BA128-B7CB-4724-9E64-C9129272D278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220737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441475"/>
                  </a:lnTo>
                  <a:lnTo>
                    <a:pt x="3796543" y="662213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29" name="pl626">
              <a:extLst>
                <a:ext uri="{FF2B5EF4-FFF2-40B4-BE49-F238E27FC236}">
                  <a16:creationId xmlns:a16="http://schemas.microsoft.com/office/drawing/2014/main" id="{0D783B48-F577-47C7-91ED-2DA5DE2852FF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441475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30" name="pl627">
              <a:extLst>
                <a:ext uri="{FF2B5EF4-FFF2-40B4-BE49-F238E27FC236}">
                  <a16:creationId xmlns:a16="http://schemas.microsoft.com/office/drawing/2014/main" id="{55B8576A-4104-4D44-A05B-F977433FB929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441475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31" name="pl628">
              <a:extLst>
                <a:ext uri="{FF2B5EF4-FFF2-40B4-BE49-F238E27FC236}">
                  <a16:creationId xmlns:a16="http://schemas.microsoft.com/office/drawing/2014/main" id="{277A72F1-7F5E-42DD-A9D0-F4A417B429DB}"/>
                </a:ext>
              </a:extLst>
            </p:cNvPr>
            <p:cNvSpPr/>
            <p:nvPr/>
          </p:nvSpPr>
          <p:spPr>
            <a:xfrm>
              <a:off x="753887" y="1726047"/>
              <a:ext cx="3796543" cy="882951"/>
            </a:xfrm>
            <a:custGeom>
              <a:avLst/>
              <a:gdLst/>
              <a:ahLst/>
              <a:cxnLst/>
              <a:rect l="0" t="0" r="0" b="0"/>
              <a:pathLst>
                <a:path w="3796543" h="882951">
                  <a:moveTo>
                    <a:pt x="0" y="0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882951"/>
                  </a:lnTo>
                  <a:lnTo>
                    <a:pt x="3796543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32" name="pl629">
              <a:extLst>
                <a:ext uri="{FF2B5EF4-FFF2-40B4-BE49-F238E27FC236}">
                  <a16:creationId xmlns:a16="http://schemas.microsoft.com/office/drawing/2014/main" id="{5867E9EA-A46D-45E6-8496-CAF81CA188F8}"/>
                </a:ext>
              </a:extLst>
            </p:cNvPr>
            <p:cNvSpPr/>
            <p:nvPr/>
          </p:nvSpPr>
          <p:spPr>
            <a:xfrm>
              <a:off x="753887" y="150530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0"/>
                  </a:moveTo>
                  <a:lnTo>
                    <a:pt x="949135" y="882951"/>
                  </a:lnTo>
                  <a:lnTo>
                    <a:pt x="1898271" y="1103689"/>
                  </a:lnTo>
                  <a:lnTo>
                    <a:pt x="2847407" y="1103689"/>
                  </a:lnTo>
                  <a:lnTo>
                    <a:pt x="3796543" y="1103689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33" name="pl630">
              <a:extLst>
                <a:ext uri="{FF2B5EF4-FFF2-40B4-BE49-F238E27FC236}">
                  <a16:creationId xmlns:a16="http://schemas.microsoft.com/office/drawing/2014/main" id="{21D288CF-F886-4B28-8C7B-0EF9F0B82690}"/>
                </a:ext>
              </a:extLst>
            </p:cNvPr>
            <p:cNvSpPr/>
            <p:nvPr/>
          </p:nvSpPr>
          <p:spPr>
            <a:xfrm>
              <a:off x="753887" y="150530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220737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1103689"/>
                  </a:lnTo>
                  <a:lnTo>
                    <a:pt x="4745679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34" name="pl631">
              <a:extLst>
                <a:ext uri="{FF2B5EF4-FFF2-40B4-BE49-F238E27FC236}">
                  <a16:creationId xmlns:a16="http://schemas.microsoft.com/office/drawing/2014/main" id="{BE539736-7284-4E34-B336-E9B420CFFC29}"/>
                </a:ext>
              </a:extLst>
            </p:cNvPr>
            <p:cNvSpPr/>
            <p:nvPr/>
          </p:nvSpPr>
          <p:spPr>
            <a:xfrm>
              <a:off x="753887" y="2388261"/>
              <a:ext cx="4745679" cy="220737"/>
            </a:xfrm>
            <a:custGeom>
              <a:avLst/>
              <a:gdLst/>
              <a:ahLst/>
              <a:cxnLst/>
              <a:rect l="0" t="0" r="0" b="0"/>
              <a:pathLst>
                <a:path w="4745679" h="220737">
                  <a:moveTo>
                    <a:pt x="0" y="0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35" name="pl632">
              <a:extLst>
                <a:ext uri="{FF2B5EF4-FFF2-40B4-BE49-F238E27FC236}">
                  <a16:creationId xmlns:a16="http://schemas.microsoft.com/office/drawing/2014/main" id="{5C356CBA-6E7A-4073-AEFE-F3798BAC30B0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0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662213"/>
                  </a:lnTo>
                  <a:lnTo>
                    <a:pt x="3796543" y="441475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36" name="pl633">
              <a:extLst>
                <a:ext uri="{FF2B5EF4-FFF2-40B4-BE49-F238E27FC236}">
                  <a16:creationId xmlns:a16="http://schemas.microsoft.com/office/drawing/2014/main" id="{39A57DD5-2C15-4887-9441-CAE65469BEC7}"/>
                </a:ext>
              </a:extLst>
            </p:cNvPr>
            <p:cNvSpPr/>
            <p:nvPr/>
          </p:nvSpPr>
          <p:spPr>
            <a:xfrm>
              <a:off x="753887" y="2388261"/>
              <a:ext cx="4745679" cy="220737"/>
            </a:xfrm>
            <a:custGeom>
              <a:avLst/>
              <a:gdLst/>
              <a:ahLst/>
              <a:cxnLst/>
              <a:rect l="0" t="0" r="0" b="0"/>
              <a:pathLst>
                <a:path w="4745679" h="220737">
                  <a:moveTo>
                    <a:pt x="0" y="220737"/>
                  </a:moveTo>
                  <a:lnTo>
                    <a:pt x="949135" y="220737"/>
                  </a:lnTo>
                  <a:lnTo>
                    <a:pt x="2847407" y="220737"/>
                  </a:lnTo>
                  <a:lnTo>
                    <a:pt x="3796543" y="220737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37" name="pl634">
              <a:extLst>
                <a:ext uri="{FF2B5EF4-FFF2-40B4-BE49-F238E27FC236}">
                  <a16:creationId xmlns:a16="http://schemas.microsoft.com/office/drawing/2014/main" id="{F11723B8-C08A-4130-AAE3-D9AACC834AF8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441475"/>
                  </a:lnTo>
                  <a:lnTo>
                    <a:pt x="3796543" y="441475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38" name="pl635">
              <a:extLst>
                <a:ext uri="{FF2B5EF4-FFF2-40B4-BE49-F238E27FC236}">
                  <a16:creationId xmlns:a16="http://schemas.microsoft.com/office/drawing/2014/main" id="{D6258605-5636-4ED3-ACF2-B06F36627984}"/>
                </a:ext>
              </a:extLst>
            </p:cNvPr>
            <p:cNvSpPr/>
            <p:nvPr/>
          </p:nvSpPr>
          <p:spPr>
            <a:xfrm>
              <a:off x="753887" y="194678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662213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662213"/>
                  </a:lnTo>
                  <a:lnTo>
                    <a:pt x="3796543" y="662213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39" name="pl636">
              <a:extLst>
                <a:ext uri="{FF2B5EF4-FFF2-40B4-BE49-F238E27FC236}">
                  <a16:creationId xmlns:a16="http://schemas.microsoft.com/office/drawing/2014/main" id="{3427DBD5-622A-4748-89AA-24C0D01825B7}"/>
                </a:ext>
              </a:extLst>
            </p:cNvPr>
            <p:cNvSpPr/>
            <p:nvPr/>
          </p:nvSpPr>
          <p:spPr>
            <a:xfrm>
              <a:off x="753887" y="2608999"/>
              <a:ext cx="4745679" cy="0"/>
            </a:xfrm>
            <a:custGeom>
              <a:avLst/>
              <a:gdLst/>
              <a:ahLst/>
              <a:cxnLst/>
              <a:rect l="0" t="0" r="0" b="0"/>
              <a:pathLst>
                <a:path w="4745679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40" name="pl637">
              <a:extLst>
                <a:ext uri="{FF2B5EF4-FFF2-40B4-BE49-F238E27FC236}">
                  <a16:creationId xmlns:a16="http://schemas.microsoft.com/office/drawing/2014/main" id="{77B88774-DE92-4B96-82CD-C59B53E73EE3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441475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441475"/>
                  </a:lnTo>
                  <a:lnTo>
                    <a:pt x="3796543" y="882951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41" name="pl638">
              <a:extLst>
                <a:ext uri="{FF2B5EF4-FFF2-40B4-BE49-F238E27FC236}">
                  <a16:creationId xmlns:a16="http://schemas.microsoft.com/office/drawing/2014/main" id="{E308262B-4C2C-4454-9897-5796632BD71D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441475"/>
                  </a:lnTo>
                  <a:lnTo>
                    <a:pt x="3796543" y="441475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42" name="pl639">
              <a:extLst>
                <a:ext uri="{FF2B5EF4-FFF2-40B4-BE49-F238E27FC236}">
                  <a16:creationId xmlns:a16="http://schemas.microsoft.com/office/drawing/2014/main" id="{B5D1DB52-11BE-43F6-9475-7BBE3C29C091}"/>
                </a:ext>
              </a:extLst>
            </p:cNvPr>
            <p:cNvSpPr/>
            <p:nvPr/>
          </p:nvSpPr>
          <p:spPr>
            <a:xfrm>
              <a:off x="753887" y="1946785"/>
              <a:ext cx="3796543" cy="662213"/>
            </a:xfrm>
            <a:custGeom>
              <a:avLst/>
              <a:gdLst/>
              <a:ahLst/>
              <a:cxnLst/>
              <a:rect l="0" t="0" r="0" b="0"/>
              <a:pathLst>
                <a:path w="3796543" h="662213">
                  <a:moveTo>
                    <a:pt x="0" y="441475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662213"/>
                  </a:lnTo>
                  <a:lnTo>
                    <a:pt x="3796543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43" name="pl640">
              <a:extLst>
                <a:ext uri="{FF2B5EF4-FFF2-40B4-BE49-F238E27FC236}">
                  <a16:creationId xmlns:a16="http://schemas.microsoft.com/office/drawing/2014/main" id="{CEF24957-7C8D-4737-85BC-34078843C2C9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44" name="pl641">
              <a:extLst>
                <a:ext uri="{FF2B5EF4-FFF2-40B4-BE49-F238E27FC236}">
                  <a16:creationId xmlns:a16="http://schemas.microsoft.com/office/drawing/2014/main" id="{A01978F4-0A9F-4F4F-93A3-109DBB9D76F3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45" name="pl642">
              <a:extLst>
                <a:ext uri="{FF2B5EF4-FFF2-40B4-BE49-F238E27FC236}">
                  <a16:creationId xmlns:a16="http://schemas.microsoft.com/office/drawing/2014/main" id="{68BF9710-8128-4A1B-8591-895206506E75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46" name="pl643">
              <a:extLst>
                <a:ext uri="{FF2B5EF4-FFF2-40B4-BE49-F238E27FC236}">
                  <a16:creationId xmlns:a16="http://schemas.microsoft.com/office/drawing/2014/main" id="{E0118A98-A751-4A58-83A7-17D591A2A2A6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47" name="pl644">
              <a:extLst>
                <a:ext uri="{FF2B5EF4-FFF2-40B4-BE49-F238E27FC236}">
                  <a16:creationId xmlns:a16="http://schemas.microsoft.com/office/drawing/2014/main" id="{110CD245-A89F-46B0-838E-2B3EC7B58D27}"/>
                </a:ext>
              </a:extLst>
            </p:cNvPr>
            <p:cNvSpPr/>
            <p:nvPr/>
          </p:nvSpPr>
          <p:spPr>
            <a:xfrm>
              <a:off x="753887" y="1726047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48" name="pl645">
              <a:extLst>
                <a:ext uri="{FF2B5EF4-FFF2-40B4-BE49-F238E27FC236}">
                  <a16:creationId xmlns:a16="http://schemas.microsoft.com/office/drawing/2014/main" id="{51E980E8-1D34-48E7-B294-2D76429336EA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49" name="pl646">
              <a:extLst>
                <a:ext uri="{FF2B5EF4-FFF2-40B4-BE49-F238E27FC236}">
                  <a16:creationId xmlns:a16="http://schemas.microsoft.com/office/drawing/2014/main" id="{4AB7E2EF-8185-4E67-8F91-C69AEAA24650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50" name="pl647">
              <a:extLst>
                <a:ext uri="{FF2B5EF4-FFF2-40B4-BE49-F238E27FC236}">
                  <a16:creationId xmlns:a16="http://schemas.microsoft.com/office/drawing/2014/main" id="{2D691A86-E895-40DB-8D04-551CCC96BA3D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51" name="pl648">
              <a:extLst>
                <a:ext uri="{FF2B5EF4-FFF2-40B4-BE49-F238E27FC236}">
                  <a16:creationId xmlns:a16="http://schemas.microsoft.com/office/drawing/2014/main" id="{D6C0ABA6-98FE-40A6-8F66-E14006C80F0C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52" name="pl649">
              <a:extLst>
                <a:ext uri="{FF2B5EF4-FFF2-40B4-BE49-F238E27FC236}">
                  <a16:creationId xmlns:a16="http://schemas.microsoft.com/office/drawing/2014/main" id="{32026D2A-83EC-42F4-B63B-785E5CF959C5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53" name="pl650">
              <a:extLst>
                <a:ext uri="{FF2B5EF4-FFF2-40B4-BE49-F238E27FC236}">
                  <a16:creationId xmlns:a16="http://schemas.microsoft.com/office/drawing/2014/main" id="{9B8CF39D-3AA8-419E-AFEC-63AF8ABAA59D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54" name="pl651">
              <a:extLst>
                <a:ext uri="{FF2B5EF4-FFF2-40B4-BE49-F238E27FC236}">
                  <a16:creationId xmlns:a16="http://schemas.microsoft.com/office/drawing/2014/main" id="{ACBB75D3-0ADD-4440-AA97-3544B71B0EBD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55" name="pl652">
              <a:extLst>
                <a:ext uri="{FF2B5EF4-FFF2-40B4-BE49-F238E27FC236}">
                  <a16:creationId xmlns:a16="http://schemas.microsoft.com/office/drawing/2014/main" id="{FFC479D1-3AC1-4EAA-8499-09FD4C1AA1BD}"/>
                </a:ext>
              </a:extLst>
            </p:cNvPr>
            <p:cNvSpPr/>
            <p:nvPr/>
          </p:nvSpPr>
          <p:spPr>
            <a:xfrm>
              <a:off x="753887" y="1284571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56" name="pl653">
              <a:extLst>
                <a:ext uri="{FF2B5EF4-FFF2-40B4-BE49-F238E27FC236}">
                  <a16:creationId xmlns:a16="http://schemas.microsoft.com/office/drawing/2014/main" id="{5407F991-4EAB-4D27-8DAB-4179DD9BCB90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57" name="pl654">
              <a:extLst>
                <a:ext uri="{FF2B5EF4-FFF2-40B4-BE49-F238E27FC236}">
                  <a16:creationId xmlns:a16="http://schemas.microsoft.com/office/drawing/2014/main" id="{6928EF6A-91B8-4C11-BDA5-4B2435CD4C03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58" name="pl655">
              <a:extLst>
                <a:ext uri="{FF2B5EF4-FFF2-40B4-BE49-F238E27FC236}">
                  <a16:creationId xmlns:a16="http://schemas.microsoft.com/office/drawing/2014/main" id="{D9E9C356-0C6E-4BC2-BA96-3D603859AF03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59" name="pl656">
              <a:extLst>
                <a:ext uri="{FF2B5EF4-FFF2-40B4-BE49-F238E27FC236}">
                  <a16:creationId xmlns:a16="http://schemas.microsoft.com/office/drawing/2014/main" id="{7AEC5E1E-ECFE-43F7-AD9A-3AA9B6A7E5A1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60" name="pl657">
              <a:extLst>
                <a:ext uri="{FF2B5EF4-FFF2-40B4-BE49-F238E27FC236}">
                  <a16:creationId xmlns:a16="http://schemas.microsoft.com/office/drawing/2014/main" id="{B6F69107-7747-4A8B-9427-833A13F2BD0B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61" name="pl658">
              <a:extLst>
                <a:ext uri="{FF2B5EF4-FFF2-40B4-BE49-F238E27FC236}">
                  <a16:creationId xmlns:a16="http://schemas.microsoft.com/office/drawing/2014/main" id="{25A58118-2DE0-4949-80DB-C2CE75F32BD3}"/>
                </a:ext>
              </a:extLst>
            </p:cNvPr>
            <p:cNvSpPr/>
            <p:nvPr/>
          </p:nvSpPr>
          <p:spPr>
            <a:xfrm>
              <a:off x="753887" y="1726047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62" name="pl659">
              <a:extLst>
                <a:ext uri="{FF2B5EF4-FFF2-40B4-BE49-F238E27FC236}">
                  <a16:creationId xmlns:a16="http://schemas.microsoft.com/office/drawing/2014/main" id="{D3F42166-F56B-4822-9F92-31F8DC68BF28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63" name="pl660">
              <a:extLst>
                <a:ext uri="{FF2B5EF4-FFF2-40B4-BE49-F238E27FC236}">
                  <a16:creationId xmlns:a16="http://schemas.microsoft.com/office/drawing/2014/main" id="{A73E1A3A-7774-432E-B1F2-0EB49BEFF799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64" name="pl661">
              <a:extLst>
                <a:ext uri="{FF2B5EF4-FFF2-40B4-BE49-F238E27FC236}">
                  <a16:creationId xmlns:a16="http://schemas.microsoft.com/office/drawing/2014/main" id="{93339586-F06C-4DDA-BF00-5FBEADFD6490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65" name="pl662">
              <a:extLst>
                <a:ext uri="{FF2B5EF4-FFF2-40B4-BE49-F238E27FC236}">
                  <a16:creationId xmlns:a16="http://schemas.microsoft.com/office/drawing/2014/main" id="{ADABD208-EFCF-4106-9ADE-77D2F3755060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66" name="pl663">
              <a:extLst>
                <a:ext uri="{FF2B5EF4-FFF2-40B4-BE49-F238E27FC236}">
                  <a16:creationId xmlns:a16="http://schemas.microsoft.com/office/drawing/2014/main" id="{3BF31750-5B5A-435D-B432-2F73ED059D8A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67" name="pl664">
              <a:extLst>
                <a:ext uri="{FF2B5EF4-FFF2-40B4-BE49-F238E27FC236}">
                  <a16:creationId xmlns:a16="http://schemas.microsoft.com/office/drawing/2014/main" id="{40148272-4DB7-480E-8B0C-6F71E590A869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68" name="pl665">
              <a:extLst>
                <a:ext uri="{FF2B5EF4-FFF2-40B4-BE49-F238E27FC236}">
                  <a16:creationId xmlns:a16="http://schemas.microsoft.com/office/drawing/2014/main" id="{D16573E2-4A94-4079-A055-8194AE909A03}"/>
                </a:ext>
              </a:extLst>
            </p:cNvPr>
            <p:cNvSpPr/>
            <p:nvPr/>
          </p:nvSpPr>
          <p:spPr>
            <a:xfrm>
              <a:off x="753887" y="1284571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441475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69" name="pl666">
              <a:extLst>
                <a:ext uri="{FF2B5EF4-FFF2-40B4-BE49-F238E27FC236}">
                  <a16:creationId xmlns:a16="http://schemas.microsoft.com/office/drawing/2014/main" id="{C04A3B42-8005-43CA-AB71-D828A1DD9B4D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70" name="pl667">
              <a:extLst>
                <a:ext uri="{FF2B5EF4-FFF2-40B4-BE49-F238E27FC236}">
                  <a16:creationId xmlns:a16="http://schemas.microsoft.com/office/drawing/2014/main" id="{71606471-D3B9-4864-B008-CB7FA22B3599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71" name="pl668">
              <a:extLst>
                <a:ext uri="{FF2B5EF4-FFF2-40B4-BE49-F238E27FC236}">
                  <a16:creationId xmlns:a16="http://schemas.microsoft.com/office/drawing/2014/main" id="{E4B6A34A-0B09-47C2-8174-4515AA6E8765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72" name="pl669">
              <a:extLst>
                <a:ext uri="{FF2B5EF4-FFF2-40B4-BE49-F238E27FC236}">
                  <a16:creationId xmlns:a16="http://schemas.microsoft.com/office/drawing/2014/main" id="{FBAC7A1A-3E7C-4CDD-BB48-DFBBFADB6D3B}"/>
                </a:ext>
              </a:extLst>
            </p:cNvPr>
            <p:cNvSpPr/>
            <p:nvPr/>
          </p:nvSpPr>
          <p:spPr>
            <a:xfrm>
              <a:off x="753887" y="1946785"/>
              <a:ext cx="1898271" cy="662213"/>
            </a:xfrm>
            <a:custGeom>
              <a:avLst/>
              <a:gdLst/>
              <a:ahLst/>
              <a:cxnLst/>
              <a:rect l="0" t="0" r="0" b="0"/>
              <a:pathLst>
                <a:path w="1898271" h="662213">
                  <a:moveTo>
                    <a:pt x="0" y="0"/>
                  </a:moveTo>
                  <a:lnTo>
                    <a:pt x="949135" y="220737"/>
                  </a:lnTo>
                  <a:lnTo>
                    <a:pt x="1898271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73" name="pl670">
              <a:extLst>
                <a:ext uri="{FF2B5EF4-FFF2-40B4-BE49-F238E27FC236}">
                  <a16:creationId xmlns:a16="http://schemas.microsoft.com/office/drawing/2014/main" id="{CC80A090-3617-4201-BD4B-E2E24B485389}"/>
                </a:ext>
              </a:extLst>
            </p:cNvPr>
            <p:cNvSpPr/>
            <p:nvPr/>
          </p:nvSpPr>
          <p:spPr>
            <a:xfrm>
              <a:off x="753887" y="150530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1103689"/>
                  </a:lnTo>
                  <a:lnTo>
                    <a:pt x="1898271" y="1103689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74" name="pl671">
              <a:extLst>
                <a:ext uri="{FF2B5EF4-FFF2-40B4-BE49-F238E27FC236}">
                  <a16:creationId xmlns:a16="http://schemas.microsoft.com/office/drawing/2014/main" id="{8F1A77E3-C805-41C9-9B3F-1321266702E9}"/>
                </a:ext>
              </a:extLst>
            </p:cNvPr>
            <p:cNvSpPr/>
            <p:nvPr/>
          </p:nvSpPr>
          <p:spPr>
            <a:xfrm>
              <a:off x="753887" y="1726047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75" name="pl672">
              <a:extLst>
                <a:ext uri="{FF2B5EF4-FFF2-40B4-BE49-F238E27FC236}">
                  <a16:creationId xmlns:a16="http://schemas.microsoft.com/office/drawing/2014/main" id="{8229AA05-E527-4981-A436-720432B34AFE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76" name="pl673">
              <a:extLst>
                <a:ext uri="{FF2B5EF4-FFF2-40B4-BE49-F238E27FC236}">
                  <a16:creationId xmlns:a16="http://schemas.microsoft.com/office/drawing/2014/main" id="{FBA84717-0BC9-4364-9CD8-B560584C7E82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220737"/>
                  </a:lnTo>
                  <a:lnTo>
                    <a:pt x="1898271" y="662213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77" name="pl674">
              <a:extLst>
                <a:ext uri="{FF2B5EF4-FFF2-40B4-BE49-F238E27FC236}">
                  <a16:creationId xmlns:a16="http://schemas.microsoft.com/office/drawing/2014/main" id="{E2C54A28-BE11-435C-BDB3-F0A49546234C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78" name="pl675">
              <a:extLst>
                <a:ext uri="{FF2B5EF4-FFF2-40B4-BE49-F238E27FC236}">
                  <a16:creationId xmlns:a16="http://schemas.microsoft.com/office/drawing/2014/main" id="{45386BB3-2B80-42F8-B8D9-8099A7FA6BE4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79" name="pl676">
              <a:extLst>
                <a:ext uri="{FF2B5EF4-FFF2-40B4-BE49-F238E27FC236}">
                  <a16:creationId xmlns:a16="http://schemas.microsoft.com/office/drawing/2014/main" id="{76194361-9EE4-41E2-8573-0C2BEDB8C3C7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80" name="pl677">
              <a:extLst>
                <a:ext uri="{FF2B5EF4-FFF2-40B4-BE49-F238E27FC236}">
                  <a16:creationId xmlns:a16="http://schemas.microsoft.com/office/drawing/2014/main" id="{50F63CDE-C08E-4EE7-89E3-7EB14B470B27}"/>
                </a:ext>
              </a:extLst>
            </p:cNvPr>
            <p:cNvSpPr/>
            <p:nvPr/>
          </p:nvSpPr>
          <p:spPr>
            <a:xfrm>
              <a:off x="753887" y="150530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81" name="pl678">
              <a:extLst>
                <a:ext uri="{FF2B5EF4-FFF2-40B4-BE49-F238E27FC236}">
                  <a16:creationId xmlns:a16="http://schemas.microsoft.com/office/drawing/2014/main" id="{32B3207B-828B-4A92-A023-C85F77E5A6FD}"/>
                </a:ext>
              </a:extLst>
            </p:cNvPr>
            <p:cNvSpPr/>
            <p:nvPr/>
          </p:nvSpPr>
          <p:spPr>
            <a:xfrm>
              <a:off x="753887" y="1284571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441475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82" name="pl679">
              <a:extLst>
                <a:ext uri="{FF2B5EF4-FFF2-40B4-BE49-F238E27FC236}">
                  <a16:creationId xmlns:a16="http://schemas.microsoft.com/office/drawing/2014/main" id="{57838906-BCC8-43A5-AA8C-A0177C5641D5}"/>
                </a:ext>
              </a:extLst>
            </p:cNvPr>
            <p:cNvSpPr/>
            <p:nvPr/>
          </p:nvSpPr>
          <p:spPr>
            <a:xfrm>
              <a:off x="753887" y="1284571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0"/>
                  </a:moveTo>
                  <a:lnTo>
                    <a:pt x="949135" y="662213"/>
                  </a:lnTo>
                  <a:lnTo>
                    <a:pt x="1898271" y="662213"/>
                  </a:lnTo>
                  <a:lnTo>
                    <a:pt x="284740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83" name="pl680">
              <a:extLst>
                <a:ext uri="{FF2B5EF4-FFF2-40B4-BE49-F238E27FC236}">
                  <a16:creationId xmlns:a16="http://schemas.microsoft.com/office/drawing/2014/main" id="{7181B066-26BF-4CCB-9F18-EA5A6785737E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84" name="pl681">
              <a:extLst>
                <a:ext uri="{FF2B5EF4-FFF2-40B4-BE49-F238E27FC236}">
                  <a16:creationId xmlns:a16="http://schemas.microsoft.com/office/drawing/2014/main" id="{BB54BC82-31C2-4D26-A229-EB62CD07B811}"/>
                </a:ext>
              </a:extLst>
            </p:cNvPr>
            <p:cNvSpPr/>
            <p:nvPr/>
          </p:nvSpPr>
          <p:spPr>
            <a:xfrm>
              <a:off x="753887" y="150530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85" name="pl682">
              <a:extLst>
                <a:ext uri="{FF2B5EF4-FFF2-40B4-BE49-F238E27FC236}">
                  <a16:creationId xmlns:a16="http://schemas.microsoft.com/office/drawing/2014/main" id="{CC701C28-4AB9-4BA7-A92B-CDADBD73C730}"/>
                </a:ext>
              </a:extLst>
            </p:cNvPr>
            <p:cNvSpPr/>
            <p:nvPr/>
          </p:nvSpPr>
          <p:spPr>
            <a:xfrm>
              <a:off x="753887" y="1284571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441475"/>
                  </a:lnTo>
                  <a:lnTo>
                    <a:pt x="1898271" y="882951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86" name="pl683">
              <a:extLst>
                <a:ext uri="{FF2B5EF4-FFF2-40B4-BE49-F238E27FC236}">
                  <a16:creationId xmlns:a16="http://schemas.microsoft.com/office/drawing/2014/main" id="{DBD4EEA3-9FCB-4394-800A-9C1327F3D141}"/>
                </a:ext>
              </a:extLst>
            </p:cNvPr>
            <p:cNvSpPr/>
            <p:nvPr/>
          </p:nvSpPr>
          <p:spPr>
            <a:xfrm>
              <a:off x="753887" y="150530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87" name="pl684">
              <a:extLst>
                <a:ext uri="{FF2B5EF4-FFF2-40B4-BE49-F238E27FC236}">
                  <a16:creationId xmlns:a16="http://schemas.microsoft.com/office/drawing/2014/main" id="{CCF694A9-C86F-484A-A070-407261CAC316}"/>
                </a:ext>
              </a:extLst>
            </p:cNvPr>
            <p:cNvSpPr/>
            <p:nvPr/>
          </p:nvSpPr>
          <p:spPr>
            <a:xfrm>
              <a:off x="753887" y="1284571"/>
              <a:ext cx="1898271" cy="882951"/>
            </a:xfrm>
            <a:custGeom>
              <a:avLst/>
              <a:gdLst/>
              <a:ahLst/>
              <a:cxnLst/>
              <a:rect l="0" t="0" r="0" b="0"/>
              <a:pathLst>
                <a:path w="1898271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88" name="pl685">
              <a:extLst>
                <a:ext uri="{FF2B5EF4-FFF2-40B4-BE49-F238E27FC236}">
                  <a16:creationId xmlns:a16="http://schemas.microsoft.com/office/drawing/2014/main" id="{AB6219B2-E44F-4B9A-AFB1-6FBB3EC15E03}"/>
                </a:ext>
              </a:extLst>
            </p:cNvPr>
            <p:cNvSpPr/>
            <p:nvPr/>
          </p:nvSpPr>
          <p:spPr>
            <a:xfrm>
              <a:off x="753887" y="172604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89" name="pl686">
              <a:extLst>
                <a:ext uri="{FF2B5EF4-FFF2-40B4-BE49-F238E27FC236}">
                  <a16:creationId xmlns:a16="http://schemas.microsoft.com/office/drawing/2014/main" id="{6570D1BA-03FB-4479-B6A5-D507328DE003}"/>
                </a:ext>
              </a:extLst>
            </p:cNvPr>
            <p:cNvSpPr/>
            <p:nvPr/>
          </p:nvSpPr>
          <p:spPr>
            <a:xfrm>
              <a:off x="753887" y="150530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441475"/>
                  </a:lnTo>
                  <a:lnTo>
                    <a:pt x="1898271" y="882951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90" name="pl687">
              <a:extLst>
                <a:ext uri="{FF2B5EF4-FFF2-40B4-BE49-F238E27FC236}">
                  <a16:creationId xmlns:a16="http://schemas.microsoft.com/office/drawing/2014/main" id="{F842725C-51A6-411F-83E4-C3063640B525}"/>
                </a:ext>
              </a:extLst>
            </p:cNvPr>
            <p:cNvSpPr/>
            <p:nvPr/>
          </p:nvSpPr>
          <p:spPr>
            <a:xfrm>
              <a:off x="753887" y="1946785"/>
              <a:ext cx="1898271" cy="220737"/>
            </a:xfrm>
            <a:custGeom>
              <a:avLst/>
              <a:gdLst/>
              <a:ahLst/>
              <a:cxnLst/>
              <a:rect l="0" t="0" r="0" b="0"/>
              <a:pathLst>
                <a:path w="1898271" h="220737">
                  <a:moveTo>
                    <a:pt x="0" y="220737"/>
                  </a:move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91" name="pl688">
              <a:extLst>
                <a:ext uri="{FF2B5EF4-FFF2-40B4-BE49-F238E27FC236}">
                  <a16:creationId xmlns:a16="http://schemas.microsoft.com/office/drawing/2014/main" id="{A92E9262-01AB-4727-A2D6-FF7658BFFF09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92" name="pl689">
              <a:extLst>
                <a:ext uri="{FF2B5EF4-FFF2-40B4-BE49-F238E27FC236}">
                  <a16:creationId xmlns:a16="http://schemas.microsoft.com/office/drawing/2014/main" id="{C85AABA9-95C8-46BF-B30F-E2BC10441AD5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93" name="pl690">
              <a:extLst>
                <a:ext uri="{FF2B5EF4-FFF2-40B4-BE49-F238E27FC236}">
                  <a16:creationId xmlns:a16="http://schemas.microsoft.com/office/drawing/2014/main" id="{3E9A4BAD-E625-4B79-B19F-DE0098D9D682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441475"/>
                  </a:lnTo>
                  <a:lnTo>
                    <a:pt x="1898271" y="662213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94" name="pl691">
              <a:extLst>
                <a:ext uri="{FF2B5EF4-FFF2-40B4-BE49-F238E27FC236}">
                  <a16:creationId xmlns:a16="http://schemas.microsoft.com/office/drawing/2014/main" id="{A8A3BA68-3F1C-437D-8CEF-A3B76C7BAFF0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441475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95" name="pl692">
              <a:extLst>
                <a:ext uri="{FF2B5EF4-FFF2-40B4-BE49-F238E27FC236}">
                  <a16:creationId xmlns:a16="http://schemas.microsoft.com/office/drawing/2014/main" id="{DB86986F-81B3-4007-933C-1D0CA4E3ABBD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96" name="pl693">
              <a:extLst>
                <a:ext uri="{FF2B5EF4-FFF2-40B4-BE49-F238E27FC236}">
                  <a16:creationId xmlns:a16="http://schemas.microsoft.com/office/drawing/2014/main" id="{BA63D769-B4A7-4FCD-B9C1-9BD3FA61ABA2}"/>
                </a:ext>
              </a:extLst>
            </p:cNvPr>
            <p:cNvSpPr/>
            <p:nvPr/>
          </p:nvSpPr>
          <p:spPr>
            <a:xfrm>
              <a:off x="753887" y="1505309"/>
              <a:ext cx="1898271" cy="882951"/>
            </a:xfrm>
            <a:custGeom>
              <a:avLst/>
              <a:gdLst/>
              <a:ahLst/>
              <a:cxnLst/>
              <a:rect l="0" t="0" r="0" b="0"/>
              <a:pathLst>
                <a:path w="1898271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97" name="pl694">
              <a:extLst>
                <a:ext uri="{FF2B5EF4-FFF2-40B4-BE49-F238E27FC236}">
                  <a16:creationId xmlns:a16="http://schemas.microsoft.com/office/drawing/2014/main" id="{6BCCCD3F-8BF9-4CF4-AB66-1F64DE796D74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98" name="pl695">
              <a:extLst>
                <a:ext uri="{FF2B5EF4-FFF2-40B4-BE49-F238E27FC236}">
                  <a16:creationId xmlns:a16="http://schemas.microsoft.com/office/drawing/2014/main" id="{ED211F7B-9F1C-4BC8-908E-278913802B64}"/>
                </a:ext>
              </a:extLst>
            </p:cNvPr>
            <p:cNvSpPr/>
            <p:nvPr/>
          </p:nvSpPr>
          <p:spPr>
            <a:xfrm>
              <a:off x="753887" y="150530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441475"/>
                  </a:lnTo>
                  <a:lnTo>
                    <a:pt x="1898271" y="662213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699" name="pl696">
              <a:extLst>
                <a:ext uri="{FF2B5EF4-FFF2-40B4-BE49-F238E27FC236}">
                  <a16:creationId xmlns:a16="http://schemas.microsoft.com/office/drawing/2014/main" id="{4B62896C-D845-49E1-94F6-0AD169DEB207}"/>
                </a:ext>
              </a:extLst>
            </p:cNvPr>
            <p:cNvSpPr/>
            <p:nvPr/>
          </p:nvSpPr>
          <p:spPr>
            <a:xfrm>
              <a:off x="753887" y="150530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00" name="pl697">
              <a:extLst>
                <a:ext uri="{FF2B5EF4-FFF2-40B4-BE49-F238E27FC236}">
                  <a16:creationId xmlns:a16="http://schemas.microsoft.com/office/drawing/2014/main" id="{B4396715-1525-4F2F-9393-6080926812A6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01" name="pl698">
              <a:extLst>
                <a:ext uri="{FF2B5EF4-FFF2-40B4-BE49-F238E27FC236}">
                  <a16:creationId xmlns:a16="http://schemas.microsoft.com/office/drawing/2014/main" id="{1F4F092F-4E2B-45FC-914B-911915F1A1AB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02" name="pl699">
              <a:extLst>
                <a:ext uri="{FF2B5EF4-FFF2-40B4-BE49-F238E27FC236}">
                  <a16:creationId xmlns:a16="http://schemas.microsoft.com/office/drawing/2014/main" id="{EC9EED0F-A057-4063-908E-2FA8B337A0F9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03" name="pl700">
              <a:extLst>
                <a:ext uri="{FF2B5EF4-FFF2-40B4-BE49-F238E27FC236}">
                  <a16:creationId xmlns:a16="http://schemas.microsoft.com/office/drawing/2014/main" id="{6DA35753-4A60-430D-8F83-F0D7E8D2672F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04" name="pl701">
              <a:extLst>
                <a:ext uri="{FF2B5EF4-FFF2-40B4-BE49-F238E27FC236}">
                  <a16:creationId xmlns:a16="http://schemas.microsoft.com/office/drawing/2014/main" id="{FA47A0A7-D458-48E1-B678-6936C2E50897}"/>
                </a:ext>
              </a:extLst>
            </p:cNvPr>
            <p:cNvSpPr/>
            <p:nvPr/>
          </p:nvSpPr>
          <p:spPr>
            <a:xfrm>
              <a:off x="753887" y="128457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05" name="pl702">
              <a:extLst>
                <a:ext uri="{FF2B5EF4-FFF2-40B4-BE49-F238E27FC236}">
                  <a16:creationId xmlns:a16="http://schemas.microsoft.com/office/drawing/2014/main" id="{28620EFA-6F11-4185-9258-BAF608FD978E}"/>
                </a:ext>
              </a:extLst>
            </p:cNvPr>
            <p:cNvSpPr/>
            <p:nvPr/>
          </p:nvSpPr>
          <p:spPr>
            <a:xfrm>
              <a:off x="753887" y="128457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06" name="pl703">
              <a:extLst>
                <a:ext uri="{FF2B5EF4-FFF2-40B4-BE49-F238E27FC236}">
                  <a16:creationId xmlns:a16="http://schemas.microsoft.com/office/drawing/2014/main" id="{37F4E850-6510-467D-96A3-67D3389D10E7}"/>
                </a:ext>
              </a:extLst>
            </p:cNvPr>
            <p:cNvSpPr/>
            <p:nvPr/>
          </p:nvSpPr>
          <p:spPr>
            <a:xfrm>
              <a:off x="753887" y="843095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441475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07" name="pl704">
              <a:extLst>
                <a:ext uri="{FF2B5EF4-FFF2-40B4-BE49-F238E27FC236}">
                  <a16:creationId xmlns:a16="http://schemas.microsoft.com/office/drawing/2014/main" id="{FD087D17-4A0C-4777-96A5-4A75E2493D22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662213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08" name="pl705">
              <a:extLst>
                <a:ext uri="{FF2B5EF4-FFF2-40B4-BE49-F238E27FC236}">
                  <a16:creationId xmlns:a16="http://schemas.microsoft.com/office/drawing/2014/main" id="{16506398-75A0-48A2-814B-28FFDA6CE5DB}"/>
                </a:ext>
              </a:extLst>
            </p:cNvPr>
            <p:cNvSpPr/>
            <p:nvPr/>
          </p:nvSpPr>
          <p:spPr>
            <a:xfrm>
              <a:off x="753887" y="150530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441475"/>
                  </a:lnTo>
                  <a:lnTo>
                    <a:pt x="1898271" y="1103689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09" name="pl706">
              <a:extLst>
                <a:ext uri="{FF2B5EF4-FFF2-40B4-BE49-F238E27FC236}">
                  <a16:creationId xmlns:a16="http://schemas.microsoft.com/office/drawing/2014/main" id="{45EC49D8-5361-452E-BF1C-9CEA41A51CA3}"/>
                </a:ext>
              </a:extLst>
            </p:cNvPr>
            <p:cNvSpPr/>
            <p:nvPr/>
          </p:nvSpPr>
          <p:spPr>
            <a:xfrm>
              <a:off x="753887" y="1284571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662213"/>
                  </a:lnTo>
                  <a:lnTo>
                    <a:pt x="1898271" y="662213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10" name="pl707">
              <a:extLst>
                <a:ext uri="{FF2B5EF4-FFF2-40B4-BE49-F238E27FC236}">
                  <a16:creationId xmlns:a16="http://schemas.microsoft.com/office/drawing/2014/main" id="{7FD4C1D6-6FAF-45EF-B73E-C697825AA440}"/>
                </a:ext>
              </a:extLst>
            </p:cNvPr>
            <p:cNvSpPr/>
            <p:nvPr/>
          </p:nvSpPr>
          <p:spPr>
            <a:xfrm>
              <a:off x="753887" y="1284571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662213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11" name="pl708">
              <a:extLst>
                <a:ext uri="{FF2B5EF4-FFF2-40B4-BE49-F238E27FC236}">
                  <a16:creationId xmlns:a16="http://schemas.microsoft.com/office/drawing/2014/main" id="{33B51DD4-8AA9-4D58-9CBC-458F547389BE}"/>
                </a:ext>
              </a:extLst>
            </p:cNvPr>
            <p:cNvSpPr/>
            <p:nvPr/>
          </p:nvSpPr>
          <p:spPr>
            <a:xfrm>
              <a:off x="753887" y="1946785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12" name="pl709">
              <a:extLst>
                <a:ext uri="{FF2B5EF4-FFF2-40B4-BE49-F238E27FC236}">
                  <a16:creationId xmlns:a16="http://schemas.microsoft.com/office/drawing/2014/main" id="{3EE8BDFC-4D83-454A-BFCD-AB99B4639631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13" name="pl710">
              <a:extLst>
                <a:ext uri="{FF2B5EF4-FFF2-40B4-BE49-F238E27FC236}">
                  <a16:creationId xmlns:a16="http://schemas.microsoft.com/office/drawing/2014/main" id="{EFE45D0A-16BD-4706-AD04-0BE0CD4530EC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220737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14" name="pl711">
              <a:extLst>
                <a:ext uri="{FF2B5EF4-FFF2-40B4-BE49-F238E27FC236}">
                  <a16:creationId xmlns:a16="http://schemas.microsoft.com/office/drawing/2014/main" id="{F108D922-D30F-437C-AFE4-04CCD08B21EB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15" name="pl712">
              <a:extLst>
                <a:ext uri="{FF2B5EF4-FFF2-40B4-BE49-F238E27FC236}">
                  <a16:creationId xmlns:a16="http://schemas.microsoft.com/office/drawing/2014/main" id="{6331D907-1829-40C6-A803-7CF9D267F554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16" name="pl713">
              <a:extLst>
                <a:ext uri="{FF2B5EF4-FFF2-40B4-BE49-F238E27FC236}">
                  <a16:creationId xmlns:a16="http://schemas.microsoft.com/office/drawing/2014/main" id="{088F81B3-962B-4803-B8E0-3D5767A84552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662213"/>
                  </a:lnTo>
                  <a:lnTo>
                    <a:pt x="1898271" y="662213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17" name="pl714">
              <a:extLst>
                <a:ext uri="{FF2B5EF4-FFF2-40B4-BE49-F238E27FC236}">
                  <a16:creationId xmlns:a16="http://schemas.microsoft.com/office/drawing/2014/main" id="{FF9495BC-09FE-4A45-A8B0-73F3D7BC0FFE}"/>
                </a:ext>
              </a:extLst>
            </p:cNvPr>
            <p:cNvSpPr/>
            <p:nvPr/>
          </p:nvSpPr>
          <p:spPr>
            <a:xfrm>
              <a:off x="753887" y="260899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18" name="pl715">
              <a:extLst>
                <a:ext uri="{FF2B5EF4-FFF2-40B4-BE49-F238E27FC236}">
                  <a16:creationId xmlns:a16="http://schemas.microsoft.com/office/drawing/2014/main" id="{DA939220-02A0-4E5E-91BC-29CCA511D69C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19" name="pl716">
              <a:extLst>
                <a:ext uri="{FF2B5EF4-FFF2-40B4-BE49-F238E27FC236}">
                  <a16:creationId xmlns:a16="http://schemas.microsoft.com/office/drawing/2014/main" id="{79395F11-0A45-4602-9C85-5623F1237F5C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441475"/>
                  </a:lnTo>
                  <a:lnTo>
                    <a:pt x="1898271" y="662213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20" name="pl717">
              <a:extLst>
                <a:ext uri="{FF2B5EF4-FFF2-40B4-BE49-F238E27FC236}">
                  <a16:creationId xmlns:a16="http://schemas.microsoft.com/office/drawing/2014/main" id="{174435DD-8990-4D25-9539-D2B2DCA3FDB1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21" name="pl718">
              <a:extLst>
                <a:ext uri="{FF2B5EF4-FFF2-40B4-BE49-F238E27FC236}">
                  <a16:creationId xmlns:a16="http://schemas.microsoft.com/office/drawing/2014/main" id="{DF41BB5E-A8C8-4829-8DED-3DA215C85735}"/>
                </a:ext>
              </a:extLst>
            </p:cNvPr>
            <p:cNvSpPr/>
            <p:nvPr/>
          </p:nvSpPr>
          <p:spPr>
            <a:xfrm>
              <a:off x="753887" y="150530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220737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22" name="pl719">
              <a:extLst>
                <a:ext uri="{FF2B5EF4-FFF2-40B4-BE49-F238E27FC236}">
                  <a16:creationId xmlns:a16="http://schemas.microsoft.com/office/drawing/2014/main" id="{E872253E-E130-46D3-8F24-EF544754EC3E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220737"/>
                  </a:lnTo>
                  <a:lnTo>
                    <a:pt x="1898271" y="662213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23" name="pl720">
              <a:extLst>
                <a:ext uri="{FF2B5EF4-FFF2-40B4-BE49-F238E27FC236}">
                  <a16:creationId xmlns:a16="http://schemas.microsoft.com/office/drawing/2014/main" id="{8433C0C8-4C29-4C9F-8DCF-53116F638057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24" name="pl721">
              <a:extLst>
                <a:ext uri="{FF2B5EF4-FFF2-40B4-BE49-F238E27FC236}">
                  <a16:creationId xmlns:a16="http://schemas.microsoft.com/office/drawing/2014/main" id="{4D34C1F9-AB03-49B2-B80A-2622AFD1130C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25" name="pl722">
              <a:extLst>
                <a:ext uri="{FF2B5EF4-FFF2-40B4-BE49-F238E27FC236}">
                  <a16:creationId xmlns:a16="http://schemas.microsoft.com/office/drawing/2014/main" id="{54F96CD8-3E24-4950-91DD-2F62C4545990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28" name="pl723">
              <a:extLst>
                <a:ext uri="{FF2B5EF4-FFF2-40B4-BE49-F238E27FC236}">
                  <a16:creationId xmlns:a16="http://schemas.microsoft.com/office/drawing/2014/main" id="{4F37618D-5722-46B8-B36D-EBEAD4F8FCBF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29" name="pl724">
              <a:extLst>
                <a:ext uri="{FF2B5EF4-FFF2-40B4-BE49-F238E27FC236}">
                  <a16:creationId xmlns:a16="http://schemas.microsoft.com/office/drawing/2014/main" id="{57EB9A36-1B81-4ED2-BB1D-B82F37A61798}"/>
                </a:ext>
              </a:extLst>
            </p:cNvPr>
            <p:cNvSpPr/>
            <p:nvPr/>
          </p:nvSpPr>
          <p:spPr>
            <a:xfrm>
              <a:off x="753887" y="2167523"/>
              <a:ext cx="1898271" cy="220737"/>
            </a:xfrm>
            <a:custGeom>
              <a:avLst/>
              <a:gdLst/>
              <a:ahLst/>
              <a:cxnLst/>
              <a:rect l="0" t="0" r="0" b="0"/>
              <a:pathLst>
                <a:path w="1898271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30" name="pl725">
              <a:extLst>
                <a:ext uri="{FF2B5EF4-FFF2-40B4-BE49-F238E27FC236}">
                  <a16:creationId xmlns:a16="http://schemas.microsoft.com/office/drawing/2014/main" id="{E501C6D7-4373-4F16-8220-9739AEE14F33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31" name="pl726">
              <a:extLst>
                <a:ext uri="{FF2B5EF4-FFF2-40B4-BE49-F238E27FC236}">
                  <a16:creationId xmlns:a16="http://schemas.microsoft.com/office/drawing/2014/main" id="{F174FBA8-439D-4F1A-A9FF-DA5F0FF5D5B4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32" name="pl727">
              <a:extLst>
                <a:ext uri="{FF2B5EF4-FFF2-40B4-BE49-F238E27FC236}">
                  <a16:creationId xmlns:a16="http://schemas.microsoft.com/office/drawing/2014/main" id="{F183EAAA-F093-4532-BE7C-F0A2F9FC445B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33" name="pl728">
              <a:extLst>
                <a:ext uri="{FF2B5EF4-FFF2-40B4-BE49-F238E27FC236}">
                  <a16:creationId xmlns:a16="http://schemas.microsoft.com/office/drawing/2014/main" id="{85991428-9CF3-4403-B16A-164FDD2C121F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34" name="pl729">
              <a:extLst>
                <a:ext uri="{FF2B5EF4-FFF2-40B4-BE49-F238E27FC236}">
                  <a16:creationId xmlns:a16="http://schemas.microsoft.com/office/drawing/2014/main" id="{F5BFAFEF-BC9A-4BB3-ADD3-647FE0968DBC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35" name="pl730">
              <a:extLst>
                <a:ext uri="{FF2B5EF4-FFF2-40B4-BE49-F238E27FC236}">
                  <a16:creationId xmlns:a16="http://schemas.microsoft.com/office/drawing/2014/main" id="{71B4948D-13D0-45B2-85FE-EBDA3F5AD754}"/>
                </a:ext>
              </a:extLst>
            </p:cNvPr>
            <p:cNvSpPr/>
            <p:nvPr/>
          </p:nvSpPr>
          <p:spPr>
            <a:xfrm>
              <a:off x="753887" y="150530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36" name="pl731">
              <a:extLst>
                <a:ext uri="{FF2B5EF4-FFF2-40B4-BE49-F238E27FC236}">
                  <a16:creationId xmlns:a16="http://schemas.microsoft.com/office/drawing/2014/main" id="{5DDE081B-0263-4E4B-8CCE-773F8508053C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37" name="pl732">
              <a:extLst>
                <a:ext uri="{FF2B5EF4-FFF2-40B4-BE49-F238E27FC236}">
                  <a16:creationId xmlns:a16="http://schemas.microsoft.com/office/drawing/2014/main" id="{7D8C188E-57AA-42ED-91F5-B2FB8064B263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38" name="pl733">
              <a:extLst>
                <a:ext uri="{FF2B5EF4-FFF2-40B4-BE49-F238E27FC236}">
                  <a16:creationId xmlns:a16="http://schemas.microsoft.com/office/drawing/2014/main" id="{447B3B37-3077-41A0-92D0-47F9B95A7372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39" name="pl734">
              <a:extLst>
                <a:ext uri="{FF2B5EF4-FFF2-40B4-BE49-F238E27FC236}">
                  <a16:creationId xmlns:a16="http://schemas.microsoft.com/office/drawing/2014/main" id="{B08F523C-5783-41E3-AF89-30BF8E8D9B6F}"/>
                </a:ext>
              </a:extLst>
            </p:cNvPr>
            <p:cNvSpPr/>
            <p:nvPr/>
          </p:nvSpPr>
          <p:spPr>
            <a:xfrm>
              <a:off x="753887" y="1726047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441475"/>
                  </a:moveTo>
                  <a:lnTo>
                    <a:pt x="0" y="441475"/>
                  </a:lnTo>
                  <a:lnTo>
                    <a:pt x="0" y="882951"/>
                  </a:lnTo>
                  <a:lnTo>
                    <a:pt x="0" y="882951"/>
                  </a:ln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40" name="pl735">
              <a:extLst>
                <a:ext uri="{FF2B5EF4-FFF2-40B4-BE49-F238E27FC236}">
                  <a16:creationId xmlns:a16="http://schemas.microsoft.com/office/drawing/2014/main" id="{BB52A214-B506-4B71-8214-C2B134852DE1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41" name="pl736">
              <a:extLst>
                <a:ext uri="{FF2B5EF4-FFF2-40B4-BE49-F238E27FC236}">
                  <a16:creationId xmlns:a16="http://schemas.microsoft.com/office/drawing/2014/main" id="{EB32659E-9C7D-4734-A3FB-1D9A7C306FD1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42" name="pl737">
              <a:extLst>
                <a:ext uri="{FF2B5EF4-FFF2-40B4-BE49-F238E27FC236}">
                  <a16:creationId xmlns:a16="http://schemas.microsoft.com/office/drawing/2014/main" id="{B29FAFBC-C8DE-4629-A1E2-04D8C5E672FC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43" name="pl738">
              <a:extLst>
                <a:ext uri="{FF2B5EF4-FFF2-40B4-BE49-F238E27FC236}">
                  <a16:creationId xmlns:a16="http://schemas.microsoft.com/office/drawing/2014/main" id="{67A9C83B-AD91-4BF7-9FED-B4540F75E582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44" name="pl739">
              <a:extLst>
                <a:ext uri="{FF2B5EF4-FFF2-40B4-BE49-F238E27FC236}">
                  <a16:creationId xmlns:a16="http://schemas.microsoft.com/office/drawing/2014/main" id="{4317992E-A53A-4DA5-A86F-36500D7595A4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45" name="pl740">
              <a:extLst>
                <a:ext uri="{FF2B5EF4-FFF2-40B4-BE49-F238E27FC236}">
                  <a16:creationId xmlns:a16="http://schemas.microsoft.com/office/drawing/2014/main" id="{3CB25D3B-8C59-48DF-B893-D84B15E71655}"/>
                </a:ext>
              </a:extLst>
            </p:cNvPr>
            <p:cNvSpPr/>
            <p:nvPr/>
          </p:nvSpPr>
          <p:spPr>
            <a:xfrm>
              <a:off x="753887" y="106383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46" name="pl741">
              <a:extLst>
                <a:ext uri="{FF2B5EF4-FFF2-40B4-BE49-F238E27FC236}">
                  <a16:creationId xmlns:a16="http://schemas.microsoft.com/office/drawing/2014/main" id="{2D1AAD33-1889-4E11-97B8-54319C3D2105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47" name="pl742">
              <a:extLst>
                <a:ext uri="{FF2B5EF4-FFF2-40B4-BE49-F238E27FC236}">
                  <a16:creationId xmlns:a16="http://schemas.microsoft.com/office/drawing/2014/main" id="{49A5D083-F0EF-430E-99AE-DF25049B6C9D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48" name="pl743">
              <a:extLst>
                <a:ext uri="{FF2B5EF4-FFF2-40B4-BE49-F238E27FC236}">
                  <a16:creationId xmlns:a16="http://schemas.microsoft.com/office/drawing/2014/main" id="{7D027468-0C3C-41B8-9AB5-4BFCF2AD297D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49" name="pl744">
              <a:extLst>
                <a:ext uri="{FF2B5EF4-FFF2-40B4-BE49-F238E27FC236}">
                  <a16:creationId xmlns:a16="http://schemas.microsoft.com/office/drawing/2014/main" id="{D725C831-F511-4846-A44D-E7239A6B9D90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50" name="pl745">
              <a:extLst>
                <a:ext uri="{FF2B5EF4-FFF2-40B4-BE49-F238E27FC236}">
                  <a16:creationId xmlns:a16="http://schemas.microsoft.com/office/drawing/2014/main" id="{47185944-1314-41AC-A14B-95ED5F6F3B1C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51" name="pl746">
              <a:extLst>
                <a:ext uri="{FF2B5EF4-FFF2-40B4-BE49-F238E27FC236}">
                  <a16:creationId xmlns:a16="http://schemas.microsoft.com/office/drawing/2014/main" id="{BEF9D4F9-2956-43C6-92E3-F90361F520FE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52" name="pl747">
              <a:extLst>
                <a:ext uri="{FF2B5EF4-FFF2-40B4-BE49-F238E27FC236}">
                  <a16:creationId xmlns:a16="http://schemas.microsoft.com/office/drawing/2014/main" id="{A3870214-87AE-4F85-BBFD-1EC264646436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53" name="pl748">
              <a:extLst>
                <a:ext uri="{FF2B5EF4-FFF2-40B4-BE49-F238E27FC236}">
                  <a16:creationId xmlns:a16="http://schemas.microsoft.com/office/drawing/2014/main" id="{73EAF9F6-7B82-4E8C-8271-959097E02D87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54" name="pl749">
              <a:extLst>
                <a:ext uri="{FF2B5EF4-FFF2-40B4-BE49-F238E27FC236}">
                  <a16:creationId xmlns:a16="http://schemas.microsoft.com/office/drawing/2014/main" id="{DE7DE798-47EE-4099-94F2-022F6296EBA5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55" name="pl750">
              <a:extLst>
                <a:ext uri="{FF2B5EF4-FFF2-40B4-BE49-F238E27FC236}">
                  <a16:creationId xmlns:a16="http://schemas.microsoft.com/office/drawing/2014/main" id="{7D4CBD54-0750-4151-A57C-05E614D6A6A6}"/>
                </a:ext>
              </a:extLst>
            </p:cNvPr>
            <p:cNvSpPr/>
            <p:nvPr/>
          </p:nvSpPr>
          <p:spPr>
            <a:xfrm>
              <a:off x="753887" y="1726047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56" name="pl751">
              <a:extLst>
                <a:ext uri="{FF2B5EF4-FFF2-40B4-BE49-F238E27FC236}">
                  <a16:creationId xmlns:a16="http://schemas.microsoft.com/office/drawing/2014/main" id="{F4EFAC45-B8BE-4241-A971-30B2F069C79D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57" name="pl752">
              <a:extLst>
                <a:ext uri="{FF2B5EF4-FFF2-40B4-BE49-F238E27FC236}">
                  <a16:creationId xmlns:a16="http://schemas.microsoft.com/office/drawing/2014/main" id="{536B7EEA-3249-4899-9B47-89D68EC2CBB5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58" name="pl753">
              <a:extLst>
                <a:ext uri="{FF2B5EF4-FFF2-40B4-BE49-F238E27FC236}">
                  <a16:creationId xmlns:a16="http://schemas.microsoft.com/office/drawing/2014/main" id="{9C60B32A-CA34-4E73-BF6B-ABDB1D24AA14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59" name="pl754">
              <a:extLst>
                <a:ext uri="{FF2B5EF4-FFF2-40B4-BE49-F238E27FC236}">
                  <a16:creationId xmlns:a16="http://schemas.microsoft.com/office/drawing/2014/main" id="{2F0ECCE5-F230-4435-B954-24A00717DDBF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60" name="pl755">
              <a:extLst>
                <a:ext uri="{FF2B5EF4-FFF2-40B4-BE49-F238E27FC236}">
                  <a16:creationId xmlns:a16="http://schemas.microsoft.com/office/drawing/2014/main" id="{F7E3D9C5-374E-4C8A-BC10-9C5940126CA3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61" name="pl756">
              <a:extLst>
                <a:ext uri="{FF2B5EF4-FFF2-40B4-BE49-F238E27FC236}">
                  <a16:creationId xmlns:a16="http://schemas.microsoft.com/office/drawing/2014/main" id="{22AD341B-1A5D-4D53-ABE0-7CAE10CD77D8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62" name="pl757">
              <a:extLst>
                <a:ext uri="{FF2B5EF4-FFF2-40B4-BE49-F238E27FC236}">
                  <a16:creationId xmlns:a16="http://schemas.microsoft.com/office/drawing/2014/main" id="{9CC48829-DC42-4ED5-BF97-DA6D3FA96C55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63" name="pl758">
              <a:extLst>
                <a:ext uri="{FF2B5EF4-FFF2-40B4-BE49-F238E27FC236}">
                  <a16:creationId xmlns:a16="http://schemas.microsoft.com/office/drawing/2014/main" id="{FF8BB5C3-136B-4C1C-BD46-A3D14AE68E56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64" name="pl759">
              <a:extLst>
                <a:ext uri="{FF2B5EF4-FFF2-40B4-BE49-F238E27FC236}">
                  <a16:creationId xmlns:a16="http://schemas.microsoft.com/office/drawing/2014/main" id="{825D0AF7-D233-494A-8436-676AE54CD8E9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65" name="pl760">
              <a:extLst>
                <a:ext uri="{FF2B5EF4-FFF2-40B4-BE49-F238E27FC236}">
                  <a16:creationId xmlns:a16="http://schemas.microsoft.com/office/drawing/2014/main" id="{1DA96FE9-7B13-4114-A849-8D0868269108}"/>
                </a:ext>
              </a:extLst>
            </p:cNvPr>
            <p:cNvSpPr/>
            <p:nvPr/>
          </p:nvSpPr>
          <p:spPr>
            <a:xfrm>
              <a:off x="753887" y="128457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66" name="pl761">
              <a:extLst>
                <a:ext uri="{FF2B5EF4-FFF2-40B4-BE49-F238E27FC236}">
                  <a16:creationId xmlns:a16="http://schemas.microsoft.com/office/drawing/2014/main" id="{3808B19A-CDD3-4780-908F-DA2803450FCE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67" name="pl762">
              <a:extLst>
                <a:ext uri="{FF2B5EF4-FFF2-40B4-BE49-F238E27FC236}">
                  <a16:creationId xmlns:a16="http://schemas.microsoft.com/office/drawing/2014/main" id="{04644AD6-F832-4AA4-AE26-8D84097C9AE8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68" name="pl763">
              <a:extLst>
                <a:ext uri="{FF2B5EF4-FFF2-40B4-BE49-F238E27FC236}">
                  <a16:creationId xmlns:a16="http://schemas.microsoft.com/office/drawing/2014/main" id="{D3C994CD-FB52-4389-8CF7-47410033B93A}"/>
                </a:ext>
              </a:extLst>
            </p:cNvPr>
            <p:cNvSpPr/>
            <p:nvPr/>
          </p:nvSpPr>
          <p:spPr>
            <a:xfrm>
              <a:off x="753887" y="1284571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69" name="pl764">
              <a:extLst>
                <a:ext uri="{FF2B5EF4-FFF2-40B4-BE49-F238E27FC236}">
                  <a16:creationId xmlns:a16="http://schemas.microsoft.com/office/drawing/2014/main" id="{44BFE145-9311-41AA-8C99-188E4233CE3C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70" name="pl765">
              <a:extLst>
                <a:ext uri="{FF2B5EF4-FFF2-40B4-BE49-F238E27FC236}">
                  <a16:creationId xmlns:a16="http://schemas.microsoft.com/office/drawing/2014/main" id="{E4CED7A5-9FBE-4EF1-A329-9D40A035C23F}"/>
                </a:ext>
              </a:extLst>
            </p:cNvPr>
            <p:cNvSpPr/>
            <p:nvPr/>
          </p:nvSpPr>
          <p:spPr>
            <a:xfrm>
              <a:off x="753887" y="1284571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71" name="pl766">
              <a:extLst>
                <a:ext uri="{FF2B5EF4-FFF2-40B4-BE49-F238E27FC236}">
                  <a16:creationId xmlns:a16="http://schemas.microsoft.com/office/drawing/2014/main" id="{75FC691E-3B7F-4C07-9F2D-89E7CBA25F8E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72" name="pl767">
              <a:extLst>
                <a:ext uri="{FF2B5EF4-FFF2-40B4-BE49-F238E27FC236}">
                  <a16:creationId xmlns:a16="http://schemas.microsoft.com/office/drawing/2014/main" id="{C27AC521-1D45-43D0-9570-96AB1DBAD0BD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73" name="pl768">
              <a:extLst>
                <a:ext uri="{FF2B5EF4-FFF2-40B4-BE49-F238E27FC236}">
                  <a16:creationId xmlns:a16="http://schemas.microsoft.com/office/drawing/2014/main" id="{F3255681-18F3-4146-9E5F-85940627A474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74" name="pl769">
              <a:extLst>
                <a:ext uri="{FF2B5EF4-FFF2-40B4-BE49-F238E27FC236}">
                  <a16:creationId xmlns:a16="http://schemas.microsoft.com/office/drawing/2014/main" id="{FB3D1598-34C7-44AA-B133-F4D5FEA33270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75" name="pl770">
              <a:extLst>
                <a:ext uri="{FF2B5EF4-FFF2-40B4-BE49-F238E27FC236}">
                  <a16:creationId xmlns:a16="http://schemas.microsoft.com/office/drawing/2014/main" id="{0A140EEE-5CA9-4CDC-9B15-366497690055}"/>
                </a:ext>
              </a:extLst>
            </p:cNvPr>
            <p:cNvSpPr/>
            <p:nvPr/>
          </p:nvSpPr>
          <p:spPr>
            <a:xfrm>
              <a:off x="753887" y="1284571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76" name="pl771">
              <a:extLst>
                <a:ext uri="{FF2B5EF4-FFF2-40B4-BE49-F238E27FC236}">
                  <a16:creationId xmlns:a16="http://schemas.microsoft.com/office/drawing/2014/main" id="{70327C5C-EAE5-423F-8B02-12031DC4A55B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77" name="pl772">
              <a:extLst>
                <a:ext uri="{FF2B5EF4-FFF2-40B4-BE49-F238E27FC236}">
                  <a16:creationId xmlns:a16="http://schemas.microsoft.com/office/drawing/2014/main" id="{B5DCE806-121C-43C8-BC43-AB5AD5B23776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78" name="pl773">
              <a:extLst>
                <a:ext uri="{FF2B5EF4-FFF2-40B4-BE49-F238E27FC236}">
                  <a16:creationId xmlns:a16="http://schemas.microsoft.com/office/drawing/2014/main" id="{C1603260-C3E7-4664-9B2E-DEE54B3FC1CE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79" name="pl774">
              <a:extLst>
                <a:ext uri="{FF2B5EF4-FFF2-40B4-BE49-F238E27FC236}">
                  <a16:creationId xmlns:a16="http://schemas.microsoft.com/office/drawing/2014/main" id="{19D30ACE-36E6-453B-B4A2-3463D69C4735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80" name="pl775">
              <a:extLst>
                <a:ext uri="{FF2B5EF4-FFF2-40B4-BE49-F238E27FC236}">
                  <a16:creationId xmlns:a16="http://schemas.microsoft.com/office/drawing/2014/main" id="{4FDEB1E5-6049-4069-8497-8B3AA2FB6411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81" name="pl776">
              <a:extLst>
                <a:ext uri="{FF2B5EF4-FFF2-40B4-BE49-F238E27FC236}">
                  <a16:creationId xmlns:a16="http://schemas.microsoft.com/office/drawing/2014/main" id="{0A6BBE9A-09A9-4167-A6DF-61CF4A4281BA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82" name="pl777">
              <a:extLst>
                <a:ext uri="{FF2B5EF4-FFF2-40B4-BE49-F238E27FC236}">
                  <a16:creationId xmlns:a16="http://schemas.microsoft.com/office/drawing/2014/main" id="{B3DA0D62-2790-408F-8889-D68174BCFC61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83" name="pl778">
              <a:extLst>
                <a:ext uri="{FF2B5EF4-FFF2-40B4-BE49-F238E27FC236}">
                  <a16:creationId xmlns:a16="http://schemas.microsoft.com/office/drawing/2014/main" id="{4662A248-EA4F-4BE6-AA50-0848F584D691}"/>
                </a:ext>
              </a:extLst>
            </p:cNvPr>
            <p:cNvSpPr/>
            <p:nvPr/>
          </p:nvSpPr>
          <p:spPr>
            <a:xfrm>
              <a:off x="753887" y="172604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84" name="pl779">
              <a:extLst>
                <a:ext uri="{FF2B5EF4-FFF2-40B4-BE49-F238E27FC236}">
                  <a16:creationId xmlns:a16="http://schemas.microsoft.com/office/drawing/2014/main" id="{8118C0DA-647E-41E8-B402-DD2FCB3E45F9}"/>
                </a:ext>
              </a:extLst>
            </p:cNvPr>
            <p:cNvSpPr/>
            <p:nvPr/>
          </p:nvSpPr>
          <p:spPr>
            <a:xfrm>
              <a:off x="753887" y="150530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662213"/>
                  </a:lnTo>
                  <a:lnTo>
                    <a:pt x="3796543" y="882951"/>
                  </a:lnTo>
                  <a:lnTo>
                    <a:pt x="4745679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85" name="pl780">
              <a:extLst>
                <a:ext uri="{FF2B5EF4-FFF2-40B4-BE49-F238E27FC236}">
                  <a16:creationId xmlns:a16="http://schemas.microsoft.com/office/drawing/2014/main" id="{E45BDE19-F1F5-4FB8-B7EB-ECD314790AA1}"/>
                </a:ext>
              </a:extLst>
            </p:cNvPr>
            <p:cNvSpPr/>
            <p:nvPr/>
          </p:nvSpPr>
          <p:spPr>
            <a:xfrm>
              <a:off x="753887" y="1284571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0"/>
                  </a:moveTo>
                  <a:lnTo>
                    <a:pt x="949135" y="882951"/>
                  </a:lnTo>
                  <a:lnTo>
                    <a:pt x="1898271" y="882951"/>
                  </a:lnTo>
                  <a:lnTo>
                    <a:pt x="2847407" y="220737"/>
                  </a:lnTo>
                  <a:lnTo>
                    <a:pt x="3796543" y="441475"/>
                  </a:lnTo>
                  <a:lnTo>
                    <a:pt x="4745679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86" name="pl781">
              <a:extLst>
                <a:ext uri="{FF2B5EF4-FFF2-40B4-BE49-F238E27FC236}">
                  <a16:creationId xmlns:a16="http://schemas.microsoft.com/office/drawing/2014/main" id="{883B48C4-9021-4ECF-8E69-FCD8DD44EFEB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  <a:lnTo>
                    <a:pt x="3796543" y="441475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87" name="pl782">
              <a:extLst>
                <a:ext uri="{FF2B5EF4-FFF2-40B4-BE49-F238E27FC236}">
                  <a16:creationId xmlns:a16="http://schemas.microsoft.com/office/drawing/2014/main" id="{76D26802-E212-4922-A63A-8BF97D0B34EF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0"/>
                  </a:moveTo>
                  <a:lnTo>
                    <a:pt x="949135" y="220737"/>
                  </a:lnTo>
                  <a:lnTo>
                    <a:pt x="1898271" y="662213"/>
                  </a:lnTo>
                  <a:lnTo>
                    <a:pt x="2847407" y="882951"/>
                  </a:lnTo>
                  <a:lnTo>
                    <a:pt x="3796543" y="882951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88" name="pl783">
              <a:extLst>
                <a:ext uri="{FF2B5EF4-FFF2-40B4-BE49-F238E27FC236}">
                  <a16:creationId xmlns:a16="http://schemas.microsoft.com/office/drawing/2014/main" id="{B107D987-AC3B-47CA-88BD-80C3903F9890}"/>
                </a:ext>
              </a:extLst>
            </p:cNvPr>
            <p:cNvSpPr/>
            <p:nvPr/>
          </p:nvSpPr>
          <p:spPr>
            <a:xfrm>
              <a:off x="753887" y="1284571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662213"/>
                  </a:moveTo>
                  <a:lnTo>
                    <a:pt x="949135" y="0"/>
                  </a:lnTo>
                  <a:lnTo>
                    <a:pt x="1898271" y="1324427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89" name="pl784">
              <a:extLst>
                <a:ext uri="{FF2B5EF4-FFF2-40B4-BE49-F238E27FC236}">
                  <a16:creationId xmlns:a16="http://schemas.microsoft.com/office/drawing/2014/main" id="{E2756196-3EB8-41E7-B12F-D4EB6964302E}"/>
                </a:ext>
              </a:extLst>
            </p:cNvPr>
            <p:cNvSpPr/>
            <p:nvPr/>
          </p:nvSpPr>
          <p:spPr>
            <a:xfrm>
              <a:off x="753887" y="1063833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1103689"/>
                  </a:moveTo>
                  <a:lnTo>
                    <a:pt x="949135" y="0"/>
                  </a:lnTo>
                  <a:lnTo>
                    <a:pt x="1898271" y="1324427"/>
                  </a:lnTo>
                  <a:lnTo>
                    <a:pt x="284740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90" name="pl785">
              <a:extLst>
                <a:ext uri="{FF2B5EF4-FFF2-40B4-BE49-F238E27FC236}">
                  <a16:creationId xmlns:a16="http://schemas.microsoft.com/office/drawing/2014/main" id="{37EA5D9D-2F0C-4372-8624-99D1F2D4B8F1}"/>
                </a:ext>
              </a:extLst>
            </p:cNvPr>
            <p:cNvSpPr/>
            <p:nvPr/>
          </p:nvSpPr>
          <p:spPr>
            <a:xfrm>
              <a:off x="753887" y="1505309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882951"/>
                  </a:lnTo>
                  <a:lnTo>
                    <a:pt x="3796543" y="662213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91" name="pl786">
              <a:extLst>
                <a:ext uri="{FF2B5EF4-FFF2-40B4-BE49-F238E27FC236}">
                  <a16:creationId xmlns:a16="http://schemas.microsoft.com/office/drawing/2014/main" id="{06D0C83B-4AFC-4FB3-A664-DDB16B1A2616}"/>
                </a:ext>
              </a:extLst>
            </p:cNvPr>
            <p:cNvSpPr/>
            <p:nvPr/>
          </p:nvSpPr>
          <p:spPr>
            <a:xfrm>
              <a:off x="753887" y="1063833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1324427"/>
                  </a:moveTo>
                  <a:lnTo>
                    <a:pt x="949135" y="662213"/>
                  </a:lnTo>
                  <a:lnTo>
                    <a:pt x="1898271" y="1103689"/>
                  </a:lnTo>
                  <a:lnTo>
                    <a:pt x="2847407" y="1324427"/>
                  </a:lnTo>
                  <a:lnTo>
                    <a:pt x="3796543" y="0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92" name="pl787">
              <a:extLst>
                <a:ext uri="{FF2B5EF4-FFF2-40B4-BE49-F238E27FC236}">
                  <a16:creationId xmlns:a16="http://schemas.microsoft.com/office/drawing/2014/main" id="{2EFBC990-CD4E-4BB8-80FB-7B381D4BD881}"/>
                </a:ext>
              </a:extLst>
            </p:cNvPr>
            <p:cNvSpPr/>
            <p:nvPr/>
          </p:nvSpPr>
          <p:spPr>
            <a:xfrm>
              <a:off x="753887" y="1284571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1324427"/>
                  </a:moveTo>
                  <a:lnTo>
                    <a:pt x="949135" y="0"/>
                  </a:lnTo>
                  <a:lnTo>
                    <a:pt x="1898271" y="1103689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93" name="pl788">
              <a:extLst>
                <a:ext uri="{FF2B5EF4-FFF2-40B4-BE49-F238E27FC236}">
                  <a16:creationId xmlns:a16="http://schemas.microsoft.com/office/drawing/2014/main" id="{A92131D5-19B4-4A42-9698-C47931739574}"/>
                </a:ext>
              </a:extLst>
            </p:cNvPr>
            <p:cNvSpPr/>
            <p:nvPr/>
          </p:nvSpPr>
          <p:spPr>
            <a:xfrm>
              <a:off x="753887" y="1063833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662213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94" name="pl789">
              <a:extLst>
                <a:ext uri="{FF2B5EF4-FFF2-40B4-BE49-F238E27FC236}">
                  <a16:creationId xmlns:a16="http://schemas.microsoft.com/office/drawing/2014/main" id="{C2F438D0-DBEB-4C25-8220-93B412B1B629}"/>
                </a:ext>
              </a:extLst>
            </p:cNvPr>
            <p:cNvSpPr/>
            <p:nvPr/>
          </p:nvSpPr>
          <p:spPr>
            <a:xfrm>
              <a:off x="753887" y="150530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882951"/>
                  </a:moveTo>
                  <a:lnTo>
                    <a:pt x="949135" y="0"/>
                  </a:lnTo>
                  <a:lnTo>
                    <a:pt x="1898271" y="1103689"/>
                  </a:lnTo>
                  <a:lnTo>
                    <a:pt x="2847407" y="441475"/>
                  </a:lnTo>
                  <a:lnTo>
                    <a:pt x="3796543" y="1103689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95" name="pl790">
              <a:extLst>
                <a:ext uri="{FF2B5EF4-FFF2-40B4-BE49-F238E27FC236}">
                  <a16:creationId xmlns:a16="http://schemas.microsoft.com/office/drawing/2014/main" id="{2C706D5B-2EA6-4BA2-8B42-80C6BD3ECBB9}"/>
                </a:ext>
              </a:extLst>
            </p:cNvPr>
            <p:cNvSpPr/>
            <p:nvPr/>
          </p:nvSpPr>
          <p:spPr>
            <a:xfrm>
              <a:off x="753887" y="1284571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1324427"/>
                  </a:moveTo>
                  <a:lnTo>
                    <a:pt x="949135" y="441475"/>
                  </a:lnTo>
                  <a:lnTo>
                    <a:pt x="1898271" y="132442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96" name="pl791">
              <a:extLst>
                <a:ext uri="{FF2B5EF4-FFF2-40B4-BE49-F238E27FC236}">
                  <a16:creationId xmlns:a16="http://schemas.microsoft.com/office/drawing/2014/main" id="{434E71C6-14B0-450C-A095-168A89516240}"/>
                </a:ext>
              </a:extLst>
            </p:cNvPr>
            <p:cNvSpPr/>
            <p:nvPr/>
          </p:nvSpPr>
          <p:spPr>
            <a:xfrm>
              <a:off x="753887" y="1505309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441475"/>
                  </a:lnTo>
                  <a:lnTo>
                    <a:pt x="3796543" y="662213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97" name="pl792">
              <a:extLst>
                <a:ext uri="{FF2B5EF4-FFF2-40B4-BE49-F238E27FC236}">
                  <a16:creationId xmlns:a16="http://schemas.microsoft.com/office/drawing/2014/main" id="{4C6F4674-0FDD-4770-BD4B-1BDA59435E37}"/>
                </a:ext>
              </a:extLst>
            </p:cNvPr>
            <p:cNvSpPr/>
            <p:nvPr/>
          </p:nvSpPr>
          <p:spPr>
            <a:xfrm>
              <a:off x="753887" y="1063833"/>
              <a:ext cx="4745679" cy="1545165"/>
            </a:xfrm>
            <a:custGeom>
              <a:avLst/>
              <a:gdLst/>
              <a:ahLst/>
              <a:cxnLst/>
              <a:rect l="0" t="0" r="0" b="0"/>
              <a:pathLst>
                <a:path w="4745679" h="1545165">
                  <a:moveTo>
                    <a:pt x="0" y="1103689"/>
                  </a:moveTo>
                  <a:lnTo>
                    <a:pt x="949135" y="0"/>
                  </a:lnTo>
                  <a:lnTo>
                    <a:pt x="1898271" y="1545165"/>
                  </a:lnTo>
                  <a:lnTo>
                    <a:pt x="2847407" y="1103689"/>
                  </a:lnTo>
                  <a:lnTo>
                    <a:pt x="3796543" y="1545165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98" name="pl793">
              <a:extLst>
                <a:ext uri="{FF2B5EF4-FFF2-40B4-BE49-F238E27FC236}">
                  <a16:creationId xmlns:a16="http://schemas.microsoft.com/office/drawing/2014/main" id="{69EF0DA1-D8BF-48BE-9A98-6DF642C6E717}"/>
                </a:ext>
              </a:extLst>
            </p:cNvPr>
            <p:cNvSpPr/>
            <p:nvPr/>
          </p:nvSpPr>
          <p:spPr>
            <a:xfrm>
              <a:off x="753887" y="2388261"/>
              <a:ext cx="4745679" cy="220737"/>
            </a:xfrm>
            <a:custGeom>
              <a:avLst/>
              <a:gdLst/>
              <a:ahLst/>
              <a:cxnLst/>
              <a:rect l="0" t="0" r="0" b="0"/>
              <a:pathLst>
                <a:path w="4745679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0"/>
                  </a:lnTo>
                  <a:lnTo>
                    <a:pt x="3796543" y="220737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799" name="pl794">
              <a:extLst>
                <a:ext uri="{FF2B5EF4-FFF2-40B4-BE49-F238E27FC236}">
                  <a16:creationId xmlns:a16="http://schemas.microsoft.com/office/drawing/2014/main" id="{5A787B61-7883-4204-8BBD-C25C6DA0C59B}"/>
                </a:ext>
              </a:extLst>
            </p:cNvPr>
            <p:cNvSpPr/>
            <p:nvPr/>
          </p:nvSpPr>
          <p:spPr>
            <a:xfrm>
              <a:off x="753887" y="1284571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441475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00" name="pl795">
              <a:extLst>
                <a:ext uri="{FF2B5EF4-FFF2-40B4-BE49-F238E27FC236}">
                  <a16:creationId xmlns:a16="http://schemas.microsoft.com/office/drawing/2014/main" id="{4FB6FACD-BBA2-41A0-9F1D-C51DAAB875FD}"/>
                </a:ext>
              </a:extLst>
            </p:cNvPr>
            <p:cNvSpPr/>
            <p:nvPr/>
          </p:nvSpPr>
          <p:spPr>
            <a:xfrm>
              <a:off x="753887" y="1284571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882951"/>
                  </a:moveTo>
                  <a:lnTo>
                    <a:pt x="949135" y="0"/>
                  </a:lnTo>
                  <a:lnTo>
                    <a:pt x="1898271" y="1103689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01" name="pl796">
              <a:extLst>
                <a:ext uri="{FF2B5EF4-FFF2-40B4-BE49-F238E27FC236}">
                  <a16:creationId xmlns:a16="http://schemas.microsoft.com/office/drawing/2014/main" id="{637041BC-0DB7-42F4-A41B-08E9B8797E8C}"/>
                </a:ext>
              </a:extLst>
            </p:cNvPr>
            <p:cNvSpPr/>
            <p:nvPr/>
          </p:nvSpPr>
          <p:spPr>
            <a:xfrm>
              <a:off x="753887" y="1505309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882951"/>
                  </a:moveTo>
                  <a:lnTo>
                    <a:pt x="949135" y="882951"/>
                  </a:lnTo>
                  <a:lnTo>
                    <a:pt x="1898271" y="662213"/>
                  </a:lnTo>
                  <a:lnTo>
                    <a:pt x="2847407" y="662213"/>
                  </a:lnTo>
                  <a:lnTo>
                    <a:pt x="3796543" y="0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02" name="pl797">
              <a:extLst>
                <a:ext uri="{FF2B5EF4-FFF2-40B4-BE49-F238E27FC236}">
                  <a16:creationId xmlns:a16="http://schemas.microsoft.com/office/drawing/2014/main" id="{B789998A-C994-44D9-9C7C-D4DCD841775E}"/>
                </a:ext>
              </a:extLst>
            </p:cNvPr>
            <p:cNvSpPr/>
            <p:nvPr/>
          </p:nvSpPr>
          <p:spPr>
            <a:xfrm>
              <a:off x="753887" y="1505309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0"/>
                  </a:moveTo>
                  <a:lnTo>
                    <a:pt x="949135" y="441475"/>
                  </a:lnTo>
                  <a:lnTo>
                    <a:pt x="1898271" y="662213"/>
                  </a:lnTo>
                  <a:lnTo>
                    <a:pt x="2847407" y="662213"/>
                  </a:lnTo>
                  <a:lnTo>
                    <a:pt x="3796543" y="882951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03" name="pl798">
              <a:extLst>
                <a:ext uri="{FF2B5EF4-FFF2-40B4-BE49-F238E27FC236}">
                  <a16:creationId xmlns:a16="http://schemas.microsoft.com/office/drawing/2014/main" id="{078D5455-8C61-4870-B2CF-B9AAD0AB4946}"/>
                </a:ext>
              </a:extLst>
            </p:cNvPr>
            <p:cNvSpPr/>
            <p:nvPr/>
          </p:nvSpPr>
          <p:spPr>
            <a:xfrm>
              <a:off x="753887" y="622357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441475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04" name="pl799">
              <a:extLst>
                <a:ext uri="{FF2B5EF4-FFF2-40B4-BE49-F238E27FC236}">
                  <a16:creationId xmlns:a16="http://schemas.microsoft.com/office/drawing/2014/main" id="{A89EE89C-9703-4BEF-9125-D8FA6AE2DFEA}"/>
                </a:ext>
              </a:extLst>
            </p:cNvPr>
            <p:cNvSpPr/>
            <p:nvPr/>
          </p:nvSpPr>
          <p:spPr>
            <a:xfrm>
              <a:off x="753887" y="843095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1324427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05" name="pl800">
              <a:extLst>
                <a:ext uri="{FF2B5EF4-FFF2-40B4-BE49-F238E27FC236}">
                  <a16:creationId xmlns:a16="http://schemas.microsoft.com/office/drawing/2014/main" id="{2CC21CE0-D43F-4B88-92BF-3744518DC81E}"/>
                </a:ext>
              </a:extLst>
            </p:cNvPr>
            <p:cNvSpPr/>
            <p:nvPr/>
          </p:nvSpPr>
          <p:spPr>
            <a:xfrm>
              <a:off x="753887" y="1726047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06" name="pl801">
              <a:extLst>
                <a:ext uri="{FF2B5EF4-FFF2-40B4-BE49-F238E27FC236}">
                  <a16:creationId xmlns:a16="http://schemas.microsoft.com/office/drawing/2014/main" id="{CB64CE36-07ED-4A69-8396-C3E7388640C1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07" name="pl802">
              <a:extLst>
                <a:ext uri="{FF2B5EF4-FFF2-40B4-BE49-F238E27FC236}">
                  <a16:creationId xmlns:a16="http://schemas.microsoft.com/office/drawing/2014/main" id="{A4AB0245-6B11-4FE1-854B-7CAD573D8FCB}"/>
                </a:ext>
              </a:extLst>
            </p:cNvPr>
            <p:cNvSpPr/>
            <p:nvPr/>
          </p:nvSpPr>
          <p:spPr>
            <a:xfrm>
              <a:off x="753887" y="1505309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662213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08" name="pl803">
              <a:extLst>
                <a:ext uri="{FF2B5EF4-FFF2-40B4-BE49-F238E27FC236}">
                  <a16:creationId xmlns:a16="http://schemas.microsoft.com/office/drawing/2014/main" id="{ABDA7FD8-A243-426F-9244-82429008B1EE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09" name="pl804">
              <a:extLst>
                <a:ext uri="{FF2B5EF4-FFF2-40B4-BE49-F238E27FC236}">
                  <a16:creationId xmlns:a16="http://schemas.microsoft.com/office/drawing/2014/main" id="{FF5B77CB-2943-43CA-A838-CB4A6AD71034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10" name="pl805">
              <a:extLst>
                <a:ext uri="{FF2B5EF4-FFF2-40B4-BE49-F238E27FC236}">
                  <a16:creationId xmlns:a16="http://schemas.microsoft.com/office/drawing/2014/main" id="{B34A8B35-ECB6-47A0-9709-B85FB348FF47}"/>
                </a:ext>
              </a:extLst>
            </p:cNvPr>
            <p:cNvSpPr/>
            <p:nvPr/>
          </p:nvSpPr>
          <p:spPr>
            <a:xfrm>
              <a:off x="753887" y="2167523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11" name="pl806">
              <a:extLst>
                <a:ext uri="{FF2B5EF4-FFF2-40B4-BE49-F238E27FC236}">
                  <a16:creationId xmlns:a16="http://schemas.microsoft.com/office/drawing/2014/main" id="{E170F956-5AE4-47D4-BC04-C49B4F23DC2B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12" name="pl807">
              <a:extLst>
                <a:ext uri="{FF2B5EF4-FFF2-40B4-BE49-F238E27FC236}">
                  <a16:creationId xmlns:a16="http://schemas.microsoft.com/office/drawing/2014/main" id="{28F6F33F-D9FC-476A-A75D-1CAB61B51F32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13" name="pl808">
              <a:extLst>
                <a:ext uri="{FF2B5EF4-FFF2-40B4-BE49-F238E27FC236}">
                  <a16:creationId xmlns:a16="http://schemas.microsoft.com/office/drawing/2014/main" id="{6CC133B1-382B-4CA0-8205-949A58805903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14" name="pl809">
              <a:extLst>
                <a:ext uri="{FF2B5EF4-FFF2-40B4-BE49-F238E27FC236}">
                  <a16:creationId xmlns:a16="http://schemas.microsoft.com/office/drawing/2014/main" id="{9A041C77-6C60-4BAB-80FC-4A9417A1C1DE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15" name="pl810">
              <a:extLst>
                <a:ext uri="{FF2B5EF4-FFF2-40B4-BE49-F238E27FC236}">
                  <a16:creationId xmlns:a16="http://schemas.microsoft.com/office/drawing/2014/main" id="{89198078-28F1-4239-AB9E-82193CA076B9}"/>
                </a:ext>
              </a:extLst>
            </p:cNvPr>
            <p:cNvSpPr/>
            <p:nvPr/>
          </p:nvSpPr>
          <p:spPr>
            <a:xfrm>
              <a:off x="753887" y="1946785"/>
              <a:ext cx="1898271" cy="441475"/>
            </a:xfrm>
            <a:custGeom>
              <a:avLst/>
              <a:gdLst/>
              <a:ahLst/>
              <a:cxnLst/>
              <a:rect l="0" t="0" r="0" b="0"/>
              <a:pathLst>
                <a:path w="1898271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16" name="pl811">
              <a:extLst>
                <a:ext uri="{FF2B5EF4-FFF2-40B4-BE49-F238E27FC236}">
                  <a16:creationId xmlns:a16="http://schemas.microsoft.com/office/drawing/2014/main" id="{439291A8-1579-4FBA-B4F3-A99EB63511A7}"/>
                </a:ext>
              </a:extLst>
            </p:cNvPr>
            <p:cNvSpPr/>
            <p:nvPr/>
          </p:nvSpPr>
          <p:spPr>
            <a:xfrm>
              <a:off x="753887" y="2167523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17" name="pl812">
              <a:extLst>
                <a:ext uri="{FF2B5EF4-FFF2-40B4-BE49-F238E27FC236}">
                  <a16:creationId xmlns:a16="http://schemas.microsoft.com/office/drawing/2014/main" id="{CF7474F8-2EA7-4783-84C5-C85FF2533633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18" name="pl813">
              <a:extLst>
                <a:ext uri="{FF2B5EF4-FFF2-40B4-BE49-F238E27FC236}">
                  <a16:creationId xmlns:a16="http://schemas.microsoft.com/office/drawing/2014/main" id="{6B144A92-8971-4B15-9BE0-CC33D5026D9C}"/>
                </a:ext>
              </a:extLst>
            </p:cNvPr>
            <p:cNvSpPr/>
            <p:nvPr/>
          </p:nvSpPr>
          <p:spPr>
            <a:xfrm>
              <a:off x="753887" y="1946785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19" name="pl814">
              <a:extLst>
                <a:ext uri="{FF2B5EF4-FFF2-40B4-BE49-F238E27FC236}">
                  <a16:creationId xmlns:a16="http://schemas.microsoft.com/office/drawing/2014/main" id="{932FDF6E-E285-4DAA-9A06-A4E238D86AF7}"/>
                </a:ext>
              </a:extLst>
            </p:cNvPr>
            <p:cNvSpPr/>
            <p:nvPr/>
          </p:nvSpPr>
          <p:spPr>
            <a:xfrm>
              <a:off x="753887" y="1946785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20" name="pl815">
              <a:extLst>
                <a:ext uri="{FF2B5EF4-FFF2-40B4-BE49-F238E27FC236}">
                  <a16:creationId xmlns:a16="http://schemas.microsoft.com/office/drawing/2014/main" id="{432FB454-6AB4-494F-AFBD-00DB46406011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21" name="pl816">
              <a:extLst>
                <a:ext uri="{FF2B5EF4-FFF2-40B4-BE49-F238E27FC236}">
                  <a16:creationId xmlns:a16="http://schemas.microsoft.com/office/drawing/2014/main" id="{EA0B5988-EE29-4B85-8581-14CC18511BE9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22" name="pl817">
              <a:extLst>
                <a:ext uri="{FF2B5EF4-FFF2-40B4-BE49-F238E27FC236}">
                  <a16:creationId xmlns:a16="http://schemas.microsoft.com/office/drawing/2014/main" id="{5BB1716D-C422-4FEB-879D-8152EDBC8BAB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23" name="pl818">
              <a:extLst>
                <a:ext uri="{FF2B5EF4-FFF2-40B4-BE49-F238E27FC236}">
                  <a16:creationId xmlns:a16="http://schemas.microsoft.com/office/drawing/2014/main" id="{418D6544-0703-4350-9470-49A090006A27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24" name="pl819">
              <a:extLst>
                <a:ext uri="{FF2B5EF4-FFF2-40B4-BE49-F238E27FC236}">
                  <a16:creationId xmlns:a16="http://schemas.microsoft.com/office/drawing/2014/main" id="{70F1E915-8D09-42C9-8EE7-DBC862186B30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25" name="pl820">
              <a:extLst>
                <a:ext uri="{FF2B5EF4-FFF2-40B4-BE49-F238E27FC236}">
                  <a16:creationId xmlns:a16="http://schemas.microsoft.com/office/drawing/2014/main" id="{4007CAE3-4EED-4C58-BB95-74EDDD303240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26" name="pl821">
              <a:extLst>
                <a:ext uri="{FF2B5EF4-FFF2-40B4-BE49-F238E27FC236}">
                  <a16:creationId xmlns:a16="http://schemas.microsoft.com/office/drawing/2014/main" id="{99662AA2-6078-4208-BCAF-16CEBA21E383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441475"/>
                  </a:lnTo>
                  <a:lnTo>
                    <a:pt x="1898271" y="662213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27" name="pl822">
              <a:extLst>
                <a:ext uri="{FF2B5EF4-FFF2-40B4-BE49-F238E27FC236}">
                  <a16:creationId xmlns:a16="http://schemas.microsoft.com/office/drawing/2014/main" id="{18B4F88E-283F-48C9-BF05-06031F1A290B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28" name="pl823">
              <a:extLst>
                <a:ext uri="{FF2B5EF4-FFF2-40B4-BE49-F238E27FC236}">
                  <a16:creationId xmlns:a16="http://schemas.microsoft.com/office/drawing/2014/main" id="{5AF8D10B-4990-4113-926C-5235AD156083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29" name="pl824">
              <a:extLst>
                <a:ext uri="{FF2B5EF4-FFF2-40B4-BE49-F238E27FC236}">
                  <a16:creationId xmlns:a16="http://schemas.microsoft.com/office/drawing/2014/main" id="{3B4528CE-8230-4EA0-8395-AC2D7172FDC2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30" name="pl825">
              <a:extLst>
                <a:ext uri="{FF2B5EF4-FFF2-40B4-BE49-F238E27FC236}">
                  <a16:creationId xmlns:a16="http://schemas.microsoft.com/office/drawing/2014/main" id="{AB5017FA-0CC2-48A0-B88E-36C91AE8550A}"/>
                </a:ext>
              </a:extLst>
            </p:cNvPr>
            <p:cNvSpPr/>
            <p:nvPr/>
          </p:nvSpPr>
          <p:spPr>
            <a:xfrm>
              <a:off x="753887" y="1063833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31" name="pl826">
              <a:extLst>
                <a:ext uri="{FF2B5EF4-FFF2-40B4-BE49-F238E27FC236}">
                  <a16:creationId xmlns:a16="http://schemas.microsoft.com/office/drawing/2014/main" id="{8BEE2D21-E1C8-40B0-B77C-ECC2CA8B2F26}"/>
                </a:ext>
              </a:extLst>
            </p:cNvPr>
            <p:cNvSpPr/>
            <p:nvPr/>
          </p:nvSpPr>
          <p:spPr>
            <a:xfrm>
              <a:off x="753887" y="1505309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1103689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32" name="pl827">
              <a:extLst>
                <a:ext uri="{FF2B5EF4-FFF2-40B4-BE49-F238E27FC236}">
                  <a16:creationId xmlns:a16="http://schemas.microsoft.com/office/drawing/2014/main" id="{534165FB-CAE5-4430-8868-FEDB654A8E41}"/>
                </a:ext>
              </a:extLst>
            </p:cNvPr>
            <p:cNvSpPr/>
            <p:nvPr/>
          </p:nvSpPr>
          <p:spPr>
            <a:xfrm>
              <a:off x="753887" y="1284571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882951"/>
                  </a:moveTo>
                  <a:lnTo>
                    <a:pt x="949135" y="0"/>
                  </a:lnTo>
                  <a:lnTo>
                    <a:pt x="1898271" y="1103689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33" name="pl828">
              <a:extLst>
                <a:ext uri="{FF2B5EF4-FFF2-40B4-BE49-F238E27FC236}">
                  <a16:creationId xmlns:a16="http://schemas.microsoft.com/office/drawing/2014/main" id="{38E26FDE-2E2D-47E6-87D0-6EF0DE67B209}"/>
                </a:ext>
              </a:extLst>
            </p:cNvPr>
            <p:cNvSpPr/>
            <p:nvPr/>
          </p:nvSpPr>
          <p:spPr>
            <a:xfrm>
              <a:off x="753887" y="84309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34" name="pl829">
              <a:extLst>
                <a:ext uri="{FF2B5EF4-FFF2-40B4-BE49-F238E27FC236}">
                  <a16:creationId xmlns:a16="http://schemas.microsoft.com/office/drawing/2014/main" id="{06ECEC74-697E-4D94-830B-C59A84961822}"/>
                </a:ext>
              </a:extLst>
            </p:cNvPr>
            <p:cNvSpPr/>
            <p:nvPr/>
          </p:nvSpPr>
          <p:spPr>
            <a:xfrm>
              <a:off x="753887" y="1946785"/>
              <a:ext cx="1898271" cy="441475"/>
            </a:xfrm>
            <a:custGeom>
              <a:avLst/>
              <a:gdLst/>
              <a:ahLst/>
              <a:cxnLst/>
              <a:rect l="0" t="0" r="0" b="0"/>
              <a:pathLst>
                <a:path w="1898271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35" name="pl830">
              <a:extLst>
                <a:ext uri="{FF2B5EF4-FFF2-40B4-BE49-F238E27FC236}">
                  <a16:creationId xmlns:a16="http://schemas.microsoft.com/office/drawing/2014/main" id="{F7278762-161F-4FE2-B9C4-A99A670C8BE2}"/>
                </a:ext>
              </a:extLst>
            </p:cNvPr>
            <p:cNvSpPr/>
            <p:nvPr/>
          </p:nvSpPr>
          <p:spPr>
            <a:xfrm>
              <a:off x="753887" y="1284571"/>
              <a:ext cx="1898271" cy="1324427"/>
            </a:xfrm>
            <a:custGeom>
              <a:avLst/>
              <a:gdLst/>
              <a:ahLst/>
              <a:cxnLst/>
              <a:rect l="0" t="0" r="0" b="0"/>
              <a:pathLst>
                <a:path w="1898271" h="1324427">
                  <a:moveTo>
                    <a:pt x="0" y="220737"/>
                  </a:moveTo>
                  <a:lnTo>
                    <a:pt x="949135" y="1324427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36" name="pl831">
              <a:extLst>
                <a:ext uri="{FF2B5EF4-FFF2-40B4-BE49-F238E27FC236}">
                  <a16:creationId xmlns:a16="http://schemas.microsoft.com/office/drawing/2014/main" id="{D34FC772-1A7E-465C-8225-302CB957A3E7}"/>
                </a:ext>
              </a:extLst>
            </p:cNvPr>
            <p:cNvSpPr/>
            <p:nvPr/>
          </p:nvSpPr>
          <p:spPr>
            <a:xfrm>
              <a:off x="753887" y="1284571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37" name="pl832">
              <a:extLst>
                <a:ext uri="{FF2B5EF4-FFF2-40B4-BE49-F238E27FC236}">
                  <a16:creationId xmlns:a16="http://schemas.microsoft.com/office/drawing/2014/main" id="{F1BABB49-7CA8-4E59-9239-C0DFEE21D7B8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662213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38" name="pl833">
              <a:extLst>
                <a:ext uri="{FF2B5EF4-FFF2-40B4-BE49-F238E27FC236}">
                  <a16:creationId xmlns:a16="http://schemas.microsoft.com/office/drawing/2014/main" id="{33AE9C50-3379-4CC2-9A8F-578A3AC8E14C}"/>
                </a:ext>
              </a:extLst>
            </p:cNvPr>
            <p:cNvSpPr/>
            <p:nvPr/>
          </p:nvSpPr>
          <p:spPr>
            <a:xfrm>
              <a:off x="753887" y="1063833"/>
              <a:ext cx="1898271" cy="1545165"/>
            </a:xfrm>
            <a:custGeom>
              <a:avLst/>
              <a:gdLst/>
              <a:ahLst/>
              <a:cxnLst/>
              <a:rect l="0" t="0" r="0" b="0"/>
              <a:pathLst>
                <a:path w="1898271" h="1545165">
                  <a:moveTo>
                    <a:pt x="0" y="0"/>
                  </a:moveTo>
                  <a:lnTo>
                    <a:pt x="949135" y="1324427"/>
                  </a:lnTo>
                  <a:lnTo>
                    <a:pt x="1898271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39" name="pl834">
              <a:extLst>
                <a:ext uri="{FF2B5EF4-FFF2-40B4-BE49-F238E27FC236}">
                  <a16:creationId xmlns:a16="http://schemas.microsoft.com/office/drawing/2014/main" id="{7D7BEE6A-D850-41F1-BF56-3DB552F19CCF}"/>
                </a:ext>
              </a:extLst>
            </p:cNvPr>
            <p:cNvSpPr/>
            <p:nvPr/>
          </p:nvSpPr>
          <p:spPr>
            <a:xfrm>
              <a:off x="753887" y="1063833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0"/>
                  </a:moveTo>
                  <a:lnTo>
                    <a:pt x="949135" y="662213"/>
                  </a:lnTo>
                  <a:lnTo>
                    <a:pt x="1898271" y="132442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40" name="pl835">
              <a:extLst>
                <a:ext uri="{FF2B5EF4-FFF2-40B4-BE49-F238E27FC236}">
                  <a16:creationId xmlns:a16="http://schemas.microsoft.com/office/drawing/2014/main" id="{40E50E65-930C-42D1-881F-6EB263B37C45}"/>
                </a:ext>
              </a:extLst>
            </p:cNvPr>
            <p:cNvSpPr/>
            <p:nvPr/>
          </p:nvSpPr>
          <p:spPr>
            <a:xfrm>
              <a:off x="753887" y="622357"/>
              <a:ext cx="2847407" cy="1986641"/>
            </a:xfrm>
            <a:custGeom>
              <a:avLst/>
              <a:gdLst/>
              <a:ahLst/>
              <a:cxnLst/>
              <a:rect l="0" t="0" r="0" b="0"/>
              <a:pathLst>
                <a:path w="2847407" h="1986641">
                  <a:moveTo>
                    <a:pt x="0" y="1765903"/>
                  </a:moveTo>
                  <a:lnTo>
                    <a:pt x="949135" y="1986641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41" name="pl836">
              <a:extLst>
                <a:ext uri="{FF2B5EF4-FFF2-40B4-BE49-F238E27FC236}">
                  <a16:creationId xmlns:a16="http://schemas.microsoft.com/office/drawing/2014/main" id="{A70EDA4C-64B1-4634-800B-5F8447E861DC}"/>
                </a:ext>
              </a:extLst>
            </p:cNvPr>
            <p:cNvSpPr/>
            <p:nvPr/>
          </p:nvSpPr>
          <p:spPr>
            <a:xfrm>
              <a:off x="753887" y="1284571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1103689"/>
                  </a:lnTo>
                  <a:lnTo>
                    <a:pt x="1898271" y="662213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42" name="pl837">
              <a:extLst>
                <a:ext uri="{FF2B5EF4-FFF2-40B4-BE49-F238E27FC236}">
                  <a16:creationId xmlns:a16="http://schemas.microsoft.com/office/drawing/2014/main" id="{EC66EDDB-E227-4E75-A53E-48B01E3DD9F7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441475"/>
                  </a:moveTo>
                  <a:lnTo>
                    <a:pt x="949135" y="662213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43" name="pl838">
              <a:extLst>
                <a:ext uri="{FF2B5EF4-FFF2-40B4-BE49-F238E27FC236}">
                  <a16:creationId xmlns:a16="http://schemas.microsoft.com/office/drawing/2014/main" id="{0C4AA141-56B8-4E25-919D-7D627E1681F2}"/>
                </a:ext>
              </a:extLst>
            </p:cNvPr>
            <p:cNvSpPr/>
            <p:nvPr/>
          </p:nvSpPr>
          <p:spPr>
            <a:xfrm>
              <a:off x="753887" y="194678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44" name="pl839">
              <a:extLst>
                <a:ext uri="{FF2B5EF4-FFF2-40B4-BE49-F238E27FC236}">
                  <a16:creationId xmlns:a16="http://schemas.microsoft.com/office/drawing/2014/main" id="{E32FD574-FED0-476F-929D-081BE1B53B1D}"/>
                </a:ext>
              </a:extLst>
            </p:cNvPr>
            <p:cNvSpPr/>
            <p:nvPr/>
          </p:nvSpPr>
          <p:spPr>
            <a:xfrm>
              <a:off x="753887" y="172604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45" name="pl840">
              <a:extLst>
                <a:ext uri="{FF2B5EF4-FFF2-40B4-BE49-F238E27FC236}">
                  <a16:creationId xmlns:a16="http://schemas.microsoft.com/office/drawing/2014/main" id="{BA3EAD22-0B9E-47D5-9372-CD7A5579ED8B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46" name="pl841">
              <a:extLst>
                <a:ext uri="{FF2B5EF4-FFF2-40B4-BE49-F238E27FC236}">
                  <a16:creationId xmlns:a16="http://schemas.microsoft.com/office/drawing/2014/main" id="{D5ADAF6F-66E5-4C94-99A8-334733EE070B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47" name="pl842">
              <a:extLst>
                <a:ext uri="{FF2B5EF4-FFF2-40B4-BE49-F238E27FC236}">
                  <a16:creationId xmlns:a16="http://schemas.microsoft.com/office/drawing/2014/main" id="{89B033A4-F076-4AD2-BE7E-CC29FB48E617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48" name="pl843">
              <a:extLst>
                <a:ext uri="{FF2B5EF4-FFF2-40B4-BE49-F238E27FC236}">
                  <a16:creationId xmlns:a16="http://schemas.microsoft.com/office/drawing/2014/main" id="{60B3F629-0030-4258-A400-7B4FF2B15DFF}"/>
                </a:ext>
              </a:extLst>
            </p:cNvPr>
            <p:cNvSpPr/>
            <p:nvPr/>
          </p:nvSpPr>
          <p:spPr>
            <a:xfrm>
              <a:off x="753887" y="1505309"/>
              <a:ext cx="1898271" cy="441475"/>
            </a:xfrm>
            <a:custGeom>
              <a:avLst/>
              <a:gdLst/>
              <a:ahLst/>
              <a:cxnLst/>
              <a:rect l="0" t="0" r="0" b="0"/>
              <a:pathLst>
                <a:path w="1898271" h="441475">
                  <a:moveTo>
                    <a:pt x="0" y="0"/>
                  </a:moveTo>
                  <a:lnTo>
                    <a:pt x="949135" y="220737"/>
                  </a:lnTo>
                  <a:lnTo>
                    <a:pt x="1898271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49" name="pl844">
              <a:extLst>
                <a:ext uri="{FF2B5EF4-FFF2-40B4-BE49-F238E27FC236}">
                  <a16:creationId xmlns:a16="http://schemas.microsoft.com/office/drawing/2014/main" id="{E8F351A3-7E5C-4FEA-8869-8813208E7B9C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50" name="pl845">
              <a:extLst>
                <a:ext uri="{FF2B5EF4-FFF2-40B4-BE49-F238E27FC236}">
                  <a16:creationId xmlns:a16="http://schemas.microsoft.com/office/drawing/2014/main" id="{3D5F32E7-A7C4-4D3B-B56C-1410BAF83901}"/>
                </a:ext>
              </a:extLst>
            </p:cNvPr>
            <p:cNvSpPr/>
            <p:nvPr/>
          </p:nvSpPr>
          <p:spPr>
            <a:xfrm>
              <a:off x="753887" y="1946785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51" name="pl846">
              <a:extLst>
                <a:ext uri="{FF2B5EF4-FFF2-40B4-BE49-F238E27FC236}">
                  <a16:creationId xmlns:a16="http://schemas.microsoft.com/office/drawing/2014/main" id="{025DF49A-EEF5-4158-B949-5AD623A372B0}"/>
                </a:ext>
              </a:extLst>
            </p:cNvPr>
            <p:cNvSpPr/>
            <p:nvPr/>
          </p:nvSpPr>
          <p:spPr>
            <a:xfrm>
              <a:off x="753887" y="843095"/>
              <a:ext cx="2847407" cy="1545165"/>
            </a:xfrm>
            <a:custGeom>
              <a:avLst/>
              <a:gdLst/>
              <a:ahLst/>
              <a:cxnLst/>
              <a:rect l="0" t="0" r="0" b="0"/>
              <a:pathLst>
                <a:path w="2847407" h="1545165">
                  <a:moveTo>
                    <a:pt x="0" y="0"/>
                  </a:moveTo>
                  <a:lnTo>
                    <a:pt x="949135" y="662213"/>
                  </a:lnTo>
                  <a:lnTo>
                    <a:pt x="1898271" y="1545165"/>
                  </a:lnTo>
                  <a:lnTo>
                    <a:pt x="284740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52" name="pl847">
              <a:extLst>
                <a:ext uri="{FF2B5EF4-FFF2-40B4-BE49-F238E27FC236}">
                  <a16:creationId xmlns:a16="http://schemas.microsoft.com/office/drawing/2014/main" id="{DDA2D195-480B-446E-9C96-2F653449E981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53" name="pl848">
              <a:extLst>
                <a:ext uri="{FF2B5EF4-FFF2-40B4-BE49-F238E27FC236}">
                  <a16:creationId xmlns:a16="http://schemas.microsoft.com/office/drawing/2014/main" id="{206A9F01-2DC4-4985-A898-F065D4A23882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54" name="pl849">
              <a:extLst>
                <a:ext uri="{FF2B5EF4-FFF2-40B4-BE49-F238E27FC236}">
                  <a16:creationId xmlns:a16="http://schemas.microsoft.com/office/drawing/2014/main" id="{7D6C9A41-9158-4536-90B5-86FAD18D2C77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55" name="pl850">
              <a:extLst>
                <a:ext uri="{FF2B5EF4-FFF2-40B4-BE49-F238E27FC236}">
                  <a16:creationId xmlns:a16="http://schemas.microsoft.com/office/drawing/2014/main" id="{4C9FC9C6-96BE-4182-8DDB-B0F8FB140BB9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56" name="pl851">
              <a:extLst>
                <a:ext uri="{FF2B5EF4-FFF2-40B4-BE49-F238E27FC236}">
                  <a16:creationId xmlns:a16="http://schemas.microsoft.com/office/drawing/2014/main" id="{001487E5-D120-4A69-B0B1-8485D04390D5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57" name="pl852">
              <a:extLst>
                <a:ext uri="{FF2B5EF4-FFF2-40B4-BE49-F238E27FC236}">
                  <a16:creationId xmlns:a16="http://schemas.microsoft.com/office/drawing/2014/main" id="{BDA4F4D0-BAB2-45DC-9FBD-4B55C076B541}"/>
                </a:ext>
              </a:extLst>
            </p:cNvPr>
            <p:cNvSpPr/>
            <p:nvPr/>
          </p:nvSpPr>
          <p:spPr>
            <a:xfrm>
              <a:off x="753887" y="216752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58" name="pl853">
              <a:extLst>
                <a:ext uri="{FF2B5EF4-FFF2-40B4-BE49-F238E27FC236}">
                  <a16:creationId xmlns:a16="http://schemas.microsoft.com/office/drawing/2014/main" id="{F1F09383-7FB4-46AB-A458-E3F1BE48DD6A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59" name="pl854">
              <a:extLst>
                <a:ext uri="{FF2B5EF4-FFF2-40B4-BE49-F238E27FC236}">
                  <a16:creationId xmlns:a16="http://schemas.microsoft.com/office/drawing/2014/main" id="{3DDB1D84-44D8-46C0-B9A5-D32E858D9108}"/>
                </a:ext>
              </a:extLst>
            </p:cNvPr>
            <p:cNvSpPr/>
            <p:nvPr/>
          </p:nvSpPr>
          <p:spPr>
            <a:xfrm>
              <a:off x="753887" y="843095"/>
              <a:ext cx="949135" cy="1324427"/>
            </a:xfrm>
            <a:custGeom>
              <a:avLst/>
              <a:gdLst/>
              <a:ahLst/>
              <a:cxnLst/>
              <a:rect l="0" t="0" r="0" b="0"/>
              <a:pathLst>
                <a:path w="949135" h="1324427">
                  <a:moveTo>
                    <a:pt x="0" y="0"/>
                  </a:moveTo>
                  <a:lnTo>
                    <a:pt x="949135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60" name="pl855">
              <a:extLst>
                <a:ext uri="{FF2B5EF4-FFF2-40B4-BE49-F238E27FC236}">
                  <a16:creationId xmlns:a16="http://schemas.microsoft.com/office/drawing/2014/main" id="{8A44C033-0455-4678-9454-1091DD6CA0B3}"/>
                </a:ext>
              </a:extLst>
            </p:cNvPr>
            <p:cNvSpPr/>
            <p:nvPr/>
          </p:nvSpPr>
          <p:spPr>
            <a:xfrm>
              <a:off x="753887" y="2608999"/>
              <a:ext cx="1898271" cy="0"/>
            </a:xfrm>
            <a:custGeom>
              <a:avLst/>
              <a:gdLst/>
              <a:ahLst/>
              <a:cxnLst/>
              <a:rect l="0" t="0" r="0" b="0"/>
              <a:pathLst>
                <a:path w="1898271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61" name="pl856">
              <a:extLst>
                <a:ext uri="{FF2B5EF4-FFF2-40B4-BE49-F238E27FC236}">
                  <a16:creationId xmlns:a16="http://schemas.microsoft.com/office/drawing/2014/main" id="{DB8D02ED-BE7D-4E60-83D4-E918AE0A4901}"/>
                </a:ext>
              </a:extLst>
            </p:cNvPr>
            <p:cNvSpPr/>
            <p:nvPr/>
          </p:nvSpPr>
          <p:spPr>
            <a:xfrm>
              <a:off x="753887" y="1284571"/>
              <a:ext cx="1898271" cy="0"/>
            </a:xfrm>
            <a:custGeom>
              <a:avLst/>
              <a:gdLst/>
              <a:ahLst/>
              <a:cxnLst/>
              <a:rect l="0" t="0" r="0" b="0"/>
              <a:pathLst>
                <a:path w="1898271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62" name="pl857">
              <a:extLst>
                <a:ext uri="{FF2B5EF4-FFF2-40B4-BE49-F238E27FC236}">
                  <a16:creationId xmlns:a16="http://schemas.microsoft.com/office/drawing/2014/main" id="{EBA4B43E-35F1-4AFF-9A8E-141B47BA0200}"/>
                </a:ext>
              </a:extLst>
            </p:cNvPr>
            <p:cNvSpPr/>
            <p:nvPr/>
          </p:nvSpPr>
          <p:spPr>
            <a:xfrm>
              <a:off x="753887" y="1284571"/>
              <a:ext cx="1898271" cy="1103689"/>
            </a:xfrm>
            <a:custGeom>
              <a:avLst/>
              <a:gdLst/>
              <a:ahLst/>
              <a:cxnLst/>
              <a:rect l="0" t="0" r="0" b="0"/>
              <a:pathLst>
                <a:path w="1898271" h="1103689">
                  <a:moveTo>
                    <a:pt x="0" y="220737"/>
                  </a:moveTo>
                  <a:lnTo>
                    <a:pt x="949135" y="0"/>
                  </a:lnTo>
                  <a:lnTo>
                    <a:pt x="1898271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63" name="pl858">
              <a:extLst>
                <a:ext uri="{FF2B5EF4-FFF2-40B4-BE49-F238E27FC236}">
                  <a16:creationId xmlns:a16="http://schemas.microsoft.com/office/drawing/2014/main" id="{830CBF48-56C5-4869-B517-9B87875DAB4E}"/>
                </a:ext>
              </a:extLst>
            </p:cNvPr>
            <p:cNvSpPr/>
            <p:nvPr/>
          </p:nvSpPr>
          <p:spPr>
            <a:xfrm>
              <a:off x="753887" y="1063833"/>
              <a:ext cx="949135" cy="1324427"/>
            </a:xfrm>
            <a:custGeom>
              <a:avLst/>
              <a:gdLst/>
              <a:ahLst/>
              <a:cxnLst/>
              <a:rect l="0" t="0" r="0" b="0"/>
              <a:pathLst>
                <a:path w="949135" h="1324427">
                  <a:moveTo>
                    <a:pt x="0" y="0"/>
                  </a:moveTo>
                  <a:lnTo>
                    <a:pt x="949135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64" name="pl859">
              <a:extLst>
                <a:ext uri="{FF2B5EF4-FFF2-40B4-BE49-F238E27FC236}">
                  <a16:creationId xmlns:a16="http://schemas.microsoft.com/office/drawing/2014/main" id="{716BD06B-8DA7-4713-AC63-03FFD8159242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65" name="pl860">
              <a:extLst>
                <a:ext uri="{FF2B5EF4-FFF2-40B4-BE49-F238E27FC236}">
                  <a16:creationId xmlns:a16="http://schemas.microsoft.com/office/drawing/2014/main" id="{6774D296-DA5C-445B-966B-0E8F0DC5ABEB}"/>
                </a:ext>
              </a:extLst>
            </p:cNvPr>
            <p:cNvSpPr/>
            <p:nvPr/>
          </p:nvSpPr>
          <p:spPr>
            <a:xfrm>
              <a:off x="753887" y="128457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66" name="pl861">
              <a:extLst>
                <a:ext uri="{FF2B5EF4-FFF2-40B4-BE49-F238E27FC236}">
                  <a16:creationId xmlns:a16="http://schemas.microsoft.com/office/drawing/2014/main" id="{708D5108-2CEF-47E1-8B49-FB3217E0EA1A}"/>
                </a:ext>
              </a:extLst>
            </p:cNvPr>
            <p:cNvSpPr/>
            <p:nvPr/>
          </p:nvSpPr>
          <p:spPr>
            <a:xfrm>
              <a:off x="753887" y="843095"/>
              <a:ext cx="949135" cy="1545165"/>
            </a:xfrm>
            <a:custGeom>
              <a:avLst/>
              <a:gdLst/>
              <a:ahLst/>
              <a:cxnLst/>
              <a:rect l="0" t="0" r="0" b="0"/>
              <a:pathLst>
                <a:path w="949135" h="1545165">
                  <a:moveTo>
                    <a:pt x="0" y="154516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67" name="pl862">
              <a:extLst>
                <a:ext uri="{FF2B5EF4-FFF2-40B4-BE49-F238E27FC236}">
                  <a16:creationId xmlns:a16="http://schemas.microsoft.com/office/drawing/2014/main" id="{984B9A3F-926A-4A4F-8E18-C85F967179E9}"/>
                </a:ext>
              </a:extLst>
            </p:cNvPr>
            <p:cNvSpPr/>
            <p:nvPr/>
          </p:nvSpPr>
          <p:spPr>
            <a:xfrm>
              <a:off x="753887" y="128457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68" name="pl863">
              <a:extLst>
                <a:ext uri="{FF2B5EF4-FFF2-40B4-BE49-F238E27FC236}">
                  <a16:creationId xmlns:a16="http://schemas.microsoft.com/office/drawing/2014/main" id="{D4B0B0B9-30FE-4720-A027-E477F9373D9F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69" name="pl864">
              <a:extLst>
                <a:ext uri="{FF2B5EF4-FFF2-40B4-BE49-F238E27FC236}">
                  <a16:creationId xmlns:a16="http://schemas.microsoft.com/office/drawing/2014/main" id="{19E58014-10F7-4D3B-BFF7-B22649A0EC71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70" name="pl865">
              <a:extLst>
                <a:ext uri="{FF2B5EF4-FFF2-40B4-BE49-F238E27FC236}">
                  <a16:creationId xmlns:a16="http://schemas.microsoft.com/office/drawing/2014/main" id="{3EA5DF90-86A0-4BB4-B1CE-0B5CC0AE6728}"/>
                </a:ext>
              </a:extLst>
            </p:cNvPr>
            <p:cNvSpPr/>
            <p:nvPr/>
          </p:nvSpPr>
          <p:spPr>
            <a:xfrm>
              <a:off x="753887" y="150530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71" name="pl866">
              <a:extLst>
                <a:ext uri="{FF2B5EF4-FFF2-40B4-BE49-F238E27FC236}">
                  <a16:creationId xmlns:a16="http://schemas.microsoft.com/office/drawing/2014/main" id="{7A12C1C8-BCCC-4E08-B32E-C16A3AC7A027}"/>
                </a:ext>
              </a:extLst>
            </p:cNvPr>
            <p:cNvSpPr/>
            <p:nvPr/>
          </p:nvSpPr>
          <p:spPr>
            <a:xfrm>
              <a:off x="753887" y="150530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72" name="pl867">
              <a:extLst>
                <a:ext uri="{FF2B5EF4-FFF2-40B4-BE49-F238E27FC236}">
                  <a16:creationId xmlns:a16="http://schemas.microsoft.com/office/drawing/2014/main" id="{EAE2A37E-C904-4904-986C-4BDD73919AF0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73" name="pl868">
              <a:extLst>
                <a:ext uri="{FF2B5EF4-FFF2-40B4-BE49-F238E27FC236}">
                  <a16:creationId xmlns:a16="http://schemas.microsoft.com/office/drawing/2014/main" id="{6EF7779A-B5C3-4747-9E70-652E25CDC9A9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74" name="pl869">
              <a:extLst>
                <a:ext uri="{FF2B5EF4-FFF2-40B4-BE49-F238E27FC236}">
                  <a16:creationId xmlns:a16="http://schemas.microsoft.com/office/drawing/2014/main" id="{90D48259-0EB5-4EA4-8277-C94B81402FBC}"/>
                </a:ext>
              </a:extLst>
            </p:cNvPr>
            <p:cNvSpPr/>
            <p:nvPr/>
          </p:nvSpPr>
          <p:spPr>
            <a:xfrm>
              <a:off x="753887" y="1284571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75" name="pl870">
              <a:extLst>
                <a:ext uri="{FF2B5EF4-FFF2-40B4-BE49-F238E27FC236}">
                  <a16:creationId xmlns:a16="http://schemas.microsoft.com/office/drawing/2014/main" id="{F6FF133E-8C46-4753-95E7-763C74E94349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76" name="pl871">
              <a:extLst>
                <a:ext uri="{FF2B5EF4-FFF2-40B4-BE49-F238E27FC236}">
                  <a16:creationId xmlns:a16="http://schemas.microsoft.com/office/drawing/2014/main" id="{8703A576-AD1D-4EC8-A481-FEED982CF0DD}"/>
                </a:ext>
              </a:extLst>
            </p:cNvPr>
            <p:cNvSpPr/>
            <p:nvPr/>
          </p:nvSpPr>
          <p:spPr>
            <a:xfrm>
              <a:off x="753887" y="150530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77" name="pl872">
              <a:extLst>
                <a:ext uri="{FF2B5EF4-FFF2-40B4-BE49-F238E27FC236}">
                  <a16:creationId xmlns:a16="http://schemas.microsoft.com/office/drawing/2014/main" id="{98AA2716-0CAD-4EC3-AEA0-39D74F8ECA07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78" name="pl873">
              <a:extLst>
                <a:ext uri="{FF2B5EF4-FFF2-40B4-BE49-F238E27FC236}">
                  <a16:creationId xmlns:a16="http://schemas.microsoft.com/office/drawing/2014/main" id="{70475BF1-5541-479B-BAB1-DDD80E4565B3}"/>
                </a:ext>
              </a:extLst>
            </p:cNvPr>
            <p:cNvSpPr/>
            <p:nvPr/>
          </p:nvSpPr>
          <p:spPr>
            <a:xfrm>
              <a:off x="753887" y="150530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79" name="pl874">
              <a:extLst>
                <a:ext uri="{FF2B5EF4-FFF2-40B4-BE49-F238E27FC236}">
                  <a16:creationId xmlns:a16="http://schemas.microsoft.com/office/drawing/2014/main" id="{D1A0C56A-267E-4D4F-B0CB-3C5009C60420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80" name="pl875">
              <a:extLst>
                <a:ext uri="{FF2B5EF4-FFF2-40B4-BE49-F238E27FC236}">
                  <a16:creationId xmlns:a16="http://schemas.microsoft.com/office/drawing/2014/main" id="{5CA2057C-8A39-4B33-9D80-B569EB092564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81" name="pl876">
              <a:extLst>
                <a:ext uri="{FF2B5EF4-FFF2-40B4-BE49-F238E27FC236}">
                  <a16:creationId xmlns:a16="http://schemas.microsoft.com/office/drawing/2014/main" id="{105A2008-F21A-49DF-B728-9B80DED85161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82" name="pl877">
              <a:extLst>
                <a:ext uri="{FF2B5EF4-FFF2-40B4-BE49-F238E27FC236}">
                  <a16:creationId xmlns:a16="http://schemas.microsoft.com/office/drawing/2014/main" id="{AF49AA8A-492D-4F2E-B935-BD211C01C0D8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83" name="pl878">
              <a:extLst>
                <a:ext uri="{FF2B5EF4-FFF2-40B4-BE49-F238E27FC236}">
                  <a16:creationId xmlns:a16="http://schemas.microsoft.com/office/drawing/2014/main" id="{8F43581F-BC6E-47C0-B79E-E8CB2DF6FB8A}"/>
                </a:ext>
              </a:extLst>
            </p:cNvPr>
            <p:cNvSpPr/>
            <p:nvPr/>
          </p:nvSpPr>
          <p:spPr>
            <a:xfrm>
              <a:off x="753887" y="2084684"/>
              <a:ext cx="4745679" cy="228465"/>
            </a:xfrm>
            <a:custGeom>
              <a:avLst/>
              <a:gdLst/>
              <a:ahLst/>
              <a:cxnLst/>
              <a:rect l="0" t="0" r="0" b="0"/>
              <a:pathLst>
                <a:path w="4745679" h="228465">
                  <a:moveTo>
                    <a:pt x="0" y="4359"/>
                  </a:moveTo>
                  <a:lnTo>
                    <a:pt x="949135" y="0"/>
                  </a:lnTo>
                  <a:lnTo>
                    <a:pt x="1898271" y="161775"/>
                  </a:lnTo>
                  <a:lnTo>
                    <a:pt x="2847407" y="151535"/>
                  </a:lnTo>
                  <a:lnTo>
                    <a:pt x="3796543" y="228465"/>
                  </a:lnTo>
                  <a:lnTo>
                    <a:pt x="4745679" y="216234"/>
                  </a:lnTo>
                </a:path>
              </a:pathLst>
            </a:custGeom>
            <a:ln w="40651" cap="flat">
              <a:solidFill>
                <a:srgbClr val="EE5C4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84" name="pg879">
              <a:extLst>
                <a:ext uri="{FF2B5EF4-FFF2-40B4-BE49-F238E27FC236}">
                  <a16:creationId xmlns:a16="http://schemas.microsoft.com/office/drawing/2014/main" id="{F0D716C8-A23D-43F6-BBC5-3E80F25C5D60}"/>
                </a:ext>
              </a:extLst>
            </p:cNvPr>
            <p:cNvSpPr/>
            <p:nvPr/>
          </p:nvSpPr>
          <p:spPr>
            <a:xfrm>
              <a:off x="753887" y="2056192"/>
              <a:ext cx="4745679" cy="309475"/>
            </a:xfrm>
            <a:custGeom>
              <a:avLst/>
              <a:gdLst/>
              <a:ahLst/>
              <a:cxnLst/>
              <a:rect l="0" t="0" r="0" b="0"/>
              <a:pathLst>
                <a:path w="4745679" h="309475">
                  <a:moveTo>
                    <a:pt x="0" y="3624"/>
                  </a:moveTo>
                  <a:lnTo>
                    <a:pt x="949135" y="0"/>
                  </a:lnTo>
                  <a:lnTo>
                    <a:pt x="1898271" y="155734"/>
                  </a:lnTo>
                  <a:lnTo>
                    <a:pt x="2847407" y="143976"/>
                  </a:lnTo>
                  <a:lnTo>
                    <a:pt x="3796543" y="204438"/>
                  </a:lnTo>
                  <a:lnTo>
                    <a:pt x="4745679" y="187893"/>
                  </a:lnTo>
                  <a:lnTo>
                    <a:pt x="4745679" y="301560"/>
                  </a:lnTo>
                  <a:lnTo>
                    <a:pt x="3796543" y="309475"/>
                  </a:lnTo>
                  <a:lnTo>
                    <a:pt x="2847407" y="216079"/>
                  </a:lnTo>
                  <a:lnTo>
                    <a:pt x="1898271" y="224800"/>
                  </a:lnTo>
                  <a:lnTo>
                    <a:pt x="949135" y="56983"/>
                  </a:lnTo>
                  <a:lnTo>
                    <a:pt x="0" y="62079"/>
                  </a:lnTo>
                  <a:close/>
                </a:path>
              </a:pathLst>
            </a:custGeom>
            <a:solidFill>
              <a:srgbClr val="EE5C42">
                <a:alpha val="14901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85" name="pl880">
              <a:extLst>
                <a:ext uri="{FF2B5EF4-FFF2-40B4-BE49-F238E27FC236}">
                  <a16:creationId xmlns:a16="http://schemas.microsoft.com/office/drawing/2014/main" id="{09A566C6-DEAD-4B15-BAB4-04640C8712F9}"/>
                </a:ext>
              </a:extLst>
            </p:cNvPr>
            <p:cNvSpPr/>
            <p:nvPr/>
          </p:nvSpPr>
          <p:spPr>
            <a:xfrm>
              <a:off x="516603" y="291250"/>
              <a:ext cx="0" cy="2428117"/>
            </a:xfrm>
            <a:custGeom>
              <a:avLst/>
              <a:gdLst/>
              <a:ahLst/>
              <a:cxnLst/>
              <a:rect l="0" t="0" r="0" b="0"/>
              <a:pathLst>
                <a:path h="2428117">
                  <a:moveTo>
                    <a:pt x="0" y="2428117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86" name="tx881">
              <a:extLst>
                <a:ext uri="{FF2B5EF4-FFF2-40B4-BE49-F238E27FC236}">
                  <a16:creationId xmlns:a16="http://schemas.microsoft.com/office/drawing/2014/main" id="{FE214D5B-6C3C-481A-AC23-5054D37C37E1}"/>
                </a:ext>
              </a:extLst>
            </p:cNvPr>
            <p:cNvSpPr/>
            <p:nvPr/>
          </p:nvSpPr>
          <p:spPr>
            <a:xfrm>
              <a:off x="307446" y="2583308"/>
              <a:ext cx="134018" cy="11882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0.0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87" name="tx882">
              <a:extLst>
                <a:ext uri="{FF2B5EF4-FFF2-40B4-BE49-F238E27FC236}">
                  <a16:creationId xmlns:a16="http://schemas.microsoft.com/office/drawing/2014/main" id="{2261C704-2617-4826-A0A5-80720C166427}"/>
                </a:ext>
              </a:extLst>
            </p:cNvPr>
            <p:cNvSpPr/>
            <p:nvPr/>
          </p:nvSpPr>
          <p:spPr>
            <a:xfrm>
              <a:off x="307446" y="2031509"/>
              <a:ext cx="134018" cy="11882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2.5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88" name="tx883">
              <a:extLst>
                <a:ext uri="{FF2B5EF4-FFF2-40B4-BE49-F238E27FC236}">
                  <a16:creationId xmlns:a16="http://schemas.microsoft.com/office/drawing/2014/main" id="{AFE1F6CE-F7CB-4B93-96F5-F74C2634A63D}"/>
                </a:ext>
              </a:extLst>
            </p:cNvPr>
            <p:cNvSpPr/>
            <p:nvPr/>
          </p:nvSpPr>
          <p:spPr>
            <a:xfrm>
              <a:off x="307446" y="1479714"/>
              <a:ext cx="134018" cy="11882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5.0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89" name="tx884">
              <a:extLst>
                <a:ext uri="{FF2B5EF4-FFF2-40B4-BE49-F238E27FC236}">
                  <a16:creationId xmlns:a16="http://schemas.microsoft.com/office/drawing/2014/main" id="{B326C59A-8A3D-42B4-963E-ECE6FF4F9AAE}"/>
                </a:ext>
              </a:extLst>
            </p:cNvPr>
            <p:cNvSpPr/>
            <p:nvPr/>
          </p:nvSpPr>
          <p:spPr>
            <a:xfrm>
              <a:off x="307446" y="929282"/>
              <a:ext cx="134018" cy="11882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7.5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90" name="tx885">
              <a:extLst>
                <a:ext uri="{FF2B5EF4-FFF2-40B4-BE49-F238E27FC236}">
                  <a16:creationId xmlns:a16="http://schemas.microsoft.com/office/drawing/2014/main" id="{A90A91EB-99B4-4287-809F-167C9F7077F8}"/>
                </a:ext>
              </a:extLst>
            </p:cNvPr>
            <p:cNvSpPr/>
            <p:nvPr/>
          </p:nvSpPr>
          <p:spPr>
            <a:xfrm>
              <a:off x="248572" y="376120"/>
              <a:ext cx="187624" cy="11882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10.0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91" name="pl886">
              <a:extLst>
                <a:ext uri="{FF2B5EF4-FFF2-40B4-BE49-F238E27FC236}">
                  <a16:creationId xmlns:a16="http://schemas.microsoft.com/office/drawing/2014/main" id="{C36514FC-34AF-44D4-973F-13C23CB09F26}"/>
                </a:ext>
              </a:extLst>
            </p:cNvPr>
            <p:cNvSpPr/>
            <p:nvPr/>
          </p:nvSpPr>
          <p:spPr>
            <a:xfrm>
              <a:off x="481809" y="260899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92" name="pl887">
              <a:extLst>
                <a:ext uri="{FF2B5EF4-FFF2-40B4-BE49-F238E27FC236}">
                  <a16:creationId xmlns:a16="http://schemas.microsoft.com/office/drawing/2014/main" id="{F3BABA2A-838C-4521-80E9-67A9E4A5279E}"/>
                </a:ext>
              </a:extLst>
            </p:cNvPr>
            <p:cNvSpPr/>
            <p:nvPr/>
          </p:nvSpPr>
          <p:spPr>
            <a:xfrm>
              <a:off x="481809" y="2057154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93" name="pl888">
              <a:extLst>
                <a:ext uri="{FF2B5EF4-FFF2-40B4-BE49-F238E27FC236}">
                  <a16:creationId xmlns:a16="http://schemas.microsoft.com/office/drawing/2014/main" id="{A0D3755A-7759-453C-A0C0-19FE053DA725}"/>
                </a:ext>
              </a:extLst>
            </p:cNvPr>
            <p:cNvSpPr/>
            <p:nvPr/>
          </p:nvSpPr>
          <p:spPr>
            <a:xfrm>
              <a:off x="481809" y="150530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94" name="pl889">
              <a:extLst>
                <a:ext uri="{FF2B5EF4-FFF2-40B4-BE49-F238E27FC236}">
                  <a16:creationId xmlns:a16="http://schemas.microsoft.com/office/drawing/2014/main" id="{63C4A3F3-14FA-4A4B-AECA-77E1FDB782E1}"/>
                </a:ext>
              </a:extLst>
            </p:cNvPr>
            <p:cNvSpPr/>
            <p:nvPr/>
          </p:nvSpPr>
          <p:spPr>
            <a:xfrm>
              <a:off x="481809" y="953464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95" name="pl890">
              <a:extLst>
                <a:ext uri="{FF2B5EF4-FFF2-40B4-BE49-F238E27FC236}">
                  <a16:creationId xmlns:a16="http://schemas.microsoft.com/office/drawing/2014/main" id="{99C24D31-53FB-4081-984E-B6F2D182DC24}"/>
                </a:ext>
              </a:extLst>
            </p:cNvPr>
            <p:cNvSpPr/>
            <p:nvPr/>
          </p:nvSpPr>
          <p:spPr>
            <a:xfrm>
              <a:off x="481809" y="40161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96" name="pl891">
              <a:extLst>
                <a:ext uri="{FF2B5EF4-FFF2-40B4-BE49-F238E27FC236}">
                  <a16:creationId xmlns:a16="http://schemas.microsoft.com/office/drawing/2014/main" id="{5652EB88-8E12-42AF-91AA-89989210A793}"/>
                </a:ext>
              </a:extLst>
            </p:cNvPr>
            <p:cNvSpPr/>
            <p:nvPr/>
          </p:nvSpPr>
          <p:spPr>
            <a:xfrm>
              <a:off x="516603" y="2719368"/>
              <a:ext cx="5220247" cy="0"/>
            </a:xfrm>
            <a:custGeom>
              <a:avLst/>
              <a:gdLst/>
              <a:ahLst/>
              <a:cxnLst/>
              <a:rect l="0" t="0" r="0" b="0"/>
              <a:pathLst>
                <a:path w="5220247">
                  <a:moveTo>
                    <a:pt x="0" y="0"/>
                  </a:moveTo>
                  <a:lnTo>
                    <a:pt x="5220247" y="0"/>
                  </a:lnTo>
                </a:path>
              </a:pathLst>
            </a:custGeom>
            <a:ln w="13550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97" name="pl892">
              <a:extLst>
                <a:ext uri="{FF2B5EF4-FFF2-40B4-BE49-F238E27FC236}">
                  <a16:creationId xmlns:a16="http://schemas.microsoft.com/office/drawing/2014/main" id="{39CC75A5-8184-41C3-AF76-DCB5A4E42B75}"/>
                </a:ext>
              </a:extLst>
            </p:cNvPr>
            <p:cNvSpPr/>
            <p:nvPr/>
          </p:nvSpPr>
          <p:spPr>
            <a:xfrm>
              <a:off x="753887" y="2719368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98" name="pl893">
              <a:extLst>
                <a:ext uri="{FF2B5EF4-FFF2-40B4-BE49-F238E27FC236}">
                  <a16:creationId xmlns:a16="http://schemas.microsoft.com/office/drawing/2014/main" id="{04958788-96C1-4AA7-A873-1F7DBFFC35F0}"/>
                </a:ext>
              </a:extLst>
            </p:cNvPr>
            <p:cNvSpPr/>
            <p:nvPr/>
          </p:nvSpPr>
          <p:spPr>
            <a:xfrm>
              <a:off x="1703023" y="2719368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899" name="pl894">
              <a:extLst>
                <a:ext uri="{FF2B5EF4-FFF2-40B4-BE49-F238E27FC236}">
                  <a16:creationId xmlns:a16="http://schemas.microsoft.com/office/drawing/2014/main" id="{C529246A-E271-4A04-8478-16A9F67D22E8}"/>
                </a:ext>
              </a:extLst>
            </p:cNvPr>
            <p:cNvSpPr/>
            <p:nvPr/>
          </p:nvSpPr>
          <p:spPr>
            <a:xfrm>
              <a:off x="2652159" y="2719368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00" name="pl895">
              <a:extLst>
                <a:ext uri="{FF2B5EF4-FFF2-40B4-BE49-F238E27FC236}">
                  <a16:creationId xmlns:a16="http://schemas.microsoft.com/office/drawing/2014/main" id="{0D921D81-BCD2-4CDA-BB02-338F7306640E}"/>
                </a:ext>
              </a:extLst>
            </p:cNvPr>
            <p:cNvSpPr/>
            <p:nvPr/>
          </p:nvSpPr>
          <p:spPr>
            <a:xfrm>
              <a:off x="3601295" y="2719368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01" name="pl896">
              <a:extLst>
                <a:ext uri="{FF2B5EF4-FFF2-40B4-BE49-F238E27FC236}">
                  <a16:creationId xmlns:a16="http://schemas.microsoft.com/office/drawing/2014/main" id="{EAC14838-7F02-4AB1-97D0-FC133D08D8DC}"/>
                </a:ext>
              </a:extLst>
            </p:cNvPr>
            <p:cNvSpPr/>
            <p:nvPr/>
          </p:nvSpPr>
          <p:spPr>
            <a:xfrm>
              <a:off x="4550431" y="2719368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02" name="pl897">
              <a:extLst>
                <a:ext uri="{FF2B5EF4-FFF2-40B4-BE49-F238E27FC236}">
                  <a16:creationId xmlns:a16="http://schemas.microsoft.com/office/drawing/2014/main" id="{9B3FC7FA-A35F-4A42-9EEC-FFFAB76D9AA2}"/>
                </a:ext>
              </a:extLst>
            </p:cNvPr>
            <p:cNvSpPr/>
            <p:nvPr/>
          </p:nvSpPr>
          <p:spPr>
            <a:xfrm>
              <a:off x="5499566" y="2719368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03" name="tx898">
              <a:extLst>
                <a:ext uri="{FF2B5EF4-FFF2-40B4-BE49-F238E27FC236}">
                  <a16:creationId xmlns:a16="http://schemas.microsoft.com/office/drawing/2014/main" id="{343DB92C-6346-43F7-A5F5-0D69F82513A2}"/>
                </a:ext>
              </a:extLst>
            </p:cNvPr>
            <p:cNvSpPr/>
            <p:nvPr/>
          </p:nvSpPr>
          <p:spPr>
            <a:xfrm>
              <a:off x="726408" y="2797652"/>
              <a:ext cx="53607" cy="11882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04" name="tx899">
              <a:extLst>
                <a:ext uri="{FF2B5EF4-FFF2-40B4-BE49-F238E27FC236}">
                  <a16:creationId xmlns:a16="http://schemas.microsoft.com/office/drawing/2014/main" id="{A3662C65-4093-4821-89EB-D4F46459077A}"/>
                </a:ext>
              </a:extLst>
            </p:cNvPr>
            <p:cNvSpPr/>
            <p:nvPr/>
          </p:nvSpPr>
          <p:spPr>
            <a:xfrm>
              <a:off x="614067" y="2916925"/>
              <a:ext cx="271691" cy="11882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n=931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05" name="tx900">
              <a:extLst>
                <a:ext uri="{FF2B5EF4-FFF2-40B4-BE49-F238E27FC236}">
                  <a16:creationId xmlns:a16="http://schemas.microsoft.com/office/drawing/2014/main" id="{7C07F607-A7F6-4D67-A529-85E9170B9039}"/>
                </a:ext>
              </a:extLst>
            </p:cNvPr>
            <p:cNvSpPr/>
            <p:nvPr/>
          </p:nvSpPr>
          <p:spPr>
            <a:xfrm>
              <a:off x="1675544" y="2797652"/>
              <a:ext cx="53607" cy="11882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06" name="tx901">
              <a:extLst>
                <a:ext uri="{FF2B5EF4-FFF2-40B4-BE49-F238E27FC236}">
                  <a16:creationId xmlns:a16="http://schemas.microsoft.com/office/drawing/2014/main" id="{0397D402-A28F-47CE-B2F9-A557D2A7F087}"/>
                </a:ext>
              </a:extLst>
            </p:cNvPr>
            <p:cNvSpPr/>
            <p:nvPr/>
          </p:nvSpPr>
          <p:spPr>
            <a:xfrm>
              <a:off x="1563203" y="2916925"/>
              <a:ext cx="271691" cy="11882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n=883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07" name="tx902">
              <a:extLst>
                <a:ext uri="{FF2B5EF4-FFF2-40B4-BE49-F238E27FC236}">
                  <a16:creationId xmlns:a16="http://schemas.microsoft.com/office/drawing/2014/main" id="{7DCC3B3D-E3DD-4C87-8EF2-31CAC9711FD3}"/>
                </a:ext>
              </a:extLst>
            </p:cNvPr>
            <p:cNvSpPr/>
            <p:nvPr/>
          </p:nvSpPr>
          <p:spPr>
            <a:xfrm>
              <a:off x="2624680" y="2796235"/>
              <a:ext cx="53607" cy="11882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08" name="tx903">
              <a:extLst>
                <a:ext uri="{FF2B5EF4-FFF2-40B4-BE49-F238E27FC236}">
                  <a16:creationId xmlns:a16="http://schemas.microsoft.com/office/drawing/2014/main" id="{FAB03E2B-3003-40E8-8D55-8A7279967985}"/>
                </a:ext>
              </a:extLst>
            </p:cNvPr>
            <p:cNvSpPr/>
            <p:nvPr/>
          </p:nvSpPr>
          <p:spPr>
            <a:xfrm>
              <a:off x="2512339" y="2916979"/>
              <a:ext cx="271691" cy="11882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n=467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09" name="tx904">
              <a:extLst>
                <a:ext uri="{FF2B5EF4-FFF2-40B4-BE49-F238E27FC236}">
                  <a16:creationId xmlns:a16="http://schemas.microsoft.com/office/drawing/2014/main" id="{D97FF22B-5E22-4982-A429-64FAD9FBC32A}"/>
                </a:ext>
              </a:extLst>
            </p:cNvPr>
            <p:cNvSpPr/>
            <p:nvPr/>
          </p:nvSpPr>
          <p:spPr>
            <a:xfrm>
              <a:off x="3573816" y="2797981"/>
              <a:ext cx="53607" cy="11882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10" name="tx905">
              <a:extLst>
                <a:ext uri="{FF2B5EF4-FFF2-40B4-BE49-F238E27FC236}">
                  <a16:creationId xmlns:a16="http://schemas.microsoft.com/office/drawing/2014/main" id="{12DE0337-B86B-49BC-B4C8-06E3574029BA}"/>
                </a:ext>
              </a:extLst>
            </p:cNvPr>
            <p:cNvSpPr/>
            <p:nvPr/>
          </p:nvSpPr>
          <p:spPr>
            <a:xfrm>
              <a:off x="3461473" y="2916925"/>
              <a:ext cx="271691" cy="11882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n=437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11" name="tx906">
              <a:extLst>
                <a:ext uri="{FF2B5EF4-FFF2-40B4-BE49-F238E27FC236}">
                  <a16:creationId xmlns:a16="http://schemas.microsoft.com/office/drawing/2014/main" id="{01DB3135-B02E-4CFA-BACB-DF67074291A1}"/>
                </a:ext>
              </a:extLst>
            </p:cNvPr>
            <p:cNvSpPr/>
            <p:nvPr/>
          </p:nvSpPr>
          <p:spPr>
            <a:xfrm>
              <a:off x="4522952" y="2797708"/>
              <a:ext cx="53607" cy="11882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12" name="tx907">
              <a:extLst>
                <a:ext uri="{FF2B5EF4-FFF2-40B4-BE49-F238E27FC236}">
                  <a16:creationId xmlns:a16="http://schemas.microsoft.com/office/drawing/2014/main" id="{95A745CF-6B16-459C-AB96-A0D6010AFFAF}"/>
                </a:ext>
              </a:extLst>
            </p:cNvPr>
            <p:cNvSpPr/>
            <p:nvPr/>
          </p:nvSpPr>
          <p:spPr>
            <a:xfrm>
              <a:off x="4410609" y="2918342"/>
              <a:ext cx="271691" cy="11882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n=144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13" name="tx908">
              <a:extLst>
                <a:ext uri="{FF2B5EF4-FFF2-40B4-BE49-F238E27FC236}">
                  <a16:creationId xmlns:a16="http://schemas.microsoft.com/office/drawing/2014/main" id="{1C75D31C-F936-458D-BE0E-A2BA19B0F032}"/>
                </a:ext>
              </a:extLst>
            </p:cNvPr>
            <p:cNvSpPr/>
            <p:nvPr/>
          </p:nvSpPr>
          <p:spPr>
            <a:xfrm>
              <a:off x="5472087" y="2796289"/>
              <a:ext cx="53607" cy="11882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6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14" name="tx909">
              <a:extLst>
                <a:ext uri="{FF2B5EF4-FFF2-40B4-BE49-F238E27FC236}">
                  <a16:creationId xmlns:a16="http://schemas.microsoft.com/office/drawing/2014/main" id="{CDBEC439-A63F-4FE0-85EC-F2EF22131FC0}"/>
                </a:ext>
              </a:extLst>
            </p:cNvPr>
            <p:cNvSpPr/>
            <p:nvPr/>
          </p:nvSpPr>
          <p:spPr>
            <a:xfrm>
              <a:off x="5359746" y="2916925"/>
              <a:ext cx="271691" cy="11882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n=139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15" name="tx910">
              <a:extLst>
                <a:ext uri="{FF2B5EF4-FFF2-40B4-BE49-F238E27FC236}">
                  <a16:creationId xmlns:a16="http://schemas.microsoft.com/office/drawing/2014/main" id="{9C300FAB-81E5-4FB7-8A31-F07644E8F934}"/>
                </a:ext>
              </a:extLst>
            </p:cNvPr>
            <p:cNvSpPr/>
            <p:nvPr/>
          </p:nvSpPr>
          <p:spPr>
            <a:xfrm>
              <a:off x="2714972" y="3056003"/>
              <a:ext cx="830909" cy="16639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4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Measurement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16" name="tx911">
              <a:extLst>
                <a:ext uri="{FF2B5EF4-FFF2-40B4-BE49-F238E27FC236}">
                  <a16:creationId xmlns:a16="http://schemas.microsoft.com/office/drawing/2014/main" id="{C5FA3F3A-7506-4617-9CA1-5AA7EF6771E3}"/>
                </a:ext>
              </a:extLst>
            </p:cNvPr>
            <p:cNvSpPr/>
            <p:nvPr/>
          </p:nvSpPr>
          <p:spPr>
            <a:xfrm rot="16200000">
              <a:off x="-58468" y="1457654"/>
              <a:ext cx="355787" cy="166377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4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Score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17" name="rc912">
              <a:extLst>
                <a:ext uri="{FF2B5EF4-FFF2-40B4-BE49-F238E27FC236}">
                  <a16:creationId xmlns:a16="http://schemas.microsoft.com/office/drawing/2014/main" id="{2440FB74-8791-4A9C-84E9-DDC0480C3D95}"/>
                </a:ext>
              </a:extLst>
            </p:cNvPr>
            <p:cNvSpPr/>
            <p:nvPr/>
          </p:nvSpPr>
          <p:spPr>
            <a:xfrm>
              <a:off x="2593330" y="3320816"/>
              <a:ext cx="1066793" cy="35863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18" name="pl913">
              <a:extLst>
                <a:ext uri="{FF2B5EF4-FFF2-40B4-BE49-F238E27FC236}">
                  <a16:creationId xmlns:a16="http://schemas.microsoft.com/office/drawing/2014/main" id="{2961D743-2E3D-424B-8CE4-D5088C5D0169}"/>
                </a:ext>
              </a:extLst>
            </p:cNvPr>
            <p:cNvSpPr/>
            <p:nvPr/>
          </p:nvSpPr>
          <p:spPr>
            <a:xfrm>
              <a:off x="2684865" y="3500133"/>
              <a:ext cx="175564" cy="0"/>
            </a:xfrm>
            <a:custGeom>
              <a:avLst/>
              <a:gdLst/>
              <a:ahLst/>
              <a:cxnLst/>
              <a:rect l="0" t="0" r="0" b="0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ln w="40651" cap="flat">
              <a:solidFill>
                <a:srgbClr val="EE5C4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19" name="tx914">
              <a:extLst>
                <a:ext uri="{FF2B5EF4-FFF2-40B4-BE49-F238E27FC236}">
                  <a16:creationId xmlns:a16="http://schemas.microsoft.com/office/drawing/2014/main" id="{84A65714-8C99-4BE0-A996-A939C78BD043}"/>
                </a:ext>
              </a:extLst>
            </p:cNvPr>
            <p:cNvSpPr/>
            <p:nvPr/>
          </p:nvSpPr>
          <p:spPr>
            <a:xfrm>
              <a:off x="2920335" y="3458867"/>
              <a:ext cx="614044" cy="118823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Mean, 95% CI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20" name="tx915">
              <a:extLst>
                <a:ext uri="{FF2B5EF4-FFF2-40B4-BE49-F238E27FC236}">
                  <a16:creationId xmlns:a16="http://schemas.microsoft.com/office/drawing/2014/main" id="{180B5642-A638-4BD9-B29D-76C35737E13C}"/>
                </a:ext>
              </a:extLst>
            </p:cNvPr>
            <p:cNvSpPr/>
            <p:nvPr/>
          </p:nvSpPr>
          <p:spPr>
            <a:xfrm>
              <a:off x="556693" y="52877"/>
              <a:ext cx="1178137" cy="190127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6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Relation to peers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921" name="Picture 5">
            <a:extLst>
              <a:ext uri="{FF2B5EF4-FFF2-40B4-BE49-F238E27FC236}">
                <a16:creationId xmlns:a16="http://schemas.microsoft.com/office/drawing/2014/main" id="{D1C6FFED-CE82-419E-97FC-C40B4AC67A58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87416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TextShape 1"/>
          <p:cNvSpPr txBox="1"/>
          <p:nvPr/>
        </p:nvSpPr>
        <p:spPr>
          <a:xfrm>
            <a:off x="550440" y="414360"/>
            <a:ext cx="1097100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cs-CZ" sz="2400" b="1" spc="-1" dirty="0">
                <a:solidFill>
                  <a:srgbClr val="034EA2"/>
                </a:solidFill>
                <a:latin typeface="Calibri"/>
              </a:rPr>
              <a:t>Dodatkové snímky – individuální dráhy:</a:t>
            </a:r>
          </a:p>
          <a:p>
            <a:pPr>
              <a:lnSpc>
                <a:spcPct val="100000"/>
              </a:lnSpc>
            </a:pPr>
            <a:r>
              <a:rPr lang="cs-CZ" sz="2400" b="1" spc="-1" dirty="0">
                <a:solidFill>
                  <a:srgbClr val="034EA2"/>
                </a:solidFill>
                <a:latin typeface="Calibri"/>
              </a:rPr>
              <a:t>Dimenze hyperaktivity</a:t>
            </a:r>
            <a:endParaRPr lang="cs-CZ" sz="2400" b="0" strike="noStrike" spc="-1" dirty="0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727" name="TextShape 2"/>
          <p:cNvSpPr txBox="1"/>
          <p:nvPr/>
        </p:nvSpPr>
        <p:spPr>
          <a:xfrm>
            <a:off x="609480" y="1638360"/>
            <a:ext cx="10971000" cy="4633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endParaRPr lang="cs-CZ" sz="4300" b="0" strike="noStrike" spc="-1">
              <a:solidFill>
                <a:srgbClr val="262626"/>
              </a:solidFill>
              <a:latin typeface="Calibri"/>
            </a:endParaRPr>
          </a:p>
        </p:txBody>
      </p:sp>
      <p:grpSp>
        <p:nvGrpSpPr>
          <p:cNvPr id="921" name="plot2">
            <a:extLst>
              <a:ext uri="{FF2B5EF4-FFF2-40B4-BE49-F238E27FC236}">
                <a16:creationId xmlns:a16="http://schemas.microsoft.com/office/drawing/2014/main" id="{9186D9D8-52C0-4ED1-A4BF-DB3F052CC4B9}"/>
              </a:ext>
            </a:extLst>
          </p:cNvPr>
          <p:cNvGrpSpPr/>
          <p:nvPr/>
        </p:nvGrpSpPr>
        <p:grpSpPr>
          <a:xfrm>
            <a:off x="2356877" y="1445184"/>
            <a:ext cx="7476206" cy="4826736"/>
            <a:chOff x="0" y="0"/>
            <a:chExt cx="5806440" cy="3749040"/>
          </a:xfrm>
        </p:grpSpPr>
        <p:sp>
          <p:nvSpPr>
            <p:cNvPr id="922" name="rc3">
              <a:extLst>
                <a:ext uri="{FF2B5EF4-FFF2-40B4-BE49-F238E27FC236}">
                  <a16:creationId xmlns:a16="http://schemas.microsoft.com/office/drawing/2014/main" id="{483A83DB-8A11-4B2A-8439-C311803250F3}"/>
                </a:ext>
              </a:extLst>
            </p:cNvPr>
            <p:cNvSpPr/>
            <p:nvPr/>
          </p:nvSpPr>
          <p:spPr>
            <a:xfrm>
              <a:off x="0" y="0"/>
              <a:ext cx="5806440" cy="374904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23" name="rc4">
              <a:extLst>
                <a:ext uri="{FF2B5EF4-FFF2-40B4-BE49-F238E27FC236}">
                  <a16:creationId xmlns:a16="http://schemas.microsoft.com/office/drawing/2014/main" id="{0CFAA04C-A916-483C-8A8C-08E2B8F174FB}"/>
                </a:ext>
              </a:extLst>
            </p:cNvPr>
            <p:cNvSpPr/>
            <p:nvPr/>
          </p:nvSpPr>
          <p:spPr>
            <a:xfrm>
              <a:off x="0" y="0"/>
              <a:ext cx="5806439" cy="374904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24" name="rc5">
              <a:extLst>
                <a:ext uri="{FF2B5EF4-FFF2-40B4-BE49-F238E27FC236}">
                  <a16:creationId xmlns:a16="http://schemas.microsoft.com/office/drawing/2014/main" id="{9CE9E623-D07D-4B59-9AB9-FF0959346C45}"/>
                </a:ext>
              </a:extLst>
            </p:cNvPr>
            <p:cNvSpPr/>
            <p:nvPr/>
          </p:nvSpPr>
          <p:spPr>
            <a:xfrm>
              <a:off x="423397" y="291250"/>
              <a:ext cx="5313453" cy="2428117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25" name="pl6">
              <a:extLst>
                <a:ext uri="{FF2B5EF4-FFF2-40B4-BE49-F238E27FC236}">
                  <a16:creationId xmlns:a16="http://schemas.microsoft.com/office/drawing/2014/main" id="{8025EBC3-698C-4C5C-B22C-AEF138C8F78D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0"/>
                  </a:moveTo>
                  <a:lnTo>
                    <a:pt x="966082" y="1103689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26" name="pl7">
              <a:extLst>
                <a:ext uri="{FF2B5EF4-FFF2-40B4-BE49-F238E27FC236}">
                  <a16:creationId xmlns:a16="http://schemas.microsoft.com/office/drawing/2014/main" id="{4AC3BF61-DD74-42CC-A705-89F6590FD7BD}"/>
                </a:ext>
              </a:extLst>
            </p:cNvPr>
            <p:cNvSpPr/>
            <p:nvPr/>
          </p:nvSpPr>
          <p:spPr>
            <a:xfrm>
              <a:off x="664918" y="1284571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0"/>
                  </a:moveTo>
                  <a:lnTo>
                    <a:pt x="966082" y="662213"/>
                  </a:lnTo>
                  <a:lnTo>
                    <a:pt x="1932164" y="662213"/>
                  </a:lnTo>
                  <a:lnTo>
                    <a:pt x="2898247" y="441475"/>
                  </a:lnTo>
                  <a:lnTo>
                    <a:pt x="3864329" y="1103689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27" name="pl8">
              <a:extLst>
                <a:ext uri="{FF2B5EF4-FFF2-40B4-BE49-F238E27FC236}">
                  <a16:creationId xmlns:a16="http://schemas.microsoft.com/office/drawing/2014/main" id="{6811BF39-1D60-4780-8C0B-A8C4D67ECEE4}"/>
                </a:ext>
              </a:extLst>
            </p:cNvPr>
            <p:cNvSpPr/>
            <p:nvPr/>
          </p:nvSpPr>
          <p:spPr>
            <a:xfrm>
              <a:off x="664918" y="622357"/>
              <a:ext cx="4830412" cy="1986641"/>
            </a:xfrm>
            <a:custGeom>
              <a:avLst/>
              <a:gdLst/>
              <a:ahLst/>
              <a:cxnLst/>
              <a:rect l="0" t="0" r="0" b="0"/>
              <a:pathLst>
                <a:path w="4830412" h="1986641">
                  <a:moveTo>
                    <a:pt x="0" y="441475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0"/>
                  </a:lnTo>
                  <a:lnTo>
                    <a:pt x="3864329" y="1986641"/>
                  </a:lnTo>
                  <a:lnTo>
                    <a:pt x="4830412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28" name="pl9">
              <a:extLst>
                <a:ext uri="{FF2B5EF4-FFF2-40B4-BE49-F238E27FC236}">
                  <a16:creationId xmlns:a16="http://schemas.microsoft.com/office/drawing/2014/main" id="{2B01C5D8-B137-4E50-97BC-F5AFC8C7AF3C}"/>
                </a:ext>
              </a:extLst>
            </p:cNvPr>
            <p:cNvSpPr/>
            <p:nvPr/>
          </p:nvSpPr>
          <p:spPr>
            <a:xfrm>
              <a:off x="664918" y="843095"/>
              <a:ext cx="4830412" cy="662213"/>
            </a:xfrm>
            <a:custGeom>
              <a:avLst/>
              <a:gdLst/>
              <a:ahLst/>
              <a:cxnLst/>
              <a:rect l="0" t="0" r="0" b="0"/>
              <a:pathLst>
                <a:path w="4830412" h="662213">
                  <a:moveTo>
                    <a:pt x="0" y="220737"/>
                  </a:moveTo>
                  <a:lnTo>
                    <a:pt x="966082" y="662213"/>
                  </a:lnTo>
                  <a:lnTo>
                    <a:pt x="1932164" y="662213"/>
                  </a:lnTo>
                  <a:lnTo>
                    <a:pt x="2898247" y="441475"/>
                  </a:lnTo>
                  <a:lnTo>
                    <a:pt x="3864329" y="0"/>
                  </a:lnTo>
                  <a:lnTo>
                    <a:pt x="483041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29" name="pl10">
              <a:extLst>
                <a:ext uri="{FF2B5EF4-FFF2-40B4-BE49-F238E27FC236}">
                  <a16:creationId xmlns:a16="http://schemas.microsoft.com/office/drawing/2014/main" id="{2DB574D7-8DB1-48F3-B228-2F8476BCD6F6}"/>
                </a:ext>
              </a:extLst>
            </p:cNvPr>
            <p:cNvSpPr/>
            <p:nvPr/>
          </p:nvSpPr>
          <p:spPr>
            <a:xfrm>
              <a:off x="664918" y="1284571"/>
              <a:ext cx="4830412" cy="441475"/>
            </a:xfrm>
            <a:custGeom>
              <a:avLst/>
              <a:gdLst/>
              <a:ahLst/>
              <a:cxnLst/>
              <a:rect l="0" t="0" r="0" b="0"/>
              <a:pathLst>
                <a:path w="4830412" h="441475">
                  <a:moveTo>
                    <a:pt x="0" y="0"/>
                  </a:moveTo>
                  <a:lnTo>
                    <a:pt x="966082" y="220737"/>
                  </a:lnTo>
                  <a:lnTo>
                    <a:pt x="1932164" y="220737"/>
                  </a:lnTo>
                  <a:lnTo>
                    <a:pt x="2898247" y="0"/>
                  </a:lnTo>
                  <a:lnTo>
                    <a:pt x="3864329" y="220737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30" name="pl11">
              <a:extLst>
                <a:ext uri="{FF2B5EF4-FFF2-40B4-BE49-F238E27FC236}">
                  <a16:creationId xmlns:a16="http://schemas.microsoft.com/office/drawing/2014/main" id="{794148B1-5246-4B03-B957-EE943E9EAB2D}"/>
                </a:ext>
              </a:extLst>
            </p:cNvPr>
            <p:cNvSpPr/>
            <p:nvPr/>
          </p:nvSpPr>
          <p:spPr>
            <a:xfrm>
              <a:off x="664918" y="843095"/>
              <a:ext cx="4830412" cy="662213"/>
            </a:xfrm>
            <a:custGeom>
              <a:avLst/>
              <a:gdLst/>
              <a:ahLst/>
              <a:cxnLst/>
              <a:rect l="0" t="0" r="0" b="0"/>
              <a:pathLst>
                <a:path w="4830412" h="662213">
                  <a:moveTo>
                    <a:pt x="0" y="220737"/>
                  </a:moveTo>
                  <a:lnTo>
                    <a:pt x="966082" y="441475"/>
                  </a:lnTo>
                  <a:lnTo>
                    <a:pt x="1932164" y="662213"/>
                  </a:lnTo>
                  <a:lnTo>
                    <a:pt x="2898247" y="662213"/>
                  </a:lnTo>
                  <a:lnTo>
                    <a:pt x="3864329" y="662213"/>
                  </a:lnTo>
                  <a:lnTo>
                    <a:pt x="483041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31" name="pl12">
              <a:extLst>
                <a:ext uri="{FF2B5EF4-FFF2-40B4-BE49-F238E27FC236}">
                  <a16:creationId xmlns:a16="http://schemas.microsoft.com/office/drawing/2014/main" id="{90DE3A4E-492F-48BD-BD91-002845D560EF}"/>
                </a:ext>
              </a:extLst>
            </p:cNvPr>
            <p:cNvSpPr/>
            <p:nvPr/>
          </p:nvSpPr>
          <p:spPr>
            <a:xfrm>
              <a:off x="664918" y="622357"/>
              <a:ext cx="4830412" cy="1986641"/>
            </a:xfrm>
            <a:custGeom>
              <a:avLst/>
              <a:gdLst/>
              <a:ahLst/>
              <a:cxnLst/>
              <a:rect l="0" t="0" r="0" b="0"/>
              <a:pathLst>
                <a:path w="4830412" h="1986641">
                  <a:moveTo>
                    <a:pt x="0" y="662213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882951"/>
                  </a:lnTo>
                  <a:lnTo>
                    <a:pt x="3864329" y="1986641"/>
                  </a:lnTo>
                  <a:lnTo>
                    <a:pt x="4830412" y="176590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32" name="pl13">
              <a:extLst>
                <a:ext uri="{FF2B5EF4-FFF2-40B4-BE49-F238E27FC236}">
                  <a16:creationId xmlns:a16="http://schemas.microsoft.com/office/drawing/2014/main" id="{8FBAA8ED-36DA-4D13-8E16-D3878914ADCD}"/>
                </a:ext>
              </a:extLst>
            </p:cNvPr>
            <p:cNvSpPr/>
            <p:nvPr/>
          </p:nvSpPr>
          <p:spPr>
            <a:xfrm>
              <a:off x="664918" y="401619"/>
              <a:ext cx="4830412" cy="882951"/>
            </a:xfrm>
            <a:custGeom>
              <a:avLst/>
              <a:gdLst/>
              <a:ahLst/>
              <a:cxnLst/>
              <a:rect l="0" t="0" r="0" b="0"/>
              <a:pathLst>
                <a:path w="4830412" h="882951">
                  <a:moveTo>
                    <a:pt x="0" y="441475"/>
                  </a:moveTo>
                  <a:lnTo>
                    <a:pt x="966082" y="0"/>
                  </a:lnTo>
                  <a:lnTo>
                    <a:pt x="1932164" y="882951"/>
                  </a:lnTo>
                  <a:lnTo>
                    <a:pt x="2898247" y="0"/>
                  </a:lnTo>
                  <a:lnTo>
                    <a:pt x="3864329" y="0"/>
                  </a:lnTo>
                  <a:lnTo>
                    <a:pt x="483041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33" name="pl14">
              <a:extLst>
                <a:ext uri="{FF2B5EF4-FFF2-40B4-BE49-F238E27FC236}">
                  <a16:creationId xmlns:a16="http://schemas.microsoft.com/office/drawing/2014/main" id="{48C917EC-4547-4669-925A-A884174E843B}"/>
                </a:ext>
              </a:extLst>
            </p:cNvPr>
            <p:cNvSpPr/>
            <p:nvPr/>
          </p:nvSpPr>
          <p:spPr>
            <a:xfrm>
              <a:off x="664918" y="622357"/>
              <a:ext cx="4830412" cy="1986641"/>
            </a:xfrm>
            <a:custGeom>
              <a:avLst/>
              <a:gdLst/>
              <a:ahLst/>
              <a:cxnLst/>
              <a:rect l="0" t="0" r="0" b="0"/>
              <a:pathLst>
                <a:path w="4830412" h="1986641">
                  <a:moveTo>
                    <a:pt x="0" y="0"/>
                  </a:moveTo>
                  <a:lnTo>
                    <a:pt x="966082" y="882951"/>
                  </a:lnTo>
                  <a:lnTo>
                    <a:pt x="1932164" y="0"/>
                  </a:lnTo>
                  <a:lnTo>
                    <a:pt x="2898247" y="0"/>
                  </a:lnTo>
                  <a:lnTo>
                    <a:pt x="3864329" y="1986641"/>
                  </a:lnTo>
                  <a:lnTo>
                    <a:pt x="4830412" y="198664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34" name="pl15">
              <a:extLst>
                <a:ext uri="{FF2B5EF4-FFF2-40B4-BE49-F238E27FC236}">
                  <a16:creationId xmlns:a16="http://schemas.microsoft.com/office/drawing/2014/main" id="{4B5DF91B-1A7B-417C-A357-C4F16113EE88}"/>
                </a:ext>
              </a:extLst>
            </p:cNvPr>
            <p:cNvSpPr/>
            <p:nvPr/>
          </p:nvSpPr>
          <p:spPr>
            <a:xfrm>
              <a:off x="664918" y="843095"/>
              <a:ext cx="4830412" cy="882951"/>
            </a:xfrm>
            <a:custGeom>
              <a:avLst/>
              <a:gdLst/>
              <a:ahLst/>
              <a:cxnLst/>
              <a:rect l="0" t="0" r="0" b="0"/>
              <a:pathLst>
                <a:path w="4830412" h="882951">
                  <a:moveTo>
                    <a:pt x="0" y="882951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441475"/>
                  </a:lnTo>
                  <a:lnTo>
                    <a:pt x="3864329" y="662213"/>
                  </a:lnTo>
                  <a:lnTo>
                    <a:pt x="483041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35" name="pl16">
              <a:extLst>
                <a:ext uri="{FF2B5EF4-FFF2-40B4-BE49-F238E27FC236}">
                  <a16:creationId xmlns:a16="http://schemas.microsoft.com/office/drawing/2014/main" id="{052605F7-1057-4674-900C-677FEDC645CD}"/>
                </a:ext>
              </a:extLst>
            </p:cNvPr>
            <p:cNvSpPr/>
            <p:nvPr/>
          </p:nvSpPr>
          <p:spPr>
            <a:xfrm>
              <a:off x="664918" y="1946785"/>
              <a:ext cx="4830412" cy="662213"/>
            </a:xfrm>
            <a:custGeom>
              <a:avLst/>
              <a:gdLst/>
              <a:ahLst/>
              <a:cxnLst/>
              <a:rect l="0" t="0" r="0" b="0"/>
              <a:pathLst>
                <a:path w="4830412" h="662213">
                  <a:moveTo>
                    <a:pt x="0" y="662213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662213"/>
                  </a:lnTo>
                  <a:lnTo>
                    <a:pt x="3864329" y="662213"/>
                  </a:lnTo>
                  <a:lnTo>
                    <a:pt x="483041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36" name="pl17">
              <a:extLst>
                <a:ext uri="{FF2B5EF4-FFF2-40B4-BE49-F238E27FC236}">
                  <a16:creationId xmlns:a16="http://schemas.microsoft.com/office/drawing/2014/main" id="{D13B224C-90DF-48F3-B8F5-10FB8F86D710}"/>
                </a:ext>
              </a:extLst>
            </p:cNvPr>
            <p:cNvSpPr/>
            <p:nvPr/>
          </p:nvSpPr>
          <p:spPr>
            <a:xfrm>
              <a:off x="664918" y="401619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0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220737"/>
                  </a:lnTo>
                  <a:lnTo>
                    <a:pt x="3864329" y="1103689"/>
                  </a:lnTo>
                  <a:lnTo>
                    <a:pt x="483041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37" name="pl18">
              <a:extLst>
                <a:ext uri="{FF2B5EF4-FFF2-40B4-BE49-F238E27FC236}">
                  <a16:creationId xmlns:a16="http://schemas.microsoft.com/office/drawing/2014/main" id="{0ACE616B-5795-4907-9C92-04FE4DE4D265}"/>
                </a:ext>
              </a:extLst>
            </p:cNvPr>
            <p:cNvSpPr/>
            <p:nvPr/>
          </p:nvSpPr>
          <p:spPr>
            <a:xfrm>
              <a:off x="664918" y="401619"/>
              <a:ext cx="4830412" cy="1986641"/>
            </a:xfrm>
            <a:custGeom>
              <a:avLst/>
              <a:gdLst/>
              <a:ahLst/>
              <a:cxnLst/>
              <a:rect l="0" t="0" r="0" b="0"/>
              <a:pathLst>
                <a:path w="4830412" h="1986641">
                  <a:moveTo>
                    <a:pt x="0" y="1545165"/>
                  </a:moveTo>
                  <a:lnTo>
                    <a:pt x="966082" y="1324427"/>
                  </a:lnTo>
                  <a:lnTo>
                    <a:pt x="1932164" y="1986641"/>
                  </a:lnTo>
                  <a:lnTo>
                    <a:pt x="2898247" y="1324427"/>
                  </a:lnTo>
                  <a:lnTo>
                    <a:pt x="3864329" y="0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38" name="pl19">
              <a:extLst>
                <a:ext uri="{FF2B5EF4-FFF2-40B4-BE49-F238E27FC236}">
                  <a16:creationId xmlns:a16="http://schemas.microsoft.com/office/drawing/2014/main" id="{DA7D59C1-EDAC-4D8F-96CC-C13A95354DE9}"/>
                </a:ext>
              </a:extLst>
            </p:cNvPr>
            <p:cNvSpPr/>
            <p:nvPr/>
          </p:nvSpPr>
          <p:spPr>
            <a:xfrm>
              <a:off x="664918" y="622357"/>
              <a:ext cx="4830412" cy="1986641"/>
            </a:xfrm>
            <a:custGeom>
              <a:avLst/>
              <a:gdLst/>
              <a:ahLst/>
              <a:cxnLst/>
              <a:rect l="0" t="0" r="0" b="0"/>
              <a:pathLst>
                <a:path w="4830412" h="1986641">
                  <a:moveTo>
                    <a:pt x="0" y="441475"/>
                  </a:moveTo>
                  <a:lnTo>
                    <a:pt x="966082" y="441475"/>
                  </a:lnTo>
                  <a:lnTo>
                    <a:pt x="1932164" y="0"/>
                  </a:lnTo>
                  <a:lnTo>
                    <a:pt x="2898247" y="1103689"/>
                  </a:lnTo>
                  <a:lnTo>
                    <a:pt x="3864329" y="1986641"/>
                  </a:lnTo>
                  <a:lnTo>
                    <a:pt x="4830412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39" name="pl20">
              <a:extLst>
                <a:ext uri="{FF2B5EF4-FFF2-40B4-BE49-F238E27FC236}">
                  <a16:creationId xmlns:a16="http://schemas.microsoft.com/office/drawing/2014/main" id="{49D8D7C7-9267-46E1-BA8E-9E4E5811593F}"/>
                </a:ext>
              </a:extLst>
            </p:cNvPr>
            <p:cNvSpPr/>
            <p:nvPr/>
          </p:nvSpPr>
          <p:spPr>
            <a:xfrm>
              <a:off x="664918" y="1284571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441475"/>
                  </a:lnTo>
                  <a:lnTo>
                    <a:pt x="1932164" y="662213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40" name="pl21">
              <a:extLst>
                <a:ext uri="{FF2B5EF4-FFF2-40B4-BE49-F238E27FC236}">
                  <a16:creationId xmlns:a16="http://schemas.microsoft.com/office/drawing/2014/main" id="{8C2ECF6D-0A5A-470F-94CA-BE24EDD9C679}"/>
                </a:ext>
              </a:extLst>
            </p:cNvPr>
            <p:cNvSpPr/>
            <p:nvPr/>
          </p:nvSpPr>
          <p:spPr>
            <a:xfrm>
              <a:off x="664918" y="1284571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220737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220737"/>
                  </a:lnTo>
                  <a:lnTo>
                    <a:pt x="3864329" y="220737"/>
                  </a:lnTo>
                  <a:lnTo>
                    <a:pt x="483041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41" name="pl22">
              <a:extLst>
                <a:ext uri="{FF2B5EF4-FFF2-40B4-BE49-F238E27FC236}">
                  <a16:creationId xmlns:a16="http://schemas.microsoft.com/office/drawing/2014/main" id="{8B1BACC7-CAF5-4D07-A02A-6D73BDF435F5}"/>
                </a:ext>
              </a:extLst>
            </p:cNvPr>
            <p:cNvSpPr/>
            <p:nvPr/>
          </p:nvSpPr>
          <p:spPr>
            <a:xfrm>
              <a:off x="664918" y="1284571"/>
              <a:ext cx="4830412" cy="1324427"/>
            </a:xfrm>
            <a:custGeom>
              <a:avLst/>
              <a:gdLst/>
              <a:ahLst/>
              <a:cxnLst/>
              <a:rect l="0" t="0" r="0" b="0"/>
              <a:pathLst>
                <a:path w="4830412" h="1324427">
                  <a:moveTo>
                    <a:pt x="0" y="220737"/>
                  </a:moveTo>
                  <a:lnTo>
                    <a:pt x="966082" y="0"/>
                  </a:lnTo>
                  <a:lnTo>
                    <a:pt x="1932164" y="1324427"/>
                  </a:lnTo>
                  <a:lnTo>
                    <a:pt x="2898247" y="441475"/>
                  </a:lnTo>
                  <a:lnTo>
                    <a:pt x="3864329" y="1103689"/>
                  </a:lnTo>
                  <a:lnTo>
                    <a:pt x="483041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42" name="pl23">
              <a:extLst>
                <a:ext uri="{FF2B5EF4-FFF2-40B4-BE49-F238E27FC236}">
                  <a16:creationId xmlns:a16="http://schemas.microsoft.com/office/drawing/2014/main" id="{0649EC04-2FBA-4EA2-9A72-3CF618BFB05D}"/>
                </a:ext>
              </a:extLst>
            </p:cNvPr>
            <p:cNvSpPr/>
            <p:nvPr/>
          </p:nvSpPr>
          <p:spPr>
            <a:xfrm>
              <a:off x="664918" y="622357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662213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43" name="pl24">
              <a:extLst>
                <a:ext uri="{FF2B5EF4-FFF2-40B4-BE49-F238E27FC236}">
                  <a16:creationId xmlns:a16="http://schemas.microsoft.com/office/drawing/2014/main" id="{D2BC8C5A-1355-43D8-9209-DEEFC1F462F9}"/>
                </a:ext>
              </a:extLst>
            </p:cNvPr>
            <p:cNvSpPr/>
            <p:nvPr/>
          </p:nvSpPr>
          <p:spPr>
            <a:xfrm>
              <a:off x="664918" y="622357"/>
              <a:ext cx="4830412" cy="662213"/>
            </a:xfrm>
            <a:custGeom>
              <a:avLst/>
              <a:gdLst/>
              <a:ahLst/>
              <a:cxnLst/>
              <a:rect l="0" t="0" r="0" b="0"/>
              <a:pathLst>
                <a:path w="4830412" h="662213">
                  <a:moveTo>
                    <a:pt x="0" y="220737"/>
                  </a:moveTo>
                  <a:lnTo>
                    <a:pt x="966082" y="220737"/>
                  </a:lnTo>
                  <a:lnTo>
                    <a:pt x="1932164" y="662213"/>
                  </a:lnTo>
                  <a:lnTo>
                    <a:pt x="2898247" y="662213"/>
                  </a:lnTo>
                  <a:lnTo>
                    <a:pt x="3864329" y="0"/>
                  </a:lnTo>
                  <a:lnTo>
                    <a:pt x="483041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44" name="pl25">
              <a:extLst>
                <a:ext uri="{FF2B5EF4-FFF2-40B4-BE49-F238E27FC236}">
                  <a16:creationId xmlns:a16="http://schemas.microsoft.com/office/drawing/2014/main" id="{336DA5D3-D118-4F4E-9B4A-AF598CF408CC}"/>
                </a:ext>
              </a:extLst>
            </p:cNvPr>
            <p:cNvSpPr/>
            <p:nvPr/>
          </p:nvSpPr>
          <p:spPr>
            <a:xfrm>
              <a:off x="664918" y="622357"/>
              <a:ext cx="4830412" cy="1765903"/>
            </a:xfrm>
            <a:custGeom>
              <a:avLst/>
              <a:gdLst/>
              <a:ahLst/>
              <a:cxnLst/>
              <a:rect l="0" t="0" r="0" b="0"/>
              <a:pathLst>
                <a:path w="4830412" h="1765903">
                  <a:moveTo>
                    <a:pt x="0" y="662213"/>
                  </a:moveTo>
                  <a:lnTo>
                    <a:pt x="966082" y="662213"/>
                  </a:lnTo>
                  <a:lnTo>
                    <a:pt x="1932164" y="1765903"/>
                  </a:lnTo>
                  <a:lnTo>
                    <a:pt x="2898247" y="882951"/>
                  </a:lnTo>
                  <a:lnTo>
                    <a:pt x="3864329" y="882951"/>
                  </a:lnTo>
                  <a:lnTo>
                    <a:pt x="483041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45" name="pl26">
              <a:extLst>
                <a:ext uri="{FF2B5EF4-FFF2-40B4-BE49-F238E27FC236}">
                  <a16:creationId xmlns:a16="http://schemas.microsoft.com/office/drawing/2014/main" id="{63E4090B-E0B4-4100-91EE-E5F7C1F9626F}"/>
                </a:ext>
              </a:extLst>
            </p:cNvPr>
            <p:cNvSpPr/>
            <p:nvPr/>
          </p:nvSpPr>
          <p:spPr>
            <a:xfrm>
              <a:off x="664918" y="622357"/>
              <a:ext cx="4830412" cy="882951"/>
            </a:xfrm>
            <a:custGeom>
              <a:avLst/>
              <a:gdLst/>
              <a:ahLst/>
              <a:cxnLst/>
              <a:rect l="0" t="0" r="0" b="0"/>
              <a:pathLst>
                <a:path w="4830412" h="882951">
                  <a:moveTo>
                    <a:pt x="0" y="220737"/>
                  </a:moveTo>
                  <a:lnTo>
                    <a:pt x="966082" y="882951"/>
                  </a:lnTo>
                  <a:lnTo>
                    <a:pt x="1932164" y="0"/>
                  </a:lnTo>
                  <a:lnTo>
                    <a:pt x="2898247" y="441475"/>
                  </a:lnTo>
                  <a:lnTo>
                    <a:pt x="3864329" y="0"/>
                  </a:lnTo>
                  <a:lnTo>
                    <a:pt x="483041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46" name="pl27">
              <a:extLst>
                <a:ext uri="{FF2B5EF4-FFF2-40B4-BE49-F238E27FC236}">
                  <a16:creationId xmlns:a16="http://schemas.microsoft.com/office/drawing/2014/main" id="{69AF7758-626D-49EB-96D2-F5CF5E19CB9B}"/>
                </a:ext>
              </a:extLst>
            </p:cNvPr>
            <p:cNvSpPr/>
            <p:nvPr/>
          </p:nvSpPr>
          <p:spPr>
            <a:xfrm>
              <a:off x="664918" y="401619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220737"/>
                  </a:moveTo>
                  <a:lnTo>
                    <a:pt x="966082" y="441475"/>
                  </a:lnTo>
                  <a:lnTo>
                    <a:pt x="1932164" y="22073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47" name="pl28">
              <a:extLst>
                <a:ext uri="{FF2B5EF4-FFF2-40B4-BE49-F238E27FC236}">
                  <a16:creationId xmlns:a16="http://schemas.microsoft.com/office/drawing/2014/main" id="{11F1C3C0-377F-4900-BBF5-155C4D919508}"/>
                </a:ext>
              </a:extLst>
            </p:cNvPr>
            <p:cNvSpPr/>
            <p:nvPr/>
          </p:nvSpPr>
          <p:spPr>
            <a:xfrm>
              <a:off x="664918" y="843095"/>
              <a:ext cx="4830412" cy="1765903"/>
            </a:xfrm>
            <a:custGeom>
              <a:avLst/>
              <a:gdLst/>
              <a:ahLst/>
              <a:cxnLst/>
              <a:rect l="0" t="0" r="0" b="0"/>
              <a:pathLst>
                <a:path w="4830412" h="1765903">
                  <a:moveTo>
                    <a:pt x="0" y="0"/>
                  </a:moveTo>
                  <a:lnTo>
                    <a:pt x="966082" y="1545165"/>
                  </a:lnTo>
                  <a:lnTo>
                    <a:pt x="1932164" y="882951"/>
                  </a:lnTo>
                  <a:lnTo>
                    <a:pt x="2898247" y="882951"/>
                  </a:lnTo>
                  <a:lnTo>
                    <a:pt x="3864329" y="1765903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48" name="pl29">
              <a:extLst>
                <a:ext uri="{FF2B5EF4-FFF2-40B4-BE49-F238E27FC236}">
                  <a16:creationId xmlns:a16="http://schemas.microsoft.com/office/drawing/2014/main" id="{A28B9C9B-5DEC-43AA-AF29-31E3235420E0}"/>
                </a:ext>
              </a:extLst>
            </p:cNvPr>
            <p:cNvSpPr/>
            <p:nvPr/>
          </p:nvSpPr>
          <p:spPr>
            <a:xfrm>
              <a:off x="664918" y="1284571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0"/>
                  </a:moveTo>
                  <a:lnTo>
                    <a:pt x="966082" y="1103689"/>
                  </a:lnTo>
                  <a:lnTo>
                    <a:pt x="1932164" y="220737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49" name="pl30">
              <a:extLst>
                <a:ext uri="{FF2B5EF4-FFF2-40B4-BE49-F238E27FC236}">
                  <a16:creationId xmlns:a16="http://schemas.microsoft.com/office/drawing/2014/main" id="{2FC50669-2E64-4008-9FD1-2E43DA5BA301}"/>
                </a:ext>
              </a:extLst>
            </p:cNvPr>
            <p:cNvSpPr/>
            <p:nvPr/>
          </p:nvSpPr>
          <p:spPr>
            <a:xfrm>
              <a:off x="664918" y="84309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50" name="pl31">
              <a:extLst>
                <a:ext uri="{FF2B5EF4-FFF2-40B4-BE49-F238E27FC236}">
                  <a16:creationId xmlns:a16="http://schemas.microsoft.com/office/drawing/2014/main" id="{80F0E8D7-1AAB-4D13-83E6-81646A3BE8D4}"/>
                </a:ext>
              </a:extLst>
            </p:cNvPr>
            <p:cNvSpPr/>
            <p:nvPr/>
          </p:nvSpPr>
          <p:spPr>
            <a:xfrm>
              <a:off x="664918" y="1284571"/>
              <a:ext cx="4830412" cy="1324427"/>
            </a:xfrm>
            <a:custGeom>
              <a:avLst/>
              <a:gdLst/>
              <a:ahLst/>
              <a:cxnLst/>
              <a:rect l="0" t="0" r="0" b="0"/>
              <a:pathLst>
                <a:path w="4830412" h="1324427">
                  <a:moveTo>
                    <a:pt x="0" y="0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220737"/>
                  </a:lnTo>
                  <a:lnTo>
                    <a:pt x="3864329" y="1324427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51" name="pl32">
              <a:extLst>
                <a:ext uri="{FF2B5EF4-FFF2-40B4-BE49-F238E27FC236}">
                  <a16:creationId xmlns:a16="http://schemas.microsoft.com/office/drawing/2014/main" id="{3948009B-4818-4A42-A736-ED7E6F408A12}"/>
                </a:ext>
              </a:extLst>
            </p:cNvPr>
            <p:cNvSpPr/>
            <p:nvPr/>
          </p:nvSpPr>
          <p:spPr>
            <a:xfrm>
              <a:off x="664918" y="622357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0"/>
                  </a:moveTo>
                  <a:lnTo>
                    <a:pt x="966082" y="220737"/>
                  </a:lnTo>
                  <a:lnTo>
                    <a:pt x="1932164" y="882951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52" name="pl33">
              <a:extLst>
                <a:ext uri="{FF2B5EF4-FFF2-40B4-BE49-F238E27FC236}">
                  <a16:creationId xmlns:a16="http://schemas.microsoft.com/office/drawing/2014/main" id="{121E0986-328C-4949-B111-713CF9A12440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441475"/>
                  </a:moveTo>
                  <a:lnTo>
                    <a:pt x="966082" y="1103689"/>
                  </a:lnTo>
                  <a:lnTo>
                    <a:pt x="1932164" y="0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53" name="pl34">
              <a:extLst>
                <a:ext uri="{FF2B5EF4-FFF2-40B4-BE49-F238E27FC236}">
                  <a16:creationId xmlns:a16="http://schemas.microsoft.com/office/drawing/2014/main" id="{EA7244EA-CB3A-43E1-8FAC-A7E6A43CFBAB}"/>
                </a:ext>
              </a:extLst>
            </p:cNvPr>
            <p:cNvSpPr/>
            <p:nvPr/>
          </p:nvSpPr>
          <p:spPr>
            <a:xfrm>
              <a:off x="664918" y="1284571"/>
              <a:ext cx="4830412" cy="1324427"/>
            </a:xfrm>
            <a:custGeom>
              <a:avLst/>
              <a:gdLst/>
              <a:ahLst/>
              <a:cxnLst/>
              <a:rect l="0" t="0" r="0" b="0"/>
              <a:pathLst>
                <a:path w="4830412" h="1324427">
                  <a:moveTo>
                    <a:pt x="0" y="441475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220737"/>
                  </a:lnTo>
                  <a:lnTo>
                    <a:pt x="3864329" y="1324427"/>
                  </a:lnTo>
                  <a:lnTo>
                    <a:pt x="4830412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54" name="pl35">
              <a:extLst>
                <a:ext uri="{FF2B5EF4-FFF2-40B4-BE49-F238E27FC236}">
                  <a16:creationId xmlns:a16="http://schemas.microsoft.com/office/drawing/2014/main" id="{1FBB6E75-699E-42EC-B6BD-77E2CDA27BA3}"/>
                </a:ext>
              </a:extLst>
            </p:cNvPr>
            <p:cNvSpPr/>
            <p:nvPr/>
          </p:nvSpPr>
          <p:spPr>
            <a:xfrm>
              <a:off x="664918" y="622357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0"/>
                  </a:moveTo>
                  <a:lnTo>
                    <a:pt x="966082" y="220737"/>
                  </a:lnTo>
                  <a:lnTo>
                    <a:pt x="1932164" y="882951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55" name="pl36">
              <a:extLst>
                <a:ext uri="{FF2B5EF4-FFF2-40B4-BE49-F238E27FC236}">
                  <a16:creationId xmlns:a16="http://schemas.microsoft.com/office/drawing/2014/main" id="{3F3131AC-87F9-44BE-96BD-30C49112188C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0"/>
                  </a:moveTo>
                  <a:lnTo>
                    <a:pt x="966082" y="441475"/>
                  </a:lnTo>
                  <a:lnTo>
                    <a:pt x="1932164" y="1103689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56" name="pl37">
              <a:extLst>
                <a:ext uri="{FF2B5EF4-FFF2-40B4-BE49-F238E27FC236}">
                  <a16:creationId xmlns:a16="http://schemas.microsoft.com/office/drawing/2014/main" id="{E7A6E6A7-4377-4CE1-9777-889F72280E56}"/>
                </a:ext>
              </a:extLst>
            </p:cNvPr>
            <p:cNvSpPr/>
            <p:nvPr/>
          </p:nvSpPr>
          <p:spPr>
            <a:xfrm>
              <a:off x="664918" y="84309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441475"/>
                  </a:moveTo>
                  <a:lnTo>
                    <a:pt x="966082" y="220737"/>
                  </a:lnTo>
                  <a:lnTo>
                    <a:pt x="1932164" y="662213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57" name="pl38">
              <a:extLst>
                <a:ext uri="{FF2B5EF4-FFF2-40B4-BE49-F238E27FC236}">
                  <a16:creationId xmlns:a16="http://schemas.microsoft.com/office/drawing/2014/main" id="{095991DF-AB1D-4DB4-B108-870382A73574}"/>
                </a:ext>
              </a:extLst>
            </p:cNvPr>
            <p:cNvSpPr/>
            <p:nvPr/>
          </p:nvSpPr>
          <p:spPr>
            <a:xfrm>
              <a:off x="664918" y="843095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58" name="pl39">
              <a:extLst>
                <a:ext uri="{FF2B5EF4-FFF2-40B4-BE49-F238E27FC236}">
                  <a16:creationId xmlns:a16="http://schemas.microsoft.com/office/drawing/2014/main" id="{8B2D646C-EFD9-4F9D-A551-78E254B4F503}"/>
                </a:ext>
              </a:extLst>
            </p:cNvPr>
            <p:cNvSpPr/>
            <p:nvPr/>
          </p:nvSpPr>
          <p:spPr>
            <a:xfrm>
              <a:off x="664918" y="194678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220737"/>
                  </a:lnTo>
                  <a:lnTo>
                    <a:pt x="1932164" y="220737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59" name="pl40">
              <a:extLst>
                <a:ext uri="{FF2B5EF4-FFF2-40B4-BE49-F238E27FC236}">
                  <a16:creationId xmlns:a16="http://schemas.microsoft.com/office/drawing/2014/main" id="{5D9CD081-07A1-4A0F-A6A0-99440ECB2912}"/>
                </a:ext>
              </a:extLst>
            </p:cNvPr>
            <p:cNvSpPr/>
            <p:nvPr/>
          </p:nvSpPr>
          <p:spPr>
            <a:xfrm>
              <a:off x="664918" y="401619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60" name="pl41">
              <a:extLst>
                <a:ext uri="{FF2B5EF4-FFF2-40B4-BE49-F238E27FC236}">
                  <a16:creationId xmlns:a16="http://schemas.microsoft.com/office/drawing/2014/main" id="{39C9AE68-DE5C-4C14-BF0D-4BE2BB32504D}"/>
                </a:ext>
              </a:extLst>
            </p:cNvPr>
            <p:cNvSpPr/>
            <p:nvPr/>
          </p:nvSpPr>
          <p:spPr>
            <a:xfrm>
              <a:off x="664918" y="1505309"/>
              <a:ext cx="1932164" cy="441475"/>
            </a:xfrm>
            <a:custGeom>
              <a:avLst/>
              <a:gdLst/>
              <a:ahLst/>
              <a:cxnLst/>
              <a:rect l="0" t="0" r="0" b="0"/>
              <a:pathLst>
                <a:path w="1932164" h="441475">
                  <a:moveTo>
                    <a:pt x="0" y="441475"/>
                  </a:moveTo>
                  <a:lnTo>
                    <a:pt x="966082" y="441475"/>
                  </a:lnTo>
                  <a:lnTo>
                    <a:pt x="1932164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61" name="pl42">
              <a:extLst>
                <a:ext uri="{FF2B5EF4-FFF2-40B4-BE49-F238E27FC236}">
                  <a16:creationId xmlns:a16="http://schemas.microsoft.com/office/drawing/2014/main" id="{D82DA662-E63F-4B7A-B543-37A9901CA8EE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882951"/>
                  </a:moveTo>
                  <a:lnTo>
                    <a:pt x="966082" y="1103689"/>
                  </a:lnTo>
                  <a:lnTo>
                    <a:pt x="1932164" y="882951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62" name="pl43">
              <a:extLst>
                <a:ext uri="{FF2B5EF4-FFF2-40B4-BE49-F238E27FC236}">
                  <a16:creationId xmlns:a16="http://schemas.microsoft.com/office/drawing/2014/main" id="{FBE4BC84-FC36-4F64-A802-002D0F5A1AA8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63" name="pl44">
              <a:extLst>
                <a:ext uri="{FF2B5EF4-FFF2-40B4-BE49-F238E27FC236}">
                  <a16:creationId xmlns:a16="http://schemas.microsoft.com/office/drawing/2014/main" id="{37001304-6C0C-4EB2-8426-91541C3670DD}"/>
                </a:ext>
              </a:extLst>
            </p:cNvPr>
            <p:cNvSpPr/>
            <p:nvPr/>
          </p:nvSpPr>
          <p:spPr>
            <a:xfrm>
              <a:off x="664918" y="106383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64" name="pl45">
              <a:extLst>
                <a:ext uri="{FF2B5EF4-FFF2-40B4-BE49-F238E27FC236}">
                  <a16:creationId xmlns:a16="http://schemas.microsoft.com/office/drawing/2014/main" id="{46A35ECF-E0AA-4656-9179-7669D6715428}"/>
                </a:ext>
              </a:extLst>
            </p:cNvPr>
            <p:cNvSpPr/>
            <p:nvPr/>
          </p:nvSpPr>
          <p:spPr>
            <a:xfrm>
              <a:off x="664918" y="2167523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65" name="pl46">
              <a:extLst>
                <a:ext uri="{FF2B5EF4-FFF2-40B4-BE49-F238E27FC236}">
                  <a16:creationId xmlns:a16="http://schemas.microsoft.com/office/drawing/2014/main" id="{6D37AF95-BFBA-4C1F-8984-D85F5EEBFCD3}"/>
                </a:ext>
              </a:extLst>
            </p:cNvPr>
            <p:cNvSpPr/>
            <p:nvPr/>
          </p:nvSpPr>
          <p:spPr>
            <a:xfrm>
              <a:off x="664918" y="128457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66" name="pl47">
              <a:extLst>
                <a:ext uri="{FF2B5EF4-FFF2-40B4-BE49-F238E27FC236}">
                  <a16:creationId xmlns:a16="http://schemas.microsoft.com/office/drawing/2014/main" id="{0018BFF8-25EF-42EC-9855-DD548ED30FE3}"/>
                </a:ext>
              </a:extLst>
            </p:cNvPr>
            <p:cNvSpPr/>
            <p:nvPr/>
          </p:nvSpPr>
          <p:spPr>
            <a:xfrm>
              <a:off x="664918" y="1505309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67" name="pl48">
              <a:extLst>
                <a:ext uri="{FF2B5EF4-FFF2-40B4-BE49-F238E27FC236}">
                  <a16:creationId xmlns:a16="http://schemas.microsoft.com/office/drawing/2014/main" id="{F58CBD24-0E11-468A-9056-43E6F0F2ECD5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68" name="pl49">
              <a:extLst>
                <a:ext uri="{FF2B5EF4-FFF2-40B4-BE49-F238E27FC236}">
                  <a16:creationId xmlns:a16="http://schemas.microsoft.com/office/drawing/2014/main" id="{ECCE02EB-2107-4475-A817-6F9AC7EBF851}"/>
                </a:ext>
              </a:extLst>
            </p:cNvPr>
            <p:cNvSpPr/>
            <p:nvPr/>
          </p:nvSpPr>
          <p:spPr>
            <a:xfrm>
              <a:off x="664918" y="622357"/>
              <a:ext cx="966082" cy="1103689"/>
            </a:xfrm>
            <a:custGeom>
              <a:avLst/>
              <a:gdLst/>
              <a:ahLst/>
              <a:cxnLst/>
              <a:rect l="0" t="0" r="0" b="0"/>
              <a:pathLst>
                <a:path w="966082" h="1103689">
                  <a:moveTo>
                    <a:pt x="0" y="1103689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69" name="pl50">
              <a:extLst>
                <a:ext uri="{FF2B5EF4-FFF2-40B4-BE49-F238E27FC236}">
                  <a16:creationId xmlns:a16="http://schemas.microsoft.com/office/drawing/2014/main" id="{D723920E-3E7D-440A-8DBB-7A5AA55B026D}"/>
                </a:ext>
              </a:extLst>
            </p:cNvPr>
            <p:cNvSpPr/>
            <p:nvPr/>
          </p:nvSpPr>
          <p:spPr>
            <a:xfrm>
              <a:off x="664918" y="843095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70" name="pl51">
              <a:extLst>
                <a:ext uri="{FF2B5EF4-FFF2-40B4-BE49-F238E27FC236}">
                  <a16:creationId xmlns:a16="http://schemas.microsoft.com/office/drawing/2014/main" id="{1F089454-29D1-46A1-A971-B767530FEF90}"/>
                </a:ext>
              </a:extLst>
            </p:cNvPr>
            <p:cNvSpPr/>
            <p:nvPr/>
          </p:nvSpPr>
          <p:spPr>
            <a:xfrm>
              <a:off x="664918" y="1726047"/>
              <a:ext cx="4830412" cy="882951"/>
            </a:xfrm>
            <a:custGeom>
              <a:avLst/>
              <a:gdLst/>
              <a:ahLst/>
              <a:cxnLst/>
              <a:rect l="0" t="0" r="0" b="0"/>
              <a:pathLst>
                <a:path w="4830412" h="882951">
                  <a:moveTo>
                    <a:pt x="0" y="441475"/>
                  </a:moveTo>
                  <a:lnTo>
                    <a:pt x="966082" y="662213"/>
                  </a:lnTo>
                  <a:lnTo>
                    <a:pt x="1932164" y="0"/>
                  </a:lnTo>
                  <a:lnTo>
                    <a:pt x="2898247" y="220737"/>
                  </a:lnTo>
                  <a:lnTo>
                    <a:pt x="3864329" y="882951"/>
                  </a:lnTo>
                  <a:lnTo>
                    <a:pt x="483041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71" name="pl52">
              <a:extLst>
                <a:ext uri="{FF2B5EF4-FFF2-40B4-BE49-F238E27FC236}">
                  <a16:creationId xmlns:a16="http://schemas.microsoft.com/office/drawing/2014/main" id="{364BA0E1-80B7-482C-85AC-537C016A666C}"/>
                </a:ext>
              </a:extLst>
            </p:cNvPr>
            <p:cNvSpPr/>
            <p:nvPr/>
          </p:nvSpPr>
          <p:spPr>
            <a:xfrm>
              <a:off x="664918" y="1284571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882951"/>
                  </a:moveTo>
                  <a:lnTo>
                    <a:pt x="966082" y="441475"/>
                  </a:lnTo>
                  <a:lnTo>
                    <a:pt x="1932164" y="441475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72" name="pl53">
              <a:extLst>
                <a:ext uri="{FF2B5EF4-FFF2-40B4-BE49-F238E27FC236}">
                  <a16:creationId xmlns:a16="http://schemas.microsoft.com/office/drawing/2014/main" id="{2B59CF56-BD4E-416C-AEAB-FA0A758FD9AA}"/>
                </a:ext>
              </a:extLst>
            </p:cNvPr>
            <p:cNvSpPr/>
            <p:nvPr/>
          </p:nvSpPr>
          <p:spPr>
            <a:xfrm>
              <a:off x="664918" y="128457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73" name="pl54">
              <a:extLst>
                <a:ext uri="{FF2B5EF4-FFF2-40B4-BE49-F238E27FC236}">
                  <a16:creationId xmlns:a16="http://schemas.microsoft.com/office/drawing/2014/main" id="{41B54627-C032-4534-BBB4-82D8DF277929}"/>
                </a:ext>
              </a:extLst>
            </p:cNvPr>
            <p:cNvSpPr/>
            <p:nvPr/>
          </p:nvSpPr>
          <p:spPr>
            <a:xfrm>
              <a:off x="664918" y="84309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220737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74" name="pl55">
              <a:extLst>
                <a:ext uri="{FF2B5EF4-FFF2-40B4-BE49-F238E27FC236}">
                  <a16:creationId xmlns:a16="http://schemas.microsoft.com/office/drawing/2014/main" id="{729A83B8-8534-4709-A144-B38C607E703E}"/>
                </a:ext>
              </a:extLst>
            </p:cNvPr>
            <p:cNvSpPr/>
            <p:nvPr/>
          </p:nvSpPr>
          <p:spPr>
            <a:xfrm>
              <a:off x="664918" y="1284571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441475"/>
                  </a:lnTo>
                  <a:lnTo>
                    <a:pt x="1932164" y="220737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75" name="pl56">
              <a:extLst>
                <a:ext uri="{FF2B5EF4-FFF2-40B4-BE49-F238E27FC236}">
                  <a16:creationId xmlns:a16="http://schemas.microsoft.com/office/drawing/2014/main" id="{87D3B854-9A5B-45F9-A618-89B3F0E142C6}"/>
                </a:ext>
              </a:extLst>
            </p:cNvPr>
            <p:cNvSpPr/>
            <p:nvPr/>
          </p:nvSpPr>
          <p:spPr>
            <a:xfrm>
              <a:off x="664918" y="40161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220737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76" name="pl57">
              <a:extLst>
                <a:ext uri="{FF2B5EF4-FFF2-40B4-BE49-F238E27FC236}">
                  <a16:creationId xmlns:a16="http://schemas.microsoft.com/office/drawing/2014/main" id="{8F51C764-1888-45BC-9B82-96A564B0D256}"/>
                </a:ext>
              </a:extLst>
            </p:cNvPr>
            <p:cNvSpPr/>
            <p:nvPr/>
          </p:nvSpPr>
          <p:spPr>
            <a:xfrm>
              <a:off x="664918" y="2167523"/>
              <a:ext cx="4830412" cy="441475"/>
            </a:xfrm>
            <a:custGeom>
              <a:avLst/>
              <a:gdLst/>
              <a:ahLst/>
              <a:cxnLst/>
              <a:rect l="0" t="0" r="0" b="0"/>
              <a:pathLst>
                <a:path w="4830412" h="441475">
                  <a:moveTo>
                    <a:pt x="0" y="0"/>
                  </a:moveTo>
                  <a:lnTo>
                    <a:pt x="966082" y="220737"/>
                  </a:lnTo>
                  <a:lnTo>
                    <a:pt x="2898247" y="220737"/>
                  </a:lnTo>
                  <a:lnTo>
                    <a:pt x="3864329" y="220737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77" name="pl58">
              <a:extLst>
                <a:ext uri="{FF2B5EF4-FFF2-40B4-BE49-F238E27FC236}">
                  <a16:creationId xmlns:a16="http://schemas.microsoft.com/office/drawing/2014/main" id="{DFC6BA72-B6A2-40DC-A5F3-F2224750C14E}"/>
                </a:ext>
              </a:extLst>
            </p:cNvPr>
            <p:cNvSpPr/>
            <p:nvPr/>
          </p:nvSpPr>
          <p:spPr>
            <a:xfrm>
              <a:off x="664918" y="1946785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78" name="pl59">
              <a:extLst>
                <a:ext uri="{FF2B5EF4-FFF2-40B4-BE49-F238E27FC236}">
                  <a16:creationId xmlns:a16="http://schemas.microsoft.com/office/drawing/2014/main" id="{2D34C116-17FE-4EDD-9C75-55A32A37C9B7}"/>
                </a:ext>
              </a:extLst>
            </p:cNvPr>
            <p:cNvSpPr/>
            <p:nvPr/>
          </p:nvSpPr>
          <p:spPr>
            <a:xfrm>
              <a:off x="664918" y="128457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79" name="pl60">
              <a:extLst>
                <a:ext uri="{FF2B5EF4-FFF2-40B4-BE49-F238E27FC236}">
                  <a16:creationId xmlns:a16="http://schemas.microsoft.com/office/drawing/2014/main" id="{D0114569-9FF2-40D7-9EEA-B5931F87D4B0}"/>
                </a:ext>
              </a:extLst>
            </p:cNvPr>
            <p:cNvSpPr/>
            <p:nvPr/>
          </p:nvSpPr>
          <p:spPr>
            <a:xfrm>
              <a:off x="664918" y="1284571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80" name="pl61">
              <a:extLst>
                <a:ext uri="{FF2B5EF4-FFF2-40B4-BE49-F238E27FC236}">
                  <a16:creationId xmlns:a16="http://schemas.microsoft.com/office/drawing/2014/main" id="{8C99065D-B0AA-4FE5-B335-F84792D0B23F}"/>
                </a:ext>
              </a:extLst>
            </p:cNvPr>
            <p:cNvSpPr/>
            <p:nvPr/>
          </p:nvSpPr>
          <p:spPr>
            <a:xfrm>
              <a:off x="664918" y="84309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81" name="pl62">
              <a:extLst>
                <a:ext uri="{FF2B5EF4-FFF2-40B4-BE49-F238E27FC236}">
                  <a16:creationId xmlns:a16="http://schemas.microsoft.com/office/drawing/2014/main" id="{7BE2F438-9FA3-4650-970E-A60959BB28CB}"/>
                </a:ext>
              </a:extLst>
            </p:cNvPr>
            <p:cNvSpPr/>
            <p:nvPr/>
          </p:nvSpPr>
          <p:spPr>
            <a:xfrm>
              <a:off x="664918" y="1946785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0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82" name="pl63">
              <a:extLst>
                <a:ext uri="{FF2B5EF4-FFF2-40B4-BE49-F238E27FC236}">
                  <a16:creationId xmlns:a16="http://schemas.microsoft.com/office/drawing/2014/main" id="{B4E86446-7216-4010-89E4-D386717E66F2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83" name="pl64">
              <a:extLst>
                <a:ext uri="{FF2B5EF4-FFF2-40B4-BE49-F238E27FC236}">
                  <a16:creationId xmlns:a16="http://schemas.microsoft.com/office/drawing/2014/main" id="{63C3661A-C7BB-4FB0-85D6-33CCA6AAAB37}"/>
                </a:ext>
              </a:extLst>
            </p:cNvPr>
            <p:cNvSpPr/>
            <p:nvPr/>
          </p:nvSpPr>
          <p:spPr>
            <a:xfrm>
              <a:off x="664918" y="1284571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0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84" name="pl65">
              <a:extLst>
                <a:ext uri="{FF2B5EF4-FFF2-40B4-BE49-F238E27FC236}">
                  <a16:creationId xmlns:a16="http://schemas.microsoft.com/office/drawing/2014/main" id="{A854D44F-D007-438A-ADB5-F89D403561FE}"/>
                </a:ext>
              </a:extLst>
            </p:cNvPr>
            <p:cNvSpPr/>
            <p:nvPr/>
          </p:nvSpPr>
          <p:spPr>
            <a:xfrm>
              <a:off x="664918" y="843095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85" name="pl66">
              <a:extLst>
                <a:ext uri="{FF2B5EF4-FFF2-40B4-BE49-F238E27FC236}">
                  <a16:creationId xmlns:a16="http://schemas.microsoft.com/office/drawing/2014/main" id="{87B1C92B-E2C8-40CD-B0F5-070733DC9C0D}"/>
                </a:ext>
              </a:extLst>
            </p:cNvPr>
            <p:cNvSpPr/>
            <p:nvPr/>
          </p:nvSpPr>
          <p:spPr>
            <a:xfrm>
              <a:off x="664918" y="84309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220737"/>
                  </a:moveTo>
                  <a:lnTo>
                    <a:pt x="966082" y="662213"/>
                  </a:lnTo>
                  <a:lnTo>
                    <a:pt x="1932164" y="662213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86" name="pl67">
              <a:extLst>
                <a:ext uri="{FF2B5EF4-FFF2-40B4-BE49-F238E27FC236}">
                  <a16:creationId xmlns:a16="http://schemas.microsoft.com/office/drawing/2014/main" id="{857DDA3A-CA5A-4172-B0E1-7D9E4F466BC9}"/>
                </a:ext>
              </a:extLst>
            </p:cNvPr>
            <p:cNvSpPr/>
            <p:nvPr/>
          </p:nvSpPr>
          <p:spPr>
            <a:xfrm>
              <a:off x="664918" y="62235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87" name="pl68">
              <a:extLst>
                <a:ext uri="{FF2B5EF4-FFF2-40B4-BE49-F238E27FC236}">
                  <a16:creationId xmlns:a16="http://schemas.microsoft.com/office/drawing/2014/main" id="{43E33AF1-135D-414D-8B6D-20FC9DDF21E4}"/>
                </a:ext>
              </a:extLst>
            </p:cNvPr>
            <p:cNvSpPr/>
            <p:nvPr/>
          </p:nvSpPr>
          <p:spPr>
            <a:xfrm>
              <a:off x="664918" y="150530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88" name="pl69">
              <a:extLst>
                <a:ext uri="{FF2B5EF4-FFF2-40B4-BE49-F238E27FC236}">
                  <a16:creationId xmlns:a16="http://schemas.microsoft.com/office/drawing/2014/main" id="{51ECFFCF-0CAC-49D2-8DE0-9127409BDE48}"/>
                </a:ext>
              </a:extLst>
            </p:cNvPr>
            <p:cNvSpPr/>
            <p:nvPr/>
          </p:nvSpPr>
          <p:spPr>
            <a:xfrm>
              <a:off x="664918" y="1505309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882951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89" name="pl70">
              <a:extLst>
                <a:ext uri="{FF2B5EF4-FFF2-40B4-BE49-F238E27FC236}">
                  <a16:creationId xmlns:a16="http://schemas.microsoft.com/office/drawing/2014/main" id="{AA123E08-B75F-46BA-B188-98E22176DF3C}"/>
                </a:ext>
              </a:extLst>
            </p:cNvPr>
            <p:cNvSpPr/>
            <p:nvPr/>
          </p:nvSpPr>
          <p:spPr>
            <a:xfrm>
              <a:off x="664918" y="1284571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662213"/>
                  </a:moveTo>
                  <a:lnTo>
                    <a:pt x="966082" y="220737"/>
                  </a:lnTo>
                  <a:lnTo>
                    <a:pt x="1932164" y="441475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90" name="pl71">
              <a:extLst>
                <a:ext uri="{FF2B5EF4-FFF2-40B4-BE49-F238E27FC236}">
                  <a16:creationId xmlns:a16="http://schemas.microsoft.com/office/drawing/2014/main" id="{4CB0C3D5-A618-4FDF-B212-C48DA25CD24B}"/>
                </a:ext>
              </a:extLst>
            </p:cNvPr>
            <p:cNvSpPr/>
            <p:nvPr/>
          </p:nvSpPr>
          <p:spPr>
            <a:xfrm>
              <a:off x="664918" y="622357"/>
              <a:ext cx="4830412" cy="1986641"/>
            </a:xfrm>
            <a:custGeom>
              <a:avLst/>
              <a:gdLst/>
              <a:ahLst/>
              <a:cxnLst/>
              <a:rect l="0" t="0" r="0" b="0"/>
              <a:pathLst>
                <a:path w="4830412" h="1986641">
                  <a:moveTo>
                    <a:pt x="0" y="0"/>
                  </a:moveTo>
                  <a:lnTo>
                    <a:pt x="966082" y="662213"/>
                  </a:lnTo>
                  <a:lnTo>
                    <a:pt x="1932164" y="1324427"/>
                  </a:lnTo>
                  <a:lnTo>
                    <a:pt x="2898247" y="1986641"/>
                  </a:lnTo>
                  <a:lnTo>
                    <a:pt x="3864329" y="1986641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91" name="pl72">
              <a:extLst>
                <a:ext uri="{FF2B5EF4-FFF2-40B4-BE49-F238E27FC236}">
                  <a16:creationId xmlns:a16="http://schemas.microsoft.com/office/drawing/2014/main" id="{98799618-4E8B-47E8-A2A8-FBC392D81E1A}"/>
                </a:ext>
              </a:extLst>
            </p:cNvPr>
            <p:cNvSpPr/>
            <p:nvPr/>
          </p:nvSpPr>
          <p:spPr>
            <a:xfrm>
              <a:off x="664918" y="843095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1103689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92" name="pl73">
              <a:extLst>
                <a:ext uri="{FF2B5EF4-FFF2-40B4-BE49-F238E27FC236}">
                  <a16:creationId xmlns:a16="http://schemas.microsoft.com/office/drawing/2014/main" id="{5B05FB53-FC9B-4279-BAA9-257473D7F5D2}"/>
                </a:ext>
              </a:extLst>
            </p:cNvPr>
            <p:cNvSpPr/>
            <p:nvPr/>
          </p:nvSpPr>
          <p:spPr>
            <a:xfrm>
              <a:off x="664918" y="1284571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1324427"/>
                  </a:moveTo>
                  <a:lnTo>
                    <a:pt x="966082" y="441475"/>
                  </a:lnTo>
                  <a:lnTo>
                    <a:pt x="1932164" y="132442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93" name="pl74">
              <a:extLst>
                <a:ext uri="{FF2B5EF4-FFF2-40B4-BE49-F238E27FC236}">
                  <a16:creationId xmlns:a16="http://schemas.microsoft.com/office/drawing/2014/main" id="{4C3FD514-1EBC-4AC1-A95A-C1DF7926A177}"/>
                </a:ext>
              </a:extLst>
            </p:cNvPr>
            <p:cNvSpPr/>
            <p:nvPr/>
          </p:nvSpPr>
          <p:spPr>
            <a:xfrm>
              <a:off x="664918" y="843095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0"/>
                  </a:moveTo>
                  <a:lnTo>
                    <a:pt x="966082" y="662213"/>
                  </a:lnTo>
                  <a:lnTo>
                    <a:pt x="1932164" y="1324427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94" name="pl75">
              <a:extLst>
                <a:ext uri="{FF2B5EF4-FFF2-40B4-BE49-F238E27FC236}">
                  <a16:creationId xmlns:a16="http://schemas.microsoft.com/office/drawing/2014/main" id="{CEC21E59-56D4-4F3F-9815-C2A00CFB38E9}"/>
                </a:ext>
              </a:extLst>
            </p:cNvPr>
            <p:cNvSpPr/>
            <p:nvPr/>
          </p:nvSpPr>
          <p:spPr>
            <a:xfrm>
              <a:off x="664918" y="401619"/>
              <a:ext cx="966082" cy="1765903"/>
            </a:xfrm>
            <a:custGeom>
              <a:avLst/>
              <a:gdLst/>
              <a:ahLst/>
              <a:cxnLst/>
              <a:rect l="0" t="0" r="0" b="0"/>
              <a:pathLst>
                <a:path w="966082" h="1765903">
                  <a:moveTo>
                    <a:pt x="0" y="176590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95" name="pl76">
              <a:extLst>
                <a:ext uri="{FF2B5EF4-FFF2-40B4-BE49-F238E27FC236}">
                  <a16:creationId xmlns:a16="http://schemas.microsoft.com/office/drawing/2014/main" id="{9C52BAEA-28CA-4854-B664-80320D6D1330}"/>
                </a:ext>
              </a:extLst>
            </p:cNvPr>
            <p:cNvSpPr/>
            <p:nvPr/>
          </p:nvSpPr>
          <p:spPr>
            <a:xfrm>
              <a:off x="664918" y="2388261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0"/>
                  </a:moveTo>
                  <a:lnTo>
                    <a:pt x="966082" y="220737"/>
                  </a:lnTo>
                  <a:lnTo>
                    <a:pt x="1932164" y="22073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96" name="pl77">
              <a:extLst>
                <a:ext uri="{FF2B5EF4-FFF2-40B4-BE49-F238E27FC236}">
                  <a16:creationId xmlns:a16="http://schemas.microsoft.com/office/drawing/2014/main" id="{4AF679F2-7EAF-4134-8565-15DF491E1911}"/>
                </a:ext>
              </a:extLst>
            </p:cNvPr>
            <p:cNvSpPr/>
            <p:nvPr/>
          </p:nvSpPr>
          <p:spPr>
            <a:xfrm>
              <a:off x="664918" y="622357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0"/>
                  </a:moveTo>
                  <a:lnTo>
                    <a:pt x="966082" y="1324427"/>
                  </a:lnTo>
                  <a:lnTo>
                    <a:pt x="1932164" y="1103689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97" name="pl78">
              <a:extLst>
                <a:ext uri="{FF2B5EF4-FFF2-40B4-BE49-F238E27FC236}">
                  <a16:creationId xmlns:a16="http://schemas.microsoft.com/office/drawing/2014/main" id="{FAC2DA3C-9600-4E5D-8CA5-145342C1F647}"/>
                </a:ext>
              </a:extLst>
            </p:cNvPr>
            <p:cNvSpPr/>
            <p:nvPr/>
          </p:nvSpPr>
          <p:spPr>
            <a:xfrm>
              <a:off x="664918" y="401619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220737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441475"/>
                  </a:lnTo>
                  <a:lnTo>
                    <a:pt x="3864329" y="1103689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98" name="pl79">
              <a:extLst>
                <a:ext uri="{FF2B5EF4-FFF2-40B4-BE49-F238E27FC236}">
                  <a16:creationId xmlns:a16="http://schemas.microsoft.com/office/drawing/2014/main" id="{34784985-684B-499D-9E8C-7593C76746AF}"/>
                </a:ext>
              </a:extLst>
            </p:cNvPr>
            <p:cNvSpPr/>
            <p:nvPr/>
          </p:nvSpPr>
          <p:spPr>
            <a:xfrm>
              <a:off x="664918" y="194678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441475"/>
                  </a:moveTo>
                  <a:lnTo>
                    <a:pt x="966082" y="662213"/>
                  </a:lnTo>
                  <a:lnTo>
                    <a:pt x="1932164" y="662213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999" name="pl80">
              <a:extLst>
                <a:ext uri="{FF2B5EF4-FFF2-40B4-BE49-F238E27FC236}">
                  <a16:creationId xmlns:a16="http://schemas.microsoft.com/office/drawing/2014/main" id="{3FF0ABF4-02B9-496F-84DA-5E329700120B}"/>
                </a:ext>
              </a:extLst>
            </p:cNvPr>
            <p:cNvSpPr/>
            <p:nvPr/>
          </p:nvSpPr>
          <p:spPr>
            <a:xfrm>
              <a:off x="664918" y="1063833"/>
              <a:ext cx="1932164" cy="662213"/>
            </a:xfrm>
            <a:custGeom>
              <a:avLst/>
              <a:gdLst/>
              <a:ahLst/>
              <a:cxnLst/>
              <a:rect l="0" t="0" r="0" b="0"/>
              <a:pathLst>
                <a:path w="1932164" h="662213">
                  <a:moveTo>
                    <a:pt x="0" y="0"/>
                  </a:moveTo>
                  <a:lnTo>
                    <a:pt x="966082" y="662213"/>
                  </a:lnTo>
                  <a:lnTo>
                    <a:pt x="1932164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00" name="pl81">
              <a:extLst>
                <a:ext uri="{FF2B5EF4-FFF2-40B4-BE49-F238E27FC236}">
                  <a16:creationId xmlns:a16="http://schemas.microsoft.com/office/drawing/2014/main" id="{4709F321-BB36-42A2-8A49-0F2E12623069}"/>
                </a:ext>
              </a:extLst>
            </p:cNvPr>
            <p:cNvSpPr/>
            <p:nvPr/>
          </p:nvSpPr>
          <p:spPr>
            <a:xfrm>
              <a:off x="664918" y="150530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220737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01" name="pl82">
              <a:extLst>
                <a:ext uri="{FF2B5EF4-FFF2-40B4-BE49-F238E27FC236}">
                  <a16:creationId xmlns:a16="http://schemas.microsoft.com/office/drawing/2014/main" id="{35A4026E-7DB7-4456-B34B-8CC2D2F6CEAF}"/>
                </a:ext>
              </a:extLst>
            </p:cNvPr>
            <p:cNvSpPr/>
            <p:nvPr/>
          </p:nvSpPr>
          <p:spPr>
            <a:xfrm>
              <a:off x="664918" y="622357"/>
              <a:ext cx="4830412" cy="1545165"/>
            </a:xfrm>
            <a:custGeom>
              <a:avLst/>
              <a:gdLst/>
              <a:ahLst/>
              <a:cxnLst/>
              <a:rect l="0" t="0" r="0" b="0"/>
              <a:pathLst>
                <a:path w="4830412" h="1545165">
                  <a:moveTo>
                    <a:pt x="0" y="1103689"/>
                  </a:moveTo>
                  <a:lnTo>
                    <a:pt x="966082" y="0"/>
                  </a:lnTo>
                  <a:lnTo>
                    <a:pt x="1932164" y="882951"/>
                  </a:lnTo>
                  <a:lnTo>
                    <a:pt x="2898247" y="1103689"/>
                  </a:lnTo>
                  <a:lnTo>
                    <a:pt x="3864329" y="1545165"/>
                  </a:lnTo>
                  <a:lnTo>
                    <a:pt x="4830412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02" name="pl83">
              <a:extLst>
                <a:ext uri="{FF2B5EF4-FFF2-40B4-BE49-F238E27FC236}">
                  <a16:creationId xmlns:a16="http://schemas.microsoft.com/office/drawing/2014/main" id="{E1E004C0-8F9D-442E-8F35-53CE6FF1FDB2}"/>
                </a:ext>
              </a:extLst>
            </p:cNvPr>
            <p:cNvSpPr/>
            <p:nvPr/>
          </p:nvSpPr>
          <p:spPr>
            <a:xfrm>
              <a:off x="664918" y="1284571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03" name="pl84">
              <a:extLst>
                <a:ext uri="{FF2B5EF4-FFF2-40B4-BE49-F238E27FC236}">
                  <a16:creationId xmlns:a16="http://schemas.microsoft.com/office/drawing/2014/main" id="{2B6BB436-7BF4-4199-AC94-CCD9D1858C06}"/>
                </a:ext>
              </a:extLst>
            </p:cNvPr>
            <p:cNvSpPr/>
            <p:nvPr/>
          </p:nvSpPr>
          <p:spPr>
            <a:xfrm>
              <a:off x="664918" y="1726047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662213"/>
                  </a:moveTo>
                  <a:lnTo>
                    <a:pt x="966082" y="0"/>
                  </a:lnTo>
                  <a:lnTo>
                    <a:pt x="1932164" y="882951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04" name="pl85">
              <a:extLst>
                <a:ext uri="{FF2B5EF4-FFF2-40B4-BE49-F238E27FC236}">
                  <a16:creationId xmlns:a16="http://schemas.microsoft.com/office/drawing/2014/main" id="{2FD065A4-F6A2-4840-8942-FBD46A4CC0CE}"/>
                </a:ext>
              </a:extLst>
            </p:cNvPr>
            <p:cNvSpPr/>
            <p:nvPr/>
          </p:nvSpPr>
          <p:spPr>
            <a:xfrm>
              <a:off x="664918" y="401619"/>
              <a:ext cx="4830412" cy="1765903"/>
            </a:xfrm>
            <a:custGeom>
              <a:avLst/>
              <a:gdLst/>
              <a:ahLst/>
              <a:cxnLst/>
              <a:rect l="0" t="0" r="0" b="0"/>
              <a:pathLst>
                <a:path w="4830412" h="1765903">
                  <a:moveTo>
                    <a:pt x="0" y="220737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441475"/>
                  </a:lnTo>
                  <a:lnTo>
                    <a:pt x="3864329" y="1765903"/>
                  </a:lnTo>
                  <a:lnTo>
                    <a:pt x="483041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05" name="pl86">
              <a:extLst>
                <a:ext uri="{FF2B5EF4-FFF2-40B4-BE49-F238E27FC236}">
                  <a16:creationId xmlns:a16="http://schemas.microsoft.com/office/drawing/2014/main" id="{B0B453BC-9892-446F-8652-D8AE5B688A90}"/>
                </a:ext>
              </a:extLst>
            </p:cNvPr>
            <p:cNvSpPr/>
            <p:nvPr/>
          </p:nvSpPr>
          <p:spPr>
            <a:xfrm>
              <a:off x="664918" y="1063833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220737"/>
                  </a:moveTo>
                  <a:lnTo>
                    <a:pt x="966082" y="441475"/>
                  </a:lnTo>
                  <a:lnTo>
                    <a:pt x="1932164" y="1103689"/>
                  </a:lnTo>
                  <a:lnTo>
                    <a:pt x="2898247" y="1103689"/>
                  </a:lnTo>
                  <a:lnTo>
                    <a:pt x="3864329" y="882951"/>
                  </a:lnTo>
                  <a:lnTo>
                    <a:pt x="483041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06" name="pl87">
              <a:extLst>
                <a:ext uri="{FF2B5EF4-FFF2-40B4-BE49-F238E27FC236}">
                  <a16:creationId xmlns:a16="http://schemas.microsoft.com/office/drawing/2014/main" id="{E3EE5594-630C-45AC-98E0-C2D15FAA110A}"/>
                </a:ext>
              </a:extLst>
            </p:cNvPr>
            <p:cNvSpPr/>
            <p:nvPr/>
          </p:nvSpPr>
          <p:spPr>
            <a:xfrm>
              <a:off x="664918" y="401619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07" name="pl88">
              <a:extLst>
                <a:ext uri="{FF2B5EF4-FFF2-40B4-BE49-F238E27FC236}">
                  <a16:creationId xmlns:a16="http://schemas.microsoft.com/office/drawing/2014/main" id="{35FB1B1D-E6C7-4732-B040-17EFA401294E}"/>
                </a:ext>
              </a:extLst>
            </p:cNvPr>
            <p:cNvSpPr/>
            <p:nvPr/>
          </p:nvSpPr>
          <p:spPr>
            <a:xfrm>
              <a:off x="664918" y="1284571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1103689"/>
                  </a:moveTo>
                  <a:lnTo>
                    <a:pt x="966082" y="0"/>
                  </a:lnTo>
                  <a:lnTo>
                    <a:pt x="1932164" y="1324427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08" name="pl89">
              <a:extLst>
                <a:ext uri="{FF2B5EF4-FFF2-40B4-BE49-F238E27FC236}">
                  <a16:creationId xmlns:a16="http://schemas.microsoft.com/office/drawing/2014/main" id="{8DE38A34-DEA2-4FB8-B2CF-6A8CE0B9F4F1}"/>
                </a:ext>
              </a:extLst>
            </p:cNvPr>
            <p:cNvSpPr/>
            <p:nvPr/>
          </p:nvSpPr>
          <p:spPr>
            <a:xfrm>
              <a:off x="664918" y="843095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09" name="pl90">
              <a:extLst>
                <a:ext uri="{FF2B5EF4-FFF2-40B4-BE49-F238E27FC236}">
                  <a16:creationId xmlns:a16="http://schemas.microsoft.com/office/drawing/2014/main" id="{47D3191A-C1FA-413E-B130-F7C21BB40751}"/>
                </a:ext>
              </a:extLst>
            </p:cNvPr>
            <p:cNvSpPr/>
            <p:nvPr/>
          </p:nvSpPr>
          <p:spPr>
            <a:xfrm>
              <a:off x="664918" y="1063833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0"/>
                  </a:moveTo>
                  <a:lnTo>
                    <a:pt x="966082" y="662213"/>
                  </a:lnTo>
                  <a:lnTo>
                    <a:pt x="1932164" y="1103689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10" name="pl91">
              <a:extLst>
                <a:ext uri="{FF2B5EF4-FFF2-40B4-BE49-F238E27FC236}">
                  <a16:creationId xmlns:a16="http://schemas.microsoft.com/office/drawing/2014/main" id="{065B3F9A-E5DB-46B4-9CFD-00975F90D004}"/>
                </a:ext>
              </a:extLst>
            </p:cNvPr>
            <p:cNvSpPr/>
            <p:nvPr/>
          </p:nvSpPr>
          <p:spPr>
            <a:xfrm>
              <a:off x="664918" y="1063833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11" name="pl92">
              <a:extLst>
                <a:ext uri="{FF2B5EF4-FFF2-40B4-BE49-F238E27FC236}">
                  <a16:creationId xmlns:a16="http://schemas.microsoft.com/office/drawing/2014/main" id="{26514D88-2DC8-4023-8DE4-858DC1649100}"/>
                </a:ext>
              </a:extLst>
            </p:cNvPr>
            <p:cNvSpPr/>
            <p:nvPr/>
          </p:nvSpPr>
          <p:spPr>
            <a:xfrm>
              <a:off x="664918" y="843095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662213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12" name="pl93">
              <a:extLst>
                <a:ext uri="{FF2B5EF4-FFF2-40B4-BE49-F238E27FC236}">
                  <a16:creationId xmlns:a16="http://schemas.microsoft.com/office/drawing/2014/main" id="{30FC701A-7DE0-41DC-9F0E-78664A4044A1}"/>
                </a:ext>
              </a:extLst>
            </p:cNvPr>
            <p:cNvSpPr/>
            <p:nvPr/>
          </p:nvSpPr>
          <p:spPr>
            <a:xfrm>
              <a:off x="664918" y="843095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220737"/>
                  </a:moveTo>
                  <a:lnTo>
                    <a:pt x="966082" y="0"/>
                  </a:lnTo>
                  <a:lnTo>
                    <a:pt x="1932164" y="882951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13" name="pl94">
              <a:extLst>
                <a:ext uri="{FF2B5EF4-FFF2-40B4-BE49-F238E27FC236}">
                  <a16:creationId xmlns:a16="http://schemas.microsoft.com/office/drawing/2014/main" id="{225D34E6-81A7-4AE9-85D9-9E6499336587}"/>
                </a:ext>
              </a:extLst>
            </p:cNvPr>
            <p:cNvSpPr/>
            <p:nvPr/>
          </p:nvSpPr>
          <p:spPr>
            <a:xfrm>
              <a:off x="664918" y="194678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14" name="pl95">
              <a:extLst>
                <a:ext uri="{FF2B5EF4-FFF2-40B4-BE49-F238E27FC236}">
                  <a16:creationId xmlns:a16="http://schemas.microsoft.com/office/drawing/2014/main" id="{85731C79-76D2-4CB8-8EE1-31486F6CD809}"/>
                </a:ext>
              </a:extLst>
            </p:cNvPr>
            <p:cNvSpPr/>
            <p:nvPr/>
          </p:nvSpPr>
          <p:spPr>
            <a:xfrm>
              <a:off x="664918" y="622357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441475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15" name="pl96">
              <a:extLst>
                <a:ext uri="{FF2B5EF4-FFF2-40B4-BE49-F238E27FC236}">
                  <a16:creationId xmlns:a16="http://schemas.microsoft.com/office/drawing/2014/main" id="{A994AECA-0DE5-4EDC-A2B7-578CFEA030E8}"/>
                </a:ext>
              </a:extLst>
            </p:cNvPr>
            <p:cNvSpPr/>
            <p:nvPr/>
          </p:nvSpPr>
          <p:spPr>
            <a:xfrm>
              <a:off x="664918" y="843095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16" name="pl97">
              <a:extLst>
                <a:ext uri="{FF2B5EF4-FFF2-40B4-BE49-F238E27FC236}">
                  <a16:creationId xmlns:a16="http://schemas.microsoft.com/office/drawing/2014/main" id="{89795B97-52D8-4F79-982F-D8B23C6898E9}"/>
                </a:ext>
              </a:extLst>
            </p:cNvPr>
            <p:cNvSpPr/>
            <p:nvPr/>
          </p:nvSpPr>
          <p:spPr>
            <a:xfrm>
              <a:off x="664918" y="843095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0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220737"/>
                  </a:lnTo>
                  <a:lnTo>
                    <a:pt x="3864329" y="882951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17" name="pl98">
              <a:extLst>
                <a:ext uri="{FF2B5EF4-FFF2-40B4-BE49-F238E27FC236}">
                  <a16:creationId xmlns:a16="http://schemas.microsoft.com/office/drawing/2014/main" id="{7FF1C8C0-1CFD-45EB-89DD-CA4EC4815898}"/>
                </a:ext>
              </a:extLst>
            </p:cNvPr>
            <p:cNvSpPr/>
            <p:nvPr/>
          </p:nvSpPr>
          <p:spPr>
            <a:xfrm>
              <a:off x="664918" y="84309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18" name="pl99">
              <a:extLst>
                <a:ext uri="{FF2B5EF4-FFF2-40B4-BE49-F238E27FC236}">
                  <a16:creationId xmlns:a16="http://schemas.microsoft.com/office/drawing/2014/main" id="{891AA52F-A737-452A-ACEF-D4DE8BDDE4D4}"/>
                </a:ext>
              </a:extLst>
            </p:cNvPr>
            <p:cNvSpPr/>
            <p:nvPr/>
          </p:nvSpPr>
          <p:spPr>
            <a:xfrm>
              <a:off x="664918" y="401619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19" name="pl100">
              <a:extLst>
                <a:ext uri="{FF2B5EF4-FFF2-40B4-BE49-F238E27FC236}">
                  <a16:creationId xmlns:a16="http://schemas.microsoft.com/office/drawing/2014/main" id="{56A49406-4A14-43E2-89B7-8805D74F1E86}"/>
                </a:ext>
              </a:extLst>
            </p:cNvPr>
            <p:cNvSpPr/>
            <p:nvPr/>
          </p:nvSpPr>
          <p:spPr>
            <a:xfrm>
              <a:off x="664918" y="62235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20" name="pl101">
              <a:extLst>
                <a:ext uri="{FF2B5EF4-FFF2-40B4-BE49-F238E27FC236}">
                  <a16:creationId xmlns:a16="http://schemas.microsoft.com/office/drawing/2014/main" id="{2730AD1C-3AE2-4C62-9591-983551C59322}"/>
                </a:ext>
              </a:extLst>
            </p:cNvPr>
            <p:cNvSpPr/>
            <p:nvPr/>
          </p:nvSpPr>
          <p:spPr>
            <a:xfrm>
              <a:off x="664918" y="84309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21" name="pl102">
              <a:extLst>
                <a:ext uri="{FF2B5EF4-FFF2-40B4-BE49-F238E27FC236}">
                  <a16:creationId xmlns:a16="http://schemas.microsoft.com/office/drawing/2014/main" id="{B5E1B896-2AF4-49CF-8202-AE35BEE1164A}"/>
                </a:ext>
              </a:extLst>
            </p:cNvPr>
            <p:cNvSpPr/>
            <p:nvPr/>
          </p:nvSpPr>
          <p:spPr>
            <a:xfrm>
              <a:off x="664918" y="843095"/>
              <a:ext cx="966082" cy="1545165"/>
            </a:xfrm>
            <a:custGeom>
              <a:avLst/>
              <a:gdLst/>
              <a:ahLst/>
              <a:cxnLst/>
              <a:rect l="0" t="0" r="0" b="0"/>
              <a:pathLst>
                <a:path w="966082" h="1545165">
                  <a:moveTo>
                    <a:pt x="0" y="154516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22" name="pl103">
              <a:extLst>
                <a:ext uri="{FF2B5EF4-FFF2-40B4-BE49-F238E27FC236}">
                  <a16:creationId xmlns:a16="http://schemas.microsoft.com/office/drawing/2014/main" id="{F595D93E-E55E-4964-945D-5D44AD867574}"/>
                </a:ext>
              </a:extLst>
            </p:cNvPr>
            <p:cNvSpPr/>
            <p:nvPr/>
          </p:nvSpPr>
          <p:spPr>
            <a:xfrm>
              <a:off x="664918" y="238826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23" name="pl104">
              <a:extLst>
                <a:ext uri="{FF2B5EF4-FFF2-40B4-BE49-F238E27FC236}">
                  <a16:creationId xmlns:a16="http://schemas.microsoft.com/office/drawing/2014/main" id="{8B08B0FE-C0E8-4BB9-8F21-2DC310804BFE}"/>
                </a:ext>
              </a:extLst>
            </p:cNvPr>
            <p:cNvSpPr/>
            <p:nvPr/>
          </p:nvSpPr>
          <p:spPr>
            <a:xfrm>
              <a:off x="664918" y="843095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24" name="pl105">
              <a:extLst>
                <a:ext uri="{FF2B5EF4-FFF2-40B4-BE49-F238E27FC236}">
                  <a16:creationId xmlns:a16="http://schemas.microsoft.com/office/drawing/2014/main" id="{69A471E8-2B9B-41FD-918E-7393E564FD2A}"/>
                </a:ext>
              </a:extLst>
            </p:cNvPr>
            <p:cNvSpPr/>
            <p:nvPr/>
          </p:nvSpPr>
          <p:spPr>
            <a:xfrm>
              <a:off x="664918" y="194678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25" name="pl106">
              <a:extLst>
                <a:ext uri="{FF2B5EF4-FFF2-40B4-BE49-F238E27FC236}">
                  <a16:creationId xmlns:a16="http://schemas.microsoft.com/office/drawing/2014/main" id="{91E93039-50D1-4C9B-876B-9A63278DE89F}"/>
                </a:ext>
              </a:extLst>
            </p:cNvPr>
            <p:cNvSpPr/>
            <p:nvPr/>
          </p:nvSpPr>
          <p:spPr>
            <a:xfrm>
              <a:off x="664918" y="1505309"/>
              <a:ext cx="966082" cy="1103689"/>
            </a:xfrm>
            <a:custGeom>
              <a:avLst/>
              <a:gdLst/>
              <a:ahLst/>
              <a:cxnLst/>
              <a:rect l="0" t="0" r="0" b="0"/>
              <a:pathLst>
                <a:path w="966082" h="1103689">
                  <a:moveTo>
                    <a:pt x="0" y="1103689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26" name="pl107">
              <a:extLst>
                <a:ext uri="{FF2B5EF4-FFF2-40B4-BE49-F238E27FC236}">
                  <a16:creationId xmlns:a16="http://schemas.microsoft.com/office/drawing/2014/main" id="{D86EBF49-F19E-474A-8483-CCFF0B669551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27" name="pl108">
              <a:extLst>
                <a:ext uri="{FF2B5EF4-FFF2-40B4-BE49-F238E27FC236}">
                  <a16:creationId xmlns:a16="http://schemas.microsoft.com/office/drawing/2014/main" id="{0F8BEA2E-B3B7-4B2B-B200-537E82B29667}"/>
                </a:ext>
              </a:extLst>
            </p:cNvPr>
            <p:cNvSpPr/>
            <p:nvPr/>
          </p:nvSpPr>
          <p:spPr>
            <a:xfrm>
              <a:off x="664918" y="1284571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28" name="pl109">
              <a:extLst>
                <a:ext uri="{FF2B5EF4-FFF2-40B4-BE49-F238E27FC236}">
                  <a16:creationId xmlns:a16="http://schemas.microsoft.com/office/drawing/2014/main" id="{CA247625-5206-4F96-9003-517A586F97ED}"/>
                </a:ext>
              </a:extLst>
            </p:cNvPr>
            <p:cNvSpPr/>
            <p:nvPr/>
          </p:nvSpPr>
          <p:spPr>
            <a:xfrm>
              <a:off x="664918" y="1505309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29" name="pl110">
              <a:extLst>
                <a:ext uri="{FF2B5EF4-FFF2-40B4-BE49-F238E27FC236}">
                  <a16:creationId xmlns:a16="http://schemas.microsoft.com/office/drawing/2014/main" id="{6CC68B6C-43A7-4E45-BF82-8F7398744290}"/>
                </a:ext>
              </a:extLst>
            </p:cNvPr>
            <p:cNvSpPr/>
            <p:nvPr/>
          </p:nvSpPr>
          <p:spPr>
            <a:xfrm>
              <a:off x="664918" y="194678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0" name="pl111">
              <a:extLst>
                <a:ext uri="{FF2B5EF4-FFF2-40B4-BE49-F238E27FC236}">
                  <a16:creationId xmlns:a16="http://schemas.microsoft.com/office/drawing/2014/main" id="{7420DC49-B800-4498-AA73-E7FD0A497794}"/>
                </a:ext>
              </a:extLst>
            </p:cNvPr>
            <p:cNvSpPr/>
            <p:nvPr/>
          </p:nvSpPr>
          <p:spPr>
            <a:xfrm>
              <a:off x="664918" y="194678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1" name="pl112">
              <a:extLst>
                <a:ext uri="{FF2B5EF4-FFF2-40B4-BE49-F238E27FC236}">
                  <a16:creationId xmlns:a16="http://schemas.microsoft.com/office/drawing/2014/main" id="{E5361419-21D7-47CA-832E-8E120CEA8D34}"/>
                </a:ext>
              </a:extLst>
            </p:cNvPr>
            <p:cNvSpPr/>
            <p:nvPr/>
          </p:nvSpPr>
          <p:spPr>
            <a:xfrm>
              <a:off x="664918" y="194678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2" name="pl113">
              <a:extLst>
                <a:ext uri="{FF2B5EF4-FFF2-40B4-BE49-F238E27FC236}">
                  <a16:creationId xmlns:a16="http://schemas.microsoft.com/office/drawing/2014/main" id="{32A7964C-B02E-4645-9160-E7C54DD51CFE}"/>
                </a:ext>
              </a:extLst>
            </p:cNvPr>
            <p:cNvSpPr/>
            <p:nvPr/>
          </p:nvSpPr>
          <p:spPr>
            <a:xfrm>
              <a:off x="664918" y="401619"/>
              <a:ext cx="966082" cy="1986641"/>
            </a:xfrm>
            <a:custGeom>
              <a:avLst/>
              <a:gdLst/>
              <a:ahLst/>
              <a:cxnLst/>
              <a:rect l="0" t="0" r="0" b="0"/>
              <a:pathLst>
                <a:path w="966082" h="1986641">
                  <a:moveTo>
                    <a:pt x="0" y="198664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pl114">
              <a:extLst>
                <a:ext uri="{FF2B5EF4-FFF2-40B4-BE49-F238E27FC236}">
                  <a16:creationId xmlns:a16="http://schemas.microsoft.com/office/drawing/2014/main" id="{CDC1BCD5-D636-4A3D-8B3F-EA676D4A0046}"/>
                </a:ext>
              </a:extLst>
            </p:cNvPr>
            <p:cNvSpPr/>
            <p:nvPr/>
          </p:nvSpPr>
          <p:spPr>
            <a:xfrm>
              <a:off x="664918" y="1726047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4" name="pl115">
              <a:extLst>
                <a:ext uri="{FF2B5EF4-FFF2-40B4-BE49-F238E27FC236}">
                  <a16:creationId xmlns:a16="http://schemas.microsoft.com/office/drawing/2014/main" id="{14A1E6DD-054E-4A99-BB92-486ABA4EAC38}"/>
                </a:ext>
              </a:extLst>
            </p:cNvPr>
            <p:cNvSpPr/>
            <p:nvPr/>
          </p:nvSpPr>
          <p:spPr>
            <a:xfrm>
              <a:off x="664918" y="1946785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5" name="pl116">
              <a:extLst>
                <a:ext uri="{FF2B5EF4-FFF2-40B4-BE49-F238E27FC236}">
                  <a16:creationId xmlns:a16="http://schemas.microsoft.com/office/drawing/2014/main" id="{285FE258-7E1C-4A94-A3D3-0BFBCCD4DE7F}"/>
                </a:ext>
              </a:extLst>
            </p:cNvPr>
            <p:cNvSpPr/>
            <p:nvPr/>
          </p:nvSpPr>
          <p:spPr>
            <a:xfrm>
              <a:off x="664918" y="216752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6" name="pl117">
              <a:extLst>
                <a:ext uri="{FF2B5EF4-FFF2-40B4-BE49-F238E27FC236}">
                  <a16:creationId xmlns:a16="http://schemas.microsoft.com/office/drawing/2014/main" id="{2DD4FF72-71F3-4631-BBF8-221870659827}"/>
                </a:ext>
              </a:extLst>
            </p:cNvPr>
            <p:cNvSpPr/>
            <p:nvPr/>
          </p:nvSpPr>
          <p:spPr>
            <a:xfrm>
              <a:off x="664918" y="622357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7" name="pl118">
              <a:extLst>
                <a:ext uri="{FF2B5EF4-FFF2-40B4-BE49-F238E27FC236}">
                  <a16:creationId xmlns:a16="http://schemas.microsoft.com/office/drawing/2014/main" id="{5160492A-6E6A-404B-80AA-E2FF0863F2FE}"/>
                </a:ext>
              </a:extLst>
            </p:cNvPr>
            <p:cNvSpPr/>
            <p:nvPr/>
          </p:nvSpPr>
          <p:spPr>
            <a:xfrm>
              <a:off x="664918" y="216752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8" name="pl119">
              <a:extLst>
                <a:ext uri="{FF2B5EF4-FFF2-40B4-BE49-F238E27FC236}">
                  <a16:creationId xmlns:a16="http://schemas.microsoft.com/office/drawing/2014/main" id="{33B92F1C-130F-4781-8D27-6C2AEAACE1B7}"/>
                </a:ext>
              </a:extLst>
            </p:cNvPr>
            <p:cNvSpPr/>
            <p:nvPr/>
          </p:nvSpPr>
          <p:spPr>
            <a:xfrm>
              <a:off x="664918" y="622357"/>
              <a:ext cx="966082" cy="1103689"/>
            </a:xfrm>
            <a:custGeom>
              <a:avLst/>
              <a:gdLst/>
              <a:ahLst/>
              <a:cxnLst/>
              <a:rect l="0" t="0" r="0" b="0"/>
              <a:pathLst>
                <a:path w="966082" h="1103689">
                  <a:moveTo>
                    <a:pt x="0" y="0"/>
                  </a:moveTo>
                  <a:lnTo>
                    <a:pt x="96608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9" name="pl120">
              <a:extLst>
                <a:ext uri="{FF2B5EF4-FFF2-40B4-BE49-F238E27FC236}">
                  <a16:creationId xmlns:a16="http://schemas.microsoft.com/office/drawing/2014/main" id="{839B6AB0-4687-4C0A-952F-472B1911CE59}"/>
                </a:ext>
              </a:extLst>
            </p:cNvPr>
            <p:cNvSpPr/>
            <p:nvPr/>
          </p:nvSpPr>
          <p:spPr>
            <a:xfrm>
              <a:off x="664918" y="401619"/>
              <a:ext cx="4830412" cy="662213"/>
            </a:xfrm>
            <a:custGeom>
              <a:avLst/>
              <a:gdLst/>
              <a:ahLst/>
              <a:cxnLst/>
              <a:rect l="0" t="0" r="0" b="0"/>
              <a:pathLst>
                <a:path w="4830412" h="662213">
                  <a:moveTo>
                    <a:pt x="0" y="0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662213"/>
                  </a:lnTo>
                  <a:lnTo>
                    <a:pt x="3864329" y="220737"/>
                  </a:lnTo>
                  <a:lnTo>
                    <a:pt x="483041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40" name="pl121">
              <a:extLst>
                <a:ext uri="{FF2B5EF4-FFF2-40B4-BE49-F238E27FC236}">
                  <a16:creationId xmlns:a16="http://schemas.microsoft.com/office/drawing/2014/main" id="{5E41BEA1-1540-458D-B6F8-C7293C77C98D}"/>
                </a:ext>
              </a:extLst>
            </p:cNvPr>
            <p:cNvSpPr/>
            <p:nvPr/>
          </p:nvSpPr>
          <p:spPr>
            <a:xfrm>
              <a:off x="664918" y="1726047"/>
              <a:ext cx="4830412" cy="882951"/>
            </a:xfrm>
            <a:custGeom>
              <a:avLst/>
              <a:gdLst/>
              <a:ahLst/>
              <a:cxnLst/>
              <a:rect l="0" t="0" r="0" b="0"/>
              <a:pathLst>
                <a:path w="4830412" h="882951">
                  <a:moveTo>
                    <a:pt x="0" y="0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441475"/>
                  </a:lnTo>
                  <a:lnTo>
                    <a:pt x="3864329" y="662213"/>
                  </a:lnTo>
                  <a:lnTo>
                    <a:pt x="483041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41" name="pl122">
              <a:extLst>
                <a:ext uri="{FF2B5EF4-FFF2-40B4-BE49-F238E27FC236}">
                  <a16:creationId xmlns:a16="http://schemas.microsoft.com/office/drawing/2014/main" id="{6492F43E-F8C0-4B3C-B6DF-706610848BCD}"/>
                </a:ext>
              </a:extLst>
            </p:cNvPr>
            <p:cNvSpPr/>
            <p:nvPr/>
          </p:nvSpPr>
          <p:spPr>
            <a:xfrm>
              <a:off x="664918" y="1505309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882951"/>
                  </a:moveTo>
                  <a:lnTo>
                    <a:pt x="966082" y="0"/>
                  </a:lnTo>
                  <a:lnTo>
                    <a:pt x="1932164" y="882951"/>
                  </a:lnTo>
                  <a:lnTo>
                    <a:pt x="2898247" y="882951"/>
                  </a:lnTo>
                  <a:lnTo>
                    <a:pt x="3864329" y="882951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42" name="pl123">
              <a:extLst>
                <a:ext uri="{FF2B5EF4-FFF2-40B4-BE49-F238E27FC236}">
                  <a16:creationId xmlns:a16="http://schemas.microsoft.com/office/drawing/2014/main" id="{CAAEE4CF-221B-42BA-9492-7C81B11767F1}"/>
                </a:ext>
              </a:extLst>
            </p:cNvPr>
            <p:cNvSpPr/>
            <p:nvPr/>
          </p:nvSpPr>
          <p:spPr>
            <a:xfrm>
              <a:off x="664918" y="401619"/>
              <a:ext cx="4830412" cy="1986641"/>
            </a:xfrm>
            <a:custGeom>
              <a:avLst/>
              <a:gdLst/>
              <a:ahLst/>
              <a:cxnLst/>
              <a:rect l="0" t="0" r="0" b="0"/>
              <a:pathLst>
                <a:path w="4830412" h="1986641">
                  <a:moveTo>
                    <a:pt x="0" y="441475"/>
                  </a:moveTo>
                  <a:lnTo>
                    <a:pt x="966082" y="441475"/>
                  </a:lnTo>
                  <a:lnTo>
                    <a:pt x="1932164" y="0"/>
                  </a:lnTo>
                  <a:lnTo>
                    <a:pt x="2898247" y="882951"/>
                  </a:lnTo>
                  <a:lnTo>
                    <a:pt x="3864329" y="1545165"/>
                  </a:lnTo>
                  <a:lnTo>
                    <a:pt x="4830412" y="198664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43" name="pl124">
              <a:extLst>
                <a:ext uri="{FF2B5EF4-FFF2-40B4-BE49-F238E27FC236}">
                  <a16:creationId xmlns:a16="http://schemas.microsoft.com/office/drawing/2014/main" id="{527FBEF3-C36A-45DC-B46C-68A10F949A7A}"/>
                </a:ext>
              </a:extLst>
            </p:cNvPr>
            <p:cNvSpPr/>
            <p:nvPr/>
          </p:nvSpPr>
          <p:spPr>
            <a:xfrm>
              <a:off x="664918" y="401619"/>
              <a:ext cx="4830412" cy="1765903"/>
            </a:xfrm>
            <a:custGeom>
              <a:avLst/>
              <a:gdLst/>
              <a:ahLst/>
              <a:cxnLst/>
              <a:rect l="0" t="0" r="0" b="0"/>
              <a:pathLst>
                <a:path w="4830412" h="1765903">
                  <a:moveTo>
                    <a:pt x="0" y="0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3864329" y="1324427"/>
                  </a:lnTo>
                  <a:lnTo>
                    <a:pt x="4830412" y="176590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44" name="pl125">
              <a:extLst>
                <a:ext uri="{FF2B5EF4-FFF2-40B4-BE49-F238E27FC236}">
                  <a16:creationId xmlns:a16="http://schemas.microsoft.com/office/drawing/2014/main" id="{BDC1BAAE-BC25-4DD4-B52F-EDF8090CB1F1}"/>
                </a:ext>
              </a:extLst>
            </p:cNvPr>
            <p:cNvSpPr/>
            <p:nvPr/>
          </p:nvSpPr>
          <p:spPr>
            <a:xfrm>
              <a:off x="664918" y="843095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0"/>
                  </a:moveTo>
                  <a:lnTo>
                    <a:pt x="966082" y="1324427"/>
                  </a:lnTo>
                  <a:lnTo>
                    <a:pt x="966082" y="1324427"/>
                  </a:lnTo>
                  <a:lnTo>
                    <a:pt x="966082" y="441475"/>
                  </a:lnTo>
                  <a:lnTo>
                    <a:pt x="966082" y="441475"/>
                  </a:lnTo>
                  <a:lnTo>
                    <a:pt x="1932164" y="1324427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45" name="pl126">
              <a:extLst>
                <a:ext uri="{FF2B5EF4-FFF2-40B4-BE49-F238E27FC236}">
                  <a16:creationId xmlns:a16="http://schemas.microsoft.com/office/drawing/2014/main" id="{EC934717-87C2-4EA3-8C8D-00A5200081A8}"/>
                </a:ext>
              </a:extLst>
            </p:cNvPr>
            <p:cNvSpPr/>
            <p:nvPr/>
          </p:nvSpPr>
          <p:spPr>
            <a:xfrm>
              <a:off x="664918" y="622357"/>
              <a:ext cx="4830412" cy="1765903"/>
            </a:xfrm>
            <a:custGeom>
              <a:avLst/>
              <a:gdLst/>
              <a:ahLst/>
              <a:cxnLst/>
              <a:rect l="0" t="0" r="0" b="0"/>
              <a:pathLst>
                <a:path w="4830412" h="1765903">
                  <a:moveTo>
                    <a:pt x="0" y="662213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441475"/>
                  </a:lnTo>
                  <a:lnTo>
                    <a:pt x="3864329" y="1545165"/>
                  </a:lnTo>
                  <a:lnTo>
                    <a:pt x="4830412" y="176590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46" name="pl127">
              <a:extLst>
                <a:ext uri="{FF2B5EF4-FFF2-40B4-BE49-F238E27FC236}">
                  <a16:creationId xmlns:a16="http://schemas.microsoft.com/office/drawing/2014/main" id="{C6A513F0-AC83-4763-A94D-34A944D9DA52}"/>
                </a:ext>
              </a:extLst>
            </p:cNvPr>
            <p:cNvSpPr/>
            <p:nvPr/>
          </p:nvSpPr>
          <p:spPr>
            <a:xfrm>
              <a:off x="664918" y="843095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0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0"/>
                  </a:lnTo>
                  <a:lnTo>
                    <a:pt x="3864329" y="882951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47" name="pl128">
              <a:extLst>
                <a:ext uri="{FF2B5EF4-FFF2-40B4-BE49-F238E27FC236}">
                  <a16:creationId xmlns:a16="http://schemas.microsoft.com/office/drawing/2014/main" id="{0A313A28-070F-436C-BDD9-6A68E4251136}"/>
                </a:ext>
              </a:extLst>
            </p:cNvPr>
            <p:cNvSpPr/>
            <p:nvPr/>
          </p:nvSpPr>
          <p:spPr>
            <a:xfrm>
              <a:off x="664918" y="401619"/>
              <a:ext cx="4830412" cy="1986641"/>
            </a:xfrm>
            <a:custGeom>
              <a:avLst/>
              <a:gdLst/>
              <a:ahLst/>
              <a:cxnLst/>
              <a:rect l="0" t="0" r="0" b="0"/>
              <a:pathLst>
                <a:path w="4830412" h="1986641">
                  <a:moveTo>
                    <a:pt x="0" y="0"/>
                  </a:moveTo>
                  <a:lnTo>
                    <a:pt x="966082" y="662213"/>
                  </a:lnTo>
                  <a:lnTo>
                    <a:pt x="1932164" y="882951"/>
                  </a:lnTo>
                  <a:lnTo>
                    <a:pt x="2898247" y="1545165"/>
                  </a:lnTo>
                  <a:lnTo>
                    <a:pt x="3864329" y="1986641"/>
                  </a:lnTo>
                  <a:lnTo>
                    <a:pt x="4830412" y="198664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48" name="pl129">
              <a:extLst>
                <a:ext uri="{FF2B5EF4-FFF2-40B4-BE49-F238E27FC236}">
                  <a16:creationId xmlns:a16="http://schemas.microsoft.com/office/drawing/2014/main" id="{ABFAFD86-B71F-43E7-B544-CA562312C12A}"/>
                </a:ext>
              </a:extLst>
            </p:cNvPr>
            <p:cNvSpPr/>
            <p:nvPr/>
          </p:nvSpPr>
          <p:spPr>
            <a:xfrm>
              <a:off x="664918" y="150530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49" name="pl130">
              <a:extLst>
                <a:ext uri="{FF2B5EF4-FFF2-40B4-BE49-F238E27FC236}">
                  <a16:creationId xmlns:a16="http://schemas.microsoft.com/office/drawing/2014/main" id="{97C4EAFF-D776-47C9-8F5A-2C42CE3F0ED8}"/>
                </a:ext>
              </a:extLst>
            </p:cNvPr>
            <p:cNvSpPr/>
            <p:nvPr/>
          </p:nvSpPr>
          <p:spPr>
            <a:xfrm>
              <a:off x="664918" y="1284571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50" name="pl131">
              <a:extLst>
                <a:ext uri="{FF2B5EF4-FFF2-40B4-BE49-F238E27FC236}">
                  <a16:creationId xmlns:a16="http://schemas.microsoft.com/office/drawing/2014/main" id="{515DE952-B520-4A10-80B0-010348502725}"/>
                </a:ext>
              </a:extLst>
            </p:cNvPr>
            <p:cNvSpPr/>
            <p:nvPr/>
          </p:nvSpPr>
          <p:spPr>
            <a:xfrm>
              <a:off x="664918" y="1063833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0"/>
                  </a:moveTo>
                  <a:lnTo>
                    <a:pt x="966082" y="220737"/>
                  </a:lnTo>
                  <a:lnTo>
                    <a:pt x="1932164" y="441475"/>
                  </a:lnTo>
                  <a:lnTo>
                    <a:pt x="2898247" y="662213"/>
                  </a:lnTo>
                  <a:lnTo>
                    <a:pt x="3864329" y="1103689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51" name="pl132">
              <a:extLst>
                <a:ext uri="{FF2B5EF4-FFF2-40B4-BE49-F238E27FC236}">
                  <a16:creationId xmlns:a16="http://schemas.microsoft.com/office/drawing/2014/main" id="{4C0E0C8F-2AD1-46EC-928F-867F0202467E}"/>
                </a:ext>
              </a:extLst>
            </p:cNvPr>
            <p:cNvSpPr/>
            <p:nvPr/>
          </p:nvSpPr>
          <p:spPr>
            <a:xfrm>
              <a:off x="664918" y="1284571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220737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1103689"/>
                  </a:lnTo>
                  <a:lnTo>
                    <a:pt x="3864329" y="882951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52" name="pl133">
              <a:extLst>
                <a:ext uri="{FF2B5EF4-FFF2-40B4-BE49-F238E27FC236}">
                  <a16:creationId xmlns:a16="http://schemas.microsoft.com/office/drawing/2014/main" id="{80784ED9-0AC0-4393-A28E-7A86B5B7BF7D}"/>
                </a:ext>
              </a:extLst>
            </p:cNvPr>
            <p:cNvSpPr/>
            <p:nvPr/>
          </p:nvSpPr>
          <p:spPr>
            <a:xfrm>
              <a:off x="664918" y="1284571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0"/>
                  </a:moveTo>
                  <a:lnTo>
                    <a:pt x="966082" y="0"/>
                  </a:lnTo>
                  <a:lnTo>
                    <a:pt x="1932164" y="882951"/>
                  </a:lnTo>
                  <a:lnTo>
                    <a:pt x="2898247" y="882951"/>
                  </a:lnTo>
                  <a:lnTo>
                    <a:pt x="3864329" y="1103689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53" name="pl134">
              <a:extLst>
                <a:ext uri="{FF2B5EF4-FFF2-40B4-BE49-F238E27FC236}">
                  <a16:creationId xmlns:a16="http://schemas.microsoft.com/office/drawing/2014/main" id="{94858B2C-289C-4B11-B904-C8264A4AC053}"/>
                </a:ext>
              </a:extLst>
            </p:cNvPr>
            <p:cNvSpPr/>
            <p:nvPr/>
          </p:nvSpPr>
          <p:spPr>
            <a:xfrm>
              <a:off x="664918" y="843095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220737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54" name="pl135">
              <a:extLst>
                <a:ext uri="{FF2B5EF4-FFF2-40B4-BE49-F238E27FC236}">
                  <a16:creationId xmlns:a16="http://schemas.microsoft.com/office/drawing/2014/main" id="{0F9B4F92-A189-4168-83AE-DA7B17C984E7}"/>
                </a:ext>
              </a:extLst>
            </p:cNvPr>
            <p:cNvSpPr/>
            <p:nvPr/>
          </p:nvSpPr>
          <p:spPr>
            <a:xfrm>
              <a:off x="664918" y="843095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55" name="pl136">
              <a:extLst>
                <a:ext uri="{FF2B5EF4-FFF2-40B4-BE49-F238E27FC236}">
                  <a16:creationId xmlns:a16="http://schemas.microsoft.com/office/drawing/2014/main" id="{D19950C0-350B-4C10-B3A6-290F67391C6F}"/>
                </a:ext>
              </a:extLst>
            </p:cNvPr>
            <p:cNvSpPr/>
            <p:nvPr/>
          </p:nvSpPr>
          <p:spPr>
            <a:xfrm>
              <a:off x="664918" y="843095"/>
              <a:ext cx="4830412" cy="882951"/>
            </a:xfrm>
            <a:custGeom>
              <a:avLst/>
              <a:gdLst/>
              <a:ahLst/>
              <a:cxnLst/>
              <a:rect l="0" t="0" r="0" b="0"/>
              <a:pathLst>
                <a:path w="4830412" h="882951">
                  <a:moveTo>
                    <a:pt x="0" y="220737"/>
                  </a:moveTo>
                  <a:lnTo>
                    <a:pt x="966082" y="441475"/>
                  </a:lnTo>
                  <a:lnTo>
                    <a:pt x="1932164" y="662213"/>
                  </a:lnTo>
                  <a:lnTo>
                    <a:pt x="2898247" y="0"/>
                  </a:lnTo>
                  <a:lnTo>
                    <a:pt x="3864329" y="441475"/>
                  </a:lnTo>
                  <a:lnTo>
                    <a:pt x="483041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56" name="pl137">
              <a:extLst>
                <a:ext uri="{FF2B5EF4-FFF2-40B4-BE49-F238E27FC236}">
                  <a16:creationId xmlns:a16="http://schemas.microsoft.com/office/drawing/2014/main" id="{1F77B2AB-7687-4F5C-A741-1B8386F3508C}"/>
                </a:ext>
              </a:extLst>
            </p:cNvPr>
            <p:cNvSpPr/>
            <p:nvPr/>
          </p:nvSpPr>
          <p:spPr>
            <a:xfrm>
              <a:off x="664918" y="1284571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882951"/>
                  </a:moveTo>
                  <a:lnTo>
                    <a:pt x="966082" y="0"/>
                  </a:lnTo>
                  <a:lnTo>
                    <a:pt x="1932164" y="1324427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57" name="pl138">
              <a:extLst>
                <a:ext uri="{FF2B5EF4-FFF2-40B4-BE49-F238E27FC236}">
                  <a16:creationId xmlns:a16="http://schemas.microsoft.com/office/drawing/2014/main" id="{E79C9231-A65E-452C-A3C6-8B2D72821245}"/>
                </a:ext>
              </a:extLst>
            </p:cNvPr>
            <p:cNvSpPr/>
            <p:nvPr/>
          </p:nvSpPr>
          <p:spPr>
            <a:xfrm>
              <a:off x="664918" y="1726047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882951"/>
                  </a:moveTo>
                  <a:lnTo>
                    <a:pt x="966082" y="0"/>
                  </a:lnTo>
                  <a:lnTo>
                    <a:pt x="1932164" y="882951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58" name="pl139">
              <a:extLst>
                <a:ext uri="{FF2B5EF4-FFF2-40B4-BE49-F238E27FC236}">
                  <a16:creationId xmlns:a16="http://schemas.microsoft.com/office/drawing/2014/main" id="{DD9F4E25-11E6-4F8E-9FB6-A56D5037A5A0}"/>
                </a:ext>
              </a:extLst>
            </p:cNvPr>
            <p:cNvSpPr/>
            <p:nvPr/>
          </p:nvSpPr>
          <p:spPr>
            <a:xfrm>
              <a:off x="664918" y="1505309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59" name="pl140">
              <a:extLst>
                <a:ext uri="{FF2B5EF4-FFF2-40B4-BE49-F238E27FC236}">
                  <a16:creationId xmlns:a16="http://schemas.microsoft.com/office/drawing/2014/main" id="{F7F10154-EE80-4C78-B6F6-2CCB17A428EF}"/>
                </a:ext>
              </a:extLst>
            </p:cNvPr>
            <p:cNvSpPr/>
            <p:nvPr/>
          </p:nvSpPr>
          <p:spPr>
            <a:xfrm>
              <a:off x="664918" y="1284571"/>
              <a:ext cx="1932164" cy="441475"/>
            </a:xfrm>
            <a:custGeom>
              <a:avLst/>
              <a:gdLst/>
              <a:ahLst/>
              <a:cxnLst/>
              <a:rect l="0" t="0" r="0" b="0"/>
              <a:pathLst>
                <a:path w="1932164" h="441475">
                  <a:moveTo>
                    <a:pt x="0" y="0"/>
                  </a:moveTo>
                  <a:lnTo>
                    <a:pt x="966082" y="441475"/>
                  </a:lnTo>
                  <a:lnTo>
                    <a:pt x="1932164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60" name="pl141">
              <a:extLst>
                <a:ext uri="{FF2B5EF4-FFF2-40B4-BE49-F238E27FC236}">
                  <a16:creationId xmlns:a16="http://schemas.microsoft.com/office/drawing/2014/main" id="{B7792A0F-B8BE-4C4C-9BBC-45289FD9CDBF}"/>
                </a:ext>
              </a:extLst>
            </p:cNvPr>
            <p:cNvSpPr/>
            <p:nvPr/>
          </p:nvSpPr>
          <p:spPr>
            <a:xfrm>
              <a:off x="664918" y="1284571"/>
              <a:ext cx="4830412" cy="1324427"/>
            </a:xfrm>
            <a:custGeom>
              <a:avLst/>
              <a:gdLst/>
              <a:ahLst/>
              <a:cxnLst/>
              <a:rect l="0" t="0" r="0" b="0"/>
              <a:pathLst>
                <a:path w="4830412" h="1324427">
                  <a:moveTo>
                    <a:pt x="0" y="220737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882951"/>
                  </a:lnTo>
                  <a:lnTo>
                    <a:pt x="3864329" y="1324427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61" name="pl142">
              <a:extLst>
                <a:ext uri="{FF2B5EF4-FFF2-40B4-BE49-F238E27FC236}">
                  <a16:creationId xmlns:a16="http://schemas.microsoft.com/office/drawing/2014/main" id="{36CB0FA3-359F-4332-9E1C-A6F48A4DBECB}"/>
                </a:ext>
              </a:extLst>
            </p:cNvPr>
            <p:cNvSpPr/>
            <p:nvPr/>
          </p:nvSpPr>
          <p:spPr>
            <a:xfrm>
              <a:off x="664918" y="2388261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62" name="pl143">
              <a:extLst>
                <a:ext uri="{FF2B5EF4-FFF2-40B4-BE49-F238E27FC236}">
                  <a16:creationId xmlns:a16="http://schemas.microsoft.com/office/drawing/2014/main" id="{60439E77-5F8E-40EE-9CC8-E35992A84AE6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63" name="pl144">
              <a:extLst>
                <a:ext uri="{FF2B5EF4-FFF2-40B4-BE49-F238E27FC236}">
                  <a16:creationId xmlns:a16="http://schemas.microsoft.com/office/drawing/2014/main" id="{D618077F-D43E-4227-9A46-EDE370E31E71}"/>
                </a:ext>
              </a:extLst>
            </p:cNvPr>
            <p:cNvSpPr/>
            <p:nvPr/>
          </p:nvSpPr>
          <p:spPr>
            <a:xfrm>
              <a:off x="664918" y="1063833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662213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64" name="pl145">
              <a:extLst>
                <a:ext uri="{FF2B5EF4-FFF2-40B4-BE49-F238E27FC236}">
                  <a16:creationId xmlns:a16="http://schemas.microsoft.com/office/drawing/2014/main" id="{0A142BAF-F1E9-4F37-9A89-F12040F5D764}"/>
                </a:ext>
              </a:extLst>
            </p:cNvPr>
            <p:cNvSpPr/>
            <p:nvPr/>
          </p:nvSpPr>
          <p:spPr>
            <a:xfrm>
              <a:off x="664918" y="1284571"/>
              <a:ext cx="4830412" cy="662213"/>
            </a:xfrm>
            <a:custGeom>
              <a:avLst/>
              <a:gdLst/>
              <a:ahLst/>
              <a:cxnLst/>
              <a:rect l="0" t="0" r="0" b="0"/>
              <a:pathLst>
                <a:path w="4830412" h="662213">
                  <a:moveTo>
                    <a:pt x="0" y="0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0"/>
                  </a:lnTo>
                  <a:lnTo>
                    <a:pt x="3864329" y="0"/>
                  </a:lnTo>
                  <a:lnTo>
                    <a:pt x="483041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65" name="pl146">
              <a:extLst>
                <a:ext uri="{FF2B5EF4-FFF2-40B4-BE49-F238E27FC236}">
                  <a16:creationId xmlns:a16="http://schemas.microsoft.com/office/drawing/2014/main" id="{AA1FD664-E0D9-46B0-8877-3245B05C36CF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66" name="pl147">
              <a:extLst>
                <a:ext uri="{FF2B5EF4-FFF2-40B4-BE49-F238E27FC236}">
                  <a16:creationId xmlns:a16="http://schemas.microsoft.com/office/drawing/2014/main" id="{BEBEF956-45A6-4BDF-9CD5-2959C0696446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67" name="pl148">
              <a:extLst>
                <a:ext uri="{FF2B5EF4-FFF2-40B4-BE49-F238E27FC236}">
                  <a16:creationId xmlns:a16="http://schemas.microsoft.com/office/drawing/2014/main" id="{3FB9761C-0FFA-46FA-9900-31B9857308C4}"/>
                </a:ext>
              </a:extLst>
            </p:cNvPr>
            <p:cNvSpPr/>
            <p:nvPr/>
          </p:nvSpPr>
          <p:spPr>
            <a:xfrm>
              <a:off x="664918" y="106383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68" name="pl149">
              <a:extLst>
                <a:ext uri="{FF2B5EF4-FFF2-40B4-BE49-F238E27FC236}">
                  <a16:creationId xmlns:a16="http://schemas.microsoft.com/office/drawing/2014/main" id="{9F8CB89D-9633-49AB-9F4F-D7701B2F3139}"/>
                </a:ext>
              </a:extLst>
            </p:cNvPr>
            <p:cNvSpPr/>
            <p:nvPr/>
          </p:nvSpPr>
          <p:spPr>
            <a:xfrm>
              <a:off x="664918" y="1726047"/>
              <a:ext cx="4830412" cy="662213"/>
            </a:xfrm>
            <a:custGeom>
              <a:avLst/>
              <a:gdLst/>
              <a:ahLst/>
              <a:cxnLst/>
              <a:rect l="0" t="0" r="0" b="0"/>
              <a:pathLst>
                <a:path w="4830412" h="662213">
                  <a:moveTo>
                    <a:pt x="0" y="220737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441475"/>
                  </a:lnTo>
                  <a:lnTo>
                    <a:pt x="3864329" y="662213"/>
                  </a:lnTo>
                  <a:lnTo>
                    <a:pt x="483041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69" name="pl150">
              <a:extLst>
                <a:ext uri="{FF2B5EF4-FFF2-40B4-BE49-F238E27FC236}">
                  <a16:creationId xmlns:a16="http://schemas.microsoft.com/office/drawing/2014/main" id="{1F896CEA-41F0-4DD0-9CDA-DD7A7452AADC}"/>
                </a:ext>
              </a:extLst>
            </p:cNvPr>
            <p:cNvSpPr/>
            <p:nvPr/>
          </p:nvSpPr>
          <p:spPr>
            <a:xfrm>
              <a:off x="664918" y="622357"/>
              <a:ext cx="4830412" cy="1324427"/>
            </a:xfrm>
            <a:custGeom>
              <a:avLst/>
              <a:gdLst/>
              <a:ahLst/>
              <a:cxnLst/>
              <a:rect l="0" t="0" r="0" b="0"/>
              <a:pathLst>
                <a:path w="4830412" h="1324427">
                  <a:moveTo>
                    <a:pt x="0" y="1324427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1103689"/>
                  </a:lnTo>
                  <a:lnTo>
                    <a:pt x="483041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70" name="pl151">
              <a:extLst>
                <a:ext uri="{FF2B5EF4-FFF2-40B4-BE49-F238E27FC236}">
                  <a16:creationId xmlns:a16="http://schemas.microsoft.com/office/drawing/2014/main" id="{1DCBECDB-5CF1-4DE5-B8E9-8AD615E4B8F4}"/>
                </a:ext>
              </a:extLst>
            </p:cNvPr>
            <p:cNvSpPr/>
            <p:nvPr/>
          </p:nvSpPr>
          <p:spPr>
            <a:xfrm>
              <a:off x="664918" y="1505309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71" name="pl152">
              <a:extLst>
                <a:ext uri="{FF2B5EF4-FFF2-40B4-BE49-F238E27FC236}">
                  <a16:creationId xmlns:a16="http://schemas.microsoft.com/office/drawing/2014/main" id="{F2FE5B37-7A56-429A-91EB-8CEBE487664E}"/>
                </a:ext>
              </a:extLst>
            </p:cNvPr>
            <p:cNvSpPr/>
            <p:nvPr/>
          </p:nvSpPr>
          <p:spPr>
            <a:xfrm>
              <a:off x="664918" y="2167523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0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72" name="pl153">
              <a:extLst>
                <a:ext uri="{FF2B5EF4-FFF2-40B4-BE49-F238E27FC236}">
                  <a16:creationId xmlns:a16="http://schemas.microsoft.com/office/drawing/2014/main" id="{4B52A2A4-BD09-4DBA-B439-AFB6BA895188}"/>
                </a:ext>
              </a:extLst>
            </p:cNvPr>
            <p:cNvSpPr/>
            <p:nvPr/>
          </p:nvSpPr>
          <p:spPr>
            <a:xfrm>
              <a:off x="664918" y="1063833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220737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73" name="pl154">
              <a:extLst>
                <a:ext uri="{FF2B5EF4-FFF2-40B4-BE49-F238E27FC236}">
                  <a16:creationId xmlns:a16="http://schemas.microsoft.com/office/drawing/2014/main" id="{CB8881D9-6A60-4FB4-B038-9E7EE98B2456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74" name="pl155">
              <a:extLst>
                <a:ext uri="{FF2B5EF4-FFF2-40B4-BE49-F238E27FC236}">
                  <a16:creationId xmlns:a16="http://schemas.microsoft.com/office/drawing/2014/main" id="{5C9676F8-9F43-4A6F-BFD9-9BA8E4EA697F}"/>
                </a:ext>
              </a:extLst>
            </p:cNvPr>
            <p:cNvSpPr/>
            <p:nvPr/>
          </p:nvSpPr>
          <p:spPr>
            <a:xfrm>
              <a:off x="664918" y="401619"/>
              <a:ext cx="4830412" cy="662213"/>
            </a:xfrm>
            <a:custGeom>
              <a:avLst/>
              <a:gdLst/>
              <a:ahLst/>
              <a:cxnLst/>
              <a:rect l="0" t="0" r="0" b="0"/>
              <a:pathLst>
                <a:path w="4830412" h="662213">
                  <a:moveTo>
                    <a:pt x="0" y="220737"/>
                  </a:moveTo>
                  <a:lnTo>
                    <a:pt x="966082" y="441475"/>
                  </a:lnTo>
                  <a:lnTo>
                    <a:pt x="1932164" y="220737"/>
                  </a:lnTo>
                  <a:lnTo>
                    <a:pt x="2898247" y="662213"/>
                  </a:lnTo>
                  <a:lnTo>
                    <a:pt x="3864329" y="0"/>
                  </a:lnTo>
                  <a:lnTo>
                    <a:pt x="483041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75" name="pl156">
              <a:extLst>
                <a:ext uri="{FF2B5EF4-FFF2-40B4-BE49-F238E27FC236}">
                  <a16:creationId xmlns:a16="http://schemas.microsoft.com/office/drawing/2014/main" id="{35B8E4DC-0613-4F13-BC60-D4EEE0C5DDEA}"/>
                </a:ext>
              </a:extLst>
            </p:cNvPr>
            <p:cNvSpPr/>
            <p:nvPr/>
          </p:nvSpPr>
          <p:spPr>
            <a:xfrm>
              <a:off x="664918" y="1505309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220737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441475"/>
                  </a:lnTo>
                  <a:lnTo>
                    <a:pt x="3864329" y="1103689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76" name="pl157">
              <a:extLst>
                <a:ext uri="{FF2B5EF4-FFF2-40B4-BE49-F238E27FC236}">
                  <a16:creationId xmlns:a16="http://schemas.microsoft.com/office/drawing/2014/main" id="{394D6DF2-E384-4583-A288-2BA2CB6C20A2}"/>
                </a:ext>
              </a:extLst>
            </p:cNvPr>
            <p:cNvSpPr/>
            <p:nvPr/>
          </p:nvSpPr>
          <p:spPr>
            <a:xfrm>
              <a:off x="664918" y="216752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77" name="pl158">
              <a:extLst>
                <a:ext uri="{FF2B5EF4-FFF2-40B4-BE49-F238E27FC236}">
                  <a16:creationId xmlns:a16="http://schemas.microsoft.com/office/drawing/2014/main" id="{3C26D1CA-2ADC-4B8A-AFF1-BB89088ECC9F}"/>
                </a:ext>
              </a:extLst>
            </p:cNvPr>
            <p:cNvSpPr/>
            <p:nvPr/>
          </p:nvSpPr>
          <p:spPr>
            <a:xfrm>
              <a:off x="664918" y="1284571"/>
              <a:ext cx="4830412" cy="1324427"/>
            </a:xfrm>
            <a:custGeom>
              <a:avLst/>
              <a:gdLst/>
              <a:ahLst/>
              <a:cxnLst/>
              <a:rect l="0" t="0" r="0" b="0"/>
              <a:pathLst>
                <a:path w="4830412" h="1324427">
                  <a:moveTo>
                    <a:pt x="0" y="882951"/>
                  </a:moveTo>
                  <a:lnTo>
                    <a:pt x="966082" y="0"/>
                  </a:lnTo>
                  <a:lnTo>
                    <a:pt x="1932164" y="882951"/>
                  </a:lnTo>
                  <a:lnTo>
                    <a:pt x="2898247" y="662213"/>
                  </a:lnTo>
                  <a:lnTo>
                    <a:pt x="3864329" y="882951"/>
                  </a:lnTo>
                  <a:lnTo>
                    <a:pt x="4830412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78" name="pl159">
              <a:extLst>
                <a:ext uri="{FF2B5EF4-FFF2-40B4-BE49-F238E27FC236}">
                  <a16:creationId xmlns:a16="http://schemas.microsoft.com/office/drawing/2014/main" id="{AB3F299E-31E4-469F-A1FB-FA23BE2A24FE}"/>
                </a:ext>
              </a:extLst>
            </p:cNvPr>
            <p:cNvSpPr/>
            <p:nvPr/>
          </p:nvSpPr>
          <p:spPr>
            <a:xfrm>
              <a:off x="664918" y="1284571"/>
              <a:ext cx="4830412" cy="1324427"/>
            </a:xfrm>
            <a:custGeom>
              <a:avLst/>
              <a:gdLst/>
              <a:ahLst/>
              <a:cxnLst/>
              <a:rect l="0" t="0" r="0" b="0"/>
              <a:pathLst>
                <a:path w="4830412" h="1324427">
                  <a:moveTo>
                    <a:pt x="0" y="441475"/>
                  </a:moveTo>
                  <a:lnTo>
                    <a:pt x="966082" y="0"/>
                  </a:lnTo>
                  <a:lnTo>
                    <a:pt x="2898247" y="662213"/>
                  </a:lnTo>
                  <a:lnTo>
                    <a:pt x="3864329" y="1324427"/>
                  </a:lnTo>
                  <a:lnTo>
                    <a:pt x="4830412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79" name="pl160">
              <a:extLst>
                <a:ext uri="{FF2B5EF4-FFF2-40B4-BE49-F238E27FC236}">
                  <a16:creationId xmlns:a16="http://schemas.microsoft.com/office/drawing/2014/main" id="{12B9F6A6-47A6-4D84-9520-2D554CE20026}"/>
                </a:ext>
              </a:extLst>
            </p:cNvPr>
            <p:cNvSpPr/>
            <p:nvPr/>
          </p:nvSpPr>
          <p:spPr>
            <a:xfrm>
              <a:off x="664918" y="1284571"/>
              <a:ext cx="1932164" cy="220737"/>
            </a:xfrm>
            <a:custGeom>
              <a:avLst/>
              <a:gdLst/>
              <a:ahLst/>
              <a:cxnLst/>
              <a:rect l="0" t="0" r="0" b="0"/>
              <a:pathLst>
                <a:path w="1932164" h="220737">
                  <a:moveTo>
                    <a:pt x="0" y="0"/>
                  </a:moveTo>
                  <a:lnTo>
                    <a:pt x="966082" y="0"/>
                  </a:lnTo>
                  <a:lnTo>
                    <a:pt x="1932164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80" name="pl161">
              <a:extLst>
                <a:ext uri="{FF2B5EF4-FFF2-40B4-BE49-F238E27FC236}">
                  <a16:creationId xmlns:a16="http://schemas.microsoft.com/office/drawing/2014/main" id="{6E651F51-A3BD-4ED9-9AF2-759D8B270893}"/>
                </a:ext>
              </a:extLst>
            </p:cNvPr>
            <p:cNvSpPr/>
            <p:nvPr/>
          </p:nvSpPr>
          <p:spPr>
            <a:xfrm>
              <a:off x="664918" y="1505309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882951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81" name="pl162">
              <a:extLst>
                <a:ext uri="{FF2B5EF4-FFF2-40B4-BE49-F238E27FC236}">
                  <a16:creationId xmlns:a16="http://schemas.microsoft.com/office/drawing/2014/main" id="{C491449B-846F-4486-9DA7-FDE4E8974F72}"/>
                </a:ext>
              </a:extLst>
            </p:cNvPr>
            <p:cNvSpPr/>
            <p:nvPr/>
          </p:nvSpPr>
          <p:spPr>
            <a:xfrm>
              <a:off x="664918" y="150530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82" name="pl163">
              <a:extLst>
                <a:ext uri="{FF2B5EF4-FFF2-40B4-BE49-F238E27FC236}">
                  <a16:creationId xmlns:a16="http://schemas.microsoft.com/office/drawing/2014/main" id="{901A4BF0-41FA-4057-9249-A4C1BFB03D55}"/>
                </a:ext>
              </a:extLst>
            </p:cNvPr>
            <p:cNvSpPr/>
            <p:nvPr/>
          </p:nvSpPr>
          <p:spPr>
            <a:xfrm>
              <a:off x="664918" y="238826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83" name="pl164">
              <a:extLst>
                <a:ext uri="{FF2B5EF4-FFF2-40B4-BE49-F238E27FC236}">
                  <a16:creationId xmlns:a16="http://schemas.microsoft.com/office/drawing/2014/main" id="{C03D91C4-8FAD-4C66-BEA5-3D09CC150548}"/>
                </a:ext>
              </a:extLst>
            </p:cNvPr>
            <p:cNvSpPr/>
            <p:nvPr/>
          </p:nvSpPr>
          <p:spPr>
            <a:xfrm>
              <a:off x="664918" y="843095"/>
              <a:ext cx="4830412" cy="1765903"/>
            </a:xfrm>
            <a:custGeom>
              <a:avLst/>
              <a:gdLst/>
              <a:ahLst/>
              <a:cxnLst/>
              <a:rect l="0" t="0" r="0" b="0"/>
              <a:pathLst>
                <a:path w="4830412" h="1765903">
                  <a:moveTo>
                    <a:pt x="0" y="1324427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662213"/>
                  </a:lnTo>
                  <a:lnTo>
                    <a:pt x="3864329" y="662213"/>
                  </a:lnTo>
                  <a:lnTo>
                    <a:pt x="4830412" y="176590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84" name="pl165">
              <a:extLst>
                <a:ext uri="{FF2B5EF4-FFF2-40B4-BE49-F238E27FC236}">
                  <a16:creationId xmlns:a16="http://schemas.microsoft.com/office/drawing/2014/main" id="{7C584AAD-3222-4E9A-B682-CADA16C131A2}"/>
                </a:ext>
              </a:extLst>
            </p:cNvPr>
            <p:cNvSpPr/>
            <p:nvPr/>
          </p:nvSpPr>
          <p:spPr>
            <a:xfrm>
              <a:off x="664918" y="622357"/>
              <a:ext cx="4830412" cy="1545165"/>
            </a:xfrm>
            <a:custGeom>
              <a:avLst/>
              <a:gdLst/>
              <a:ahLst/>
              <a:cxnLst/>
              <a:rect l="0" t="0" r="0" b="0"/>
              <a:pathLst>
                <a:path w="4830412" h="1545165">
                  <a:moveTo>
                    <a:pt x="0" y="662213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1324427"/>
                  </a:lnTo>
                  <a:lnTo>
                    <a:pt x="3864329" y="882951"/>
                  </a:lnTo>
                  <a:lnTo>
                    <a:pt x="4830412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85" name="pl166">
              <a:extLst>
                <a:ext uri="{FF2B5EF4-FFF2-40B4-BE49-F238E27FC236}">
                  <a16:creationId xmlns:a16="http://schemas.microsoft.com/office/drawing/2014/main" id="{57402664-7CB1-4BA1-9DD3-9F20771D74D6}"/>
                </a:ext>
              </a:extLst>
            </p:cNvPr>
            <p:cNvSpPr/>
            <p:nvPr/>
          </p:nvSpPr>
          <p:spPr>
            <a:xfrm>
              <a:off x="664918" y="622357"/>
              <a:ext cx="4830412" cy="882951"/>
            </a:xfrm>
            <a:custGeom>
              <a:avLst/>
              <a:gdLst/>
              <a:ahLst/>
              <a:cxnLst/>
              <a:rect l="0" t="0" r="0" b="0"/>
              <a:pathLst>
                <a:path w="4830412" h="882951">
                  <a:moveTo>
                    <a:pt x="0" y="882951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662213"/>
                  </a:lnTo>
                  <a:lnTo>
                    <a:pt x="3864329" y="441475"/>
                  </a:lnTo>
                  <a:lnTo>
                    <a:pt x="483041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86" name="pl167">
              <a:extLst>
                <a:ext uri="{FF2B5EF4-FFF2-40B4-BE49-F238E27FC236}">
                  <a16:creationId xmlns:a16="http://schemas.microsoft.com/office/drawing/2014/main" id="{1C825FA5-E6C4-45EB-B747-0453449FFB4F}"/>
                </a:ext>
              </a:extLst>
            </p:cNvPr>
            <p:cNvSpPr/>
            <p:nvPr/>
          </p:nvSpPr>
          <p:spPr>
            <a:xfrm>
              <a:off x="664918" y="194678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87" name="pl168">
              <a:extLst>
                <a:ext uri="{FF2B5EF4-FFF2-40B4-BE49-F238E27FC236}">
                  <a16:creationId xmlns:a16="http://schemas.microsoft.com/office/drawing/2014/main" id="{8EF39450-76EA-415C-85D3-2B1A2FC4AB0E}"/>
                </a:ext>
              </a:extLst>
            </p:cNvPr>
            <p:cNvSpPr/>
            <p:nvPr/>
          </p:nvSpPr>
          <p:spPr>
            <a:xfrm>
              <a:off x="664918" y="1505309"/>
              <a:ext cx="4830412" cy="882951"/>
            </a:xfrm>
            <a:custGeom>
              <a:avLst/>
              <a:gdLst/>
              <a:ahLst/>
              <a:cxnLst/>
              <a:rect l="0" t="0" r="0" b="0"/>
              <a:pathLst>
                <a:path w="4830412" h="882951">
                  <a:moveTo>
                    <a:pt x="0" y="0"/>
                  </a:moveTo>
                  <a:lnTo>
                    <a:pt x="966082" y="220737"/>
                  </a:lnTo>
                  <a:lnTo>
                    <a:pt x="1932164" y="441475"/>
                  </a:lnTo>
                  <a:lnTo>
                    <a:pt x="2898247" y="882951"/>
                  </a:lnTo>
                  <a:lnTo>
                    <a:pt x="3864329" y="0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88" name="pl169">
              <a:extLst>
                <a:ext uri="{FF2B5EF4-FFF2-40B4-BE49-F238E27FC236}">
                  <a16:creationId xmlns:a16="http://schemas.microsoft.com/office/drawing/2014/main" id="{09CBEDF7-0BF0-43FD-8687-6D847317984E}"/>
                </a:ext>
              </a:extLst>
            </p:cNvPr>
            <p:cNvSpPr/>
            <p:nvPr/>
          </p:nvSpPr>
          <p:spPr>
            <a:xfrm>
              <a:off x="664918" y="1505309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441475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1103689"/>
                  </a:lnTo>
                  <a:lnTo>
                    <a:pt x="3864329" y="220737"/>
                  </a:lnTo>
                  <a:lnTo>
                    <a:pt x="483041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89" name="pl170">
              <a:extLst>
                <a:ext uri="{FF2B5EF4-FFF2-40B4-BE49-F238E27FC236}">
                  <a16:creationId xmlns:a16="http://schemas.microsoft.com/office/drawing/2014/main" id="{BA93A4D6-3662-4EDF-817A-D8A5BA61FB0A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90" name="pl171">
              <a:extLst>
                <a:ext uri="{FF2B5EF4-FFF2-40B4-BE49-F238E27FC236}">
                  <a16:creationId xmlns:a16="http://schemas.microsoft.com/office/drawing/2014/main" id="{CAD2886B-3CD6-4A50-AD6E-AFEB18DB015D}"/>
                </a:ext>
              </a:extLst>
            </p:cNvPr>
            <p:cNvSpPr/>
            <p:nvPr/>
          </p:nvSpPr>
          <p:spPr>
            <a:xfrm>
              <a:off x="664918" y="1726047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91" name="pl172">
              <a:extLst>
                <a:ext uri="{FF2B5EF4-FFF2-40B4-BE49-F238E27FC236}">
                  <a16:creationId xmlns:a16="http://schemas.microsoft.com/office/drawing/2014/main" id="{89CE148C-77D3-4D13-A5D3-1F423A9FC752}"/>
                </a:ext>
              </a:extLst>
            </p:cNvPr>
            <p:cNvSpPr/>
            <p:nvPr/>
          </p:nvSpPr>
          <p:spPr>
            <a:xfrm>
              <a:off x="664918" y="622357"/>
              <a:ext cx="4830412" cy="1324427"/>
            </a:xfrm>
            <a:custGeom>
              <a:avLst/>
              <a:gdLst/>
              <a:ahLst/>
              <a:cxnLst/>
              <a:rect l="0" t="0" r="0" b="0"/>
              <a:pathLst>
                <a:path w="4830412" h="1324427">
                  <a:moveTo>
                    <a:pt x="0" y="0"/>
                  </a:moveTo>
                  <a:lnTo>
                    <a:pt x="966082" y="220737"/>
                  </a:lnTo>
                  <a:lnTo>
                    <a:pt x="1932164" y="1103689"/>
                  </a:lnTo>
                  <a:lnTo>
                    <a:pt x="2898247" y="1324427"/>
                  </a:lnTo>
                  <a:lnTo>
                    <a:pt x="3864329" y="220737"/>
                  </a:lnTo>
                  <a:lnTo>
                    <a:pt x="4830412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92" name="pl173">
              <a:extLst>
                <a:ext uri="{FF2B5EF4-FFF2-40B4-BE49-F238E27FC236}">
                  <a16:creationId xmlns:a16="http://schemas.microsoft.com/office/drawing/2014/main" id="{677B24B2-A07A-4770-A1BC-5A5E3564DA5E}"/>
                </a:ext>
              </a:extLst>
            </p:cNvPr>
            <p:cNvSpPr/>
            <p:nvPr/>
          </p:nvSpPr>
          <p:spPr>
            <a:xfrm>
              <a:off x="664918" y="1284571"/>
              <a:ext cx="4830412" cy="1324427"/>
            </a:xfrm>
            <a:custGeom>
              <a:avLst/>
              <a:gdLst/>
              <a:ahLst/>
              <a:cxnLst/>
              <a:rect l="0" t="0" r="0" b="0"/>
              <a:pathLst>
                <a:path w="4830412" h="1324427">
                  <a:moveTo>
                    <a:pt x="0" y="0"/>
                  </a:moveTo>
                  <a:lnTo>
                    <a:pt x="966082" y="441475"/>
                  </a:lnTo>
                  <a:lnTo>
                    <a:pt x="1932164" y="882951"/>
                  </a:lnTo>
                  <a:lnTo>
                    <a:pt x="2898247" y="1324427"/>
                  </a:lnTo>
                  <a:lnTo>
                    <a:pt x="3864329" y="441475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93" name="pl174">
              <a:extLst>
                <a:ext uri="{FF2B5EF4-FFF2-40B4-BE49-F238E27FC236}">
                  <a16:creationId xmlns:a16="http://schemas.microsoft.com/office/drawing/2014/main" id="{E6E43286-454B-49FD-A7CD-21AC63C45B61}"/>
                </a:ext>
              </a:extLst>
            </p:cNvPr>
            <p:cNvSpPr/>
            <p:nvPr/>
          </p:nvSpPr>
          <p:spPr>
            <a:xfrm>
              <a:off x="664918" y="843095"/>
              <a:ext cx="4830412" cy="1324427"/>
            </a:xfrm>
            <a:custGeom>
              <a:avLst/>
              <a:gdLst/>
              <a:ahLst/>
              <a:cxnLst/>
              <a:rect l="0" t="0" r="0" b="0"/>
              <a:pathLst>
                <a:path w="4830412" h="1324427">
                  <a:moveTo>
                    <a:pt x="0" y="882951"/>
                  </a:moveTo>
                  <a:lnTo>
                    <a:pt x="966082" y="220737"/>
                  </a:lnTo>
                  <a:lnTo>
                    <a:pt x="1932164" y="882951"/>
                  </a:lnTo>
                  <a:lnTo>
                    <a:pt x="2898247" y="1324427"/>
                  </a:lnTo>
                  <a:lnTo>
                    <a:pt x="3864329" y="0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94" name="pl175">
              <a:extLst>
                <a:ext uri="{FF2B5EF4-FFF2-40B4-BE49-F238E27FC236}">
                  <a16:creationId xmlns:a16="http://schemas.microsoft.com/office/drawing/2014/main" id="{AD5EF279-63D5-461B-9723-F7BFA4056461}"/>
                </a:ext>
              </a:extLst>
            </p:cNvPr>
            <p:cNvSpPr/>
            <p:nvPr/>
          </p:nvSpPr>
          <p:spPr>
            <a:xfrm>
              <a:off x="664918" y="843095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662213"/>
                  </a:moveTo>
                  <a:lnTo>
                    <a:pt x="966082" y="1103689"/>
                  </a:lnTo>
                  <a:lnTo>
                    <a:pt x="1932164" y="882951"/>
                  </a:lnTo>
                  <a:lnTo>
                    <a:pt x="2898247" y="1103689"/>
                  </a:lnTo>
                  <a:lnTo>
                    <a:pt x="3864329" y="0"/>
                  </a:lnTo>
                  <a:lnTo>
                    <a:pt x="483041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95" name="pl176">
              <a:extLst>
                <a:ext uri="{FF2B5EF4-FFF2-40B4-BE49-F238E27FC236}">
                  <a16:creationId xmlns:a16="http://schemas.microsoft.com/office/drawing/2014/main" id="{760F08A1-B380-443F-98A9-929770D2C0CE}"/>
                </a:ext>
              </a:extLst>
            </p:cNvPr>
            <p:cNvSpPr/>
            <p:nvPr/>
          </p:nvSpPr>
          <p:spPr>
            <a:xfrm>
              <a:off x="664918" y="1505309"/>
              <a:ext cx="4830412" cy="882951"/>
            </a:xfrm>
            <a:custGeom>
              <a:avLst/>
              <a:gdLst/>
              <a:ahLst/>
              <a:cxnLst/>
              <a:rect l="0" t="0" r="0" b="0"/>
              <a:pathLst>
                <a:path w="4830412" h="882951">
                  <a:moveTo>
                    <a:pt x="0" y="0"/>
                  </a:moveTo>
                  <a:lnTo>
                    <a:pt x="966082" y="220737"/>
                  </a:lnTo>
                  <a:lnTo>
                    <a:pt x="1932164" y="662213"/>
                  </a:lnTo>
                  <a:lnTo>
                    <a:pt x="2898247" y="882951"/>
                  </a:lnTo>
                  <a:lnTo>
                    <a:pt x="3864329" y="220737"/>
                  </a:lnTo>
                  <a:lnTo>
                    <a:pt x="483041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96" name="pl177">
              <a:extLst>
                <a:ext uri="{FF2B5EF4-FFF2-40B4-BE49-F238E27FC236}">
                  <a16:creationId xmlns:a16="http://schemas.microsoft.com/office/drawing/2014/main" id="{915ABD0B-4168-406E-B96E-494D33086108}"/>
                </a:ext>
              </a:extLst>
            </p:cNvPr>
            <p:cNvSpPr/>
            <p:nvPr/>
          </p:nvSpPr>
          <p:spPr>
            <a:xfrm>
              <a:off x="664918" y="2608999"/>
              <a:ext cx="2898247" cy="0"/>
            </a:xfrm>
            <a:custGeom>
              <a:avLst/>
              <a:gdLst/>
              <a:ahLst/>
              <a:cxnLst/>
              <a:rect l="0" t="0" r="0" b="0"/>
              <a:pathLst>
                <a:path w="2898247">
                  <a:moveTo>
                    <a:pt x="0" y="0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97" name="pl178">
              <a:extLst>
                <a:ext uri="{FF2B5EF4-FFF2-40B4-BE49-F238E27FC236}">
                  <a16:creationId xmlns:a16="http://schemas.microsoft.com/office/drawing/2014/main" id="{8531B18A-8FC8-40DE-BAF1-B852D141116E}"/>
                </a:ext>
              </a:extLst>
            </p:cNvPr>
            <p:cNvSpPr/>
            <p:nvPr/>
          </p:nvSpPr>
          <p:spPr>
            <a:xfrm>
              <a:off x="664918" y="1063833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0"/>
                  </a:moveTo>
                  <a:lnTo>
                    <a:pt x="966082" y="441475"/>
                  </a:lnTo>
                  <a:lnTo>
                    <a:pt x="1932164" y="441475"/>
                  </a:lnTo>
                  <a:lnTo>
                    <a:pt x="2898247" y="1103689"/>
                  </a:lnTo>
                  <a:lnTo>
                    <a:pt x="3864329" y="1103689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98" name="pl179">
              <a:extLst>
                <a:ext uri="{FF2B5EF4-FFF2-40B4-BE49-F238E27FC236}">
                  <a16:creationId xmlns:a16="http://schemas.microsoft.com/office/drawing/2014/main" id="{500CCAAE-D52A-456E-8DF9-4D4D4A630032}"/>
                </a:ext>
              </a:extLst>
            </p:cNvPr>
            <p:cNvSpPr/>
            <p:nvPr/>
          </p:nvSpPr>
          <p:spPr>
            <a:xfrm>
              <a:off x="664918" y="216752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99" name="pl180">
              <a:extLst>
                <a:ext uri="{FF2B5EF4-FFF2-40B4-BE49-F238E27FC236}">
                  <a16:creationId xmlns:a16="http://schemas.microsoft.com/office/drawing/2014/main" id="{455AFFC9-3C20-4D16-8F79-A98F0F1F95E2}"/>
                </a:ext>
              </a:extLst>
            </p:cNvPr>
            <p:cNvSpPr/>
            <p:nvPr/>
          </p:nvSpPr>
          <p:spPr>
            <a:xfrm>
              <a:off x="664918" y="1946785"/>
              <a:ext cx="4830412" cy="662213"/>
            </a:xfrm>
            <a:custGeom>
              <a:avLst/>
              <a:gdLst/>
              <a:ahLst/>
              <a:cxnLst/>
              <a:rect l="0" t="0" r="0" b="0"/>
              <a:pathLst>
                <a:path w="4830412" h="662213">
                  <a:moveTo>
                    <a:pt x="0" y="0"/>
                  </a:moveTo>
                  <a:lnTo>
                    <a:pt x="966082" y="441475"/>
                  </a:lnTo>
                  <a:lnTo>
                    <a:pt x="1932164" y="662213"/>
                  </a:lnTo>
                  <a:lnTo>
                    <a:pt x="2898247" y="662213"/>
                  </a:lnTo>
                  <a:lnTo>
                    <a:pt x="3864329" y="662213"/>
                  </a:lnTo>
                  <a:lnTo>
                    <a:pt x="483041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00" name="pl181">
              <a:extLst>
                <a:ext uri="{FF2B5EF4-FFF2-40B4-BE49-F238E27FC236}">
                  <a16:creationId xmlns:a16="http://schemas.microsoft.com/office/drawing/2014/main" id="{4C81F112-A85C-4EE2-A036-09A3BFDC8E07}"/>
                </a:ext>
              </a:extLst>
            </p:cNvPr>
            <p:cNvSpPr/>
            <p:nvPr/>
          </p:nvSpPr>
          <p:spPr>
            <a:xfrm>
              <a:off x="664918" y="1284571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441475"/>
                  </a:moveTo>
                  <a:lnTo>
                    <a:pt x="966082" y="441475"/>
                  </a:lnTo>
                  <a:lnTo>
                    <a:pt x="1932164" y="441475"/>
                  </a:lnTo>
                  <a:lnTo>
                    <a:pt x="1932164" y="441475"/>
                  </a:lnTo>
                  <a:lnTo>
                    <a:pt x="1932164" y="1103689"/>
                  </a:lnTo>
                  <a:lnTo>
                    <a:pt x="1932164" y="1103689"/>
                  </a:lnTo>
                  <a:lnTo>
                    <a:pt x="2898247" y="662213"/>
                  </a:lnTo>
                  <a:lnTo>
                    <a:pt x="3864329" y="0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01" name="pl182">
              <a:extLst>
                <a:ext uri="{FF2B5EF4-FFF2-40B4-BE49-F238E27FC236}">
                  <a16:creationId xmlns:a16="http://schemas.microsoft.com/office/drawing/2014/main" id="{75B1F5A8-14CB-4A1E-A173-2D939B0D668B}"/>
                </a:ext>
              </a:extLst>
            </p:cNvPr>
            <p:cNvSpPr/>
            <p:nvPr/>
          </p:nvSpPr>
          <p:spPr>
            <a:xfrm>
              <a:off x="664918" y="843095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0"/>
                  </a:moveTo>
                  <a:lnTo>
                    <a:pt x="966082" y="0"/>
                  </a:lnTo>
                  <a:lnTo>
                    <a:pt x="1932164" y="882951"/>
                  </a:lnTo>
                  <a:lnTo>
                    <a:pt x="2898247" y="1103689"/>
                  </a:lnTo>
                  <a:lnTo>
                    <a:pt x="3864329" y="220737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02" name="pl183">
              <a:extLst>
                <a:ext uri="{FF2B5EF4-FFF2-40B4-BE49-F238E27FC236}">
                  <a16:creationId xmlns:a16="http://schemas.microsoft.com/office/drawing/2014/main" id="{95D2D6C2-FB34-45EA-8D22-E1EC0DE6E11E}"/>
                </a:ext>
              </a:extLst>
            </p:cNvPr>
            <p:cNvSpPr/>
            <p:nvPr/>
          </p:nvSpPr>
          <p:spPr>
            <a:xfrm>
              <a:off x="664918" y="194678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220737"/>
                  </a:moveTo>
                  <a:lnTo>
                    <a:pt x="966082" y="0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03" name="pl184">
              <a:extLst>
                <a:ext uri="{FF2B5EF4-FFF2-40B4-BE49-F238E27FC236}">
                  <a16:creationId xmlns:a16="http://schemas.microsoft.com/office/drawing/2014/main" id="{3EF28567-1E81-4126-B48D-4F85C09AFE5A}"/>
                </a:ext>
              </a:extLst>
            </p:cNvPr>
            <p:cNvSpPr/>
            <p:nvPr/>
          </p:nvSpPr>
          <p:spPr>
            <a:xfrm>
              <a:off x="664918" y="2167523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441475"/>
                  </a:moveTo>
                  <a:lnTo>
                    <a:pt x="966082" y="441475"/>
                  </a:lnTo>
                  <a:lnTo>
                    <a:pt x="1932164" y="441475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04" name="pl185">
              <a:extLst>
                <a:ext uri="{FF2B5EF4-FFF2-40B4-BE49-F238E27FC236}">
                  <a16:creationId xmlns:a16="http://schemas.microsoft.com/office/drawing/2014/main" id="{7D1EC2E1-5911-4561-937F-6AFB9F735A27}"/>
                </a:ext>
              </a:extLst>
            </p:cNvPr>
            <p:cNvSpPr/>
            <p:nvPr/>
          </p:nvSpPr>
          <p:spPr>
            <a:xfrm>
              <a:off x="664918" y="1946785"/>
              <a:ext cx="4830412" cy="662213"/>
            </a:xfrm>
            <a:custGeom>
              <a:avLst/>
              <a:gdLst/>
              <a:ahLst/>
              <a:cxnLst/>
              <a:rect l="0" t="0" r="0" b="0"/>
              <a:pathLst>
                <a:path w="4830412" h="662213">
                  <a:moveTo>
                    <a:pt x="0" y="441475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662213"/>
                  </a:lnTo>
                  <a:lnTo>
                    <a:pt x="3864329" y="662213"/>
                  </a:lnTo>
                  <a:lnTo>
                    <a:pt x="483041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05" name="pl186">
              <a:extLst>
                <a:ext uri="{FF2B5EF4-FFF2-40B4-BE49-F238E27FC236}">
                  <a16:creationId xmlns:a16="http://schemas.microsoft.com/office/drawing/2014/main" id="{FC8E9FCA-A471-4DB0-8BEC-5933870D1E6C}"/>
                </a:ext>
              </a:extLst>
            </p:cNvPr>
            <p:cNvSpPr/>
            <p:nvPr/>
          </p:nvSpPr>
          <p:spPr>
            <a:xfrm>
              <a:off x="664918" y="2167523"/>
              <a:ext cx="4830412" cy="441475"/>
            </a:xfrm>
            <a:custGeom>
              <a:avLst/>
              <a:gdLst/>
              <a:ahLst/>
              <a:cxnLst/>
              <a:rect l="0" t="0" r="0" b="0"/>
              <a:pathLst>
                <a:path w="4830412" h="441475">
                  <a:moveTo>
                    <a:pt x="0" y="441475"/>
                  </a:moveTo>
                  <a:lnTo>
                    <a:pt x="966082" y="220737"/>
                  </a:lnTo>
                  <a:lnTo>
                    <a:pt x="1932164" y="441475"/>
                  </a:lnTo>
                  <a:lnTo>
                    <a:pt x="2898247" y="441475"/>
                  </a:lnTo>
                  <a:lnTo>
                    <a:pt x="3864329" y="0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06" name="pl187">
              <a:extLst>
                <a:ext uri="{FF2B5EF4-FFF2-40B4-BE49-F238E27FC236}">
                  <a16:creationId xmlns:a16="http://schemas.microsoft.com/office/drawing/2014/main" id="{9204D375-20F6-4578-AFCC-6258188958D2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0"/>
                  </a:moveTo>
                  <a:lnTo>
                    <a:pt x="966082" y="662213"/>
                  </a:lnTo>
                  <a:lnTo>
                    <a:pt x="1932164" y="1103689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07" name="pl188">
              <a:extLst>
                <a:ext uri="{FF2B5EF4-FFF2-40B4-BE49-F238E27FC236}">
                  <a16:creationId xmlns:a16="http://schemas.microsoft.com/office/drawing/2014/main" id="{63A0AC51-766D-418E-B82D-77AA3BDC4BB7}"/>
                </a:ext>
              </a:extLst>
            </p:cNvPr>
            <p:cNvSpPr/>
            <p:nvPr/>
          </p:nvSpPr>
          <p:spPr>
            <a:xfrm>
              <a:off x="664918" y="2167523"/>
              <a:ext cx="4830412" cy="441475"/>
            </a:xfrm>
            <a:custGeom>
              <a:avLst/>
              <a:gdLst/>
              <a:ahLst/>
              <a:cxnLst/>
              <a:rect l="0" t="0" r="0" b="0"/>
              <a:pathLst>
                <a:path w="4830412" h="441475">
                  <a:moveTo>
                    <a:pt x="0" y="0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441475"/>
                  </a:lnTo>
                  <a:lnTo>
                    <a:pt x="3864329" y="0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08" name="pl189">
              <a:extLst>
                <a:ext uri="{FF2B5EF4-FFF2-40B4-BE49-F238E27FC236}">
                  <a16:creationId xmlns:a16="http://schemas.microsoft.com/office/drawing/2014/main" id="{16AE741E-D2C5-4F3E-A8B9-5698B5ED8B73}"/>
                </a:ext>
              </a:extLst>
            </p:cNvPr>
            <p:cNvSpPr/>
            <p:nvPr/>
          </p:nvSpPr>
          <p:spPr>
            <a:xfrm>
              <a:off x="664918" y="2167523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09" name="pl190">
              <a:extLst>
                <a:ext uri="{FF2B5EF4-FFF2-40B4-BE49-F238E27FC236}">
                  <a16:creationId xmlns:a16="http://schemas.microsoft.com/office/drawing/2014/main" id="{7DE3A207-AFF1-4252-AEF9-270A4BA76130}"/>
                </a:ext>
              </a:extLst>
            </p:cNvPr>
            <p:cNvSpPr/>
            <p:nvPr/>
          </p:nvSpPr>
          <p:spPr>
            <a:xfrm>
              <a:off x="664918" y="216752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10" name="pl191">
              <a:extLst>
                <a:ext uri="{FF2B5EF4-FFF2-40B4-BE49-F238E27FC236}">
                  <a16:creationId xmlns:a16="http://schemas.microsoft.com/office/drawing/2014/main" id="{BC394525-F7D8-4948-AF58-B3B3A9F3309F}"/>
                </a:ext>
              </a:extLst>
            </p:cNvPr>
            <p:cNvSpPr/>
            <p:nvPr/>
          </p:nvSpPr>
          <p:spPr>
            <a:xfrm>
              <a:off x="664918" y="401619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220737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0"/>
                  </a:lnTo>
                  <a:lnTo>
                    <a:pt x="3864329" y="220737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11" name="pl192">
              <a:extLst>
                <a:ext uri="{FF2B5EF4-FFF2-40B4-BE49-F238E27FC236}">
                  <a16:creationId xmlns:a16="http://schemas.microsoft.com/office/drawing/2014/main" id="{C1B038A5-00B7-4B93-9BBF-ECF5CAB91C25}"/>
                </a:ext>
              </a:extLst>
            </p:cNvPr>
            <p:cNvSpPr/>
            <p:nvPr/>
          </p:nvSpPr>
          <p:spPr>
            <a:xfrm>
              <a:off x="664918" y="843095"/>
              <a:ext cx="4830412" cy="662213"/>
            </a:xfrm>
            <a:custGeom>
              <a:avLst/>
              <a:gdLst/>
              <a:ahLst/>
              <a:cxnLst/>
              <a:rect l="0" t="0" r="0" b="0"/>
              <a:pathLst>
                <a:path w="4830412" h="662213">
                  <a:moveTo>
                    <a:pt x="0" y="220737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662213"/>
                  </a:lnTo>
                  <a:lnTo>
                    <a:pt x="3864329" y="220737"/>
                  </a:lnTo>
                  <a:lnTo>
                    <a:pt x="483041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12" name="pl193">
              <a:extLst>
                <a:ext uri="{FF2B5EF4-FFF2-40B4-BE49-F238E27FC236}">
                  <a16:creationId xmlns:a16="http://schemas.microsoft.com/office/drawing/2014/main" id="{D8C3488B-4106-4709-804A-86BFA7D57EF6}"/>
                </a:ext>
              </a:extLst>
            </p:cNvPr>
            <p:cNvSpPr/>
            <p:nvPr/>
          </p:nvSpPr>
          <p:spPr>
            <a:xfrm>
              <a:off x="664918" y="622357"/>
              <a:ext cx="4830412" cy="1545165"/>
            </a:xfrm>
            <a:custGeom>
              <a:avLst/>
              <a:gdLst/>
              <a:ahLst/>
              <a:cxnLst/>
              <a:rect l="0" t="0" r="0" b="0"/>
              <a:pathLst>
                <a:path w="4830412" h="1545165">
                  <a:moveTo>
                    <a:pt x="0" y="0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882951"/>
                  </a:lnTo>
                  <a:lnTo>
                    <a:pt x="3864329" y="1545165"/>
                  </a:lnTo>
                  <a:lnTo>
                    <a:pt x="483041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13" name="pl194">
              <a:extLst>
                <a:ext uri="{FF2B5EF4-FFF2-40B4-BE49-F238E27FC236}">
                  <a16:creationId xmlns:a16="http://schemas.microsoft.com/office/drawing/2014/main" id="{76EB3441-5806-4FC2-AB60-FEC3DAA49DAB}"/>
                </a:ext>
              </a:extLst>
            </p:cNvPr>
            <p:cNvSpPr/>
            <p:nvPr/>
          </p:nvSpPr>
          <p:spPr>
            <a:xfrm>
              <a:off x="664918" y="2388261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0"/>
                  </a:moveTo>
                  <a:lnTo>
                    <a:pt x="966082" y="220737"/>
                  </a:lnTo>
                  <a:lnTo>
                    <a:pt x="1932164" y="220737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14" name="pl195">
              <a:extLst>
                <a:ext uri="{FF2B5EF4-FFF2-40B4-BE49-F238E27FC236}">
                  <a16:creationId xmlns:a16="http://schemas.microsoft.com/office/drawing/2014/main" id="{EEB7E422-AB76-4A1B-93BD-0FE2A3122E8E}"/>
                </a:ext>
              </a:extLst>
            </p:cNvPr>
            <p:cNvSpPr/>
            <p:nvPr/>
          </p:nvSpPr>
          <p:spPr>
            <a:xfrm>
              <a:off x="664918" y="401619"/>
              <a:ext cx="4830412" cy="441475"/>
            </a:xfrm>
            <a:custGeom>
              <a:avLst/>
              <a:gdLst/>
              <a:ahLst/>
              <a:cxnLst/>
              <a:rect l="0" t="0" r="0" b="0"/>
              <a:pathLst>
                <a:path w="4830412" h="441475">
                  <a:moveTo>
                    <a:pt x="0" y="0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0"/>
                  </a:lnTo>
                  <a:lnTo>
                    <a:pt x="3864329" y="0"/>
                  </a:lnTo>
                  <a:lnTo>
                    <a:pt x="483041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15" name="pl196">
              <a:extLst>
                <a:ext uri="{FF2B5EF4-FFF2-40B4-BE49-F238E27FC236}">
                  <a16:creationId xmlns:a16="http://schemas.microsoft.com/office/drawing/2014/main" id="{C2C65E87-A699-45E9-96A0-C8332FD9C473}"/>
                </a:ext>
              </a:extLst>
            </p:cNvPr>
            <p:cNvSpPr/>
            <p:nvPr/>
          </p:nvSpPr>
          <p:spPr>
            <a:xfrm>
              <a:off x="664918" y="2167523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0"/>
                  </a:moveTo>
                  <a:lnTo>
                    <a:pt x="966082" y="441475"/>
                  </a:lnTo>
                  <a:lnTo>
                    <a:pt x="1932164" y="441475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16" name="pl197">
              <a:extLst>
                <a:ext uri="{FF2B5EF4-FFF2-40B4-BE49-F238E27FC236}">
                  <a16:creationId xmlns:a16="http://schemas.microsoft.com/office/drawing/2014/main" id="{3A00B4AA-7DEB-48A5-9605-732480DEB446}"/>
                </a:ext>
              </a:extLst>
            </p:cNvPr>
            <p:cNvSpPr/>
            <p:nvPr/>
          </p:nvSpPr>
          <p:spPr>
            <a:xfrm>
              <a:off x="664918" y="2388261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0"/>
                  </a:moveTo>
                  <a:lnTo>
                    <a:pt x="966082" y="220737"/>
                  </a:lnTo>
                  <a:lnTo>
                    <a:pt x="1932164" y="220737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17" name="pl198">
              <a:extLst>
                <a:ext uri="{FF2B5EF4-FFF2-40B4-BE49-F238E27FC236}">
                  <a16:creationId xmlns:a16="http://schemas.microsoft.com/office/drawing/2014/main" id="{E73C1E4D-0A19-4400-A7C7-3D814064220D}"/>
                </a:ext>
              </a:extLst>
            </p:cNvPr>
            <p:cNvSpPr/>
            <p:nvPr/>
          </p:nvSpPr>
          <p:spPr>
            <a:xfrm>
              <a:off x="664918" y="2388261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0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18" name="pl199">
              <a:extLst>
                <a:ext uri="{FF2B5EF4-FFF2-40B4-BE49-F238E27FC236}">
                  <a16:creationId xmlns:a16="http://schemas.microsoft.com/office/drawing/2014/main" id="{D2CF8EC1-8FD6-4908-83A8-DBCD66D395E2}"/>
                </a:ext>
              </a:extLst>
            </p:cNvPr>
            <p:cNvSpPr/>
            <p:nvPr/>
          </p:nvSpPr>
          <p:spPr>
            <a:xfrm>
              <a:off x="664918" y="194678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19" name="pl200">
              <a:extLst>
                <a:ext uri="{FF2B5EF4-FFF2-40B4-BE49-F238E27FC236}">
                  <a16:creationId xmlns:a16="http://schemas.microsoft.com/office/drawing/2014/main" id="{501CF0E5-4D64-4EAE-AABA-D59B754191B0}"/>
                </a:ext>
              </a:extLst>
            </p:cNvPr>
            <p:cNvSpPr/>
            <p:nvPr/>
          </p:nvSpPr>
          <p:spPr>
            <a:xfrm>
              <a:off x="664918" y="216752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20" name="pl201">
              <a:extLst>
                <a:ext uri="{FF2B5EF4-FFF2-40B4-BE49-F238E27FC236}">
                  <a16:creationId xmlns:a16="http://schemas.microsoft.com/office/drawing/2014/main" id="{4FE806B9-BF8F-4408-A1AF-EE4D5EB359D2}"/>
                </a:ext>
              </a:extLst>
            </p:cNvPr>
            <p:cNvSpPr/>
            <p:nvPr/>
          </p:nvSpPr>
          <p:spPr>
            <a:xfrm>
              <a:off x="664918" y="150530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21" name="pl202">
              <a:extLst>
                <a:ext uri="{FF2B5EF4-FFF2-40B4-BE49-F238E27FC236}">
                  <a16:creationId xmlns:a16="http://schemas.microsoft.com/office/drawing/2014/main" id="{A87FD7C8-CBD7-400D-92C3-D63009B625BB}"/>
                </a:ext>
              </a:extLst>
            </p:cNvPr>
            <p:cNvSpPr/>
            <p:nvPr/>
          </p:nvSpPr>
          <p:spPr>
            <a:xfrm>
              <a:off x="664918" y="216752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22" name="pl203">
              <a:extLst>
                <a:ext uri="{FF2B5EF4-FFF2-40B4-BE49-F238E27FC236}">
                  <a16:creationId xmlns:a16="http://schemas.microsoft.com/office/drawing/2014/main" id="{30C00F80-C0D9-4F86-A785-57F3EA3AF71C}"/>
                </a:ext>
              </a:extLst>
            </p:cNvPr>
            <p:cNvSpPr/>
            <p:nvPr/>
          </p:nvSpPr>
          <p:spPr>
            <a:xfrm>
              <a:off x="664918" y="1946785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23" name="pl204">
              <a:extLst>
                <a:ext uri="{FF2B5EF4-FFF2-40B4-BE49-F238E27FC236}">
                  <a16:creationId xmlns:a16="http://schemas.microsoft.com/office/drawing/2014/main" id="{5064BCE0-AE41-4A28-8DDB-C2547F6042C1}"/>
                </a:ext>
              </a:extLst>
            </p:cNvPr>
            <p:cNvSpPr/>
            <p:nvPr/>
          </p:nvSpPr>
          <p:spPr>
            <a:xfrm>
              <a:off x="664918" y="1505309"/>
              <a:ext cx="966082" cy="1103689"/>
            </a:xfrm>
            <a:custGeom>
              <a:avLst/>
              <a:gdLst/>
              <a:ahLst/>
              <a:cxnLst/>
              <a:rect l="0" t="0" r="0" b="0"/>
              <a:pathLst>
                <a:path w="966082" h="1103689">
                  <a:moveTo>
                    <a:pt x="0" y="1103689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24" name="pl205">
              <a:extLst>
                <a:ext uri="{FF2B5EF4-FFF2-40B4-BE49-F238E27FC236}">
                  <a16:creationId xmlns:a16="http://schemas.microsoft.com/office/drawing/2014/main" id="{51D8C7AF-DC59-4EAB-BA6F-D706AEF35C79}"/>
                </a:ext>
              </a:extLst>
            </p:cNvPr>
            <p:cNvSpPr/>
            <p:nvPr/>
          </p:nvSpPr>
          <p:spPr>
            <a:xfrm>
              <a:off x="664918" y="1063833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25" name="pl206">
              <a:extLst>
                <a:ext uri="{FF2B5EF4-FFF2-40B4-BE49-F238E27FC236}">
                  <a16:creationId xmlns:a16="http://schemas.microsoft.com/office/drawing/2014/main" id="{B635E410-BB30-4C26-B1EB-83F0222430AB}"/>
                </a:ext>
              </a:extLst>
            </p:cNvPr>
            <p:cNvSpPr/>
            <p:nvPr/>
          </p:nvSpPr>
          <p:spPr>
            <a:xfrm>
              <a:off x="664918" y="40161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0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26" name="pl207">
              <a:extLst>
                <a:ext uri="{FF2B5EF4-FFF2-40B4-BE49-F238E27FC236}">
                  <a16:creationId xmlns:a16="http://schemas.microsoft.com/office/drawing/2014/main" id="{4B37D37A-0092-4F11-B3B9-82E4EE5E4236}"/>
                </a:ext>
              </a:extLst>
            </p:cNvPr>
            <p:cNvSpPr/>
            <p:nvPr/>
          </p:nvSpPr>
          <p:spPr>
            <a:xfrm>
              <a:off x="664918" y="401619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27" name="pl208">
              <a:extLst>
                <a:ext uri="{FF2B5EF4-FFF2-40B4-BE49-F238E27FC236}">
                  <a16:creationId xmlns:a16="http://schemas.microsoft.com/office/drawing/2014/main" id="{83A784C8-98D4-4183-A5A5-A15DEBC3A985}"/>
                </a:ext>
              </a:extLst>
            </p:cNvPr>
            <p:cNvSpPr/>
            <p:nvPr/>
          </p:nvSpPr>
          <p:spPr>
            <a:xfrm>
              <a:off x="664918" y="843095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28" name="pl209">
              <a:extLst>
                <a:ext uri="{FF2B5EF4-FFF2-40B4-BE49-F238E27FC236}">
                  <a16:creationId xmlns:a16="http://schemas.microsoft.com/office/drawing/2014/main" id="{87E99B73-7EA4-40F5-A8ED-3D4BCAF66A75}"/>
                </a:ext>
              </a:extLst>
            </p:cNvPr>
            <p:cNvSpPr/>
            <p:nvPr/>
          </p:nvSpPr>
          <p:spPr>
            <a:xfrm>
              <a:off x="664918" y="194678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29" name="pl210">
              <a:extLst>
                <a:ext uri="{FF2B5EF4-FFF2-40B4-BE49-F238E27FC236}">
                  <a16:creationId xmlns:a16="http://schemas.microsoft.com/office/drawing/2014/main" id="{5CFA4DAB-5FDC-4935-88FD-70188DA1E029}"/>
                </a:ext>
              </a:extLst>
            </p:cNvPr>
            <p:cNvSpPr/>
            <p:nvPr/>
          </p:nvSpPr>
          <p:spPr>
            <a:xfrm>
              <a:off x="664918" y="1946785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30" name="pl211">
              <a:extLst>
                <a:ext uri="{FF2B5EF4-FFF2-40B4-BE49-F238E27FC236}">
                  <a16:creationId xmlns:a16="http://schemas.microsoft.com/office/drawing/2014/main" id="{B2155E64-EFCC-4D0F-9AEC-837745FD637B}"/>
                </a:ext>
              </a:extLst>
            </p:cNvPr>
            <p:cNvSpPr/>
            <p:nvPr/>
          </p:nvSpPr>
          <p:spPr>
            <a:xfrm>
              <a:off x="664918" y="194678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662213"/>
                  </a:moveTo>
                  <a:lnTo>
                    <a:pt x="966082" y="662213"/>
                  </a:lnTo>
                  <a:lnTo>
                    <a:pt x="1932164" y="0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31" name="pl212">
              <a:extLst>
                <a:ext uri="{FF2B5EF4-FFF2-40B4-BE49-F238E27FC236}">
                  <a16:creationId xmlns:a16="http://schemas.microsoft.com/office/drawing/2014/main" id="{EF84743F-3F1A-47BD-B0D8-ED521A56B535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0"/>
                  </a:moveTo>
                  <a:lnTo>
                    <a:pt x="966082" y="1103689"/>
                  </a:lnTo>
                  <a:lnTo>
                    <a:pt x="1932164" y="0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32" name="pl213">
              <a:extLst>
                <a:ext uri="{FF2B5EF4-FFF2-40B4-BE49-F238E27FC236}">
                  <a16:creationId xmlns:a16="http://schemas.microsoft.com/office/drawing/2014/main" id="{51313A68-7B47-4E93-82C3-D7BEBA234EE0}"/>
                </a:ext>
              </a:extLst>
            </p:cNvPr>
            <p:cNvSpPr/>
            <p:nvPr/>
          </p:nvSpPr>
          <p:spPr>
            <a:xfrm>
              <a:off x="664918" y="84309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662213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33" name="pl214">
              <a:extLst>
                <a:ext uri="{FF2B5EF4-FFF2-40B4-BE49-F238E27FC236}">
                  <a16:creationId xmlns:a16="http://schemas.microsoft.com/office/drawing/2014/main" id="{B9E2E8E6-E359-4731-93E2-2CB20C8308BB}"/>
                </a:ext>
              </a:extLst>
            </p:cNvPr>
            <p:cNvSpPr/>
            <p:nvPr/>
          </p:nvSpPr>
          <p:spPr>
            <a:xfrm>
              <a:off x="664918" y="1505309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441475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34" name="pl215">
              <a:extLst>
                <a:ext uri="{FF2B5EF4-FFF2-40B4-BE49-F238E27FC236}">
                  <a16:creationId xmlns:a16="http://schemas.microsoft.com/office/drawing/2014/main" id="{A00022A3-4807-4A35-9951-7F200A090F1C}"/>
                </a:ext>
              </a:extLst>
            </p:cNvPr>
            <p:cNvSpPr/>
            <p:nvPr/>
          </p:nvSpPr>
          <p:spPr>
            <a:xfrm>
              <a:off x="664918" y="1505309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220737"/>
                  </a:moveTo>
                  <a:lnTo>
                    <a:pt x="966082" y="882951"/>
                  </a:lnTo>
                  <a:lnTo>
                    <a:pt x="1932164" y="0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35" name="pl216">
              <a:extLst>
                <a:ext uri="{FF2B5EF4-FFF2-40B4-BE49-F238E27FC236}">
                  <a16:creationId xmlns:a16="http://schemas.microsoft.com/office/drawing/2014/main" id="{0756C591-ADCC-43C6-980F-867D35E5A422}"/>
                </a:ext>
              </a:extLst>
            </p:cNvPr>
            <p:cNvSpPr/>
            <p:nvPr/>
          </p:nvSpPr>
          <p:spPr>
            <a:xfrm>
              <a:off x="664918" y="1284571"/>
              <a:ext cx="4830412" cy="1324427"/>
            </a:xfrm>
            <a:custGeom>
              <a:avLst/>
              <a:gdLst/>
              <a:ahLst/>
              <a:cxnLst/>
              <a:rect l="0" t="0" r="0" b="0"/>
              <a:pathLst>
                <a:path w="4830412" h="1324427">
                  <a:moveTo>
                    <a:pt x="0" y="0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1324427"/>
                  </a:lnTo>
                  <a:lnTo>
                    <a:pt x="3864329" y="220737"/>
                  </a:lnTo>
                  <a:lnTo>
                    <a:pt x="483041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36" name="pl217">
              <a:extLst>
                <a:ext uri="{FF2B5EF4-FFF2-40B4-BE49-F238E27FC236}">
                  <a16:creationId xmlns:a16="http://schemas.microsoft.com/office/drawing/2014/main" id="{0002B04D-7E69-4A77-B6EA-AF0B1A9D8018}"/>
                </a:ext>
              </a:extLst>
            </p:cNvPr>
            <p:cNvSpPr/>
            <p:nvPr/>
          </p:nvSpPr>
          <p:spPr>
            <a:xfrm>
              <a:off x="664918" y="1505309"/>
              <a:ext cx="4830412" cy="882951"/>
            </a:xfrm>
            <a:custGeom>
              <a:avLst/>
              <a:gdLst/>
              <a:ahLst/>
              <a:cxnLst/>
              <a:rect l="0" t="0" r="0" b="0"/>
              <a:pathLst>
                <a:path w="4830412" h="882951">
                  <a:moveTo>
                    <a:pt x="0" y="882951"/>
                  </a:moveTo>
                  <a:lnTo>
                    <a:pt x="966082" y="882951"/>
                  </a:lnTo>
                  <a:lnTo>
                    <a:pt x="1932164" y="441475"/>
                  </a:lnTo>
                  <a:lnTo>
                    <a:pt x="2898247" y="441475"/>
                  </a:lnTo>
                  <a:lnTo>
                    <a:pt x="3864329" y="0"/>
                  </a:lnTo>
                  <a:lnTo>
                    <a:pt x="483041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37" name="pl218">
              <a:extLst>
                <a:ext uri="{FF2B5EF4-FFF2-40B4-BE49-F238E27FC236}">
                  <a16:creationId xmlns:a16="http://schemas.microsoft.com/office/drawing/2014/main" id="{F3FC1C4F-7C91-462E-88B3-933C7957B459}"/>
                </a:ext>
              </a:extLst>
            </p:cNvPr>
            <p:cNvSpPr/>
            <p:nvPr/>
          </p:nvSpPr>
          <p:spPr>
            <a:xfrm>
              <a:off x="664918" y="843095"/>
              <a:ext cx="1932164" cy="662213"/>
            </a:xfrm>
            <a:custGeom>
              <a:avLst/>
              <a:gdLst/>
              <a:ahLst/>
              <a:cxnLst/>
              <a:rect l="0" t="0" r="0" b="0"/>
              <a:pathLst>
                <a:path w="1932164" h="662213">
                  <a:moveTo>
                    <a:pt x="0" y="441475"/>
                  </a:moveTo>
                  <a:lnTo>
                    <a:pt x="966082" y="0"/>
                  </a:lnTo>
                  <a:lnTo>
                    <a:pt x="1932164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38" name="pl219">
              <a:extLst>
                <a:ext uri="{FF2B5EF4-FFF2-40B4-BE49-F238E27FC236}">
                  <a16:creationId xmlns:a16="http://schemas.microsoft.com/office/drawing/2014/main" id="{2F4C0231-655F-43ED-964B-6C0B9A896797}"/>
                </a:ext>
              </a:extLst>
            </p:cNvPr>
            <p:cNvSpPr/>
            <p:nvPr/>
          </p:nvSpPr>
          <p:spPr>
            <a:xfrm>
              <a:off x="664918" y="1505309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1103689"/>
                  </a:moveTo>
                  <a:lnTo>
                    <a:pt x="966082" y="220737"/>
                  </a:lnTo>
                  <a:lnTo>
                    <a:pt x="1932164" y="441475"/>
                  </a:lnTo>
                  <a:lnTo>
                    <a:pt x="2898247" y="441475"/>
                  </a:lnTo>
                  <a:lnTo>
                    <a:pt x="3864329" y="0"/>
                  </a:lnTo>
                  <a:lnTo>
                    <a:pt x="483041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39" name="pl220">
              <a:extLst>
                <a:ext uri="{FF2B5EF4-FFF2-40B4-BE49-F238E27FC236}">
                  <a16:creationId xmlns:a16="http://schemas.microsoft.com/office/drawing/2014/main" id="{78671F79-6FA3-4DB2-A53D-FA21A890EA9C}"/>
                </a:ext>
              </a:extLst>
            </p:cNvPr>
            <p:cNvSpPr/>
            <p:nvPr/>
          </p:nvSpPr>
          <p:spPr>
            <a:xfrm>
              <a:off x="664918" y="401619"/>
              <a:ext cx="4830412" cy="662213"/>
            </a:xfrm>
            <a:custGeom>
              <a:avLst/>
              <a:gdLst/>
              <a:ahLst/>
              <a:cxnLst/>
              <a:rect l="0" t="0" r="0" b="0"/>
              <a:pathLst>
                <a:path w="4830412" h="662213">
                  <a:moveTo>
                    <a:pt x="0" y="662213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0"/>
                  </a:lnTo>
                  <a:lnTo>
                    <a:pt x="3864329" y="441475"/>
                  </a:lnTo>
                  <a:lnTo>
                    <a:pt x="483041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40" name="pl221">
              <a:extLst>
                <a:ext uri="{FF2B5EF4-FFF2-40B4-BE49-F238E27FC236}">
                  <a16:creationId xmlns:a16="http://schemas.microsoft.com/office/drawing/2014/main" id="{1CCEF524-FCBA-432B-B4BF-755491B9A8CE}"/>
                </a:ext>
              </a:extLst>
            </p:cNvPr>
            <p:cNvSpPr/>
            <p:nvPr/>
          </p:nvSpPr>
          <p:spPr>
            <a:xfrm>
              <a:off x="664918" y="843095"/>
              <a:ext cx="4830412" cy="882951"/>
            </a:xfrm>
            <a:custGeom>
              <a:avLst/>
              <a:gdLst/>
              <a:ahLst/>
              <a:cxnLst/>
              <a:rect l="0" t="0" r="0" b="0"/>
              <a:pathLst>
                <a:path w="4830412" h="882951">
                  <a:moveTo>
                    <a:pt x="0" y="882951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0"/>
                  </a:lnTo>
                  <a:lnTo>
                    <a:pt x="3864329" y="220737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41" name="pl222">
              <a:extLst>
                <a:ext uri="{FF2B5EF4-FFF2-40B4-BE49-F238E27FC236}">
                  <a16:creationId xmlns:a16="http://schemas.microsoft.com/office/drawing/2014/main" id="{2958C178-BBB2-480B-9CFF-6D9F6A3512CC}"/>
                </a:ext>
              </a:extLst>
            </p:cNvPr>
            <p:cNvSpPr/>
            <p:nvPr/>
          </p:nvSpPr>
          <p:spPr>
            <a:xfrm>
              <a:off x="664918" y="1505309"/>
              <a:ext cx="4830412" cy="662213"/>
            </a:xfrm>
            <a:custGeom>
              <a:avLst/>
              <a:gdLst/>
              <a:ahLst/>
              <a:cxnLst/>
              <a:rect l="0" t="0" r="0" b="0"/>
              <a:pathLst>
                <a:path w="4830412" h="662213">
                  <a:moveTo>
                    <a:pt x="0" y="0"/>
                  </a:moveTo>
                  <a:lnTo>
                    <a:pt x="966082" y="220737"/>
                  </a:lnTo>
                  <a:lnTo>
                    <a:pt x="1932164" y="441475"/>
                  </a:lnTo>
                  <a:lnTo>
                    <a:pt x="2898247" y="662213"/>
                  </a:lnTo>
                  <a:lnTo>
                    <a:pt x="3864329" y="441475"/>
                  </a:lnTo>
                  <a:lnTo>
                    <a:pt x="483041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42" name="pl223">
              <a:extLst>
                <a:ext uri="{FF2B5EF4-FFF2-40B4-BE49-F238E27FC236}">
                  <a16:creationId xmlns:a16="http://schemas.microsoft.com/office/drawing/2014/main" id="{92643E64-55AB-4453-9836-375DEA7E6D6D}"/>
                </a:ext>
              </a:extLst>
            </p:cNvPr>
            <p:cNvSpPr/>
            <p:nvPr/>
          </p:nvSpPr>
          <p:spPr>
            <a:xfrm>
              <a:off x="664918" y="1505309"/>
              <a:ext cx="4830412" cy="882951"/>
            </a:xfrm>
            <a:custGeom>
              <a:avLst/>
              <a:gdLst/>
              <a:ahLst/>
              <a:cxnLst/>
              <a:rect l="0" t="0" r="0" b="0"/>
              <a:pathLst>
                <a:path w="4830412" h="882951">
                  <a:moveTo>
                    <a:pt x="0" y="882951"/>
                  </a:moveTo>
                  <a:lnTo>
                    <a:pt x="966082" y="662213"/>
                  </a:lnTo>
                  <a:lnTo>
                    <a:pt x="1932164" y="441475"/>
                  </a:lnTo>
                  <a:lnTo>
                    <a:pt x="2898247" y="441475"/>
                  </a:lnTo>
                  <a:lnTo>
                    <a:pt x="3864329" y="662213"/>
                  </a:lnTo>
                  <a:lnTo>
                    <a:pt x="483041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43" name="pl224">
              <a:extLst>
                <a:ext uri="{FF2B5EF4-FFF2-40B4-BE49-F238E27FC236}">
                  <a16:creationId xmlns:a16="http://schemas.microsoft.com/office/drawing/2014/main" id="{F058A2D2-1E1F-4FE0-B418-7EDEE0DC28EA}"/>
                </a:ext>
              </a:extLst>
            </p:cNvPr>
            <p:cNvSpPr/>
            <p:nvPr/>
          </p:nvSpPr>
          <p:spPr>
            <a:xfrm>
              <a:off x="664918" y="622357"/>
              <a:ext cx="4830412" cy="1765903"/>
            </a:xfrm>
            <a:custGeom>
              <a:avLst/>
              <a:gdLst/>
              <a:ahLst/>
              <a:cxnLst/>
              <a:rect l="0" t="0" r="0" b="0"/>
              <a:pathLst>
                <a:path w="4830412" h="1765903">
                  <a:moveTo>
                    <a:pt x="0" y="1545165"/>
                  </a:moveTo>
                  <a:lnTo>
                    <a:pt x="966082" y="1765903"/>
                  </a:lnTo>
                  <a:lnTo>
                    <a:pt x="1932164" y="0"/>
                  </a:lnTo>
                  <a:lnTo>
                    <a:pt x="2898247" y="662213"/>
                  </a:lnTo>
                  <a:lnTo>
                    <a:pt x="3864329" y="1324427"/>
                  </a:lnTo>
                  <a:lnTo>
                    <a:pt x="483041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44" name="pl225">
              <a:extLst>
                <a:ext uri="{FF2B5EF4-FFF2-40B4-BE49-F238E27FC236}">
                  <a16:creationId xmlns:a16="http://schemas.microsoft.com/office/drawing/2014/main" id="{19590F55-12D6-4CB7-9EBB-11FFB95DA2D9}"/>
                </a:ext>
              </a:extLst>
            </p:cNvPr>
            <p:cNvSpPr/>
            <p:nvPr/>
          </p:nvSpPr>
          <p:spPr>
            <a:xfrm>
              <a:off x="664918" y="622357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1103689"/>
                  </a:moveTo>
                  <a:lnTo>
                    <a:pt x="966082" y="1324427"/>
                  </a:lnTo>
                  <a:lnTo>
                    <a:pt x="1932164" y="0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45" name="pl226">
              <a:extLst>
                <a:ext uri="{FF2B5EF4-FFF2-40B4-BE49-F238E27FC236}">
                  <a16:creationId xmlns:a16="http://schemas.microsoft.com/office/drawing/2014/main" id="{C45F6AA2-8DCD-4AB5-BE70-589EAF364AFB}"/>
                </a:ext>
              </a:extLst>
            </p:cNvPr>
            <p:cNvSpPr/>
            <p:nvPr/>
          </p:nvSpPr>
          <p:spPr>
            <a:xfrm>
              <a:off x="664918" y="2167523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441475"/>
                  </a:moveTo>
                  <a:lnTo>
                    <a:pt x="966082" y="441475"/>
                  </a:lnTo>
                  <a:lnTo>
                    <a:pt x="1932164" y="0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46" name="pl227">
              <a:extLst>
                <a:ext uri="{FF2B5EF4-FFF2-40B4-BE49-F238E27FC236}">
                  <a16:creationId xmlns:a16="http://schemas.microsoft.com/office/drawing/2014/main" id="{DFE94B9E-154D-4E51-AA6B-398EDC14DF24}"/>
                </a:ext>
              </a:extLst>
            </p:cNvPr>
            <p:cNvSpPr/>
            <p:nvPr/>
          </p:nvSpPr>
          <p:spPr>
            <a:xfrm>
              <a:off x="664918" y="194678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441475"/>
                  </a:moveTo>
                  <a:lnTo>
                    <a:pt x="966082" y="662213"/>
                  </a:lnTo>
                  <a:lnTo>
                    <a:pt x="1932164" y="0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47" name="pl228">
              <a:extLst>
                <a:ext uri="{FF2B5EF4-FFF2-40B4-BE49-F238E27FC236}">
                  <a16:creationId xmlns:a16="http://schemas.microsoft.com/office/drawing/2014/main" id="{B23CDEE3-C0BE-46F1-9ABA-44830C397673}"/>
                </a:ext>
              </a:extLst>
            </p:cNvPr>
            <p:cNvSpPr/>
            <p:nvPr/>
          </p:nvSpPr>
          <p:spPr>
            <a:xfrm>
              <a:off x="664918" y="194678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662213"/>
                  </a:moveTo>
                  <a:lnTo>
                    <a:pt x="966082" y="662213"/>
                  </a:lnTo>
                  <a:lnTo>
                    <a:pt x="1932164" y="22073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48" name="pl229">
              <a:extLst>
                <a:ext uri="{FF2B5EF4-FFF2-40B4-BE49-F238E27FC236}">
                  <a16:creationId xmlns:a16="http://schemas.microsoft.com/office/drawing/2014/main" id="{9CF0762B-9C9B-46A4-B625-4B3F29621987}"/>
                </a:ext>
              </a:extLst>
            </p:cNvPr>
            <p:cNvSpPr/>
            <p:nvPr/>
          </p:nvSpPr>
          <p:spPr>
            <a:xfrm>
              <a:off x="664918" y="216752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49" name="pl230">
              <a:extLst>
                <a:ext uri="{FF2B5EF4-FFF2-40B4-BE49-F238E27FC236}">
                  <a16:creationId xmlns:a16="http://schemas.microsoft.com/office/drawing/2014/main" id="{412FED6E-A71E-4AAC-9B8D-1F8E906A63F8}"/>
                </a:ext>
              </a:extLst>
            </p:cNvPr>
            <p:cNvSpPr/>
            <p:nvPr/>
          </p:nvSpPr>
          <p:spPr>
            <a:xfrm>
              <a:off x="664918" y="2167523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441475"/>
                  </a:moveTo>
                  <a:lnTo>
                    <a:pt x="966082" y="441475"/>
                  </a:lnTo>
                  <a:lnTo>
                    <a:pt x="1932164" y="0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50" name="pl231">
              <a:extLst>
                <a:ext uri="{FF2B5EF4-FFF2-40B4-BE49-F238E27FC236}">
                  <a16:creationId xmlns:a16="http://schemas.microsoft.com/office/drawing/2014/main" id="{CAD08014-D63A-4C84-917D-40FB409D8A4C}"/>
                </a:ext>
              </a:extLst>
            </p:cNvPr>
            <p:cNvSpPr/>
            <p:nvPr/>
          </p:nvSpPr>
          <p:spPr>
            <a:xfrm>
              <a:off x="664918" y="2167523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441475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51" name="pl232">
              <a:extLst>
                <a:ext uri="{FF2B5EF4-FFF2-40B4-BE49-F238E27FC236}">
                  <a16:creationId xmlns:a16="http://schemas.microsoft.com/office/drawing/2014/main" id="{2E49E401-71C5-49E8-A904-B28441FF9E57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1103689"/>
                  </a:moveTo>
                  <a:lnTo>
                    <a:pt x="966082" y="1103689"/>
                  </a:lnTo>
                  <a:lnTo>
                    <a:pt x="1932164" y="662213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52" name="pl233">
              <a:extLst>
                <a:ext uri="{FF2B5EF4-FFF2-40B4-BE49-F238E27FC236}">
                  <a16:creationId xmlns:a16="http://schemas.microsoft.com/office/drawing/2014/main" id="{BC76DF72-4B53-4EF7-A340-39A219172230}"/>
                </a:ext>
              </a:extLst>
            </p:cNvPr>
            <p:cNvSpPr/>
            <p:nvPr/>
          </p:nvSpPr>
          <p:spPr>
            <a:xfrm>
              <a:off x="664918" y="843095"/>
              <a:ext cx="2898247" cy="1765903"/>
            </a:xfrm>
            <a:custGeom>
              <a:avLst/>
              <a:gdLst/>
              <a:ahLst/>
              <a:cxnLst/>
              <a:rect l="0" t="0" r="0" b="0"/>
              <a:pathLst>
                <a:path w="2898247" h="1765903">
                  <a:moveTo>
                    <a:pt x="0" y="1103689"/>
                  </a:moveTo>
                  <a:lnTo>
                    <a:pt x="966082" y="1765903"/>
                  </a:lnTo>
                  <a:lnTo>
                    <a:pt x="1932164" y="0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53" name="pl234">
              <a:extLst>
                <a:ext uri="{FF2B5EF4-FFF2-40B4-BE49-F238E27FC236}">
                  <a16:creationId xmlns:a16="http://schemas.microsoft.com/office/drawing/2014/main" id="{D92A4E2F-8CF7-4129-95E9-6ADB8A2467A5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54" name="pl235">
              <a:extLst>
                <a:ext uri="{FF2B5EF4-FFF2-40B4-BE49-F238E27FC236}">
                  <a16:creationId xmlns:a16="http://schemas.microsoft.com/office/drawing/2014/main" id="{38A851DE-264A-4393-BC42-9815DF2ADEBA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55" name="pl236">
              <a:extLst>
                <a:ext uri="{FF2B5EF4-FFF2-40B4-BE49-F238E27FC236}">
                  <a16:creationId xmlns:a16="http://schemas.microsoft.com/office/drawing/2014/main" id="{4C564029-5C02-4473-BEAB-581D295C3967}"/>
                </a:ext>
              </a:extLst>
            </p:cNvPr>
            <p:cNvSpPr/>
            <p:nvPr/>
          </p:nvSpPr>
          <p:spPr>
            <a:xfrm>
              <a:off x="664918" y="194678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662213"/>
                  </a:lnTo>
                  <a:lnTo>
                    <a:pt x="1932164" y="22073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56" name="pl237">
              <a:extLst>
                <a:ext uri="{FF2B5EF4-FFF2-40B4-BE49-F238E27FC236}">
                  <a16:creationId xmlns:a16="http://schemas.microsoft.com/office/drawing/2014/main" id="{7B25FF61-6B1D-43DC-BE46-9102CE37814B}"/>
                </a:ext>
              </a:extLst>
            </p:cNvPr>
            <p:cNvSpPr/>
            <p:nvPr/>
          </p:nvSpPr>
          <p:spPr>
            <a:xfrm>
              <a:off x="664918" y="843095"/>
              <a:ext cx="2898247" cy="1765903"/>
            </a:xfrm>
            <a:custGeom>
              <a:avLst/>
              <a:gdLst/>
              <a:ahLst/>
              <a:cxnLst/>
              <a:rect l="0" t="0" r="0" b="0"/>
              <a:pathLst>
                <a:path w="2898247" h="1765903">
                  <a:moveTo>
                    <a:pt x="0" y="882951"/>
                  </a:moveTo>
                  <a:lnTo>
                    <a:pt x="966082" y="1765903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57" name="pl238">
              <a:extLst>
                <a:ext uri="{FF2B5EF4-FFF2-40B4-BE49-F238E27FC236}">
                  <a16:creationId xmlns:a16="http://schemas.microsoft.com/office/drawing/2014/main" id="{27C52FAC-940A-47CF-99B3-4FBFB2AD2800}"/>
                </a:ext>
              </a:extLst>
            </p:cNvPr>
            <p:cNvSpPr/>
            <p:nvPr/>
          </p:nvSpPr>
          <p:spPr>
            <a:xfrm>
              <a:off x="664918" y="843095"/>
              <a:ext cx="2898247" cy="1765903"/>
            </a:xfrm>
            <a:custGeom>
              <a:avLst/>
              <a:gdLst/>
              <a:ahLst/>
              <a:cxnLst/>
              <a:rect l="0" t="0" r="0" b="0"/>
              <a:pathLst>
                <a:path w="2898247" h="1765903">
                  <a:moveTo>
                    <a:pt x="0" y="1765903"/>
                  </a:moveTo>
                  <a:lnTo>
                    <a:pt x="966082" y="1765903"/>
                  </a:lnTo>
                  <a:lnTo>
                    <a:pt x="1932164" y="0"/>
                  </a:lnTo>
                  <a:lnTo>
                    <a:pt x="289824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58" name="pl239">
              <a:extLst>
                <a:ext uri="{FF2B5EF4-FFF2-40B4-BE49-F238E27FC236}">
                  <a16:creationId xmlns:a16="http://schemas.microsoft.com/office/drawing/2014/main" id="{9AF3EEF1-0694-4F76-8D8E-D1713C6CFEC3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59" name="pl240">
              <a:extLst>
                <a:ext uri="{FF2B5EF4-FFF2-40B4-BE49-F238E27FC236}">
                  <a16:creationId xmlns:a16="http://schemas.microsoft.com/office/drawing/2014/main" id="{5E8DBC26-782F-4D41-8EAE-25B52D5A273E}"/>
                </a:ext>
              </a:extLst>
            </p:cNvPr>
            <p:cNvSpPr/>
            <p:nvPr/>
          </p:nvSpPr>
          <p:spPr>
            <a:xfrm>
              <a:off x="664918" y="843095"/>
              <a:ext cx="2898247" cy="1765903"/>
            </a:xfrm>
            <a:custGeom>
              <a:avLst/>
              <a:gdLst/>
              <a:ahLst/>
              <a:cxnLst/>
              <a:rect l="0" t="0" r="0" b="0"/>
              <a:pathLst>
                <a:path w="2898247" h="1765903">
                  <a:moveTo>
                    <a:pt x="0" y="1324427"/>
                  </a:moveTo>
                  <a:lnTo>
                    <a:pt x="966082" y="1765903"/>
                  </a:lnTo>
                  <a:lnTo>
                    <a:pt x="1932164" y="0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60" name="pl241">
              <a:extLst>
                <a:ext uri="{FF2B5EF4-FFF2-40B4-BE49-F238E27FC236}">
                  <a16:creationId xmlns:a16="http://schemas.microsoft.com/office/drawing/2014/main" id="{925EB264-3773-4D69-9FAB-2B66A9C02533}"/>
                </a:ext>
              </a:extLst>
            </p:cNvPr>
            <p:cNvSpPr/>
            <p:nvPr/>
          </p:nvSpPr>
          <p:spPr>
            <a:xfrm>
              <a:off x="664918" y="2608999"/>
              <a:ext cx="2898247" cy="0"/>
            </a:xfrm>
            <a:custGeom>
              <a:avLst/>
              <a:gdLst/>
              <a:ahLst/>
              <a:cxnLst/>
              <a:rect l="0" t="0" r="0" b="0"/>
              <a:pathLst>
                <a:path w="2898247">
                  <a:moveTo>
                    <a:pt x="0" y="0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61" name="pl242">
              <a:extLst>
                <a:ext uri="{FF2B5EF4-FFF2-40B4-BE49-F238E27FC236}">
                  <a16:creationId xmlns:a16="http://schemas.microsoft.com/office/drawing/2014/main" id="{8AB48D44-C66D-46A2-B0D3-B89EC8908CF0}"/>
                </a:ext>
              </a:extLst>
            </p:cNvPr>
            <p:cNvSpPr/>
            <p:nvPr/>
          </p:nvSpPr>
          <p:spPr>
            <a:xfrm>
              <a:off x="664918" y="2388261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220737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62" name="pl243">
              <a:extLst>
                <a:ext uri="{FF2B5EF4-FFF2-40B4-BE49-F238E27FC236}">
                  <a16:creationId xmlns:a16="http://schemas.microsoft.com/office/drawing/2014/main" id="{AC8F6B69-5BC7-42AD-BF00-A1763C2071AB}"/>
                </a:ext>
              </a:extLst>
            </p:cNvPr>
            <p:cNvSpPr/>
            <p:nvPr/>
          </p:nvSpPr>
          <p:spPr>
            <a:xfrm>
              <a:off x="664918" y="2167523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0"/>
                  </a:moveTo>
                  <a:lnTo>
                    <a:pt x="966082" y="441475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63" name="pl244">
              <a:extLst>
                <a:ext uri="{FF2B5EF4-FFF2-40B4-BE49-F238E27FC236}">
                  <a16:creationId xmlns:a16="http://schemas.microsoft.com/office/drawing/2014/main" id="{B41256C9-441B-438E-9985-5C9CB1401A0B}"/>
                </a:ext>
              </a:extLst>
            </p:cNvPr>
            <p:cNvSpPr/>
            <p:nvPr/>
          </p:nvSpPr>
          <p:spPr>
            <a:xfrm>
              <a:off x="664918" y="2388261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0"/>
                  </a:moveTo>
                  <a:lnTo>
                    <a:pt x="966082" y="220737"/>
                  </a:lnTo>
                  <a:lnTo>
                    <a:pt x="1932164" y="220737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64" name="pl245">
              <a:extLst>
                <a:ext uri="{FF2B5EF4-FFF2-40B4-BE49-F238E27FC236}">
                  <a16:creationId xmlns:a16="http://schemas.microsoft.com/office/drawing/2014/main" id="{4D4FE016-FD35-4D82-BCE9-E65C92A043E3}"/>
                </a:ext>
              </a:extLst>
            </p:cNvPr>
            <p:cNvSpPr/>
            <p:nvPr/>
          </p:nvSpPr>
          <p:spPr>
            <a:xfrm>
              <a:off x="664918" y="2608999"/>
              <a:ext cx="2898247" cy="0"/>
            </a:xfrm>
            <a:custGeom>
              <a:avLst/>
              <a:gdLst/>
              <a:ahLst/>
              <a:cxnLst/>
              <a:rect l="0" t="0" r="0" b="0"/>
              <a:pathLst>
                <a:path w="2898247">
                  <a:moveTo>
                    <a:pt x="0" y="0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65" name="pl246">
              <a:extLst>
                <a:ext uri="{FF2B5EF4-FFF2-40B4-BE49-F238E27FC236}">
                  <a16:creationId xmlns:a16="http://schemas.microsoft.com/office/drawing/2014/main" id="{5D7A95B1-452C-4BDC-9B85-1E7CF4F110B2}"/>
                </a:ext>
              </a:extLst>
            </p:cNvPr>
            <p:cNvSpPr/>
            <p:nvPr/>
          </p:nvSpPr>
          <p:spPr>
            <a:xfrm>
              <a:off x="664918" y="1284571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220737"/>
                  </a:moveTo>
                  <a:lnTo>
                    <a:pt x="966082" y="662213"/>
                  </a:lnTo>
                  <a:lnTo>
                    <a:pt x="1932164" y="22073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66" name="pl247">
              <a:extLst>
                <a:ext uri="{FF2B5EF4-FFF2-40B4-BE49-F238E27FC236}">
                  <a16:creationId xmlns:a16="http://schemas.microsoft.com/office/drawing/2014/main" id="{900A03D1-8997-427D-A255-679348F08269}"/>
                </a:ext>
              </a:extLst>
            </p:cNvPr>
            <p:cNvSpPr/>
            <p:nvPr/>
          </p:nvSpPr>
          <p:spPr>
            <a:xfrm>
              <a:off x="664918" y="2608999"/>
              <a:ext cx="2898247" cy="0"/>
            </a:xfrm>
            <a:custGeom>
              <a:avLst/>
              <a:gdLst/>
              <a:ahLst/>
              <a:cxnLst/>
              <a:rect l="0" t="0" r="0" b="0"/>
              <a:pathLst>
                <a:path w="2898247">
                  <a:moveTo>
                    <a:pt x="0" y="0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67" name="pl248">
              <a:extLst>
                <a:ext uri="{FF2B5EF4-FFF2-40B4-BE49-F238E27FC236}">
                  <a16:creationId xmlns:a16="http://schemas.microsoft.com/office/drawing/2014/main" id="{F29D4432-2853-45C2-84F4-85C33421E038}"/>
                </a:ext>
              </a:extLst>
            </p:cNvPr>
            <p:cNvSpPr/>
            <p:nvPr/>
          </p:nvSpPr>
          <p:spPr>
            <a:xfrm>
              <a:off x="664918" y="2388261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220737"/>
                  </a:moveTo>
                  <a:lnTo>
                    <a:pt x="966082" y="220737"/>
                  </a:lnTo>
                  <a:lnTo>
                    <a:pt x="1932164" y="22073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68" name="pl249">
              <a:extLst>
                <a:ext uri="{FF2B5EF4-FFF2-40B4-BE49-F238E27FC236}">
                  <a16:creationId xmlns:a16="http://schemas.microsoft.com/office/drawing/2014/main" id="{581179E7-9938-4ECA-83CF-492845C0C64F}"/>
                </a:ext>
              </a:extLst>
            </p:cNvPr>
            <p:cNvSpPr/>
            <p:nvPr/>
          </p:nvSpPr>
          <p:spPr>
            <a:xfrm>
              <a:off x="664918" y="1726047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220737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69" name="pl250">
              <a:extLst>
                <a:ext uri="{FF2B5EF4-FFF2-40B4-BE49-F238E27FC236}">
                  <a16:creationId xmlns:a16="http://schemas.microsoft.com/office/drawing/2014/main" id="{0FDFD8A0-6B99-4397-AB40-2EDF699457E9}"/>
                </a:ext>
              </a:extLst>
            </p:cNvPr>
            <p:cNvSpPr/>
            <p:nvPr/>
          </p:nvSpPr>
          <p:spPr>
            <a:xfrm>
              <a:off x="664918" y="1063833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441475"/>
                  </a:moveTo>
                  <a:lnTo>
                    <a:pt x="966082" y="441475"/>
                  </a:lnTo>
                  <a:lnTo>
                    <a:pt x="1932164" y="441475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70" name="pl251">
              <a:extLst>
                <a:ext uri="{FF2B5EF4-FFF2-40B4-BE49-F238E27FC236}">
                  <a16:creationId xmlns:a16="http://schemas.microsoft.com/office/drawing/2014/main" id="{996A848B-4E97-409C-834D-9CD2ECFE4C42}"/>
                </a:ext>
              </a:extLst>
            </p:cNvPr>
            <p:cNvSpPr/>
            <p:nvPr/>
          </p:nvSpPr>
          <p:spPr>
            <a:xfrm>
              <a:off x="664918" y="1505309"/>
              <a:ext cx="1932164" cy="220737"/>
            </a:xfrm>
            <a:custGeom>
              <a:avLst/>
              <a:gdLst/>
              <a:ahLst/>
              <a:cxnLst/>
              <a:rect l="0" t="0" r="0" b="0"/>
              <a:pathLst>
                <a:path w="1932164" h="220737">
                  <a:moveTo>
                    <a:pt x="0" y="0"/>
                  </a:moveTo>
                  <a:lnTo>
                    <a:pt x="966082" y="220737"/>
                  </a:lnTo>
                  <a:lnTo>
                    <a:pt x="1932164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71" name="pl252">
              <a:extLst>
                <a:ext uri="{FF2B5EF4-FFF2-40B4-BE49-F238E27FC236}">
                  <a16:creationId xmlns:a16="http://schemas.microsoft.com/office/drawing/2014/main" id="{18407E37-315C-4AC9-B00C-1475126B4142}"/>
                </a:ext>
              </a:extLst>
            </p:cNvPr>
            <p:cNvSpPr/>
            <p:nvPr/>
          </p:nvSpPr>
          <p:spPr>
            <a:xfrm>
              <a:off x="664918" y="2608999"/>
              <a:ext cx="2898247" cy="0"/>
            </a:xfrm>
            <a:custGeom>
              <a:avLst/>
              <a:gdLst/>
              <a:ahLst/>
              <a:cxnLst/>
              <a:rect l="0" t="0" r="0" b="0"/>
              <a:pathLst>
                <a:path w="2898247">
                  <a:moveTo>
                    <a:pt x="0" y="0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72" name="pl253">
              <a:extLst>
                <a:ext uri="{FF2B5EF4-FFF2-40B4-BE49-F238E27FC236}">
                  <a16:creationId xmlns:a16="http://schemas.microsoft.com/office/drawing/2014/main" id="{C71C8B42-AE1E-485B-A7A6-958EE5D39B7F}"/>
                </a:ext>
              </a:extLst>
            </p:cNvPr>
            <p:cNvSpPr/>
            <p:nvPr/>
          </p:nvSpPr>
          <p:spPr>
            <a:xfrm>
              <a:off x="664918" y="194678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662213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73" name="pl254">
              <a:extLst>
                <a:ext uri="{FF2B5EF4-FFF2-40B4-BE49-F238E27FC236}">
                  <a16:creationId xmlns:a16="http://schemas.microsoft.com/office/drawing/2014/main" id="{0B39203B-9301-45DE-80F5-0480455147C0}"/>
                </a:ext>
              </a:extLst>
            </p:cNvPr>
            <p:cNvSpPr/>
            <p:nvPr/>
          </p:nvSpPr>
          <p:spPr>
            <a:xfrm>
              <a:off x="664918" y="1946785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0"/>
                  </a:moveTo>
                  <a:lnTo>
                    <a:pt x="966082" y="220737"/>
                  </a:lnTo>
                  <a:lnTo>
                    <a:pt x="1932164" y="220737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74" name="pl255">
              <a:extLst>
                <a:ext uri="{FF2B5EF4-FFF2-40B4-BE49-F238E27FC236}">
                  <a16:creationId xmlns:a16="http://schemas.microsoft.com/office/drawing/2014/main" id="{C078F400-6AF1-47C3-B360-EBDB1F72F693}"/>
                </a:ext>
              </a:extLst>
            </p:cNvPr>
            <p:cNvSpPr/>
            <p:nvPr/>
          </p:nvSpPr>
          <p:spPr>
            <a:xfrm>
              <a:off x="664918" y="194678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662213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75" name="pl256">
              <a:extLst>
                <a:ext uri="{FF2B5EF4-FFF2-40B4-BE49-F238E27FC236}">
                  <a16:creationId xmlns:a16="http://schemas.microsoft.com/office/drawing/2014/main" id="{F8317D5E-9DFB-42A6-8394-72DAD220E36E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882951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76" name="pl257">
              <a:extLst>
                <a:ext uri="{FF2B5EF4-FFF2-40B4-BE49-F238E27FC236}">
                  <a16:creationId xmlns:a16="http://schemas.microsoft.com/office/drawing/2014/main" id="{7E8C4426-4496-431A-98CB-0616F48B7A92}"/>
                </a:ext>
              </a:extLst>
            </p:cNvPr>
            <p:cNvSpPr/>
            <p:nvPr/>
          </p:nvSpPr>
          <p:spPr>
            <a:xfrm>
              <a:off x="664918" y="2167523"/>
              <a:ext cx="1932164" cy="441475"/>
            </a:xfrm>
            <a:custGeom>
              <a:avLst/>
              <a:gdLst/>
              <a:ahLst/>
              <a:cxnLst/>
              <a:rect l="0" t="0" r="0" b="0"/>
              <a:pathLst>
                <a:path w="1932164" h="441475">
                  <a:moveTo>
                    <a:pt x="0" y="0"/>
                  </a:moveTo>
                  <a:lnTo>
                    <a:pt x="966082" y="0"/>
                  </a:lnTo>
                  <a:lnTo>
                    <a:pt x="1932164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77" name="pl258">
              <a:extLst>
                <a:ext uri="{FF2B5EF4-FFF2-40B4-BE49-F238E27FC236}">
                  <a16:creationId xmlns:a16="http://schemas.microsoft.com/office/drawing/2014/main" id="{130CD05C-2ECF-44C1-9C5A-1DD504F5FA09}"/>
                </a:ext>
              </a:extLst>
            </p:cNvPr>
            <p:cNvSpPr/>
            <p:nvPr/>
          </p:nvSpPr>
          <p:spPr>
            <a:xfrm>
              <a:off x="664918" y="2388261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220737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78" name="pl259">
              <a:extLst>
                <a:ext uri="{FF2B5EF4-FFF2-40B4-BE49-F238E27FC236}">
                  <a16:creationId xmlns:a16="http://schemas.microsoft.com/office/drawing/2014/main" id="{1970E112-82FE-40D9-BD01-CE29815EF749}"/>
                </a:ext>
              </a:extLst>
            </p:cNvPr>
            <p:cNvSpPr/>
            <p:nvPr/>
          </p:nvSpPr>
          <p:spPr>
            <a:xfrm>
              <a:off x="664918" y="1505309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220737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79" name="pl260">
              <a:extLst>
                <a:ext uri="{FF2B5EF4-FFF2-40B4-BE49-F238E27FC236}">
                  <a16:creationId xmlns:a16="http://schemas.microsoft.com/office/drawing/2014/main" id="{336E1B4A-2671-4280-8CA0-5E803D4478FE}"/>
                </a:ext>
              </a:extLst>
            </p:cNvPr>
            <p:cNvSpPr/>
            <p:nvPr/>
          </p:nvSpPr>
          <p:spPr>
            <a:xfrm>
              <a:off x="664918" y="1284571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441475"/>
                  </a:lnTo>
                  <a:lnTo>
                    <a:pt x="1932164" y="220737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80" name="pl261">
              <a:extLst>
                <a:ext uri="{FF2B5EF4-FFF2-40B4-BE49-F238E27FC236}">
                  <a16:creationId xmlns:a16="http://schemas.microsoft.com/office/drawing/2014/main" id="{BDF9921E-EB96-4474-850A-F7BEA018FA1A}"/>
                </a:ext>
              </a:extLst>
            </p:cNvPr>
            <p:cNvSpPr/>
            <p:nvPr/>
          </p:nvSpPr>
          <p:spPr>
            <a:xfrm>
              <a:off x="664918" y="622357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662213"/>
                  </a:moveTo>
                  <a:lnTo>
                    <a:pt x="966082" y="220737"/>
                  </a:lnTo>
                  <a:lnTo>
                    <a:pt x="1932164" y="882951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81" name="pl262">
              <a:extLst>
                <a:ext uri="{FF2B5EF4-FFF2-40B4-BE49-F238E27FC236}">
                  <a16:creationId xmlns:a16="http://schemas.microsoft.com/office/drawing/2014/main" id="{E934FB04-844E-4D30-B4C5-915D1A870166}"/>
                </a:ext>
              </a:extLst>
            </p:cNvPr>
            <p:cNvSpPr/>
            <p:nvPr/>
          </p:nvSpPr>
          <p:spPr>
            <a:xfrm>
              <a:off x="664918" y="2167523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441475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82" name="pl263">
              <a:extLst>
                <a:ext uri="{FF2B5EF4-FFF2-40B4-BE49-F238E27FC236}">
                  <a16:creationId xmlns:a16="http://schemas.microsoft.com/office/drawing/2014/main" id="{124E1C26-8A28-4497-8F65-E1FBBD90F49A}"/>
                </a:ext>
              </a:extLst>
            </p:cNvPr>
            <p:cNvSpPr/>
            <p:nvPr/>
          </p:nvSpPr>
          <p:spPr>
            <a:xfrm>
              <a:off x="664918" y="1063833"/>
              <a:ext cx="2898247" cy="1545165"/>
            </a:xfrm>
            <a:custGeom>
              <a:avLst/>
              <a:gdLst/>
              <a:ahLst/>
              <a:cxnLst/>
              <a:rect l="0" t="0" r="0" b="0"/>
              <a:pathLst>
                <a:path w="2898247" h="1545165">
                  <a:moveTo>
                    <a:pt x="0" y="1103689"/>
                  </a:moveTo>
                  <a:lnTo>
                    <a:pt x="966082" y="662213"/>
                  </a:lnTo>
                  <a:lnTo>
                    <a:pt x="1932164" y="1545165"/>
                  </a:lnTo>
                  <a:lnTo>
                    <a:pt x="1932164" y="1545165"/>
                  </a:lnTo>
                  <a:lnTo>
                    <a:pt x="1932164" y="662213"/>
                  </a:lnTo>
                  <a:lnTo>
                    <a:pt x="1932164" y="662213"/>
                  </a:lnTo>
                  <a:lnTo>
                    <a:pt x="2898247" y="441475"/>
                  </a:lnTo>
                  <a:lnTo>
                    <a:pt x="2898247" y="441475"/>
                  </a:lnTo>
                  <a:lnTo>
                    <a:pt x="2898247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83" name="pl264">
              <a:extLst>
                <a:ext uri="{FF2B5EF4-FFF2-40B4-BE49-F238E27FC236}">
                  <a16:creationId xmlns:a16="http://schemas.microsoft.com/office/drawing/2014/main" id="{6BD57ACF-55F1-476A-98DB-6462A838FC9F}"/>
                </a:ext>
              </a:extLst>
            </p:cNvPr>
            <p:cNvSpPr/>
            <p:nvPr/>
          </p:nvSpPr>
          <p:spPr>
            <a:xfrm>
              <a:off x="664918" y="1063833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882951"/>
                  </a:moveTo>
                  <a:lnTo>
                    <a:pt x="966082" y="662213"/>
                  </a:lnTo>
                  <a:lnTo>
                    <a:pt x="1932164" y="882951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84" name="pl265">
              <a:extLst>
                <a:ext uri="{FF2B5EF4-FFF2-40B4-BE49-F238E27FC236}">
                  <a16:creationId xmlns:a16="http://schemas.microsoft.com/office/drawing/2014/main" id="{68D6F645-60F5-40AC-A67E-B0A3659BE258}"/>
                </a:ext>
              </a:extLst>
            </p:cNvPr>
            <p:cNvSpPr/>
            <p:nvPr/>
          </p:nvSpPr>
          <p:spPr>
            <a:xfrm>
              <a:off x="664918" y="238826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85" name="pl266">
              <a:extLst>
                <a:ext uri="{FF2B5EF4-FFF2-40B4-BE49-F238E27FC236}">
                  <a16:creationId xmlns:a16="http://schemas.microsoft.com/office/drawing/2014/main" id="{1B4621EB-90DB-4FDA-A3DA-8E2331859D63}"/>
                </a:ext>
              </a:extLst>
            </p:cNvPr>
            <p:cNvSpPr/>
            <p:nvPr/>
          </p:nvSpPr>
          <p:spPr>
            <a:xfrm>
              <a:off x="664918" y="1505309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86" name="pl267">
              <a:extLst>
                <a:ext uri="{FF2B5EF4-FFF2-40B4-BE49-F238E27FC236}">
                  <a16:creationId xmlns:a16="http://schemas.microsoft.com/office/drawing/2014/main" id="{6EF2532D-0674-485A-B24E-12DA5155587A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87" name="pl268">
              <a:extLst>
                <a:ext uri="{FF2B5EF4-FFF2-40B4-BE49-F238E27FC236}">
                  <a16:creationId xmlns:a16="http://schemas.microsoft.com/office/drawing/2014/main" id="{3CFD94BC-05D6-41FE-8412-C40C2F7B3953}"/>
                </a:ext>
              </a:extLst>
            </p:cNvPr>
            <p:cNvSpPr/>
            <p:nvPr/>
          </p:nvSpPr>
          <p:spPr>
            <a:xfrm>
              <a:off x="664918" y="40161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88" name="pl269">
              <a:extLst>
                <a:ext uri="{FF2B5EF4-FFF2-40B4-BE49-F238E27FC236}">
                  <a16:creationId xmlns:a16="http://schemas.microsoft.com/office/drawing/2014/main" id="{C7C7491C-38DD-409B-849A-22717DC00C7E}"/>
                </a:ext>
              </a:extLst>
            </p:cNvPr>
            <p:cNvSpPr/>
            <p:nvPr/>
          </p:nvSpPr>
          <p:spPr>
            <a:xfrm>
              <a:off x="664918" y="401619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89" name="pl270">
              <a:extLst>
                <a:ext uri="{FF2B5EF4-FFF2-40B4-BE49-F238E27FC236}">
                  <a16:creationId xmlns:a16="http://schemas.microsoft.com/office/drawing/2014/main" id="{B8049C20-57FE-4490-B567-73D6E3970E9A}"/>
                </a:ext>
              </a:extLst>
            </p:cNvPr>
            <p:cNvSpPr/>
            <p:nvPr/>
          </p:nvSpPr>
          <p:spPr>
            <a:xfrm>
              <a:off x="664918" y="1284571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90" name="pl271">
              <a:extLst>
                <a:ext uri="{FF2B5EF4-FFF2-40B4-BE49-F238E27FC236}">
                  <a16:creationId xmlns:a16="http://schemas.microsoft.com/office/drawing/2014/main" id="{CC2FADBB-E8D1-463B-BE7F-FDB9B0149DA0}"/>
                </a:ext>
              </a:extLst>
            </p:cNvPr>
            <p:cNvSpPr/>
            <p:nvPr/>
          </p:nvSpPr>
          <p:spPr>
            <a:xfrm>
              <a:off x="664918" y="194678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91" name="pl272">
              <a:extLst>
                <a:ext uri="{FF2B5EF4-FFF2-40B4-BE49-F238E27FC236}">
                  <a16:creationId xmlns:a16="http://schemas.microsoft.com/office/drawing/2014/main" id="{2E5AF16F-B32E-430F-AF02-CA9301B1157B}"/>
                </a:ext>
              </a:extLst>
            </p:cNvPr>
            <p:cNvSpPr/>
            <p:nvPr/>
          </p:nvSpPr>
          <p:spPr>
            <a:xfrm>
              <a:off x="664918" y="84309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92" name="pl273">
              <a:extLst>
                <a:ext uri="{FF2B5EF4-FFF2-40B4-BE49-F238E27FC236}">
                  <a16:creationId xmlns:a16="http://schemas.microsoft.com/office/drawing/2014/main" id="{E70B5F30-3D2D-4FDB-A748-34DA4E425268}"/>
                </a:ext>
              </a:extLst>
            </p:cNvPr>
            <p:cNvSpPr/>
            <p:nvPr/>
          </p:nvSpPr>
          <p:spPr>
            <a:xfrm>
              <a:off x="664918" y="194678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93" name="pl274">
              <a:extLst>
                <a:ext uri="{FF2B5EF4-FFF2-40B4-BE49-F238E27FC236}">
                  <a16:creationId xmlns:a16="http://schemas.microsoft.com/office/drawing/2014/main" id="{5542E0B5-1E25-4A0F-BA69-D0C8929F65F8}"/>
                </a:ext>
              </a:extLst>
            </p:cNvPr>
            <p:cNvSpPr/>
            <p:nvPr/>
          </p:nvSpPr>
          <p:spPr>
            <a:xfrm>
              <a:off x="664918" y="843095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94" name="pl275">
              <a:extLst>
                <a:ext uri="{FF2B5EF4-FFF2-40B4-BE49-F238E27FC236}">
                  <a16:creationId xmlns:a16="http://schemas.microsoft.com/office/drawing/2014/main" id="{D14C73A3-753E-46CC-8AD4-338608C95860}"/>
                </a:ext>
              </a:extLst>
            </p:cNvPr>
            <p:cNvSpPr/>
            <p:nvPr/>
          </p:nvSpPr>
          <p:spPr>
            <a:xfrm>
              <a:off x="664918" y="401619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95" name="pl276">
              <a:extLst>
                <a:ext uri="{FF2B5EF4-FFF2-40B4-BE49-F238E27FC236}">
                  <a16:creationId xmlns:a16="http://schemas.microsoft.com/office/drawing/2014/main" id="{7D2E1F31-0C25-4826-8F3C-5EC3CE2DADC0}"/>
                </a:ext>
              </a:extLst>
            </p:cNvPr>
            <p:cNvSpPr/>
            <p:nvPr/>
          </p:nvSpPr>
          <p:spPr>
            <a:xfrm>
              <a:off x="664918" y="1946785"/>
              <a:ext cx="4830412" cy="662213"/>
            </a:xfrm>
            <a:custGeom>
              <a:avLst/>
              <a:gdLst/>
              <a:ahLst/>
              <a:cxnLst/>
              <a:rect l="0" t="0" r="0" b="0"/>
              <a:pathLst>
                <a:path w="4830412" h="662213">
                  <a:moveTo>
                    <a:pt x="0" y="441475"/>
                  </a:moveTo>
                  <a:lnTo>
                    <a:pt x="966082" y="662213"/>
                  </a:lnTo>
                  <a:lnTo>
                    <a:pt x="1932164" y="0"/>
                  </a:lnTo>
                  <a:lnTo>
                    <a:pt x="2898247" y="662213"/>
                  </a:lnTo>
                  <a:lnTo>
                    <a:pt x="3864329" y="662213"/>
                  </a:lnTo>
                  <a:lnTo>
                    <a:pt x="483041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96" name="pl277">
              <a:extLst>
                <a:ext uri="{FF2B5EF4-FFF2-40B4-BE49-F238E27FC236}">
                  <a16:creationId xmlns:a16="http://schemas.microsoft.com/office/drawing/2014/main" id="{AF5F28FA-0B90-400C-A6BC-BDF3A8AD295A}"/>
                </a:ext>
              </a:extLst>
            </p:cNvPr>
            <p:cNvSpPr/>
            <p:nvPr/>
          </p:nvSpPr>
          <p:spPr>
            <a:xfrm>
              <a:off x="664918" y="1505309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1103689"/>
                  </a:moveTo>
                  <a:lnTo>
                    <a:pt x="966082" y="1103689"/>
                  </a:lnTo>
                  <a:lnTo>
                    <a:pt x="1932164" y="1103689"/>
                  </a:lnTo>
                  <a:lnTo>
                    <a:pt x="2898247" y="1103689"/>
                  </a:lnTo>
                  <a:lnTo>
                    <a:pt x="3864329" y="0"/>
                  </a:lnTo>
                  <a:lnTo>
                    <a:pt x="483041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97" name="pl278">
              <a:extLst>
                <a:ext uri="{FF2B5EF4-FFF2-40B4-BE49-F238E27FC236}">
                  <a16:creationId xmlns:a16="http://schemas.microsoft.com/office/drawing/2014/main" id="{C29B526D-E928-46B0-BA45-5C61E4823C4D}"/>
                </a:ext>
              </a:extLst>
            </p:cNvPr>
            <p:cNvSpPr/>
            <p:nvPr/>
          </p:nvSpPr>
          <p:spPr>
            <a:xfrm>
              <a:off x="664918" y="150530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662213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98" name="pl279">
              <a:extLst>
                <a:ext uri="{FF2B5EF4-FFF2-40B4-BE49-F238E27FC236}">
                  <a16:creationId xmlns:a16="http://schemas.microsoft.com/office/drawing/2014/main" id="{F5687ABF-ECB3-46CD-85C3-87D80E928F54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199" name="pl280">
              <a:extLst>
                <a:ext uri="{FF2B5EF4-FFF2-40B4-BE49-F238E27FC236}">
                  <a16:creationId xmlns:a16="http://schemas.microsoft.com/office/drawing/2014/main" id="{5842E0D7-8D77-4907-B6AE-D304DD649FB2}"/>
                </a:ext>
              </a:extLst>
            </p:cNvPr>
            <p:cNvSpPr/>
            <p:nvPr/>
          </p:nvSpPr>
          <p:spPr>
            <a:xfrm>
              <a:off x="664918" y="1284571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882951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00" name="pl281">
              <a:extLst>
                <a:ext uri="{FF2B5EF4-FFF2-40B4-BE49-F238E27FC236}">
                  <a16:creationId xmlns:a16="http://schemas.microsoft.com/office/drawing/2014/main" id="{683FB583-9CDE-4ECE-9410-62C4D5172C13}"/>
                </a:ext>
              </a:extLst>
            </p:cNvPr>
            <p:cNvSpPr/>
            <p:nvPr/>
          </p:nvSpPr>
          <p:spPr>
            <a:xfrm>
              <a:off x="664918" y="1284571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01" name="pl282">
              <a:extLst>
                <a:ext uri="{FF2B5EF4-FFF2-40B4-BE49-F238E27FC236}">
                  <a16:creationId xmlns:a16="http://schemas.microsoft.com/office/drawing/2014/main" id="{A8B4200F-D6F3-48AA-8D8A-AC5317FB00B9}"/>
                </a:ext>
              </a:extLst>
            </p:cNvPr>
            <p:cNvSpPr/>
            <p:nvPr/>
          </p:nvSpPr>
          <p:spPr>
            <a:xfrm>
              <a:off x="664918" y="1505309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02" name="pl283">
              <a:extLst>
                <a:ext uri="{FF2B5EF4-FFF2-40B4-BE49-F238E27FC236}">
                  <a16:creationId xmlns:a16="http://schemas.microsoft.com/office/drawing/2014/main" id="{825A3C79-E813-4F94-BE73-4B4EEA6CDF34}"/>
                </a:ext>
              </a:extLst>
            </p:cNvPr>
            <p:cNvSpPr/>
            <p:nvPr/>
          </p:nvSpPr>
          <p:spPr>
            <a:xfrm>
              <a:off x="664918" y="401619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03" name="pl284">
              <a:extLst>
                <a:ext uri="{FF2B5EF4-FFF2-40B4-BE49-F238E27FC236}">
                  <a16:creationId xmlns:a16="http://schemas.microsoft.com/office/drawing/2014/main" id="{2A7F6DF7-652D-4F1C-9DD1-C261A25C1811}"/>
                </a:ext>
              </a:extLst>
            </p:cNvPr>
            <p:cNvSpPr/>
            <p:nvPr/>
          </p:nvSpPr>
          <p:spPr>
            <a:xfrm>
              <a:off x="664918" y="1946785"/>
              <a:ext cx="3864329" cy="441475"/>
            </a:xfrm>
            <a:custGeom>
              <a:avLst/>
              <a:gdLst/>
              <a:ahLst/>
              <a:cxnLst/>
              <a:rect l="0" t="0" r="0" b="0"/>
              <a:pathLst>
                <a:path w="3864329" h="441475">
                  <a:moveTo>
                    <a:pt x="0" y="220737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441475"/>
                  </a:lnTo>
                  <a:lnTo>
                    <a:pt x="386432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04" name="pl285">
              <a:extLst>
                <a:ext uri="{FF2B5EF4-FFF2-40B4-BE49-F238E27FC236}">
                  <a16:creationId xmlns:a16="http://schemas.microsoft.com/office/drawing/2014/main" id="{56D0EABE-F4C6-4657-9F6C-C1210EE2C696}"/>
                </a:ext>
              </a:extLst>
            </p:cNvPr>
            <p:cNvSpPr/>
            <p:nvPr/>
          </p:nvSpPr>
          <p:spPr>
            <a:xfrm>
              <a:off x="664918" y="1063833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441475"/>
                  </a:lnTo>
                  <a:lnTo>
                    <a:pt x="1932164" y="662213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05" name="pl286">
              <a:extLst>
                <a:ext uri="{FF2B5EF4-FFF2-40B4-BE49-F238E27FC236}">
                  <a16:creationId xmlns:a16="http://schemas.microsoft.com/office/drawing/2014/main" id="{374F14DD-D38A-48F4-8E05-4941C67FFA36}"/>
                </a:ext>
              </a:extLst>
            </p:cNvPr>
            <p:cNvSpPr/>
            <p:nvPr/>
          </p:nvSpPr>
          <p:spPr>
            <a:xfrm>
              <a:off x="664918" y="2608999"/>
              <a:ext cx="1932164" cy="0"/>
            </a:xfrm>
            <a:custGeom>
              <a:avLst/>
              <a:gdLst/>
              <a:ahLst/>
              <a:cxnLst/>
              <a:rect l="0" t="0" r="0" b="0"/>
              <a:pathLst>
                <a:path w="1932164">
                  <a:moveTo>
                    <a:pt x="0" y="0"/>
                  </a:moveTo>
                  <a:lnTo>
                    <a:pt x="966082" y="0"/>
                  </a:lnTo>
                  <a:lnTo>
                    <a:pt x="1932164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06" name="pl287">
              <a:extLst>
                <a:ext uri="{FF2B5EF4-FFF2-40B4-BE49-F238E27FC236}">
                  <a16:creationId xmlns:a16="http://schemas.microsoft.com/office/drawing/2014/main" id="{1E5F9BDC-F40A-48E0-A838-D83002A77266}"/>
                </a:ext>
              </a:extLst>
            </p:cNvPr>
            <p:cNvSpPr/>
            <p:nvPr/>
          </p:nvSpPr>
          <p:spPr>
            <a:xfrm>
              <a:off x="664918" y="1063833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0"/>
                  </a:moveTo>
                  <a:lnTo>
                    <a:pt x="966082" y="1103689"/>
                  </a:lnTo>
                  <a:lnTo>
                    <a:pt x="1932164" y="1324427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07" name="pl288">
              <a:extLst>
                <a:ext uri="{FF2B5EF4-FFF2-40B4-BE49-F238E27FC236}">
                  <a16:creationId xmlns:a16="http://schemas.microsoft.com/office/drawing/2014/main" id="{158315F1-56FA-4539-A64B-36B023A960CA}"/>
                </a:ext>
              </a:extLst>
            </p:cNvPr>
            <p:cNvSpPr/>
            <p:nvPr/>
          </p:nvSpPr>
          <p:spPr>
            <a:xfrm>
              <a:off x="664918" y="1284571"/>
              <a:ext cx="3864329" cy="1103689"/>
            </a:xfrm>
            <a:custGeom>
              <a:avLst/>
              <a:gdLst/>
              <a:ahLst/>
              <a:cxnLst/>
              <a:rect l="0" t="0" r="0" b="0"/>
              <a:pathLst>
                <a:path w="3864329" h="1103689">
                  <a:moveTo>
                    <a:pt x="0" y="0"/>
                  </a:moveTo>
                  <a:lnTo>
                    <a:pt x="966082" y="1103689"/>
                  </a:lnTo>
                  <a:lnTo>
                    <a:pt x="1932164" y="1103689"/>
                  </a:lnTo>
                  <a:lnTo>
                    <a:pt x="2898247" y="1103689"/>
                  </a:lnTo>
                  <a:lnTo>
                    <a:pt x="3864329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08" name="pl289">
              <a:extLst>
                <a:ext uri="{FF2B5EF4-FFF2-40B4-BE49-F238E27FC236}">
                  <a16:creationId xmlns:a16="http://schemas.microsoft.com/office/drawing/2014/main" id="{71853830-9707-4B03-BAE5-DDEB1AD15768}"/>
                </a:ext>
              </a:extLst>
            </p:cNvPr>
            <p:cNvSpPr/>
            <p:nvPr/>
          </p:nvSpPr>
          <p:spPr>
            <a:xfrm>
              <a:off x="664918" y="1726047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0"/>
                  </a:moveTo>
                  <a:lnTo>
                    <a:pt x="966082" y="662213"/>
                  </a:lnTo>
                  <a:lnTo>
                    <a:pt x="1932164" y="882951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09" name="pl290">
              <a:extLst>
                <a:ext uri="{FF2B5EF4-FFF2-40B4-BE49-F238E27FC236}">
                  <a16:creationId xmlns:a16="http://schemas.microsoft.com/office/drawing/2014/main" id="{B7AB8BE2-95F5-41B8-8E06-4C225F84F3B8}"/>
                </a:ext>
              </a:extLst>
            </p:cNvPr>
            <p:cNvSpPr/>
            <p:nvPr/>
          </p:nvSpPr>
          <p:spPr>
            <a:xfrm>
              <a:off x="664918" y="194678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10" name="pl291">
              <a:extLst>
                <a:ext uri="{FF2B5EF4-FFF2-40B4-BE49-F238E27FC236}">
                  <a16:creationId xmlns:a16="http://schemas.microsoft.com/office/drawing/2014/main" id="{5F7F2559-2B18-4DE2-84A1-368B9D26DAA1}"/>
                </a:ext>
              </a:extLst>
            </p:cNvPr>
            <p:cNvSpPr/>
            <p:nvPr/>
          </p:nvSpPr>
          <p:spPr>
            <a:xfrm>
              <a:off x="664918" y="843095"/>
              <a:ext cx="3864329" cy="1765903"/>
            </a:xfrm>
            <a:custGeom>
              <a:avLst/>
              <a:gdLst/>
              <a:ahLst/>
              <a:cxnLst/>
              <a:rect l="0" t="0" r="0" b="0"/>
              <a:pathLst>
                <a:path w="3864329" h="1765903">
                  <a:moveTo>
                    <a:pt x="0" y="0"/>
                  </a:moveTo>
                  <a:lnTo>
                    <a:pt x="966082" y="441475"/>
                  </a:lnTo>
                  <a:lnTo>
                    <a:pt x="1932164" y="1545165"/>
                  </a:lnTo>
                  <a:lnTo>
                    <a:pt x="2898247" y="1765903"/>
                  </a:lnTo>
                  <a:lnTo>
                    <a:pt x="3864329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11" name="pl292">
              <a:extLst>
                <a:ext uri="{FF2B5EF4-FFF2-40B4-BE49-F238E27FC236}">
                  <a16:creationId xmlns:a16="http://schemas.microsoft.com/office/drawing/2014/main" id="{B04CAE7F-325C-44B8-A364-AC30A2F693C2}"/>
                </a:ext>
              </a:extLst>
            </p:cNvPr>
            <p:cNvSpPr/>
            <p:nvPr/>
          </p:nvSpPr>
          <p:spPr>
            <a:xfrm>
              <a:off x="664918" y="1505309"/>
              <a:ext cx="1932164" cy="441475"/>
            </a:xfrm>
            <a:custGeom>
              <a:avLst/>
              <a:gdLst/>
              <a:ahLst/>
              <a:cxnLst/>
              <a:rect l="0" t="0" r="0" b="0"/>
              <a:pathLst>
                <a:path w="1932164" h="441475">
                  <a:moveTo>
                    <a:pt x="0" y="0"/>
                  </a:moveTo>
                  <a:lnTo>
                    <a:pt x="966082" y="441475"/>
                  </a:lnTo>
                  <a:lnTo>
                    <a:pt x="1932164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12" name="pl293">
              <a:extLst>
                <a:ext uri="{FF2B5EF4-FFF2-40B4-BE49-F238E27FC236}">
                  <a16:creationId xmlns:a16="http://schemas.microsoft.com/office/drawing/2014/main" id="{91376E15-A096-4BDC-B06C-AD2FDC38CD83}"/>
                </a:ext>
              </a:extLst>
            </p:cNvPr>
            <p:cNvSpPr/>
            <p:nvPr/>
          </p:nvSpPr>
          <p:spPr>
            <a:xfrm>
              <a:off x="664918" y="1726047"/>
              <a:ext cx="1932164" cy="662213"/>
            </a:xfrm>
            <a:custGeom>
              <a:avLst/>
              <a:gdLst/>
              <a:ahLst/>
              <a:cxnLst/>
              <a:rect l="0" t="0" r="0" b="0"/>
              <a:pathLst>
                <a:path w="1932164" h="662213">
                  <a:moveTo>
                    <a:pt x="0" y="662213"/>
                  </a:moveTo>
                  <a:lnTo>
                    <a:pt x="966082" y="220737"/>
                  </a:lnTo>
                  <a:lnTo>
                    <a:pt x="1932164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13" name="pl294">
              <a:extLst>
                <a:ext uri="{FF2B5EF4-FFF2-40B4-BE49-F238E27FC236}">
                  <a16:creationId xmlns:a16="http://schemas.microsoft.com/office/drawing/2014/main" id="{13EF14B3-52CE-4E56-A78D-E435FE0FE225}"/>
                </a:ext>
              </a:extLst>
            </p:cNvPr>
            <p:cNvSpPr/>
            <p:nvPr/>
          </p:nvSpPr>
          <p:spPr>
            <a:xfrm>
              <a:off x="664918" y="1505309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220737"/>
                  </a:moveTo>
                  <a:lnTo>
                    <a:pt x="966082" y="0"/>
                  </a:lnTo>
                  <a:lnTo>
                    <a:pt x="1932164" y="882951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14" name="pl295">
              <a:extLst>
                <a:ext uri="{FF2B5EF4-FFF2-40B4-BE49-F238E27FC236}">
                  <a16:creationId xmlns:a16="http://schemas.microsoft.com/office/drawing/2014/main" id="{BDE5BE6C-9ED3-42AD-8AF3-37A44DB1BCF7}"/>
                </a:ext>
              </a:extLst>
            </p:cNvPr>
            <p:cNvSpPr/>
            <p:nvPr/>
          </p:nvSpPr>
          <p:spPr>
            <a:xfrm>
              <a:off x="664918" y="1284571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0"/>
                  </a:moveTo>
                  <a:lnTo>
                    <a:pt x="966082" y="441475"/>
                  </a:lnTo>
                  <a:lnTo>
                    <a:pt x="1932164" y="1324427"/>
                  </a:lnTo>
                  <a:lnTo>
                    <a:pt x="289824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15" name="pl296">
              <a:extLst>
                <a:ext uri="{FF2B5EF4-FFF2-40B4-BE49-F238E27FC236}">
                  <a16:creationId xmlns:a16="http://schemas.microsoft.com/office/drawing/2014/main" id="{F240B2ED-6CEC-4153-AB54-24FAB9FA7899}"/>
                </a:ext>
              </a:extLst>
            </p:cNvPr>
            <p:cNvSpPr/>
            <p:nvPr/>
          </p:nvSpPr>
          <p:spPr>
            <a:xfrm>
              <a:off x="664918" y="1284571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1103689"/>
                  </a:moveTo>
                  <a:lnTo>
                    <a:pt x="966082" y="0"/>
                  </a:lnTo>
                  <a:lnTo>
                    <a:pt x="1932164" y="882951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16" name="pl297">
              <a:extLst>
                <a:ext uri="{FF2B5EF4-FFF2-40B4-BE49-F238E27FC236}">
                  <a16:creationId xmlns:a16="http://schemas.microsoft.com/office/drawing/2014/main" id="{EEEC06F0-01BC-404B-9D0D-92BB8D8BCF71}"/>
                </a:ext>
              </a:extLst>
            </p:cNvPr>
            <p:cNvSpPr/>
            <p:nvPr/>
          </p:nvSpPr>
          <p:spPr>
            <a:xfrm>
              <a:off x="664918" y="401619"/>
              <a:ext cx="2898247" cy="1986641"/>
            </a:xfrm>
            <a:custGeom>
              <a:avLst/>
              <a:gdLst/>
              <a:ahLst/>
              <a:cxnLst/>
              <a:rect l="0" t="0" r="0" b="0"/>
              <a:pathLst>
                <a:path w="2898247" h="1986641">
                  <a:moveTo>
                    <a:pt x="0" y="0"/>
                  </a:moveTo>
                  <a:lnTo>
                    <a:pt x="966082" y="1765903"/>
                  </a:lnTo>
                  <a:lnTo>
                    <a:pt x="1932164" y="1986641"/>
                  </a:lnTo>
                  <a:lnTo>
                    <a:pt x="289824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17" name="pl298">
              <a:extLst>
                <a:ext uri="{FF2B5EF4-FFF2-40B4-BE49-F238E27FC236}">
                  <a16:creationId xmlns:a16="http://schemas.microsoft.com/office/drawing/2014/main" id="{53DB874C-1BA0-4ABB-8FCC-269CFA2A1AC8}"/>
                </a:ext>
              </a:extLst>
            </p:cNvPr>
            <p:cNvSpPr/>
            <p:nvPr/>
          </p:nvSpPr>
          <p:spPr>
            <a:xfrm>
              <a:off x="664918" y="401619"/>
              <a:ext cx="3864329" cy="662213"/>
            </a:xfrm>
            <a:custGeom>
              <a:avLst/>
              <a:gdLst/>
              <a:ahLst/>
              <a:cxnLst/>
              <a:rect l="0" t="0" r="0" b="0"/>
              <a:pathLst>
                <a:path w="3864329" h="662213">
                  <a:moveTo>
                    <a:pt x="0" y="220737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662213"/>
                  </a:lnTo>
                  <a:lnTo>
                    <a:pt x="386432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18" name="pl299">
              <a:extLst>
                <a:ext uri="{FF2B5EF4-FFF2-40B4-BE49-F238E27FC236}">
                  <a16:creationId xmlns:a16="http://schemas.microsoft.com/office/drawing/2014/main" id="{C09B72EC-F36E-4847-8DB4-3E57D13B699C}"/>
                </a:ext>
              </a:extLst>
            </p:cNvPr>
            <p:cNvSpPr/>
            <p:nvPr/>
          </p:nvSpPr>
          <p:spPr>
            <a:xfrm>
              <a:off x="664918" y="843095"/>
              <a:ext cx="1932164" cy="882951"/>
            </a:xfrm>
            <a:custGeom>
              <a:avLst/>
              <a:gdLst/>
              <a:ahLst/>
              <a:cxnLst/>
              <a:rect l="0" t="0" r="0" b="0"/>
              <a:pathLst>
                <a:path w="1932164" h="882951">
                  <a:moveTo>
                    <a:pt x="0" y="882951"/>
                  </a:moveTo>
                  <a:lnTo>
                    <a:pt x="966082" y="220737"/>
                  </a:lnTo>
                  <a:lnTo>
                    <a:pt x="1932164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19" name="pl300">
              <a:extLst>
                <a:ext uri="{FF2B5EF4-FFF2-40B4-BE49-F238E27FC236}">
                  <a16:creationId xmlns:a16="http://schemas.microsoft.com/office/drawing/2014/main" id="{4681E01D-5C41-4389-ACDD-B3353A6D32D7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220737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20" name="pl301">
              <a:extLst>
                <a:ext uri="{FF2B5EF4-FFF2-40B4-BE49-F238E27FC236}">
                  <a16:creationId xmlns:a16="http://schemas.microsoft.com/office/drawing/2014/main" id="{A1569117-FE2A-4D0A-83C3-5936A0DA9032}"/>
                </a:ext>
              </a:extLst>
            </p:cNvPr>
            <p:cNvSpPr/>
            <p:nvPr/>
          </p:nvSpPr>
          <p:spPr>
            <a:xfrm>
              <a:off x="664918" y="1063833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0"/>
                  </a:moveTo>
                  <a:lnTo>
                    <a:pt x="966082" y="220737"/>
                  </a:lnTo>
                  <a:lnTo>
                    <a:pt x="1932164" y="882951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21" name="pl302">
              <a:extLst>
                <a:ext uri="{FF2B5EF4-FFF2-40B4-BE49-F238E27FC236}">
                  <a16:creationId xmlns:a16="http://schemas.microsoft.com/office/drawing/2014/main" id="{7DBE70D9-866B-4315-93B8-FAC9E235ADC9}"/>
                </a:ext>
              </a:extLst>
            </p:cNvPr>
            <p:cNvSpPr/>
            <p:nvPr/>
          </p:nvSpPr>
          <p:spPr>
            <a:xfrm>
              <a:off x="664918" y="40161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22" name="pl303">
              <a:extLst>
                <a:ext uri="{FF2B5EF4-FFF2-40B4-BE49-F238E27FC236}">
                  <a16:creationId xmlns:a16="http://schemas.microsoft.com/office/drawing/2014/main" id="{46A098C0-D8B0-46E6-BD09-1F33BE55F5D1}"/>
                </a:ext>
              </a:extLst>
            </p:cNvPr>
            <p:cNvSpPr/>
            <p:nvPr/>
          </p:nvSpPr>
          <p:spPr>
            <a:xfrm>
              <a:off x="664918" y="2388261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0"/>
                  </a:moveTo>
                  <a:lnTo>
                    <a:pt x="966082" y="220737"/>
                  </a:lnTo>
                  <a:lnTo>
                    <a:pt x="1932164" y="22073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23" name="pl304">
              <a:extLst>
                <a:ext uri="{FF2B5EF4-FFF2-40B4-BE49-F238E27FC236}">
                  <a16:creationId xmlns:a16="http://schemas.microsoft.com/office/drawing/2014/main" id="{D2899435-29DE-4E87-BEC9-5EC040C1DF1F}"/>
                </a:ext>
              </a:extLst>
            </p:cNvPr>
            <p:cNvSpPr/>
            <p:nvPr/>
          </p:nvSpPr>
          <p:spPr>
            <a:xfrm>
              <a:off x="664918" y="1946785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0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24" name="pl305">
              <a:extLst>
                <a:ext uri="{FF2B5EF4-FFF2-40B4-BE49-F238E27FC236}">
                  <a16:creationId xmlns:a16="http://schemas.microsoft.com/office/drawing/2014/main" id="{A3BD9AFC-1EC8-47CB-9E95-B908F543E1B2}"/>
                </a:ext>
              </a:extLst>
            </p:cNvPr>
            <p:cNvSpPr/>
            <p:nvPr/>
          </p:nvSpPr>
          <p:spPr>
            <a:xfrm>
              <a:off x="664918" y="106383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25" name="pl306">
              <a:extLst>
                <a:ext uri="{FF2B5EF4-FFF2-40B4-BE49-F238E27FC236}">
                  <a16:creationId xmlns:a16="http://schemas.microsoft.com/office/drawing/2014/main" id="{A4D3AA0E-8D07-4258-BA4C-505376981001}"/>
                </a:ext>
              </a:extLst>
            </p:cNvPr>
            <p:cNvSpPr/>
            <p:nvPr/>
          </p:nvSpPr>
          <p:spPr>
            <a:xfrm>
              <a:off x="664918" y="401619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26" name="pl307">
              <a:extLst>
                <a:ext uri="{FF2B5EF4-FFF2-40B4-BE49-F238E27FC236}">
                  <a16:creationId xmlns:a16="http://schemas.microsoft.com/office/drawing/2014/main" id="{98E9307B-6E1F-4776-9627-08541D49FF32}"/>
                </a:ext>
              </a:extLst>
            </p:cNvPr>
            <p:cNvSpPr/>
            <p:nvPr/>
          </p:nvSpPr>
          <p:spPr>
            <a:xfrm>
              <a:off x="664918" y="401619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0"/>
                  </a:moveTo>
                  <a:lnTo>
                    <a:pt x="96608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27" name="pl308">
              <a:extLst>
                <a:ext uri="{FF2B5EF4-FFF2-40B4-BE49-F238E27FC236}">
                  <a16:creationId xmlns:a16="http://schemas.microsoft.com/office/drawing/2014/main" id="{01F4AF81-F116-4468-9D30-2990722EDD1F}"/>
                </a:ext>
              </a:extLst>
            </p:cNvPr>
            <p:cNvSpPr/>
            <p:nvPr/>
          </p:nvSpPr>
          <p:spPr>
            <a:xfrm>
              <a:off x="664918" y="1726047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0"/>
                  </a:moveTo>
                  <a:lnTo>
                    <a:pt x="966082" y="441475"/>
                  </a:lnTo>
                  <a:lnTo>
                    <a:pt x="1932164" y="882951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28" name="pl309">
              <a:extLst>
                <a:ext uri="{FF2B5EF4-FFF2-40B4-BE49-F238E27FC236}">
                  <a16:creationId xmlns:a16="http://schemas.microsoft.com/office/drawing/2014/main" id="{032F715D-1F0E-4E8A-B088-44022CB7ED59}"/>
                </a:ext>
              </a:extLst>
            </p:cNvPr>
            <p:cNvSpPr/>
            <p:nvPr/>
          </p:nvSpPr>
          <p:spPr>
            <a:xfrm>
              <a:off x="664918" y="150530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29" name="pl310">
              <a:extLst>
                <a:ext uri="{FF2B5EF4-FFF2-40B4-BE49-F238E27FC236}">
                  <a16:creationId xmlns:a16="http://schemas.microsoft.com/office/drawing/2014/main" id="{F1A11C7A-2C42-434F-ABED-98C0852C009F}"/>
                </a:ext>
              </a:extLst>
            </p:cNvPr>
            <p:cNvSpPr/>
            <p:nvPr/>
          </p:nvSpPr>
          <p:spPr>
            <a:xfrm>
              <a:off x="664918" y="40161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30" name="pl311">
              <a:extLst>
                <a:ext uri="{FF2B5EF4-FFF2-40B4-BE49-F238E27FC236}">
                  <a16:creationId xmlns:a16="http://schemas.microsoft.com/office/drawing/2014/main" id="{18ABF445-F457-4D07-880A-804ABDB37CF4}"/>
                </a:ext>
              </a:extLst>
            </p:cNvPr>
            <p:cNvSpPr/>
            <p:nvPr/>
          </p:nvSpPr>
          <p:spPr>
            <a:xfrm>
              <a:off x="664918" y="1063833"/>
              <a:ext cx="1932164" cy="1545165"/>
            </a:xfrm>
            <a:custGeom>
              <a:avLst/>
              <a:gdLst/>
              <a:ahLst/>
              <a:cxnLst/>
              <a:rect l="0" t="0" r="0" b="0"/>
              <a:pathLst>
                <a:path w="1932164" h="1545165">
                  <a:moveTo>
                    <a:pt x="0" y="0"/>
                  </a:moveTo>
                  <a:lnTo>
                    <a:pt x="966082" y="1545165"/>
                  </a:lnTo>
                  <a:lnTo>
                    <a:pt x="966082" y="1545165"/>
                  </a:lnTo>
                  <a:lnTo>
                    <a:pt x="966082" y="1103689"/>
                  </a:lnTo>
                  <a:lnTo>
                    <a:pt x="966082" y="1103689"/>
                  </a:lnTo>
                  <a:lnTo>
                    <a:pt x="1932164" y="441475"/>
                  </a:lnTo>
                  <a:lnTo>
                    <a:pt x="1932164" y="441475"/>
                  </a:lnTo>
                  <a:lnTo>
                    <a:pt x="1932164" y="662213"/>
                  </a:lnTo>
                  <a:lnTo>
                    <a:pt x="1932164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31" name="pl312">
              <a:extLst>
                <a:ext uri="{FF2B5EF4-FFF2-40B4-BE49-F238E27FC236}">
                  <a16:creationId xmlns:a16="http://schemas.microsoft.com/office/drawing/2014/main" id="{232FE2B7-36C8-4E7B-8522-8852C633AAFC}"/>
                </a:ext>
              </a:extLst>
            </p:cNvPr>
            <p:cNvSpPr/>
            <p:nvPr/>
          </p:nvSpPr>
          <p:spPr>
            <a:xfrm>
              <a:off x="664918" y="843095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0"/>
                  </a:moveTo>
                  <a:lnTo>
                    <a:pt x="966082" y="441475"/>
                  </a:lnTo>
                  <a:lnTo>
                    <a:pt x="1932164" y="1103689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32" name="pl313">
              <a:extLst>
                <a:ext uri="{FF2B5EF4-FFF2-40B4-BE49-F238E27FC236}">
                  <a16:creationId xmlns:a16="http://schemas.microsoft.com/office/drawing/2014/main" id="{3D7AEE34-AE3A-4CEC-94C6-3192BAF868FD}"/>
                </a:ext>
              </a:extLst>
            </p:cNvPr>
            <p:cNvSpPr/>
            <p:nvPr/>
          </p:nvSpPr>
          <p:spPr>
            <a:xfrm>
              <a:off x="664918" y="194678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33" name="pl314">
              <a:extLst>
                <a:ext uri="{FF2B5EF4-FFF2-40B4-BE49-F238E27FC236}">
                  <a16:creationId xmlns:a16="http://schemas.microsoft.com/office/drawing/2014/main" id="{59FF6EC5-A4A8-4AAD-8C3E-7CBF0A59679E}"/>
                </a:ext>
              </a:extLst>
            </p:cNvPr>
            <p:cNvSpPr/>
            <p:nvPr/>
          </p:nvSpPr>
          <p:spPr>
            <a:xfrm>
              <a:off x="664918" y="401619"/>
              <a:ext cx="2898247" cy="1765903"/>
            </a:xfrm>
            <a:custGeom>
              <a:avLst/>
              <a:gdLst/>
              <a:ahLst/>
              <a:cxnLst/>
              <a:rect l="0" t="0" r="0" b="0"/>
              <a:pathLst>
                <a:path w="2898247" h="1765903">
                  <a:moveTo>
                    <a:pt x="0" y="0"/>
                  </a:moveTo>
                  <a:lnTo>
                    <a:pt x="966082" y="662213"/>
                  </a:lnTo>
                  <a:lnTo>
                    <a:pt x="1932164" y="1765903"/>
                  </a:lnTo>
                  <a:lnTo>
                    <a:pt x="289824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34" name="pl315">
              <a:extLst>
                <a:ext uri="{FF2B5EF4-FFF2-40B4-BE49-F238E27FC236}">
                  <a16:creationId xmlns:a16="http://schemas.microsoft.com/office/drawing/2014/main" id="{2AEEA907-443E-4209-A7EB-3305316B8DBA}"/>
                </a:ext>
              </a:extLst>
            </p:cNvPr>
            <p:cNvSpPr/>
            <p:nvPr/>
          </p:nvSpPr>
          <p:spPr>
            <a:xfrm>
              <a:off x="664918" y="194678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220737"/>
                  </a:moveTo>
                  <a:lnTo>
                    <a:pt x="966082" y="662213"/>
                  </a:lnTo>
                  <a:lnTo>
                    <a:pt x="1932164" y="662213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35" name="pl316">
              <a:extLst>
                <a:ext uri="{FF2B5EF4-FFF2-40B4-BE49-F238E27FC236}">
                  <a16:creationId xmlns:a16="http://schemas.microsoft.com/office/drawing/2014/main" id="{E3CC2494-749F-49E4-9657-FD6D71C9FE94}"/>
                </a:ext>
              </a:extLst>
            </p:cNvPr>
            <p:cNvSpPr/>
            <p:nvPr/>
          </p:nvSpPr>
          <p:spPr>
            <a:xfrm>
              <a:off x="664918" y="1505309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0"/>
                  </a:moveTo>
                  <a:lnTo>
                    <a:pt x="966082" y="220737"/>
                  </a:lnTo>
                  <a:lnTo>
                    <a:pt x="1932164" y="441475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36" name="pl317">
              <a:extLst>
                <a:ext uri="{FF2B5EF4-FFF2-40B4-BE49-F238E27FC236}">
                  <a16:creationId xmlns:a16="http://schemas.microsoft.com/office/drawing/2014/main" id="{401DD21B-281E-48DE-9DB8-92394851B858}"/>
                </a:ext>
              </a:extLst>
            </p:cNvPr>
            <p:cNvSpPr/>
            <p:nvPr/>
          </p:nvSpPr>
          <p:spPr>
            <a:xfrm>
              <a:off x="664918" y="194678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37" name="pl318">
              <a:extLst>
                <a:ext uri="{FF2B5EF4-FFF2-40B4-BE49-F238E27FC236}">
                  <a16:creationId xmlns:a16="http://schemas.microsoft.com/office/drawing/2014/main" id="{131E234A-1C91-4C5C-8D7E-2506C0F853F4}"/>
                </a:ext>
              </a:extLst>
            </p:cNvPr>
            <p:cNvSpPr/>
            <p:nvPr/>
          </p:nvSpPr>
          <p:spPr>
            <a:xfrm>
              <a:off x="664918" y="2388261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220737"/>
                  </a:moveTo>
                  <a:lnTo>
                    <a:pt x="966082" y="220737"/>
                  </a:lnTo>
                  <a:lnTo>
                    <a:pt x="1932164" y="22073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38" name="pl319">
              <a:extLst>
                <a:ext uri="{FF2B5EF4-FFF2-40B4-BE49-F238E27FC236}">
                  <a16:creationId xmlns:a16="http://schemas.microsoft.com/office/drawing/2014/main" id="{72208156-1491-466E-8EF6-60CD47FD3F21}"/>
                </a:ext>
              </a:extLst>
            </p:cNvPr>
            <p:cNvSpPr/>
            <p:nvPr/>
          </p:nvSpPr>
          <p:spPr>
            <a:xfrm>
              <a:off x="664918" y="2608999"/>
              <a:ext cx="2898247" cy="0"/>
            </a:xfrm>
            <a:custGeom>
              <a:avLst/>
              <a:gdLst/>
              <a:ahLst/>
              <a:cxnLst/>
              <a:rect l="0" t="0" r="0" b="0"/>
              <a:pathLst>
                <a:path w="2898247">
                  <a:moveTo>
                    <a:pt x="0" y="0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39" name="pl320">
              <a:extLst>
                <a:ext uri="{FF2B5EF4-FFF2-40B4-BE49-F238E27FC236}">
                  <a16:creationId xmlns:a16="http://schemas.microsoft.com/office/drawing/2014/main" id="{5CBF1CC5-4BC4-4F0C-AFDD-7C1A2B8603DA}"/>
                </a:ext>
              </a:extLst>
            </p:cNvPr>
            <p:cNvSpPr/>
            <p:nvPr/>
          </p:nvSpPr>
          <p:spPr>
            <a:xfrm>
              <a:off x="664918" y="2167523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0"/>
                  </a:moveTo>
                  <a:lnTo>
                    <a:pt x="966082" y="220737"/>
                  </a:lnTo>
                  <a:lnTo>
                    <a:pt x="1932164" y="441475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40" name="pl321">
              <a:extLst>
                <a:ext uri="{FF2B5EF4-FFF2-40B4-BE49-F238E27FC236}">
                  <a16:creationId xmlns:a16="http://schemas.microsoft.com/office/drawing/2014/main" id="{C1463F16-F4D2-49A4-86C5-62AD26B23163}"/>
                </a:ext>
              </a:extLst>
            </p:cNvPr>
            <p:cNvSpPr/>
            <p:nvPr/>
          </p:nvSpPr>
          <p:spPr>
            <a:xfrm>
              <a:off x="664918" y="1284571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41" name="pl322">
              <a:extLst>
                <a:ext uri="{FF2B5EF4-FFF2-40B4-BE49-F238E27FC236}">
                  <a16:creationId xmlns:a16="http://schemas.microsoft.com/office/drawing/2014/main" id="{E8A815CA-31BB-42F8-9E22-742063603EBE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882951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42" name="pl323">
              <a:extLst>
                <a:ext uri="{FF2B5EF4-FFF2-40B4-BE49-F238E27FC236}">
                  <a16:creationId xmlns:a16="http://schemas.microsoft.com/office/drawing/2014/main" id="{A375D1E9-F72A-4FE3-B797-1B9D63AAB25D}"/>
                </a:ext>
              </a:extLst>
            </p:cNvPr>
            <p:cNvSpPr/>
            <p:nvPr/>
          </p:nvSpPr>
          <p:spPr>
            <a:xfrm>
              <a:off x="664918" y="2167523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441475"/>
                  </a:moveTo>
                  <a:lnTo>
                    <a:pt x="966082" y="441475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43" name="pl324">
              <a:extLst>
                <a:ext uri="{FF2B5EF4-FFF2-40B4-BE49-F238E27FC236}">
                  <a16:creationId xmlns:a16="http://schemas.microsoft.com/office/drawing/2014/main" id="{3EE7B4EE-BE37-42E6-B370-F28501E8FF8F}"/>
                </a:ext>
              </a:extLst>
            </p:cNvPr>
            <p:cNvSpPr/>
            <p:nvPr/>
          </p:nvSpPr>
          <p:spPr>
            <a:xfrm>
              <a:off x="664918" y="2388261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220737"/>
                  </a:moveTo>
                  <a:lnTo>
                    <a:pt x="966082" y="220737"/>
                  </a:lnTo>
                  <a:lnTo>
                    <a:pt x="1932164" y="22073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44" name="pl325">
              <a:extLst>
                <a:ext uri="{FF2B5EF4-FFF2-40B4-BE49-F238E27FC236}">
                  <a16:creationId xmlns:a16="http://schemas.microsoft.com/office/drawing/2014/main" id="{091707A6-4972-4FF2-B661-793F1A78B56B}"/>
                </a:ext>
              </a:extLst>
            </p:cNvPr>
            <p:cNvSpPr/>
            <p:nvPr/>
          </p:nvSpPr>
          <p:spPr>
            <a:xfrm>
              <a:off x="664918" y="238826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45" name="pl326">
              <a:extLst>
                <a:ext uri="{FF2B5EF4-FFF2-40B4-BE49-F238E27FC236}">
                  <a16:creationId xmlns:a16="http://schemas.microsoft.com/office/drawing/2014/main" id="{B4E89EE2-1F9E-4D29-960C-53D014A22E4D}"/>
                </a:ext>
              </a:extLst>
            </p:cNvPr>
            <p:cNvSpPr/>
            <p:nvPr/>
          </p:nvSpPr>
          <p:spPr>
            <a:xfrm>
              <a:off x="664918" y="2167523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220737"/>
                  </a:moveTo>
                  <a:lnTo>
                    <a:pt x="966082" y="441475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46" name="pl327">
              <a:extLst>
                <a:ext uri="{FF2B5EF4-FFF2-40B4-BE49-F238E27FC236}">
                  <a16:creationId xmlns:a16="http://schemas.microsoft.com/office/drawing/2014/main" id="{817FFA42-01E1-4F8D-9B5E-AFA6EECA5945}"/>
                </a:ext>
              </a:extLst>
            </p:cNvPr>
            <p:cNvSpPr/>
            <p:nvPr/>
          </p:nvSpPr>
          <p:spPr>
            <a:xfrm>
              <a:off x="664918" y="194678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220737"/>
                  </a:moveTo>
                  <a:lnTo>
                    <a:pt x="966082" y="662213"/>
                  </a:lnTo>
                  <a:lnTo>
                    <a:pt x="1932164" y="662213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47" name="pl328">
              <a:extLst>
                <a:ext uri="{FF2B5EF4-FFF2-40B4-BE49-F238E27FC236}">
                  <a16:creationId xmlns:a16="http://schemas.microsoft.com/office/drawing/2014/main" id="{3CD464BA-BD14-427A-8F9C-1647C9FAB40E}"/>
                </a:ext>
              </a:extLst>
            </p:cNvPr>
            <p:cNvSpPr/>
            <p:nvPr/>
          </p:nvSpPr>
          <p:spPr>
            <a:xfrm>
              <a:off x="664918" y="1063833"/>
              <a:ext cx="2898247" cy="1545165"/>
            </a:xfrm>
            <a:custGeom>
              <a:avLst/>
              <a:gdLst/>
              <a:ahLst/>
              <a:cxnLst/>
              <a:rect l="0" t="0" r="0" b="0"/>
              <a:pathLst>
                <a:path w="2898247" h="1545165">
                  <a:moveTo>
                    <a:pt x="0" y="0"/>
                  </a:moveTo>
                  <a:lnTo>
                    <a:pt x="966082" y="1545165"/>
                  </a:lnTo>
                  <a:lnTo>
                    <a:pt x="1932164" y="220737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48" name="pl329">
              <a:extLst>
                <a:ext uri="{FF2B5EF4-FFF2-40B4-BE49-F238E27FC236}">
                  <a16:creationId xmlns:a16="http://schemas.microsoft.com/office/drawing/2014/main" id="{F53F0F96-0148-4719-B281-E3EBD8EE0968}"/>
                </a:ext>
              </a:extLst>
            </p:cNvPr>
            <p:cNvSpPr/>
            <p:nvPr/>
          </p:nvSpPr>
          <p:spPr>
            <a:xfrm>
              <a:off x="664918" y="401619"/>
              <a:ext cx="1932164" cy="1103689"/>
            </a:xfrm>
            <a:custGeom>
              <a:avLst/>
              <a:gdLst/>
              <a:ahLst/>
              <a:cxnLst/>
              <a:rect l="0" t="0" r="0" b="0"/>
              <a:pathLst>
                <a:path w="1932164" h="1103689">
                  <a:moveTo>
                    <a:pt x="0" y="1103689"/>
                  </a:moveTo>
                  <a:lnTo>
                    <a:pt x="966082" y="0"/>
                  </a:lnTo>
                  <a:lnTo>
                    <a:pt x="1932164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49" name="pl330">
              <a:extLst>
                <a:ext uri="{FF2B5EF4-FFF2-40B4-BE49-F238E27FC236}">
                  <a16:creationId xmlns:a16="http://schemas.microsoft.com/office/drawing/2014/main" id="{0AED5839-7491-40F6-B5BC-DF69AEEE9EB8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0"/>
                  </a:moveTo>
                  <a:lnTo>
                    <a:pt x="966082" y="1103689"/>
                  </a:lnTo>
                  <a:lnTo>
                    <a:pt x="1932164" y="1103689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50" name="pl331">
              <a:extLst>
                <a:ext uri="{FF2B5EF4-FFF2-40B4-BE49-F238E27FC236}">
                  <a16:creationId xmlns:a16="http://schemas.microsoft.com/office/drawing/2014/main" id="{A242D969-3E17-4B1B-80B5-5D3E4547B034}"/>
                </a:ext>
              </a:extLst>
            </p:cNvPr>
            <p:cNvSpPr/>
            <p:nvPr/>
          </p:nvSpPr>
          <p:spPr>
            <a:xfrm>
              <a:off x="664918" y="1284571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662213"/>
                  </a:moveTo>
                  <a:lnTo>
                    <a:pt x="966082" y="882951"/>
                  </a:lnTo>
                  <a:lnTo>
                    <a:pt x="1932164" y="882951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51" name="pl332">
              <a:extLst>
                <a:ext uri="{FF2B5EF4-FFF2-40B4-BE49-F238E27FC236}">
                  <a16:creationId xmlns:a16="http://schemas.microsoft.com/office/drawing/2014/main" id="{577DD14E-3CD9-4786-99B5-9535A1A17453}"/>
                </a:ext>
              </a:extLst>
            </p:cNvPr>
            <p:cNvSpPr/>
            <p:nvPr/>
          </p:nvSpPr>
          <p:spPr>
            <a:xfrm>
              <a:off x="664918" y="1284571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0"/>
                  </a:moveTo>
                  <a:lnTo>
                    <a:pt x="966082" y="1324427"/>
                  </a:lnTo>
                  <a:lnTo>
                    <a:pt x="1932164" y="1324427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52" name="pl333">
              <a:extLst>
                <a:ext uri="{FF2B5EF4-FFF2-40B4-BE49-F238E27FC236}">
                  <a16:creationId xmlns:a16="http://schemas.microsoft.com/office/drawing/2014/main" id="{E760A090-979A-4626-9A5C-1CDA0B371604}"/>
                </a:ext>
              </a:extLst>
            </p:cNvPr>
            <p:cNvSpPr/>
            <p:nvPr/>
          </p:nvSpPr>
          <p:spPr>
            <a:xfrm>
              <a:off x="664918" y="1284571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220737"/>
                  </a:moveTo>
                  <a:lnTo>
                    <a:pt x="966082" y="882951"/>
                  </a:lnTo>
                  <a:lnTo>
                    <a:pt x="1932164" y="132442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53" name="pl334">
              <a:extLst>
                <a:ext uri="{FF2B5EF4-FFF2-40B4-BE49-F238E27FC236}">
                  <a16:creationId xmlns:a16="http://schemas.microsoft.com/office/drawing/2014/main" id="{8D89A147-F90D-4107-8EF7-1B863A388A7B}"/>
                </a:ext>
              </a:extLst>
            </p:cNvPr>
            <p:cNvSpPr/>
            <p:nvPr/>
          </p:nvSpPr>
          <p:spPr>
            <a:xfrm>
              <a:off x="664918" y="622357"/>
              <a:ext cx="2898247" cy="1765903"/>
            </a:xfrm>
            <a:custGeom>
              <a:avLst/>
              <a:gdLst/>
              <a:ahLst/>
              <a:cxnLst/>
              <a:rect l="0" t="0" r="0" b="0"/>
              <a:pathLst>
                <a:path w="2898247" h="1765903">
                  <a:moveTo>
                    <a:pt x="0" y="0"/>
                  </a:moveTo>
                  <a:lnTo>
                    <a:pt x="966082" y="1545165"/>
                  </a:lnTo>
                  <a:lnTo>
                    <a:pt x="1932164" y="1324427"/>
                  </a:lnTo>
                  <a:lnTo>
                    <a:pt x="2898247" y="176590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54" name="pl335">
              <a:extLst>
                <a:ext uri="{FF2B5EF4-FFF2-40B4-BE49-F238E27FC236}">
                  <a16:creationId xmlns:a16="http://schemas.microsoft.com/office/drawing/2014/main" id="{6D3B4A4B-68CE-41D8-9D82-AC8DEDD3EBA4}"/>
                </a:ext>
              </a:extLst>
            </p:cNvPr>
            <p:cNvSpPr/>
            <p:nvPr/>
          </p:nvSpPr>
          <p:spPr>
            <a:xfrm>
              <a:off x="664918" y="1726047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55" name="pl336">
              <a:extLst>
                <a:ext uri="{FF2B5EF4-FFF2-40B4-BE49-F238E27FC236}">
                  <a16:creationId xmlns:a16="http://schemas.microsoft.com/office/drawing/2014/main" id="{800419BB-0717-419D-A197-86D9F54FE4A6}"/>
                </a:ext>
              </a:extLst>
            </p:cNvPr>
            <p:cNvSpPr/>
            <p:nvPr/>
          </p:nvSpPr>
          <p:spPr>
            <a:xfrm>
              <a:off x="664918" y="401619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441475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56" name="pl337">
              <a:extLst>
                <a:ext uri="{FF2B5EF4-FFF2-40B4-BE49-F238E27FC236}">
                  <a16:creationId xmlns:a16="http://schemas.microsoft.com/office/drawing/2014/main" id="{A0F9D378-C4E3-42EB-9FC8-C3C96FAA2134}"/>
                </a:ext>
              </a:extLst>
            </p:cNvPr>
            <p:cNvSpPr/>
            <p:nvPr/>
          </p:nvSpPr>
          <p:spPr>
            <a:xfrm>
              <a:off x="664918" y="622357"/>
              <a:ext cx="966082" cy="1103689"/>
            </a:xfrm>
            <a:custGeom>
              <a:avLst/>
              <a:gdLst/>
              <a:ahLst/>
              <a:cxnLst/>
              <a:rect l="0" t="0" r="0" b="0"/>
              <a:pathLst>
                <a:path w="966082" h="1103689">
                  <a:moveTo>
                    <a:pt x="0" y="0"/>
                  </a:moveTo>
                  <a:lnTo>
                    <a:pt x="96608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57" name="pl338">
              <a:extLst>
                <a:ext uri="{FF2B5EF4-FFF2-40B4-BE49-F238E27FC236}">
                  <a16:creationId xmlns:a16="http://schemas.microsoft.com/office/drawing/2014/main" id="{DC7BB3D6-1180-49C1-ADAE-4FEECDBC418A}"/>
                </a:ext>
              </a:extLst>
            </p:cNvPr>
            <p:cNvSpPr/>
            <p:nvPr/>
          </p:nvSpPr>
          <p:spPr>
            <a:xfrm>
              <a:off x="664918" y="401619"/>
              <a:ext cx="966082" cy="1103689"/>
            </a:xfrm>
            <a:custGeom>
              <a:avLst/>
              <a:gdLst/>
              <a:ahLst/>
              <a:cxnLst/>
              <a:rect l="0" t="0" r="0" b="0"/>
              <a:pathLst>
                <a:path w="966082" h="1103689">
                  <a:moveTo>
                    <a:pt x="0" y="0"/>
                  </a:moveTo>
                  <a:lnTo>
                    <a:pt x="96608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58" name="pl339">
              <a:extLst>
                <a:ext uri="{FF2B5EF4-FFF2-40B4-BE49-F238E27FC236}">
                  <a16:creationId xmlns:a16="http://schemas.microsoft.com/office/drawing/2014/main" id="{F5335B60-FB2C-4E69-AC05-B6A148E49FD1}"/>
                </a:ext>
              </a:extLst>
            </p:cNvPr>
            <p:cNvSpPr/>
            <p:nvPr/>
          </p:nvSpPr>
          <p:spPr>
            <a:xfrm>
              <a:off x="664918" y="62235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59" name="pl340">
              <a:extLst>
                <a:ext uri="{FF2B5EF4-FFF2-40B4-BE49-F238E27FC236}">
                  <a16:creationId xmlns:a16="http://schemas.microsoft.com/office/drawing/2014/main" id="{F982E360-AF5C-451D-90E0-4176202AE3D4}"/>
                </a:ext>
              </a:extLst>
            </p:cNvPr>
            <p:cNvSpPr/>
            <p:nvPr/>
          </p:nvSpPr>
          <p:spPr>
            <a:xfrm>
              <a:off x="664918" y="401619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60" name="pl341">
              <a:extLst>
                <a:ext uri="{FF2B5EF4-FFF2-40B4-BE49-F238E27FC236}">
                  <a16:creationId xmlns:a16="http://schemas.microsoft.com/office/drawing/2014/main" id="{3A2C2F33-D826-48F2-8C27-A442354385FD}"/>
                </a:ext>
              </a:extLst>
            </p:cNvPr>
            <p:cNvSpPr/>
            <p:nvPr/>
          </p:nvSpPr>
          <p:spPr>
            <a:xfrm>
              <a:off x="664918" y="1063833"/>
              <a:ext cx="1932164" cy="662213"/>
            </a:xfrm>
            <a:custGeom>
              <a:avLst/>
              <a:gdLst/>
              <a:ahLst/>
              <a:cxnLst/>
              <a:rect l="0" t="0" r="0" b="0"/>
              <a:pathLst>
                <a:path w="1932164" h="662213">
                  <a:moveTo>
                    <a:pt x="0" y="220737"/>
                  </a:moveTo>
                  <a:lnTo>
                    <a:pt x="966082" y="0"/>
                  </a:lnTo>
                  <a:lnTo>
                    <a:pt x="1932164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61" name="pl342">
              <a:extLst>
                <a:ext uri="{FF2B5EF4-FFF2-40B4-BE49-F238E27FC236}">
                  <a16:creationId xmlns:a16="http://schemas.microsoft.com/office/drawing/2014/main" id="{7452FC98-D553-4CFF-AD6A-1E425885D103}"/>
                </a:ext>
              </a:extLst>
            </p:cNvPr>
            <p:cNvSpPr/>
            <p:nvPr/>
          </p:nvSpPr>
          <p:spPr>
            <a:xfrm>
              <a:off x="664918" y="1063833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62" name="pl343">
              <a:extLst>
                <a:ext uri="{FF2B5EF4-FFF2-40B4-BE49-F238E27FC236}">
                  <a16:creationId xmlns:a16="http://schemas.microsoft.com/office/drawing/2014/main" id="{8D0E8567-F3D5-4A1A-96DC-6D48F98940C9}"/>
                </a:ext>
              </a:extLst>
            </p:cNvPr>
            <p:cNvSpPr/>
            <p:nvPr/>
          </p:nvSpPr>
          <p:spPr>
            <a:xfrm>
              <a:off x="664918" y="401619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0"/>
                  </a:moveTo>
                  <a:lnTo>
                    <a:pt x="966082" y="220737"/>
                  </a:lnTo>
                  <a:lnTo>
                    <a:pt x="1932164" y="1324427"/>
                  </a:lnTo>
                  <a:lnTo>
                    <a:pt x="289824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63" name="pl344">
              <a:extLst>
                <a:ext uri="{FF2B5EF4-FFF2-40B4-BE49-F238E27FC236}">
                  <a16:creationId xmlns:a16="http://schemas.microsoft.com/office/drawing/2014/main" id="{438BD77C-3976-43CC-9C0A-006542239A45}"/>
                </a:ext>
              </a:extLst>
            </p:cNvPr>
            <p:cNvSpPr/>
            <p:nvPr/>
          </p:nvSpPr>
          <p:spPr>
            <a:xfrm>
              <a:off x="664918" y="843095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662213"/>
                  </a:moveTo>
                  <a:lnTo>
                    <a:pt x="966082" y="441475"/>
                  </a:lnTo>
                  <a:lnTo>
                    <a:pt x="1932164" y="0"/>
                  </a:lnTo>
                  <a:lnTo>
                    <a:pt x="289824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64" name="pl345">
              <a:extLst>
                <a:ext uri="{FF2B5EF4-FFF2-40B4-BE49-F238E27FC236}">
                  <a16:creationId xmlns:a16="http://schemas.microsoft.com/office/drawing/2014/main" id="{F241C380-6AFB-4ED5-ADC5-596BAC30AE94}"/>
                </a:ext>
              </a:extLst>
            </p:cNvPr>
            <p:cNvSpPr/>
            <p:nvPr/>
          </p:nvSpPr>
          <p:spPr>
            <a:xfrm>
              <a:off x="664918" y="401619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882951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65" name="pl346">
              <a:extLst>
                <a:ext uri="{FF2B5EF4-FFF2-40B4-BE49-F238E27FC236}">
                  <a16:creationId xmlns:a16="http://schemas.microsoft.com/office/drawing/2014/main" id="{8152BBBF-C885-46B8-BF28-0E2ED971ABDC}"/>
                </a:ext>
              </a:extLst>
            </p:cNvPr>
            <p:cNvSpPr/>
            <p:nvPr/>
          </p:nvSpPr>
          <p:spPr>
            <a:xfrm>
              <a:off x="664918" y="150530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662213"/>
                  </a:moveTo>
                  <a:lnTo>
                    <a:pt x="966082" y="441475"/>
                  </a:lnTo>
                  <a:lnTo>
                    <a:pt x="1932164" y="441475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66" name="pl347">
              <a:extLst>
                <a:ext uri="{FF2B5EF4-FFF2-40B4-BE49-F238E27FC236}">
                  <a16:creationId xmlns:a16="http://schemas.microsoft.com/office/drawing/2014/main" id="{0FF59FB8-179F-496B-90EC-FA946EA63840}"/>
                </a:ext>
              </a:extLst>
            </p:cNvPr>
            <p:cNvSpPr/>
            <p:nvPr/>
          </p:nvSpPr>
          <p:spPr>
            <a:xfrm>
              <a:off x="664918" y="150530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441475"/>
                  </a:moveTo>
                  <a:lnTo>
                    <a:pt x="966082" y="441475"/>
                  </a:lnTo>
                  <a:lnTo>
                    <a:pt x="1932164" y="662213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67" name="pl348">
              <a:extLst>
                <a:ext uri="{FF2B5EF4-FFF2-40B4-BE49-F238E27FC236}">
                  <a16:creationId xmlns:a16="http://schemas.microsoft.com/office/drawing/2014/main" id="{A86242F8-53C4-4E9E-8000-C5DBDBF0803F}"/>
                </a:ext>
              </a:extLst>
            </p:cNvPr>
            <p:cNvSpPr/>
            <p:nvPr/>
          </p:nvSpPr>
          <p:spPr>
            <a:xfrm>
              <a:off x="664918" y="401619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882951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68" name="pl349">
              <a:extLst>
                <a:ext uri="{FF2B5EF4-FFF2-40B4-BE49-F238E27FC236}">
                  <a16:creationId xmlns:a16="http://schemas.microsoft.com/office/drawing/2014/main" id="{365F1808-C723-4AFD-9A8F-0EBCCC31FF55}"/>
                </a:ext>
              </a:extLst>
            </p:cNvPr>
            <p:cNvSpPr/>
            <p:nvPr/>
          </p:nvSpPr>
          <p:spPr>
            <a:xfrm>
              <a:off x="664918" y="1284571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220737"/>
                  </a:moveTo>
                  <a:lnTo>
                    <a:pt x="966082" y="882951"/>
                  </a:lnTo>
                  <a:lnTo>
                    <a:pt x="1932164" y="22073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69" name="pl350">
              <a:extLst>
                <a:ext uri="{FF2B5EF4-FFF2-40B4-BE49-F238E27FC236}">
                  <a16:creationId xmlns:a16="http://schemas.microsoft.com/office/drawing/2014/main" id="{1FCA4BD0-0D65-479A-949D-9382C2E2F5FE}"/>
                </a:ext>
              </a:extLst>
            </p:cNvPr>
            <p:cNvSpPr/>
            <p:nvPr/>
          </p:nvSpPr>
          <p:spPr>
            <a:xfrm>
              <a:off x="664918" y="1063833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70" name="pl351">
              <a:extLst>
                <a:ext uri="{FF2B5EF4-FFF2-40B4-BE49-F238E27FC236}">
                  <a16:creationId xmlns:a16="http://schemas.microsoft.com/office/drawing/2014/main" id="{490F7233-3D0F-462A-8E13-96E353F02EB2}"/>
                </a:ext>
              </a:extLst>
            </p:cNvPr>
            <p:cNvSpPr/>
            <p:nvPr/>
          </p:nvSpPr>
          <p:spPr>
            <a:xfrm>
              <a:off x="664918" y="1726047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0"/>
                  </a:moveTo>
                  <a:lnTo>
                    <a:pt x="966082" y="882951"/>
                  </a:lnTo>
                  <a:lnTo>
                    <a:pt x="1932164" y="220737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71" name="pl352">
              <a:extLst>
                <a:ext uri="{FF2B5EF4-FFF2-40B4-BE49-F238E27FC236}">
                  <a16:creationId xmlns:a16="http://schemas.microsoft.com/office/drawing/2014/main" id="{EC9E61E9-1458-4DDF-B1A5-8C4B5D20B01A}"/>
                </a:ext>
              </a:extLst>
            </p:cNvPr>
            <p:cNvSpPr/>
            <p:nvPr/>
          </p:nvSpPr>
          <p:spPr>
            <a:xfrm>
              <a:off x="664918" y="40161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441475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72" name="pl353">
              <a:extLst>
                <a:ext uri="{FF2B5EF4-FFF2-40B4-BE49-F238E27FC236}">
                  <a16:creationId xmlns:a16="http://schemas.microsoft.com/office/drawing/2014/main" id="{3A7FFEC7-A8CB-4289-93FE-C1A04952DDE2}"/>
                </a:ext>
              </a:extLst>
            </p:cNvPr>
            <p:cNvSpPr/>
            <p:nvPr/>
          </p:nvSpPr>
          <p:spPr>
            <a:xfrm>
              <a:off x="664918" y="622357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0"/>
                  </a:moveTo>
                  <a:lnTo>
                    <a:pt x="966082" y="0"/>
                  </a:lnTo>
                  <a:lnTo>
                    <a:pt x="1932164" y="882951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73" name="pl354">
              <a:extLst>
                <a:ext uri="{FF2B5EF4-FFF2-40B4-BE49-F238E27FC236}">
                  <a16:creationId xmlns:a16="http://schemas.microsoft.com/office/drawing/2014/main" id="{1F75ED30-9C23-4937-B423-D797036E4922}"/>
                </a:ext>
              </a:extLst>
            </p:cNvPr>
            <p:cNvSpPr/>
            <p:nvPr/>
          </p:nvSpPr>
          <p:spPr>
            <a:xfrm>
              <a:off x="664918" y="843095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1103689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74" name="pl355">
              <a:extLst>
                <a:ext uri="{FF2B5EF4-FFF2-40B4-BE49-F238E27FC236}">
                  <a16:creationId xmlns:a16="http://schemas.microsoft.com/office/drawing/2014/main" id="{64BD0FF5-4237-46A2-A3C1-E842B77DAD72}"/>
                </a:ext>
              </a:extLst>
            </p:cNvPr>
            <p:cNvSpPr/>
            <p:nvPr/>
          </p:nvSpPr>
          <p:spPr>
            <a:xfrm>
              <a:off x="664918" y="194678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75" name="pl356">
              <a:extLst>
                <a:ext uri="{FF2B5EF4-FFF2-40B4-BE49-F238E27FC236}">
                  <a16:creationId xmlns:a16="http://schemas.microsoft.com/office/drawing/2014/main" id="{64388E0D-DDE8-45B0-AA89-6DC9A6EC0756}"/>
                </a:ext>
              </a:extLst>
            </p:cNvPr>
            <p:cNvSpPr/>
            <p:nvPr/>
          </p:nvSpPr>
          <p:spPr>
            <a:xfrm>
              <a:off x="664918" y="401619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0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76" name="pl357">
              <a:extLst>
                <a:ext uri="{FF2B5EF4-FFF2-40B4-BE49-F238E27FC236}">
                  <a16:creationId xmlns:a16="http://schemas.microsoft.com/office/drawing/2014/main" id="{EBAD200F-D5F4-493C-B4DD-8407D8694FAE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0"/>
                  </a:moveTo>
                  <a:lnTo>
                    <a:pt x="966082" y="882951"/>
                  </a:lnTo>
                  <a:lnTo>
                    <a:pt x="1932164" y="662213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77" name="pl358">
              <a:extLst>
                <a:ext uri="{FF2B5EF4-FFF2-40B4-BE49-F238E27FC236}">
                  <a16:creationId xmlns:a16="http://schemas.microsoft.com/office/drawing/2014/main" id="{BD2BB5A0-D07B-47AC-8636-EF4508D80D8B}"/>
                </a:ext>
              </a:extLst>
            </p:cNvPr>
            <p:cNvSpPr/>
            <p:nvPr/>
          </p:nvSpPr>
          <p:spPr>
            <a:xfrm>
              <a:off x="664918" y="401619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0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78" name="pl359">
              <a:extLst>
                <a:ext uri="{FF2B5EF4-FFF2-40B4-BE49-F238E27FC236}">
                  <a16:creationId xmlns:a16="http://schemas.microsoft.com/office/drawing/2014/main" id="{82FC7ADB-B7DB-4159-B50E-B3FD791F587A}"/>
                </a:ext>
              </a:extLst>
            </p:cNvPr>
            <p:cNvSpPr/>
            <p:nvPr/>
          </p:nvSpPr>
          <p:spPr>
            <a:xfrm>
              <a:off x="664918" y="1284571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441475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79" name="pl360">
              <a:extLst>
                <a:ext uri="{FF2B5EF4-FFF2-40B4-BE49-F238E27FC236}">
                  <a16:creationId xmlns:a16="http://schemas.microsoft.com/office/drawing/2014/main" id="{99DD5FC7-5582-481D-8A36-9C5A6671F310}"/>
                </a:ext>
              </a:extLst>
            </p:cNvPr>
            <p:cNvSpPr/>
            <p:nvPr/>
          </p:nvSpPr>
          <p:spPr>
            <a:xfrm>
              <a:off x="664918" y="622357"/>
              <a:ext cx="2898247" cy="1765903"/>
            </a:xfrm>
            <a:custGeom>
              <a:avLst/>
              <a:gdLst/>
              <a:ahLst/>
              <a:cxnLst/>
              <a:rect l="0" t="0" r="0" b="0"/>
              <a:pathLst>
                <a:path w="2898247" h="1765903">
                  <a:moveTo>
                    <a:pt x="0" y="0"/>
                  </a:moveTo>
                  <a:lnTo>
                    <a:pt x="966082" y="220737"/>
                  </a:lnTo>
                  <a:lnTo>
                    <a:pt x="1932164" y="1765903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80" name="pl361">
              <a:extLst>
                <a:ext uri="{FF2B5EF4-FFF2-40B4-BE49-F238E27FC236}">
                  <a16:creationId xmlns:a16="http://schemas.microsoft.com/office/drawing/2014/main" id="{6B830072-BFBC-45E2-91BF-4919BAC15B30}"/>
                </a:ext>
              </a:extLst>
            </p:cNvPr>
            <p:cNvSpPr/>
            <p:nvPr/>
          </p:nvSpPr>
          <p:spPr>
            <a:xfrm>
              <a:off x="664918" y="1063833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220737"/>
                  </a:moveTo>
                  <a:lnTo>
                    <a:pt x="966082" y="441475"/>
                  </a:lnTo>
                  <a:lnTo>
                    <a:pt x="1932164" y="22073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81" name="pl362">
              <a:extLst>
                <a:ext uri="{FF2B5EF4-FFF2-40B4-BE49-F238E27FC236}">
                  <a16:creationId xmlns:a16="http://schemas.microsoft.com/office/drawing/2014/main" id="{576C4777-A7B8-4777-A675-42EBB971BFC8}"/>
                </a:ext>
              </a:extLst>
            </p:cNvPr>
            <p:cNvSpPr/>
            <p:nvPr/>
          </p:nvSpPr>
          <p:spPr>
            <a:xfrm>
              <a:off x="664918" y="40161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662213"/>
                  </a:moveTo>
                  <a:lnTo>
                    <a:pt x="966082" y="662213"/>
                  </a:lnTo>
                  <a:lnTo>
                    <a:pt x="1932164" y="0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82" name="pl363">
              <a:extLst>
                <a:ext uri="{FF2B5EF4-FFF2-40B4-BE49-F238E27FC236}">
                  <a16:creationId xmlns:a16="http://schemas.microsoft.com/office/drawing/2014/main" id="{37158CC5-B128-450F-8A7E-0FA7845FA25E}"/>
                </a:ext>
              </a:extLst>
            </p:cNvPr>
            <p:cNvSpPr/>
            <p:nvPr/>
          </p:nvSpPr>
          <p:spPr>
            <a:xfrm>
              <a:off x="664918" y="1063833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0"/>
                  </a:moveTo>
                  <a:lnTo>
                    <a:pt x="966082" y="441475"/>
                  </a:lnTo>
                  <a:lnTo>
                    <a:pt x="1932164" y="0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83" name="pl364">
              <a:extLst>
                <a:ext uri="{FF2B5EF4-FFF2-40B4-BE49-F238E27FC236}">
                  <a16:creationId xmlns:a16="http://schemas.microsoft.com/office/drawing/2014/main" id="{57BA7C28-39E5-4662-854F-0EFCEA2E0F13}"/>
                </a:ext>
              </a:extLst>
            </p:cNvPr>
            <p:cNvSpPr/>
            <p:nvPr/>
          </p:nvSpPr>
          <p:spPr>
            <a:xfrm>
              <a:off x="664918" y="843095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662213"/>
                  </a:moveTo>
                  <a:lnTo>
                    <a:pt x="966082" y="882951"/>
                  </a:lnTo>
                  <a:lnTo>
                    <a:pt x="1932164" y="662213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84" name="pl365">
              <a:extLst>
                <a:ext uri="{FF2B5EF4-FFF2-40B4-BE49-F238E27FC236}">
                  <a16:creationId xmlns:a16="http://schemas.microsoft.com/office/drawing/2014/main" id="{415F971B-7023-42DD-B22C-5902D185B6C1}"/>
                </a:ext>
              </a:extLst>
            </p:cNvPr>
            <p:cNvSpPr/>
            <p:nvPr/>
          </p:nvSpPr>
          <p:spPr>
            <a:xfrm>
              <a:off x="664918" y="1946785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0"/>
                  </a:moveTo>
                  <a:lnTo>
                    <a:pt x="966082" y="220737"/>
                  </a:lnTo>
                  <a:lnTo>
                    <a:pt x="1932164" y="22073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85" name="pl366">
              <a:extLst>
                <a:ext uri="{FF2B5EF4-FFF2-40B4-BE49-F238E27FC236}">
                  <a16:creationId xmlns:a16="http://schemas.microsoft.com/office/drawing/2014/main" id="{E90F1D1B-6FF3-49F3-823B-35E92E7BC17C}"/>
                </a:ext>
              </a:extLst>
            </p:cNvPr>
            <p:cNvSpPr/>
            <p:nvPr/>
          </p:nvSpPr>
          <p:spPr>
            <a:xfrm>
              <a:off x="664918" y="843095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220737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86" name="pl367">
              <a:extLst>
                <a:ext uri="{FF2B5EF4-FFF2-40B4-BE49-F238E27FC236}">
                  <a16:creationId xmlns:a16="http://schemas.microsoft.com/office/drawing/2014/main" id="{3FB87902-F82D-421A-B255-A01D1DAC52E2}"/>
                </a:ext>
              </a:extLst>
            </p:cNvPr>
            <p:cNvSpPr/>
            <p:nvPr/>
          </p:nvSpPr>
          <p:spPr>
            <a:xfrm>
              <a:off x="664918" y="1505309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0"/>
                  </a:moveTo>
                  <a:lnTo>
                    <a:pt x="966082" y="441475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87" name="pl368">
              <a:extLst>
                <a:ext uri="{FF2B5EF4-FFF2-40B4-BE49-F238E27FC236}">
                  <a16:creationId xmlns:a16="http://schemas.microsoft.com/office/drawing/2014/main" id="{0DF51348-5018-452D-878D-850D8226491E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1103689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88" name="pl369">
              <a:extLst>
                <a:ext uri="{FF2B5EF4-FFF2-40B4-BE49-F238E27FC236}">
                  <a16:creationId xmlns:a16="http://schemas.microsoft.com/office/drawing/2014/main" id="{FF7ECCF6-CBC2-4E45-A44E-14CFEECD83A1}"/>
                </a:ext>
              </a:extLst>
            </p:cNvPr>
            <p:cNvSpPr/>
            <p:nvPr/>
          </p:nvSpPr>
          <p:spPr>
            <a:xfrm>
              <a:off x="664918" y="1505309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220737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89" name="pl370">
              <a:extLst>
                <a:ext uri="{FF2B5EF4-FFF2-40B4-BE49-F238E27FC236}">
                  <a16:creationId xmlns:a16="http://schemas.microsoft.com/office/drawing/2014/main" id="{796A68FC-00A8-4E4F-ACFD-E29AA48A0272}"/>
                </a:ext>
              </a:extLst>
            </p:cNvPr>
            <p:cNvSpPr/>
            <p:nvPr/>
          </p:nvSpPr>
          <p:spPr>
            <a:xfrm>
              <a:off x="664918" y="1505309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90" name="pl371">
              <a:extLst>
                <a:ext uri="{FF2B5EF4-FFF2-40B4-BE49-F238E27FC236}">
                  <a16:creationId xmlns:a16="http://schemas.microsoft.com/office/drawing/2014/main" id="{C04E0550-7FE5-4E1B-A7A6-16CF68EE992F}"/>
                </a:ext>
              </a:extLst>
            </p:cNvPr>
            <p:cNvSpPr/>
            <p:nvPr/>
          </p:nvSpPr>
          <p:spPr>
            <a:xfrm>
              <a:off x="664918" y="1726047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220737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91" name="pl372">
              <a:extLst>
                <a:ext uri="{FF2B5EF4-FFF2-40B4-BE49-F238E27FC236}">
                  <a16:creationId xmlns:a16="http://schemas.microsoft.com/office/drawing/2014/main" id="{B0AB197A-B95D-40C8-9541-4F476CE55AB7}"/>
                </a:ext>
              </a:extLst>
            </p:cNvPr>
            <p:cNvSpPr/>
            <p:nvPr/>
          </p:nvSpPr>
          <p:spPr>
            <a:xfrm>
              <a:off x="664918" y="1726047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220737"/>
                  </a:lnTo>
                  <a:lnTo>
                    <a:pt x="1932164" y="441475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92" name="pl373">
              <a:extLst>
                <a:ext uri="{FF2B5EF4-FFF2-40B4-BE49-F238E27FC236}">
                  <a16:creationId xmlns:a16="http://schemas.microsoft.com/office/drawing/2014/main" id="{B0130974-A635-4569-9564-FBEC528BBE43}"/>
                </a:ext>
              </a:extLst>
            </p:cNvPr>
            <p:cNvSpPr/>
            <p:nvPr/>
          </p:nvSpPr>
          <p:spPr>
            <a:xfrm>
              <a:off x="664918" y="40161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0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93" name="pl374">
              <a:extLst>
                <a:ext uri="{FF2B5EF4-FFF2-40B4-BE49-F238E27FC236}">
                  <a16:creationId xmlns:a16="http://schemas.microsoft.com/office/drawing/2014/main" id="{33DFEC05-F8EA-4531-AC3D-AF030601987F}"/>
                </a:ext>
              </a:extLst>
            </p:cNvPr>
            <p:cNvSpPr/>
            <p:nvPr/>
          </p:nvSpPr>
          <p:spPr>
            <a:xfrm>
              <a:off x="664918" y="1284571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0"/>
                  </a:moveTo>
                  <a:lnTo>
                    <a:pt x="966082" y="220737"/>
                  </a:lnTo>
                  <a:lnTo>
                    <a:pt x="1932164" y="220737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94" name="pl375">
              <a:extLst>
                <a:ext uri="{FF2B5EF4-FFF2-40B4-BE49-F238E27FC236}">
                  <a16:creationId xmlns:a16="http://schemas.microsoft.com/office/drawing/2014/main" id="{A687DF1A-B937-489D-9B00-B7CF763C7698}"/>
                </a:ext>
              </a:extLst>
            </p:cNvPr>
            <p:cNvSpPr/>
            <p:nvPr/>
          </p:nvSpPr>
          <p:spPr>
            <a:xfrm>
              <a:off x="664918" y="622357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0"/>
                  </a:moveTo>
                  <a:lnTo>
                    <a:pt x="966082" y="882951"/>
                  </a:lnTo>
                  <a:lnTo>
                    <a:pt x="1932164" y="882951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95" name="pl376">
              <a:extLst>
                <a:ext uri="{FF2B5EF4-FFF2-40B4-BE49-F238E27FC236}">
                  <a16:creationId xmlns:a16="http://schemas.microsoft.com/office/drawing/2014/main" id="{DB9F13DD-4A06-405A-B3F5-73A0BF87160D}"/>
                </a:ext>
              </a:extLst>
            </p:cNvPr>
            <p:cNvSpPr/>
            <p:nvPr/>
          </p:nvSpPr>
          <p:spPr>
            <a:xfrm>
              <a:off x="664918" y="194678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96" name="pl377">
              <a:extLst>
                <a:ext uri="{FF2B5EF4-FFF2-40B4-BE49-F238E27FC236}">
                  <a16:creationId xmlns:a16="http://schemas.microsoft.com/office/drawing/2014/main" id="{BD9A437A-8CF4-4D04-921C-1FF110C05BA1}"/>
                </a:ext>
              </a:extLst>
            </p:cNvPr>
            <p:cNvSpPr/>
            <p:nvPr/>
          </p:nvSpPr>
          <p:spPr>
            <a:xfrm>
              <a:off x="664918" y="2167523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0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97" name="pl378">
              <a:extLst>
                <a:ext uri="{FF2B5EF4-FFF2-40B4-BE49-F238E27FC236}">
                  <a16:creationId xmlns:a16="http://schemas.microsoft.com/office/drawing/2014/main" id="{BD8E3EED-0091-4C10-86F9-F9B378D94CFA}"/>
                </a:ext>
              </a:extLst>
            </p:cNvPr>
            <p:cNvSpPr/>
            <p:nvPr/>
          </p:nvSpPr>
          <p:spPr>
            <a:xfrm>
              <a:off x="664918" y="1284571"/>
              <a:ext cx="1932164" cy="220737"/>
            </a:xfrm>
            <a:custGeom>
              <a:avLst/>
              <a:gdLst/>
              <a:ahLst/>
              <a:cxnLst/>
              <a:rect l="0" t="0" r="0" b="0"/>
              <a:pathLst>
                <a:path w="1932164" h="220737">
                  <a:moveTo>
                    <a:pt x="0" y="220737"/>
                  </a:moveTo>
                  <a:lnTo>
                    <a:pt x="966082" y="220737"/>
                  </a:lnTo>
                  <a:lnTo>
                    <a:pt x="1932164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98" name="pl379">
              <a:extLst>
                <a:ext uri="{FF2B5EF4-FFF2-40B4-BE49-F238E27FC236}">
                  <a16:creationId xmlns:a16="http://schemas.microsoft.com/office/drawing/2014/main" id="{8087D8CE-14AD-4163-8D0C-E736536642C3}"/>
                </a:ext>
              </a:extLst>
            </p:cNvPr>
            <p:cNvSpPr/>
            <p:nvPr/>
          </p:nvSpPr>
          <p:spPr>
            <a:xfrm>
              <a:off x="664918" y="150530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220737"/>
                  </a:moveTo>
                  <a:lnTo>
                    <a:pt x="966082" y="662213"/>
                  </a:lnTo>
                  <a:lnTo>
                    <a:pt x="1932164" y="0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299" name="pl380">
              <a:extLst>
                <a:ext uri="{FF2B5EF4-FFF2-40B4-BE49-F238E27FC236}">
                  <a16:creationId xmlns:a16="http://schemas.microsoft.com/office/drawing/2014/main" id="{4248D260-9C47-448C-8CF5-99906319046A}"/>
                </a:ext>
              </a:extLst>
            </p:cNvPr>
            <p:cNvSpPr/>
            <p:nvPr/>
          </p:nvSpPr>
          <p:spPr>
            <a:xfrm>
              <a:off x="664918" y="1063833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0"/>
                  </a:moveTo>
                  <a:lnTo>
                    <a:pt x="966082" y="441475"/>
                  </a:lnTo>
                  <a:lnTo>
                    <a:pt x="1932164" y="662213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00" name="pl381">
              <a:extLst>
                <a:ext uri="{FF2B5EF4-FFF2-40B4-BE49-F238E27FC236}">
                  <a16:creationId xmlns:a16="http://schemas.microsoft.com/office/drawing/2014/main" id="{AC913460-330E-408A-A8ED-1133D4956D78}"/>
                </a:ext>
              </a:extLst>
            </p:cNvPr>
            <p:cNvSpPr/>
            <p:nvPr/>
          </p:nvSpPr>
          <p:spPr>
            <a:xfrm>
              <a:off x="664918" y="106383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01" name="pl382">
              <a:extLst>
                <a:ext uri="{FF2B5EF4-FFF2-40B4-BE49-F238E27FC236}">
                  <a16:creationId xmlns:a16="http://schemas.microsoft.com/office/drawing/2014/main" id="{FA9B3348-09FB-4A56-8B4B-C0CE04E83276}"/>
                </a:ext>
              </a:extLst>
            </p:cNvPr>
            <p:cNvSpPr/>
            <p:nvPr/>
          </p:nvSpPr>
          <p:spPr>
            <a:xfrm>
              <a:off x="664918" y="238826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02" name="pl383">
              <a:extLst>
                <a:ext uri="{FF2B5EF4-FFF2-40B4-BE49-F238E27FC236}">
                  <a16:creationId xmlns:a16="http://schemas.microsoft.com/office/drawing/2014/main" id="{B05C015B-62BA-48D8-8C8F-0CF6D2519FE0}"/>
                </a:ext>
              </a:extLst>
            </p:cNvPr>
            <p:cNvSpPr/>
            <p:nvPr/>
          </p:nvSpPr>
          <p:spPr>
            <a:xfrm>
              <a:off x="664918" y="1063833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03" name="pl384">
              <a:extLst>
                <a:ext uri="{FF2B5EF4-FFF2-40B4-BE49-F238E27FC236}">
                  <a16:creationId xmlns:a16="http://schemas.microsoft.com/office/drawing/2014/main" id="{D47EAD9F-AE1C-41C9-B2A7-32AD0FBE8B7F}"/>
                </a:ext>
              </a:extLst>
            </p:cNvPr>
            <p:cNvSpPr/>
            <p:nvPr/>
          </p:nvSpPr>
          <p:spPr>
            <a:xfrm>
              <a:off x="664918" y="1505309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04" name="pl385">
              <a:extLst>
                <a:ext uri="{FF2B5EF4-FFF2-40B4-BE49-F238E27FC236}">
                  <a16:creationId xmlns:a16="http://schemas.microsoft.com/office/drawing/2014/main" id="{43F55588-028A-4677-8FAB-383015B0A0DA}"/>
                </a:ext>
              </a:extLst>
            </p:cNvPr>
            <p:cNvSpPr/>
            <p:nvPr/>
          </p:nvSpPr>
          <p:spPr>
            <a:xfrm>
              <a:off x="664918" y="2388261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220737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05" name="pl386">
              <a:extLst>
                <a:ext uri="{FF2B5EF4-FFF2-40B4-BE49-F238E27FC236}">
                  <a16:creationId xmlns:a16="http://schemas.microsoft.com/office/drawing/2014/main" id="{7D4252E2-0D40-4D6D-97B3-C45E37667E7A}"/>
                </a:ext>
              </a:extLst>
            </p:cNvPr>
            <p:cNvSpPr/>
            <p:nvPr/>
          </p:nvSpPr>
          <p:spPr>
            <a:xfrm>
              <a:off x="664918" y="843095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882951"/>
                  </a:moveTo>
                  <a:lnTo>
                    <a:pt x="966082" y="0"/>
                  </a:lnTo>
                  <a:lnTo>
                    <a:pt x="1932164" y="1324427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06" name="pl387">
              <a:extLst>
                <a:ext uri="{FF2B5EF4-FFF2-40B4-BE49-F238E27FC236}">
                  <a16:creationId xmlns:a16="http://schemas.microsoft.com/office/drawing/2014/main" id="{EFF0B22A-F819-4897-A67C-B384C81D72FC}"/>
                </a:ext>
              </a:extLst>
            </p:cNvPr>
            <p:cNvSpPr/>
            <p:nvPr/>
          </p:nvSpPr>
          <p:spPr>
            <a:xfrm>
              <a:off x="664918" y="1505309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07" name="pl388">
              <a:extLst>
                <a:ext uri="{FF2B5EF4-FFF2-40B4-BE49-F238E27FC236}">
                  <a16:creationId xmlns:a16="http://schemas.microsoft.com/office/drawing/2014/main" id="{0F765066-FCF5-4FCB-AEA1-805CBC065DCA}"/>
                </a:ext>
              </a:extLst>
            </p:cNvPr>
            <p:cNvSpPr/>
            <p:nvPr/>
          </p:nvSpPr>
          <p:spPr>
            <a:xfrm>
              <a:off x="664918" y="40161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441475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08" name="pl389">
              <a:extLst>
                <a:ext uri="{FF2B5EF4-FFF2-40B4-BE49-F238E27FC236}">
                  <a16:creationId xmlns:a16="http://schemas.microsoft.com/office/drawing/2014/main" id="{C9587126-C183-430D-9DCD-A5669BFE753D}"/>
                </a:ext>
              </a:extLst>
            </p:cNvPr>
            <p:cNvSpPr/>
            <p:nvPr/>
          </p:nvSpPr>
          <p:spPr>
            <a:xfrm>
              <a:off x="664918" y="40161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662213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09" name="pl390">
              <a:extLst>
                <a:ext uri="{FF2B5EF4-FFF2-40B4-BE49-F238E27FC236}">
                  <a16:creationId xmlns:a16="http://schemas.microsoft.com/office/drawing/2014/main" id="{C3234E66-B447-4423-972C-14269438CFDF}"/>
                </a:ext>
              </a:extLst>
            </p:cNvPr>
            <p:cNvSpPr/>
            <p:nvPr/>
          </p:nvSpPr>
          <p:spPr>
            <a:xfrm>
              <a:off x="664918" y="1284571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220737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10" name="pl391">
              <a:extLst>
                <a:ext uri="{FF2B5EF4-FFF2-40B4-BE49-F238E27FC236}">
                  <a16:creationId xmlns:a16="http://schemas.microsoft.com/office/drawing/2014/main" id="{7D9E3400-7D93-423C-963B-FCDDAA77AFDD}"/>
                </a:ext>
              </a:extLst>
            </p:cNvPr>
            <p:cNvSpPr/>
            <p:nvPr/>
          </p:nvSpPr>
          <p:spPr>
            <a:xfrm>
              <a:off x="664918" y="401619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441475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11" name="pl392">
              <a:extLst>
                <a:ext uri="{FF2B5EF4-FFF2-40B4-BE49-F238E27FC236}">
                  <a16:creationId xmlns:a16="http://schemas.microsoft.com/office/drawing/2014/main" id="{F262186E-9F43-4E5C-A199-6927B4F9EB68}"/>
                </a:ext>
              </a:extLst>
            </p:cNvPr>
            <p:cNvSpPr/>
            <p:nvPr/>
          </p:nvSpPr>
          <p:spPr>
            <a:xfrm>
              <a:off x="664918" y="1063833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0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12" name="pl393">
              <a:extLst>
                <a:ext uri="{FF2B5EF4-FFF2-40B4-BE49-F238E27FC236}">
                  <a16:creationId xmlns:a16="http://schemas.microsoft.com/office/drawing/2014/main" id="{D7E542C7-5BFB-4A15-A016-08D51EAB1638}"/>
                </a:ext>
              </a:extLst>
            </p:cNvPr>
            <p:cNvSpPr/>
            <p:nvPr/>
          </p:nvSpPr>
          <p:spPr>
            <a:xfrm>
              <a:off x="664918" y="843095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220737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13" name="pl394">
              <a:extLst>
                <a:ext uri="{FF2B5EF4-FFF2-40B4-BE49-F238E27FC236}">
                  <a16:creationId xmlns:a16="http://schemas.microsoft.com/office/drawing/2014/main" id="{D330000F-9E5F-4417-8541-BFBA74E0A1EC}"/>
                </a:ext>
              </a:extLst>
            </p:cNvPr>
            <p:cNvSpPr/>
            <p:nvPr/>
          </p:nvSpPr>
          <p:spPr>
            <a:xfrm>
              <a:off x="664918" y="401619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441475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14" name="pl395">
              <a:extLst>
                <a:ext uri="{FF2B5EF4-FFF2-40B4-BE49-F238E27FC236}">
                  <a16:creationId xmlns:a16="http://schemas.microsoft.com/office/drawing/2014/main" id="{84D861A8-DA74-45AE-AB8B-64F096915D2B}"/>
                </a:ext>
              </a:extLst>
            </p:cNvPr>
            <p:cNvSpPr/>
            <p:nvPr/>
          </p:nvSpPr>
          <p:spPr>
            <a:xfrm>
              <a:off x="664918" y="1063833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0"/>
                  </a:moveTo>
                  <a:lnTo>
                    <a:pt x="966082" y="1324427"/>
                  </a:lnTo>
                  <a:lnTo>
                    <a:pt x="1932164" y="1103689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15" name="pl396">
              <a:extLst>
                <a:ext uri="{FF2B5EF4-FFF2-40B4-BE49-F238E27FC236}">
                  <a16:creationId xmlns:a16="http://schemas.microsoft.com/office/drawing/2014/main" id="{38004205-07C0-45B3-A50C-6ECF8AD98C9A}"/>
                </a:ext>
              </a:extLst>
            </p:cNvPr>
            <p:cNvSpPr/>
            <p:nvPr/>
          </p:nvSpPr>
          <p:spPr>
            <a:xfrm>
              <a:off x="664918" y="622357"/>
              <a:ext cx="2898247" cy="1765903"/>
            </a:xfrm>
            <a:custGeom>
              <a:avLst/>
              <a:gdLst/>
              <a:ahLst/>
              <a:cxnLst/>
              <a:rect l="0" t="0" r="0" b="0"/>
              <a:pathLst>
                <a:path w="2898247" h="1765903">
                  <a:moveTo>
                    <a:pt x="0" y="662213"/>
                  </a:moveTo>
                  <a:lnTo>
                    <a:pt x="966082" y="0"/>
                  </a:lnTo>
                  <a:lnTo>
                    <a:pt x="1932164" y="1765903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16" name="pl397">
              <a:extLst>
                <a:ext uri="{FF2B5EF4-FFF2-40B4-BE49-F238E27FC236}">
                  <a16:creationId xmlns:a16="http://schemas.microsoft.com/office/drawing/2014/main" id="{D1AAB5C5-0AD3-4696-AE0F-1328B47FCE1C}"/>
                </a:ext>
              </a:extLst>
            </p:cNvPr>
            <p:cNvSpPr/>
            <p:nvPr/>
          </p:nvSpPr>
          <p:spPr>
            <a:xfrm>
              <a:off x="664918" y="1063833"/>
              <a:ext cx="2898247" cy="1545165"/>
            </a:xfrm>
            <a:custGeom>
              <a:avLst/>
              <a:gdLst/>
              <a:ahLst/>
              <a:cxnLst/>
              <a:rect l="0" t="0" r="0" b="0"/>
              <a:pathLst>
                <a:path w="2898247" h="1545165">
                  <a:moveTo>
                    <a:pt x="0" y="0"/>
                  </a:moveTo>
                  <a:lnTo>
                    <a:pt x="966082" y="220737"/>
                  </a:lnTo>
                  <a:lnTo>
                    <a:pt x="1932164" y="1545165"/>
                  </a:lnTo>
                  <a:lnTo>
                    <a:pt x="1932164" y="1545165"/>
                  </a:lnTo>
                  <a:lnTo>
                    <a:pt x="1932164" y="1545165"/>
                  </a:lnTo>
                  <a:lnTo>
                    <a:pt x="1932164" y="1545165"/>
                  </a:lnTo>
                  <a:lnTo>
                    <a:pt x="2898247" y="1545165"/>
                  </a:lnTo>
                  <a:lnTo>
                    <a:pt x="2898247" y="1545165"/>
                  </a:lnTo>
                  <a:lnTo>
                    <a:pt x="2898247" y="441475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17" name="pl398">
              <a:extLst>
                <a:ext uri="{FF2B5EF4-FFF2-40B4-BE49-F238E27FC236}">
                  <a16:creationId xmlns:a16="http://schemas.microsoft.com/office/drawing/2014/main" id="{086D55DF-6C4F-4704-8F9C-8BF5CF2F7E0E}"/>
                </a:ext>
              </a:extLst>
            </p:cNvPr>
            <p:cNvSpPr/>
            <p:nvPr/>
          </p:nvSpPr>
          <p:spPr>
            <a:xfrm>
              <a:off x="664918" y="401619"/>
              <a:ext cx="2898247" cy="1765903"/>
            </a:xfrm>
            <a:custGeom>
              <a:avLst/>
              <a:gdLst/>
              <a:ahLst/>
              <a:cxnLst/>
              <a:rect l="0" t="0" r="0" b="0"/>
              <a:pathLst>
                <a:path w="2898247" h="1765903">
                  <a:moveTo>
                    <a:pt x="0" y="1545165"/>
                  </a:moveTo>
                  <a:lnTo>
                    <a:pt x="966082" y="1765903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18" name="pl399">
              <a:extLst>
                <a:ext uri="{FF2B5EF4-FFF2-40B4-BE49-F238E27FC236}">
                  <a16:creationId xmlns:a16="http://schemas.microsoft.com/office/drawing/2014/main" id="{B81086C4-FA22-4267-90AA-8E2A1C9F984C}"/>
                </a:ext>
              </a:extLst>
            </p:cNvPr>
            <p:cNvSpPr/>
            <p:nvPr/>
          </p:nvSpPr>
          <p:spPr>
            <a:xfrm>
              <a:off x="664918" y="1063833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19" name="pl400">
              <a:extLst>
                <a:ext uri="{FF2B5EF4-FFF2-40B4-BE49-F238E27FC236}">
                  <a16:creationId xmlns:a16="http://schemas.microsoft.com/office/drawing/2014/main" id="{63DFC6BA-E412-49C7-A345-3D99D14C275E}"/>
                </a:ext>
              </a:extLst>
            </p:cNvPr>
            <p:cNvSpPr/>
            <p:nvPr/>
          </p:nvSpPr>
          <p:spPr>
            <a:xfrm>
              <a:off x="664918" y="84309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20" name="pl401">
              <a:extLst>
                <a:ext uri="{FF2B5EF4-FFF2-40B4-BE49-F238E27FC236}">
                  <a16:creationId xmlns:a16="http://schemas.microsoft.com/office/drawing/2014/main" id="{03452DBD-0981-4CBF-96A4-D01B5255A816}"/>
                </a:ext>
              </a:extLst>
            </p:cNvPr>
            <p:cNvSpPr/>
            <p:nvPr/>
          </p:nvSpPr>
          <p:spPr>
            <a:xfrm>
              <a:off x="664918" y="1726047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21" name="pl402">
              <a:extLst>
                <a:ext uri="{FF2B5EF4-FFF2-40B4-BE49-F238E27FC236}">
                  <a16:creationId xmlns:a16="http://schemas.microsoft.com/office/drawing/2014/main" id="{804C87D8-7F30-411D-BB0B-6A62F696F879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22" name="pl403">
              <a:extLst>
                <a:ext uri="{FF2B5EF4-FFF2-40B4-BE49-F238E27FC236}">
                  <a16:creationId xmlns:a16="http://schemas.microsoft.com/office/drawing/2014/main" id="{FA740955-F98A-4CC4-8B1E-447842B2E1FD}"/>
                </a:ext>
              </a:extLst>
            </p:cNvPr>
            <p:cNvSpPr/>
            <p:nvPr/>
          </p:nvSpPr>
          <p:spPr>
            <a:xfrm>
              <a:off x="664918" y="1946785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23" name="pl404">
              <a:extLst>
                <a:ext uri="{FF2B5EF4-FFF2-40B4-BE49-F238E27FC236}">
                  <a16:creationId xmlns:a16="http://schemas.microsoft.com/office/drawing/2014/main" id="{079614CA-F8F5-41C2-A65B-340345B25A80}"/>
                </a:ext>
              </a:extLst>
            </p:cNvPr>
            <p:cNvSpPr/>
            <p:nvPr/>
          </p:nvSpPr>
          <p:spPr>
            <a:xfrm>
              <a:off x="664918" y="843095"/>
              <a:ext cx="966082" cy="1324427"/>
            </a:xfrm>
            <a:custGeom>
              <a:avLst/>
              <a:gdLst/>
              <a:ahLst/>
              <a:cxnLst/>
              <a:rect l="0" t="0" r="0" b="0"/>
              <a:pathLst>
                <a:path w="966082" h="1324427">
                  <a:moveTo>
                    <a:pt x="0" y="0"/>
                  </a:moveTo>
                  <a:lnTo>
                    <a:pt x="966082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24" name="pl405">
              <a:extLst>
                <a:ext uri="{FF2B5EF4-FFF2-40B4-BE49-F238E27FC236}">
                  <a16:creationId xmlns:a16="http://schemas.microsoft.com/office/drawing/2014/main" id="{900AF536-04EF-4BB4-A07F-AC94DE9994CD}"/>
                </a:ext>
              </a:extLst>
            </p:cNvPr>
            <p:cNvSpPr/>
            <p:nvPr/>
          </p:nvSpPr>
          <p:spPr>
            <a:xfrm>
              <a:off x="664918" y="1284571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25" name="pl406">
              <a:extLst>
                <a:ext uri="{FF2B5EF4-FFF2-40B4-BE49-F238E27FC236}">
                  <a16:creationId xmlns:a16="http://schemas.microsoft.com/office/drawing/2014/main" id="{57B3DC96-87C0-4248-A7AE-53D71786C763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26" name="pl407">
              <a:extLst>
                <a:ext uri="{FF2B5EF4-FFF2-40B4-BE49-F238E27FC236}">
                  <a16:creationId xmlns:a16="http://schemas.microsoft.com/office/drawing/2014/main" id="{08A351D5-BF6E-4AA8-8F1F-A2A4BEEA98FF}"/>
                </a:ext>
              </a:extLst>
            </p:cNvPr>
            <p:cNvSpPr/>
            <p:nvPr/>
          </p:nvSpPr>
          <p:spPr>
            <a:xfrm>
              <a:off x="664918" y="1946785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27" name="pl408">
              <a:extLst>
                <a:ext uri="{FF2B5EF4-FFF2-40B4-BE49-F238E27FC236}">
                  <a16:creationId xmlns:a16="http://schemas.microsoft.com/office/drawing/2014/main" id="{C7E8F52E-837F-46A9-9526-1149BC214090}"/>
                </a:ext>
              </a:extLst>
            </p:cNvPr>
            <p:cNvSpPr/>
            <p:nvPr/>
          </p:nvSpPr>
          <p:spPr>
            <a:xfrm>
              <a:off x="664918" y="216752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28" name="pl409">
              <a:extLst>
                <a:ext uri="{FF2B5EF4-FFF2-40B4-BE49-F238E27FC236}">
                  <a16:creationId xmlns:a16="http://schemas.microsoft.com/office/drawing/2014/main" id="{2824F2BC-541A-4F5C-8106-21AE2DA33DC3}"/>
                </a:ext>
              </a:extLst>
            </p:cNvPr>
            <p:cNvSpPr/>
            <p:nvPr/>
          </p:nvSpPr>
          <p:spPr>
            <a:xfrm>
              <a:off x="664918" y="40161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29" name="pl410">
              <a:extLst>
                <a:ext uri="{FF2B5EF4-FFF2-40B4-BE49-F238E27FC236}">
                  <a16:creationId xmlns:a16="http://schemas.microsoft.com/office/drawing/2014/main" id="{B2167397-4408-4431-9814-03AB013264C6}"/>
                </a:ext>
              </a:extLst>
            </p:cNvPr>
            <p:cNvSpPr/>
            <p:nvPr/>
          </p:nvSpPr>
          <p:spPr>
            <a:xfrm>
              <a:off x="664918" y="128457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30" name="pl411">
              <a:extLst>
                <a:ext uri="{FF2B5EF4-FFF2-40B4-BE49-F238E27FC236}">
                  <a16:creationId xmlns:a16="http://schemas.microsoft.com/office/drawing/2014/main" id="{4C235467-1623-4EC8-A9F1-B286A3E33082}"/>
                </a:ext>
              </a:extLst>
            </p:cNvPr>
            <p:cNvSpPr/>
            <p:nvPr/>
          </p:nvSpPr>
          <p:spPr>
            <a:xfrm>
              <a:off x="664918" y="401619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31" name="pl412">
              <a:extLst>
                <a:ext uri="{FF2B5EF4-FFF2-40B4-BE49-F238E27FC236}">
                  <a16:creationId xmlns:a16="http://schemas.microsoft.com/office/drawing/2014/main" id="{40DD5FF2-DCA6-4603-8434-C01CDFFC8C37}"/>
                </a:ext>
              </a:extLst>
            </p:cNvPr>
            <p:cNvSpPr/>
            <p:nvPr/>
          </p:nvSpPr>
          <p:spPr>
            <a:xfrm>
              <a:off x="664918" y="1284571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32" name="pl413">
              <a:extLst>
                <a:ext uri="{FF2B5EF4-FFF2-40B4-BE49-F238E27FC236}">
                  <a16:creationId xmlns:a16="http://schemas.microsoft.com/office/drawing/2014/main" id="{2114B58F-980A-48F9-A036-494EBBC0542C}"/>
                </a:ext>
              </a:extLst>
            </p:cNvPr>
            <p:cNvSpPr/>
            <p:nvPr/>
          </p:nvSpPr>
          <p:spPr>
            <a:xfrm>
              <a:off x="664918" y="1505309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33" name="pl414">
              <a:extLst>
                <a:ext uri="{FF2B5EF4-FFF2-40B4-BE49-F238E27FC236}">
                  <a16:creationId xmlns:a16="http://schemas.microsoft.com/office/drawing/2014/main" id="{9AA7A567-48E1-4AE7-B7BE-D8CFE2CE9EB8}"/>
                </a:ext>
              </a:extLst>
            </p:cNvPr>
            <p:cNvSpPr/>
            <p:nvPr/>
          </p:nvSpPr>
          <p:spPr>
            <a:xfrm>
              <a:off x="664918" y="106383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34" name="pl415">
              <a:extLst>
                <a:ext uri="{FF2B5EF4-FFF2-40B4-BE49-F238E27FC236}">
                  <a16:creationId xmlns:a16="http://schemas.microsoft.com/office/drawing/2014/main" id="{D61A1D03-10FB-467F-8EA4-14921996478C}"/>
                </a:ext>
              </a:extLst>
            </p:cNvPr>
            <p:cNvSpPr/>
            <p:nvPr/>
          </p:nvSpPr>
          <p:spPr>
            <a:xfrm>
              <a:off x="664918" y="106383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35" name="pl416">
              <a:extLst>
                <a:ext uri="{FF2B5EF4-FFF2-40B4-BE49-F238E27FC236}">
                  <a16:creationId xmlns:a16="http://schemas.microsoft.com/office/drawing/2014/main" id="{738CB098-5E8C-4B7B-A37A-4EA0DC9A7DBA}"/>
                </a:ext>
              </a:extLst>
            </p:cNvPr>
            <p:cNvSpPr/>
            <p:nvPr/>
          </p:nvSpPr>
          <p:spPr>
            <a:xfrm>
              <a:off x="664918" y="216752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36" name="pl417">
              <a:extLst>
                <a:ext uri="{FF2B5EF4-FFF2-40B4-BE49-F238E27FC236}">
                  <a16:creationId xmlns:a16="http://schemas.microsoft.com/office/drawing/2014/main" id="{9A0660D4-A09D-4444-8CB9-4CA5389D1D3A}"/>
                </a:ext>
              </a:extLst>
            </p:cNvPr>
            <p:cNvSpPr/>
            <p:nvPr/>
          </p:nvSpPr>
          <p:spPr>
            <a:xfrm>
              <a:off x="664918" y="1284571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37" name="pl418">
              <a:extLst>
                <a:ext uri="{FF2B5EF4-FFF2-40B4-BE49-F238E27FC236}">
                  <a16:creationId xmlns:a16="http://schemas.microsoft.com/office/drawing/2014/main" id="{C6FC5DF4-341D-4D9B-8366-95D78A8B93A0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38" name="pl419">
              <a:extLst>
                <a:ext uri="{FF2B5EF4-FFF2-40B4-BE49-F238E27FC236}">
                  <a16:creationId xmlns:a16="http://schemas.microsoft.com/office/drawing/2014/main" id="{AB3DE206-B78B-41AE-AD78-6352BED51747}"/>
                </a:ext>
              </a:extLst>
            </p:cNvPr>
            <p:cNvSpPr/>
            <p:nvPr/>
          </p:nvSpPr>
          <p:spPr>
            <a:xfrm>
              <a:off x="664918" y="1726047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39" name="pl420">
              <a:extLst>
                <a:ext uri="{FF2B5EF4-FFF2-40B4-BE49-F238E27FC236}">
                  <a16:creationId xmlns:a16="http://schemas.microsoft.com/office/drawing/2014/main" id="{ACE6E98B-5612-42AC-BB8A-A352AA71D5ED}"/>
                </a:ext>
              </a:extLst>
            </p:cNvPr>
            <p:cNvSpPr/>
            <p:nvPr/>
          </p:nvSpPr>
          <p:spPr>
            <a:xfrm>
              <a:off x="664918" y="238826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40" name="pl421">
              <a:extLst>
                <a:ext uri="{FF2B5EF4-FFF2-40B4-BE49-F238E27FC236}">
                  <a16:creationId xmlns:a16="http://schemas.microsoft.com/office/drawing/2014/main" id="{426AAFF4-ED3E-4440-94DF-F2A248B5DCB4}"/>
                </a:ext>
              </a:extLst>
            </p:cNvPr>
            <p:cNvSpPr/>
            <p:nvPr/>
          </p:nvSpPr>
          <p:spPr>
            <a:xfrm>
              <a:off x="664918" y="238826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41" name="pl422">
              <a:extLst>
                <a:ext uri="{FF2B5EF4-FFF2-40B4-BE49-F238E27FC236}">
                  <a16:creationId xmlns:a16="http://schemas.microsoft.com/office/drawing/2014/main" id="{4DDC8C98-8478-4EEE-89EB-B1024373342C}"/>
                </a:ext>
              </a:extLst>
            </p:cNvPr>
            <p:cNvSpPr/>
            <p:nvPr/>
          </p:nvSpPr>
          <p:spPr>
            <a:xfrm>
              <a:off x="664918" y="84309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42" name="pl423">
              <a:extLst>
                <a:ext uri="{FF2B5EF4-FFF2-40B4-BE49-F238E27FC236}">
                  <a16:creationId xmlns:a16="http://schemas.microsoft.com/office/drawing/2014/main" id="{C1FD2D35-D683-402A-B119-A09A5D66869E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43" name="pl424">
              <a:extLst>
                <a:ext uri="{FF2B5EF4-FFF2-40B4-BE49-F238E27FC236}">
                  <a16:creationId xmlns:a16="http://schemas.microsoft.com/office/drawing/2014/main" id="{A92FD5B4-85F9-4446-9218-C8EB5AD76D11}"/>
                </a:ext>
              </a:extLst>
            </p:cNvPr>
            <p:cNvSpPr/>
            <p:nvPr/>
          </p:nvSpPr>
          <p:spPr>
            <a:xfrm>
              <a:off x="664918" y="622357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44" name="pl425">
              <a:extLst>
                <a:ext uri="{FF2B5EF4-FFF2-40B4-BE49-F238E27FC236}">
                  <a16:creationId xmlns:a16="http://schemas.microsoft.com/office/drawing/2014/main" id="{8A006A69-EC4F-4D09-A24F-12C3354A37FA}"/>
                </a:ext>
              </a:extLst>
            </p:cNvPr>
            <p:cNvSpPr/>
            <p:nvPr/>
          </p:nvSpPr>
          <p:spPr>
            <a:xfrm>
              <a:off x="664918" y="1063833"/>
              <a:ext cx="966082" cy="1103689"/>
            </a:xfrm>
            <a:custGeom>
              <a:avLst/>
              <a:gdLst/>
              <a:ahLst/>
              <a:cxnLst/>
              <a:rect l="0" t="0" r="0" b="0"/>
              <a:pathLst>
                <a:path w="966082" h="1103689">
                  <a:moveTo>
                    <a:pt x="0" y="1103689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45" name="pl426">
              <a:extLst>
                <a:ext uri="{FF2B5EF4-FFF2-40B4-BE49-F238E27FC236}">
                  <a16:creationId xmlns:a16="http://schemas.microsoft.com/office/drawing/2014/main" id="{A01CC4E5-F582-40D0-BCE1-443FEB05E29C}"/>
                </a:ext>
              </a:extLst>
            </p:cNvPr>
            <p:cNvSpPr/>
            <p:nvPr/>
          </p:nvSpPr>
          <p:spPr>
            <a:xfrm>
              <a:off x="664918" y="1505309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46" name="pl427">
              <a:extLst>
                <a:ext uri="{FF2B5EF4-FFF2-40B4-BE49-F238E27FC236}">
                  <a16:creationId xmlns:a16="http://schemas.microsoft.com/office/drawing/2014/main" id="{A88D900E-714B-4C37-AEB2-37A881DC08DF}"/>
                </a:ext>
              </a:extLst>
            </p:cNvPr>
            <p:cNvSpPr/>
            <p:nvPr/>
          </p:nvSpPr>
          <p:spPr>
            <a:xfrm>
              <a:off x="664918" y="401619"/>
              <a:ext cx="966082" cy="1765903"/>
            </a:xfrm>
            <a:custGeom>
              <a:avLst/>
              <a:gdLst/>
              <a:ahLst/>
              <a:cxnLst/>
              <a:rect l="0" t="0" r="0" b="0"/>
              <a:pathLst>
                <a:path w="966082" h="1765903">
                  <a:moveTo>
                    <a:pt x="0" y="176590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47" name="pl428">
              <a:extLst>
                <a:ext uri="{FF2B5EF4-FFF2-40B4-BE49-F238E27FC236}">
                  <a16:creationId xmlns:a16="http://schemas.microsoft.com/office/drawing/2014/main" id="{20582836-4AD3-4ACC-9D7A-825B97F05B05}"/>
                </a:ext>
              </a:extLst>
            </p:cNvPr>
            <p:cNvSpPr/>
            <p:nvPr/>
          </p:nvSpPr>
          <p:spPr>
            <a:xfrm>
              <a:off x="664918" y="1284571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48" name="pl429">
              <a:extLst>
                <a:ext uri="{FF2B5EF4-FFF2-40B4-BE49-F238E27FC236}">
                  <a16:creationId xmlns:a16="http://schemas.microsoft.com/office/drawing/2014/main" id="{50F39D6A-A723-4EBE-A7AA-D098ECAC5619}"/>
                </a:ext>
              </a:extLst>
            </p:cNvPr>
            <p:cNvSpPr/>
            <p:nvPr/>
          </p:nvSpPr>
          <p:spPr>
            <a:xfrm>
              <a:off x="664918" y="84309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49" name="pl430">
              <a:extLst>
                <a:ext uri="{FF2B5EF4-FFF2-40B4-BE49-F238E27FC236}">
                  <a16:creationId xmlns:a16="http://schemas.microsoft.com/office/drawing/2014/main" id="{B04C0C37-792D-4A6A-9E2B-BDB26109D5E6}"/>
                </a:ext>
              </a:extLst>
            </p:cNvPr>
            <p:cNvSpPr/>
            <p:nvPr/>
          </p:nvSpPr>
          <p:spPr>
            <a:xfrm>
              <a:off x="664918" y="106383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50" name="pl431">
              <a:extLst>
                <a:ext uri="{FF2B5EF4-FFF2-40B4-BE49-F238E27FC236}">
                  <a16:creationId xmlns:a16="http://schemas.microsoft.com/office/drawing/2014/main" id="{0A78A5D0-7737-4C41-AB64-E7E89CCDED01}"/>
                </a:ext>
              </a:extLst>
            </p:cNvPr>
            <p:cNvSpPr/>
            <p:nvPr/>
          </p:nvSpPr>
          <p:spPr>
            <a:xfrm>
              <a:off x="664918" y="622357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51" name="pl432">
              <a:extLst>
                <a:ext uri="{FF2B5EF4-FFF2-40B4-BE49-F238E27FC236}">
                  <a16:creationId xmlns:a16="http://schemas.microsoft.com/office/drawing/2014/main" id="{3E6E6A30-EB64-4582-959E-FCBFEB0290E1}"/>
                </a:ext>
              </a:extLst>
            </p:cNvPr>
            <p:cNvSpPr/>
            <p:nvPr/>
          </p:nvSpPr>
          <p:spPr>
            <a:xfrm>
              <a:off x="664918" y="1946785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52" name="pl433">
              <a:extLst>
                <a:ext uri="{FF2B5EF4-FFF2-40B4-BE49-F238E27FC236}">
                  <a16:creationId xmlns:a16="http://schemas.microsoft.com/office/drawing/2014/main" id="{E2768AB2-4FB3-4F71-8FCE-DE4035471AA9}"/>
                </a:ext>
              </a:extLst>
            </p:cNvPr>
            <p:cNvSpPr/>
            <p:nvPr/>
          </p:nvSpPr>
          <p:spPr>
            <a:xfrm>
              <a:off x="664918" y="216752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53" name="pl434">
              <a:extLst>
                <a:ext uri="{FF2B5EF4-FFF2-40B4-BE49-F238E27FC236}">
                  <a16:creationId xmlns:a16="http://schemas.microsoft.com/office/drawing/2014/main" id="{A6F59E7E-936E-41DD-8494-D7655EC51917}"/>
                </a:ext>
              </a:extLst>
            </p:cNvPr>
            <p:cNvSpPr/>
            <p:nvPr/>
          </p:nvSpPr>
          <p:spPr>
            <a:xfrm>
              <a:off x="664918" y="194678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54" name="pl435">
              <a:extLst>
                <a:ext uri="{FF2B5EF4-FFF2-40B4-BE49-F238E27FC236}">
                  <a16:creationId xmlns:a16="http://schemas.microsoft.com/office/drawing/2014/main" id="{EF0E07B3-D8BA-4B6A-B1EF-A7593ECD9AED}"/>
                </a:ext>
              </a:extLst>
            </p:cNvPr>
            <p:cNvSpPr/>
            <p:nvPr/>
          </p:nvSpPr>
          <p:spPr>
            <a:xfrm>
              <a:off x="664918" y="84309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55" name="pl436">
              <a:extLst>
                <a:ext uri="{FF2B5EF4-FFF2-40B4-BE49-F238E27FC236}">
                  <a16:creationId xmlns:a16="http://schemas.microsoft.com/office/drawing/2014/main" id="{A102EBF0-FD4F-44E4-8036-1F4A11FEC116}"/>
                </a:ext>
              </a:extLst>
            </p:cNvPr>
            <p:cNvSpPr/>
            <p:nvPr/>
          </p:nvSpPr>
          <p:spPr>
            <a:xfrm>
              <a:off x="664918" y="1063833"/>
              <a:ext cx="966082" cy="1545165"/>
            </a:xfrm>
            <a:custGeom>
              <a:avLst/>
              <a:gdLst/>
              <a:ahLst/>
              <a:cxnLst/>
              <a:rect l="0" t="0" r="0" b="0"/>
              <a:pathLst>
                <a:path w="966082" h="1545165">
                  <a:moveTo>
                    <a:pt x="0" y="154516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56" name="pl437">
              <a:extLst>
                <a:ext uri="{FF2B5EF4-FFF2-40B4-BE49-F238E27FC236}">
                  <a16:creationId xmlns:a16="http://schemas.microsoft.com/office/drawing/2014/main" id="{4D8EE1C7-70BE-4274-9A01-923568AE0AC8}"/>
                </a:ext>
              </a:extLst>
            </p:cNvPr>
            <p:cNvSpPr/>
            <p:nvPr/>
          </p:nvSpPr>
          <p:spPr>
            <a:xfrm>
              <a:off x="664918" y="401619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57" name="pl438">
              <a:extLst>
                <a:ext uri="{FF2B5EF4-FFF2-40B4-BE49-F238E27FC236}">
                  <a16:creationId xmlns:a16="http://schemas.microsoft.com/office/drawing/2014/main" id="{DC76FB94-2C98-4BF5-AD52-DD2836CBC64E}"/>
                </a:ext>
              </a:extLst>
            </p:cNvPr>
            <p:cNvSpPr/>
            <p:nvPr/>
          </p:nvSpPr>
          <p:spPr>
            <a:xfrm>
              <a:off x="664918" y="1726047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58" name="pl439">
              <a:extLst>
                <a:ext uri="{FF2B5EF4-FFF2-40B4-BE49-F238E27FC236}">
                  <a16:creationId xmlns:a16="http://schemas.microsoft.com/office/drawing/2014/main" id="{227432C7-30E5-46E2-9BEA-D8799D643A69}"/>
                </a:ext>
              </a:extLst>
            </p:cNvPr>
            <p:cNvSpPr/>
            <p:nvPr/>
          </p:nvSpPr>
          <p:spPr>
            <a:xfrm>
              <a:off x="664918" y="843095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59" name="pl440">
              <a:extLst>
                <a:ext uri="{FF2B5EF4-FFF2-40B4-BE49-F238E27FC236}">
                  <a16:creationId xmlns:a16="http://schemas.microsoft.com/office/drawing/2014/main" id="{2DD1EC38-F50A-457D-B192-87ABD8F23A28}"/>
                </a:ext>
              </a:extLst>
            </p:cNvPr>
            <p:cNvSpPr/>
            <p:nvPr/>
          </p:nvSpPr>
          <p:spPr>
            <a:xfrm>
              <a:off x="664918" y="106383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60" name="pl441">
              <a:extLst>
                <a:ext uri="{FF2B5EF4-FFF2-40B4-BE49-F238E27FC236}">
                  <a16:creationId xmlns:a16="http://schemas.microsoft.com/office/drawing/2014/main" id="{23878F45-8CB2-4E81-8812-F6562D00DF6B}"/>
                </a:ext>
              </a:extLst>
            </p:cNvPr>
            <p:cNvSpPr/>
            <p:nvPr/>
          </p:nvSpPr>
          <p:spPr>
            <a:xfrm>
              <a:off x="664918" y="1284571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61" name="pl442">
              <a:extLst>
                <a:ext uri="{FF2B5EF4-FFF2-40B4-BE49-F238E27FC236}">
                  <a16:creationId xmlns:a16="http://schemas.microsoft.com/office/drawing/2014/main" id="{DFBC1CC6-35A1-45F3-82DE-A72C3FC1F2D0}"/>
                </a:ext>
              </a:extLst>
            </p:cNvPr>
            <p:cNvSpPr/>
            <p:nvPr/>
          </p:nvSpPr>
          <p:spPr>
            <a:xfrm>
              <a:off x="664918" y="622357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0"/>
                  </a:moveTo>
                  <a:lnTo>
                    <a:pt x="96608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62" name="pl443">
              <a:extLst>
                <a:ext uri="{FF2B5EF4-FFF2-40B4-BE49-F238E27FC236}">
                  <a16:creationId xmlns:a16="http://schemas.microsoft.com/office/drawing/2014/main" id="{3D1F9592-B7CD-4B04-973B-3CA70BF3F37B}"/>
                </a:ext>
              </a:extLst>
            </p:cNvPr>
            <p:cNvSpPr/>
            <p:nvPr/>
          </p:nvSpPr>
          <p:spPr>
            <a:xfrm>
              <a:off x="664918" y="1946785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63" name="pl444">
              <a:extLst>
                <a:ext uri="{FF2B5EF4-FFF2-40B4-BE49-F238E27FC236}">
                  <a16:creationId xmlns:a16="http://schemas.microsoft.com/office/drawing/2014/main" id="{F23061AE-8169-44EE-9BD9-C8835FCE1530}"/>
                </a:ext>
              </a:extLst>
            </p:cNvPr>
            <p:cNvSpPr/>
            <p:nvPr/>
          </p:nvSpPr>
          <p:spPr>
            <a:xfrm>
              <a:off x="664918" y="401619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64" name="pl445">
              <a:extLst>
                <a:ext uri="{FF2B5EF4-FFF2-40B4-BE49-F238E27FC236}">
                  <a16:creationId xmlns:a16="http://schemas.microsoft.com/office/drawing/2014/main" id="{D4C76FB8-2A32-48C0-9AEE-2751DD3C60EE}"/>
                </a:ext>
              </a:extLst>
            </p:cNvPr>
            <p:cNvSpPr/>
            <p:nvPr/>
          </p:nvSpPr>
          <p:spPr>
            <a:xfrm>
              <a:off x="664918" y="1946785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65" name="pl446">
              <a:extLst>
                <a:ext uri="{FF2B5EF4-FFF2-40B4-BE49-F238E27FC236}">
                  <a16:creationId xmlns:a16="http://schemas.microsoft.com/office/drawing/2014/main" id="{5883B707-6DA0-47D8-84FE-9EE812B22ED9}"/>
                </a:ext>
              </a:extLst>
            </p:cNvPr>
            <p:cNvSpPr/>
            <p:nvPr/>
          </p:nvSpPr>
          <p:spPr>
            <a:xfrm>
              <a:off x="664918" y="401619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66" name="pl447">
              <a:extLst>
                <a:ext uri="{FF2B5EF4-FFF2-40B4-BE49-F238E27FC236}">
                  <a16:creationId xmlns:a16="http://schemas.microsoft.com/office/drawing/2014/main" id="{75D10CD5-5E62-4C79-9E34-887B9A075A24}"/>
                </a:ext>
              </a:extLst>
            </p:cNvPr>
            <p:cNvSpPr/>
            <p:nvPr/>
          </p:nvSpPr>
          <p:spPr>
            <a:xfrm>
              <a:off x="664918" y="1284571"/>
              <a:ext cx="966082" cy="1324427"/>
            </a:xfrm>
            <a:custGeom>
              <a:avLst/>
              <a:gdLst/>
              <a:ahLst/>
              <a:cxnLst/>
              <a:rect l="0" t="0" r="0" b="0"/>
              <a:pathLst>
                <a:path w="966082" h="1324427">
                  <a:moveTo>
                    <a:pt x="0" y="132442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67" name="pl448">
              <a:extLst>
                <a:ext uri="{FF2B5EF4-FFF2-40B4-BE49-F238E27FC236}">
                  <a16:creationId xmlns:a16="http://schemas.microsoft.com/office/drawing/2014/main" id="{8DDD89F9-FE54-4997-88CC-6F2045D7A478}"/>
                </a:ext>
              </a:extLst>
            </p:cNvPr>
            <p:cNvSpPr/>
            <p:nvPr/>
          </p:nvSpPr>
          <p:spPr>
            <a:xfrm>
              <a:off x="664918" y="1726047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68" name="pl449">
              <a:extLst>
                <a:ext uri="{FF2B5EF4-FFF2-40B4-BE49-F238E27FC236}">
                  <a16:creationId xmlns:a16="http://schemas.microsoft.com/office/drawing/2014/main" id="{974A8750-CE3E-4F90-8142-D5133A51A4D3}"/>
                </a:ext>
              </a:extLst>
            </p:cNvPr>
            <p:cNvSpPr/>
            <p:nvPr/>
          </p:nvSpPr>
          <p:spPr>
            <a:xfrm>
              <a:off x="664918" y="194678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69" name="pl450">
              <a:extLst>
                <a:ext uri="{FF2B5EF4-FFF2-40B4-BE49-F238E27FC236}">
                  <a16:creationId xmlns:a16="http://schemas.microsoft.com/office/drawing/2014/main" id="{1A0B8A6E-7CB9-4449-8A9E-675D698C165E}"/>
                </a:ext>
              </a:extLst>
            </p:cNvPr>
            <p:cNvSpPr/>
            <p:nvPr/>
          </p:nvSpPr>
          <p:spPr>
            <a:xfrm>
              <a:off x="664918" y="194678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70" name="pl451">
              <a:extLst>
                <a:ext uri="{FF2B5EF4-FFF2-40B4-BE49-F238E27FC236}">
                  <a16:creationId xmlns:a16="http://schemas.microsoft.com/office/drawing/2014/main" id="{9DBC563B-79ED-4537-BBE1-95CFEF65D1F4}"/>
                </a:ext>
              </a:extLst>
            </p:cNvPr>
            <p:cNvSpPr/>
            <p:nvPr/>
          </p:nvSpPr>
          <p:spPr>
            <a:xfrm>
              <a:off x="664918" y="106383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71" name="pl452">
              <a:extLst>
                <a:ext uri="{FF2B5EF4-FFF2-40B4-BE49-F238E27FC236}">
                  <a16:creationId xmlns:a16="http://schemas.microsoft.com/office/drawing/2014/main" id="{727341C7-5B30-4034-9FD6-5211527161A8}"/>
                </a:ext>
              </a:extLst>
            </p:cNvPr>
            <p:cNvSpPr/>
            <p:nvPr/>
          </p:nvSpPr>
          <p:spPr>
            <a:xfrm>
              <a:off x="664918" y="216752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72" name="pl453">
              <a:extLst>
                <a:ext uri="{FF2B5EF4-FFF2-40B4-BE49-F238E27FC236}">
                  <a16:creationId xmlns:a16="http://schemas.microsoft.com/office/drawing/2014/main" id="{A633EE26-875A-42BA-AF81-E5D4F7F4C734}"/>
                </a:ext>
              </a:extLst>
            </p:cNvPr>
            <p:cNvSpPr/>
            <p:nvPr/>
          </p:nvSpPr>
          <p:spPr>
            <a:xfrm>
              <a:off x="664918" y="1726047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0" y="882951"/>
                  </a:lnTo>
                  <a:lnTo>
                    <a:pt x="0" y="441475"/>
                  </a:lnTo>
                  <a:lnTo>
                    <a:pt x="0" y="441475"/>
                  </a:lnTo>
                  <a:lnTo>
                    <a:pt x="966082" y="0"/>
                  </a:lnTo>
                  <a:lnTo>
                    <a:pt x="966082" y="0"/>
                  </a:lnTo>
                  <a:lnTo>
                    <a:pt x="966082" y="662213"/>
                  </a:ln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73" name="pl454">
              <a:extLst>
                <a:ext uri="{FF2B5EF4-FFF2-40B4-BE49-F238E27FC236}">
                  <a16:creationId xmlns:a16="http://schemas.microsoft.com/office/drawing/2014/main" id="{A7278F48-879A-4C2C-AAFA-418D6463669E}"/>
                </a:ext>
              </a:extLst>
            </p:cNvPr>
            <p:cNvSpPr/>
            <p:nvPr/>
          </p:nvSpPr>
          <p:spPr>
            <a:xfrm>
              <a:off x="664918" y="84309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74" name="pl455">
              <a:extLst>
                <a:ext uri="{FF2B5EF4-FFF2-40B4-BE49-F238E27FC236}">
                  <a16:creationId xmlns:a16="http://schemas.microsoft.com/office/drawing/2014/main" id="{59293E36-31DF-4B2E-BEFA-9E201F30905A}"/>
                </a:ext>
              </a:extLst>
            </p:cNvPr>
            <p:cNvSpPr/>
            <p:nvPr/>
          </p:nvSpPr>
          <p:spPr>
            <a:xfrm>
              <a:off x="664918" y="106383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75" name="pl456">
              <a:extLst>
                <a:ext uri="{FF2B5EF4-FFF2-40B4-BE49-F238E27FC236}">
                  <a16:creationId xmlns:a16="http://schemas.microsoft.com/office/drawing/2014/main" id="{A9117135-623C-45A8-9D35-82EECE6A77C6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76" name="pl457">
              <a:extLst>
                <a:ext uri="{FF2B5EF4-FFF2-40B4-BE49-F238E27FC236}">
                  <a16:creationId xmlns:a16="http://schemas.microsoft.com/office/drawing/2014/main" id="{3F6E18A4-8DBA-4BBB-9930-F16D41772E88}"/>
                </a:ext>
              </a:extLst>
            </p:cNvPr>
            <p:cNvSpPr/>
            <p:nvPr/>
          </p:nvSpPr>
          <p:spPr>
            <a:xfrm>
              <a:off x="664918" y="622357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77" name="pl458">
              <a:extLst>
                <a:ext uri="{FF2B5EF4-FFF2-40B4-BE49-F238E27FC236}">
                  <a16:creationId xmlns:a16="http://schemas.microsoft.com/office/drawing/2014/main" id="{0BE9FB13-AB2A-47D8-8F2D-EEAACA8142CD}"/>
                </a:ext>
              </a:extLst>
            </p:cNvPr>
            <p:cNvSpPr/>
            <p:nvPr/>
          </p:nvSpPr>
          <p:spPr>
            <a:xfrm>
              <a:off x="664918" y="128457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78" name="pl459">
              <a:extLst>
                <a:ext uri="{FF2B5EF4-FFF2-40B4-BE49-F238E27FC236}">
                  <a16:creationId xmlns:a16="http://schemas.microsoft.com/office/drawing/2014/main" id="{DCF31DB8-B2F2-49F4-A3B3-2D701E796523}"/>
                </a:ext>
              </a:extLst>
            </p:cNvPr>
            <p:cNvSpPr/>
            <p:nvPr/>
          </p:nvSpPr>
          <p:spPr>
            <a:xfrm>
              <a:off x="664918" y="1505309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220737"/>
                  </a:moveTo>
                  <a:lnTo>
                    <a:pt x="0" y="220737"/>
                  </a:lnTo>
                  <a:lnTo>
                    <a:pt x="0" y="882951"/>
                  </a:lnTo>
                  <a:lnTo>
                    <a:pt x="0" y="882951"/>
                  </a:lnTo>
                  <a:lnTo>
                    <a:pt x="966082" y="0"/>
                  </a:lnTo>
                  <a:lnTo>
                    <a:pt x="966082" y="0"/>
                  </a:lnTo>
                  <a:lnTo>
                    <a:pt x="966082" y="220737"/>
                  </a:ln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79" name="pl460">
              <a:extLst>
                <a:ext uri="{FF2B5EF4-FFF2-40B4-BE49-F238E27FC236}">
                  <a16:creationId xmlns:a16="http://schemas.microsoft.com/office/drawing/2014/main" id="{1DD2BFD1-9414-4B40-8D5A-066F2BEB3FC6}"/>
                </a:ext>
              </a:extLst>
            </p:cNvPr>
            <p:cNvSpPr/>
            <p:nvPr/>
          </p:nvSpPr>
          <p:spPr>
            <a:xfrm>
              <a:off x="664918" y="622357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80" name="pl461">
              <a:extLst>
                <a:ext uri="{FF2B5EF4-FFF2-40B4-BE49-F238E27FC236}">
                  <a16:creationId xmlns:a16="http://schemas.microsoft.com/office/drawing/2014/main" id="{712F0A0F-00D9-4162-8F1E-E0708C5D0927}"/>
                </a:ext>
              </a:extLst>
            </p:cNvPr>
            <p:cNvSpPr/>
            <p:nvPr/>
          </p:nvSpPr>
          <p:spPr>
            <a:xfrm>
              <a:off x="664918" y="194678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81" name="pl462">
              <a:extLst>
                <a:ext uri="{FF2B5EF4-FFF2-40B4-BE49-F238E27FC236}">
                  <a16:creationId xmlns:a16="http://schemas.microsoft.com/office/drawing/2014/main" id="{7626C16A-4137-435F-B9E0-5AB6484FE647}"/>
                </a:ext>
              </a:extLst>
            </p:cNvPr>
            <p:cNvSpPr/>
            <p:nvPr/>
          </p:nvSpPr>
          <p:spPr>
            <a:xfrm>
              <a:off x="664918" y="238826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82" name="pl463">
              <a:extLst>
                <a:ext uri="{FF2B5EF4-FFF2-40B4-BE49-F238E27FC236}">
                  <a16:creationId xmlns:a16="http://schemas.microsoft.com/office/drawing/2014/main" id="{5C2A473F-83DF-4D6B-8BF0-8F0AE0D967C5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83" name="pl464">
              <a:extLst>
                <a:ext uri="{FF2B5EF4-FFF2-40B4-BE49-F238E27FC236}">
                  <a16:creationId xmlns:a16="http://schemas.microsoft.com/office/drawing/2014/main" id="{DE502AB4-CF0F-439F-B72C-951BED2AA928}"/>
                </a:ext>
              </a:extLst>
            </p:cNvPr>
            <p:cNvSpPr/>
            <p:nvPr/>
          </p:nvSpPr>
          <p:spPr>
            <a:xfrm>
              <a:off x="664918" y="238826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84" name="pl465">
              <a:extLst>
                <a:ext uri="{FF2B5EF4-FFF2-40B4-BE49-F238E27FC236}">
                  <a16:creationId xmlns:a16="http://schemas.microsoft.com/office/drawing/2014/main" id="{139B64EC-6813-465A-921D-14932DCB849B}"/>
                </a:ext>
              </a:extLst>
            </p:cNvPr>
            <p:cNvSpPr/>
            <p:nvPr/>
          </p:nvSpPr>
          <p:spPr>
            <a:xfrm>
              <a:off x="664918" y="194678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85" name="pl466">
              <a:extLst>
                <a:ext uri="{FF2B5EF4-FFF2-40B4-BE49-F238E27FC236}">
                  <a16:creationId xmlns:a16="http://schemas.microsoft.com/office/drawing/2014/main" id="{4F2B4243-2B45-4BD9-93C4-A8296678C23C}"/>
                </a:ext>
              </a:extLst>
            </p:cNvPr>
            <p:cNvSpPr/>
            <p:nvPr/>
          </p:nvSpPr>
          <p:spPr>
            <a:xfrm>
              <a:off x="664918" y="216752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86" name="pl467">
              <a:extLst>
                <a:ext uri="{FF2B5EF4-FFF2-40B4-BE49-F238E27FC236}">
                  <a16:creationId xmlns:a16="http://schemas.microsoft.com/office/drawing/2014/main" id="{5B014C42-0E73-4625-8D3B-574E74BA96CC}"/>
                </a:ext>
              </a:extLst>
            </p:cNvPr>
            <p:cNvSpPr/>
            <p:nvPr/>
          </p:nvSpPr>
          <p:spPr>
            <a:xfrm>
              <a:off x="664918" y="1726047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87" name="pl468">
              <a:extLst>
                <a:ext uri="{FF2B5EF4-FFF2-40B4-BE49-F238E27FC236}">
                  <a16:creationId xmlns:a16="http://schemas.microsoft.com/office/drawing/2014/main" id="{42D923C4-24AE-4B6E-B39D-BA40C346D686}"/>
                </a:ext>
              </a:extLst>
            </p:cNvPr>
            <p:cNvSpPr/>
            <p:nvPr/>
          </p:nvSpPr>
          <p:spPr>
            <a:xfrm>
              <a:off x="664918" y="238826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88" name="pl469">
              <a:extLst>
                <a:ext uri="{FF2B5EF4-FFF2-40B4-BE49-F238E27FC236}">
                  <a16:creationId xmlns:a16="http://schemas.microsoft.com/office/drawing/2014/main" id="{75071ECE-453F-40AF-9AA5-FBA0A5C2D701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89" name="pl470">
              <a:extLst>
                <a:ext uri="{FF2B5EF4-FFF2-40B4-BE49-F238E27FC236}">
                  <a16:creationId xmlns:a16="http://schemas.microsoft.com/office/drawing/2014/main" id="{9442B89E-34E1-4D65-BACA-CC207BC999B6}"/>
                </a:ext>
              </a:extLst>
            </p:cNvPr>
            <p:cNvSpPr/>
            <p:nvPr/>
          </p:nvSpPr>
          <p:spPr>
            <a:xfrm>
              <a:off x="664918" y="194678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90" name="pl471">
              <a:extLst>
                <a:ext uri="{FF2B5EF4-FFF2-40B4-BE49-F238E27FC236}">
                  <a16:creationId xmlns:a16="http://schemas.microsoft.com/office/drawing/2014/main" id="{B9C33748-92CA-494B-8D71-70EAC2152068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91" name="pl472">
              <a:extLst>
                <a:ext uri="{FF2B5EF4-FFF2-40B4-BE49-F238E27FC236}">
                  <a16:creationId xmlns:a16="http://schemas.microsoft.com/office/drawing/2014/main" id="{9F65F474-7D7B-4694-B60D-B4125425EA29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92" name="pl473">
              <a:extLst>
                <a:ext uri="{FF2B5EF4-FFF2-40B4-BE49-F238E27FC236}">
                  <a16:creationId xmlns:a16="http://schemas.microsoft.com/office/drawing/2014/main" id="{8F36318D-8D71-49FA-8EB6-34899AC85C13}"/>
                </a:ext>
              </a:extLst>
            </p:cNvPr>
            <p:cNvSpPr/>
            <p:nvPr/>
          </p:nvSpPr>
          <p:spPr>
            <a:xfrm>
              <a:off x="664918" y="194678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93" name="pl474">
              <a:extLst>
                <a:ext uri="{FF2B5EF4-FFF2-40B4-BE49-F238E27FC236}">
                  <a16:creationId xmlns:a16="http://schemas.microsoft.com/office/drawing/2014/main" id="{540D4DC0-B146-48AA-A326-0546E8F2ADA7}"/>
                </a:ext>
              </a:extLst>
            </p:cNvPr>
            <p:cNvSpPr/>
            <p:nvPr/>
          </p:nvSpPr>
          <p:spPr>
            <a:xfrm>
              <a:off x="664918" y="1284571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94" name="pl475">
              <a:extLst>
                <a:ext uri="{FF2B5EF4-FFF2-40B4-BE49-F238E27FC236}">
                  <a16:creationId xmlns:a16="http://schemas.microsoft.com/office/drawing/2014/main" id="{5641ECEA-539F-493F-9DBB-50B2755EC583}"/>
                </a:ext>
              </a:extLst>
            </p:cNvPr>
            <p:cNvSpPr/>
            <p:nvPr/>
          </p:nvSpPr>
          <p:spPr>
            <a:xfrm>
              <a:off x="664918" y="1505309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95" name="pl476">
              <a:extLst>
                <a:ext uri="{FF2B5EF4-FFF2-40B4-BE49-F238E27FC236}">
                  <a16:creationId xmlns:a16="http://schemas.microsoft.com/office/drawing/2014/main" id="{7990C020-5CF3-4793-A0D4-0FF294878ED4}"/>
                </a:ext>
              </a:extLst>
            </p:cNvPr>
            <p:cNvSpPr/>
            <p:nvPr/>
          </p:nvSpPr>
          <p:spPr>
            <a:xfrm>
              <a:off x="664918" y="238826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96" name="pl477">
              <a:extLst>
                <a:ext uri="{FF2B5EF4-FFF2-40B4-BE49-F238E27FC236}">
                  <a16:creationId xmlns:a16="http://schemas.microsoft.com/office/drawing/2014/main" id="{A32BFB16-C04F-4933-AF74-87516375621D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97" name="pl478">
              <a:extLst>
                <a:ext uri="{FF2B5EF4-FFF2-40B4-BE49-F238E27FC236}">
                  <a16:creationId xmlns:a16="http://schemas.microsoft.com/office/drawing/2014/main" id="{FFC7314C-A76C-456B-A5A0-C8F441011A66}"/>
                </a:ext>
              </a:extLst>
            </p:cNvPr>
            <p:cNvSpPr/>
            <p:nvPr/>
          </p:nvSpPr>
          <p:spPr>
            <a:xfrm>
              <a:off x="664918" y="1284571"/>
              <a:ext cx="966082" cy="1324427"/>
            </a:xfrm>
            <a:custGeom>
              <a:avLst/>
              <a:gdLst/>
              <a:ahLst/>
              <a:cxnLst/>
              <a:rect l="0" t="0" r="0" b="0"/>
              <a:pathLst>
                <a:path w="966082" h="1324427">
                  <a:moveTo>
                    <a:pt x="0" y="132442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98" name="pl479">
              <a:extLst>
                <a:ext uri="{FF2B5EF4-FFF2-40B4-BE49-F238E27FC236}">
                  <a16:creationId xmlns:a16="http://schemas.microsoft.com/office/drawing/2014/main" id="{B7D2430F-E70C-421E-8149-C7BAB5092E58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399" name="pl480">
              <a:extLst>
                <a:ext uri="{FF2B5EF4-FFF2-40B4-BE49-F238E27FC236}">
                  <a16:creationId xmlns:a16="http://schemas.microsoft.com/office/drawing/2014/main" id="{12FBE3AD-1CDD-4E8D-9058-8A3977714313}"/>
                </a:ext>
              </a:extLst>
            </p:cNvPr>
            <p:cNvSpPr/>
            <p:nvPr/>
          </p:nvSpPr>
          <p:spPr>
            <a:xfrm>
              <a:off x="664918" y="150530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00" name="pl481">
              <a:extLst>
                <a:ext uri="{FF2B5EF4-FFF2-40B4-BE49-F238E27FC236}">
                  <a16:creationId xmlns:a16="http://schemas.microsoft.com/office/drawing/2014/main" id="{6C261C05-A790-498A-A09F-A0B2D3EED574}"/>
                </a:ext>
              </a:extLst>
            </p:cNvPr>
            <p:cNvSpPr/>
            <p:nvPr/>
          </p:nvSpPr>
          <p:spPr>
            <a:xfrm>
              <a:off x="664918" y="843095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01" name="pl482">
              <a:extLst>
                <a:ext uri="{FF2B5EF4-FFF2-40B4-BE49-F238E27FC236}">
                  <a16:creationId xmlns:a16="http://schemas.microsoft.com/office/drawing/2014/main" id="{A9790DE4-D167-4873-862A-DBF0F3A4CF3B}"/>
                </a:ext>
              </a:extLst>
            </p:cNvPr>
            <p:cNvSpPr/>
            <p:nvPr/>
          </p:nvSpPr>
          <p:spPr>
            <a:xfrm>
              <a:off x="664918" y="622357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02" name="pl483">
              <a:extLst>
                <a:ext uri="{FF2B5EF4-FFF2-40B4-BE49-F238E27FC236}">
                  <a16:creationId xmlns:a16="http://schemas.microsoft.com/office/drawing/2014/main" id="{835CDD4A-A79F-41F2-A3AC-FB12B68051B9}"/>
                </a:ext>
              </a:extLst>
            </p:cNvPr>
            <p:cNvSpPr/>
            <p:nvPr/>
          </p:nvSpPr>
          <p:spPr>
            <a:xfrm>
              <a:off x="664918" y="1505309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03" name="pl484">
              <a:extLst>
                <a:ext uri="{FF2B5EF4-FFF2-40B4-BE49-F238E27FC236}">
                  <a16:creationId xmlns:a16="http://schemas.microsoft.com/office/drawing/2014/main" id="{9330855C-A486-4437-A237-EF7FC96990DF}"/>
                </a:ext>
              </a:extLst>
            </p:cNvPr>
            <p:cNvSpPr/>
            <p:nvPr/>
          </p:nvSpPr>
          <p:spPr>
            <a:xfrm>
              <a:off x="664918" y="2388261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04" name="pl485">
              <a:extLst>
                <a:ext uri="{FF2B5EF4-FFF2-40B4-BE49-F238E27FC236}">
                  <a16:creationId xmlns:a16="http://schemas.microsoft.com/office/drawing/2014/main" id="{008A2BEC-3470-40A6-82CB-5E5B9E1B4B72}"/>
                </a:ext>
              </a:extLst>
            </p:cNvPr>
            <p:cNvSpPr/>
            <p:nvPr/>
          </p:nvSpPr>
          <p:spPr>
            <a:xfrm>
              <a:off x="664918" y="1505309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05" name="pl486">
              <a:extLst>
                <a:ext uri="{FF2B5EF4-FFF2-40B4-BE49-F238E27FC236}">
                  <a16:creationId xmlns:a16="http://schemas.microsoft.com/office/drawing/2014/main" id="{A1D59328-054A-4B49-A2DF-26ABF1FB10D4}"/>
                </a:ext>
              </a:extLst>
            </p:cNvPr>
            <p:cNvSpPr/>
            <p:nvPr/>
          </p:nvSpPr>
          <p:spPr>
            <a:xfrm>
              <a:off x="664918" y="1946785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06" name="pl487">
              <a:extLst>
                <a:ext uri="{FF2B5EF4-FFF2-40B4-BE49-F238E27FC236}">
                  <a16:creationId xmlns:a16="http://schemas.microsoft.com/office/drawing/2014/main" id="{12768092-BAFD-4F2D-A504-5D1E1E3B87F2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07" name="pl488">
              <a:extLst>
                <a:ext uri="{FF2B5EF4-FFF2-40B4-BE49-F238E27FC236}">
                  <a16:creationId xmlns:a16="http://schemas.microsoft.com/office/drawing/2014/main" id="{A8709BB1-2865-4D83-A370-14923D152FAE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08" name="pl489">
              <a:extLst>
                <a:ext uri="{FF2B5EF4-FFF2-40B4-BE49-F238E27FC236}">
                  <a16:creationId xmlns:a16="http://schemas.microsoft.com/office/drawing/2014/main" id="{B36900F9-0704-4CD4-B8D6-63A97CF17173}"/>
                </a:ext>
              </a:extLst>
            </p:cNvPr>
            <p:cNvSpPr/>
            <p:nvPr/>
          </p:nvSpPr>
          <p:spPr>
            <a:xfrm>
              <a:off x="664918" y="1726047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09" name="pl490">
              <a:extLst>
                <a:ext uri="{FF2B5EF4-FFF2-40B4-BE49-F238E27FC236}">
                  <a16:creationId xmlns:a16="http://schemas.microsoft.com/office/drawing/2014/main" id="{1F086501-A9E9-4874-A889-26A6267A56E1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10" name="pl491">
              <a:extLst>
                <a:ext uri="{FF2B5EF4-FFF2-40B4-BE49-F238E27FC236}">
                  <a16:creationId xmlns:a16="http://schemas.microsoft.com/office/drawing/2014/main" id="{9A148C75-328D-4740-A408-A7FFCA7C1194}"/>
                </a:ext>
              </a:extLst>
            </p:cNvPr>
            <p:cNvSpPr/>
            <p:nvPr/>
          </p:nvSpPr>
          <p:spPr>
            <a:xfrm>
              <a:off x="664918" y="1063833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11" name="pl492">
              <a:extLst>
                <a:ext uri="{FF2B5EF4-FFF2-40B4-BE49-F238E27FC236}">
                  <a16:creationId xmlns:a16="http://schemas.microsoft.com/office/drawing/2014/main" id="{DF8352B4-A7A7-4BE2-A921-8AB09A2672C8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12" name="pl493">
              <a:extLst>
                <a:ext uri="{FF2B5EF4-FFF2-40B4-BE49-F238E27FC236}">
                  <a16:creationId xmlns:a16="http://schemas.microsoft.com/office/drawing/2014/main" id="{7A74E1DF-A12C-4B26-951D-FC581927D873}"/>
                </a:ext>
              </a:extLst>
            </p:cNvPr>
            <p:cNvSpPr/>
            <p:nvPr/>
          </p:nvSpPr>
          <p:spPr>
            <a:xfrm>
              <a:off x="664918" y="1505309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13" name="pl494">
              <a:extLst>
                <a:ext uri="{FF2B5EF4-FFF2-40B4-BE49-F238E27FC236}">
                  <a16:creationId xmlns:a16="http://schemas.microsoft.com/office/drawing/2014/main" id="{DBB23400-B656-4221-AED4-E057F61DBA08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14" name="pl495">
              <a:extLst>
                <a:ext uri="{FF2B5EF4-FFF2-40B4-BE49-F238E27FC236}">
                  <a16:creationId xmlns:a16="http://schemas.microsoft.com/office/drawing/2014/main" id="{69821177-3F1E-4238-9A95-60AB289F6BDA}"/>
                </a:ext>
              </a:extLst>
            </p:cNvPr>
            <p:cNvSpPr/>
            <p:nvPr/>
          </p:nvSpPr>
          <p:spPr>
            <a:xfrm>
              <a:off x="664918" y="1284571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15" name="pl496">
              <a:extLst>
                <a:ext uri="{FF2B5EF4-FFF2-40B4-BE49-F238E27FC236}">
                  <a16:creationId xmlns:a16="http://schemas.microsoft.com/office/drawing/2014/main" id="{D9DBAD76-B2B9-4EBB-978A-030666281B55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16" name="pl497">
              <a:extLst>
                <a:ext uri="{FF2B5EF4-FFF2-40B4-BE49-F238E27FC236}">
                  <a16:creationId xmlns:a16="http://schemas.microsoft.com/office/drawing/2014/main" id="{AE1F23C7-FCC2-462E-B372-0FF80DC9E3ED}"/>
                </a:ext>
              </a:extLst>
            </p:cNvPr>
            <p:cNvSpPr/>
            <p:nvPr/>
          </p:nvSpPr>
          <p:spPr>
            <a:xfrm>
              <a:off x="664918" y="40161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17" name="pl498">
              <a:extLst>
                <a:ext uri="{FF2B5EF4-FFF2-40B4-BE49-F238E27FC236}">
                  <a16:creationId xmlns:a16="http://schemas.microsoft.com/office/drawing/2014/main" id="{5E97F536-A87B-4D98-88B9-F5A2C883F347}"/>
                </a:ext>
              </a:extLst>
            </p:cNvPr>
            <p:cNvSpPr/>
            <p:nvPr/>
          </p:nvSpPr>
          <p:spPr>
            <a:xfrm>
              <a:off x="664918" y="40161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18" name="pl499">
              <a:extLst>
                <a:ext uri="{FF2B5EF4-FFF2-40B4-BE49-F238E27FC236}">
                  <a16:creationId xmlns:a16="http://schemas.microsoft.com/office/drawing/2014/main" id="{5DDDEF31-80CF-42CE-8C04-33AFCECAD111}"/>
                </a:ext>
              </a:extLst>
            </p:cNvPr>
            <p:cNvSpPr/>
            <p:nvPr/>
          </p:nvSpPr>
          <p:spPr>
            <a:xfrm>
              <a:off x="664918" y="40161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19" name="pl500">
              <a:extLst>
                <a:ext uri="{FF2B5EF4-FFF2-40B4-BE49-F238E27FC236}">
                  <a16:creationId xmlns:a16="http://schemas.microsoft.com/office/drawing/2014/main" id="{855A6BEE-1F7D-4343-B80D-19B2877E43BD}"/>
                </a:ext>
              </a:extLst>
            </p:cNvPr>
            <p:cNvSpPr/>
            <p:nvPr/>
          </p:nvSpPr>
          <p:spPr>
            <a:xfrm>
              <a:off x="664918" y="1063833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20" name="pl501">
              <a:extLst>
                <a:ext uri="{FF2B5EF4-FFF2-40B4-BE49-F238E27FC236}">
                  <a16:creationId xmlns:a16="http://schemas.microsoft.com/office/drawing/2014/main" id="{208AA153-36C5-41DD-8788-F9B9DCE367E7}"/>
                </a:ext>
              </a:extLst>
            </p:cNvPr>
            <p:cNvSpPr/>
            <p:nvPr/>
          </p:nvSpPr>
          <p:spPr>
            <a:xfrm>
              <a:off x="664918" y="216752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21" name="pl502">
              <a:extLst>
                <a:ext uri="{FF2B5EF4-FFF2-40B4-BE49-F238E27FC236}">
                  <a16:creationId xmlns:a16="http://schemas.microsoft.com/office/drawing/2014/main" id="{89BA0D8F-BA3D-4C61-9F8E-373FB8CAC00C}"/>
                </a:ext>
              </a:extLst>
            </p:cNvPr>
            <p:cNvSpPr/>
            <p:nvPr/>
          </p:nvSpPr>
          <p:spPr>
            <a:xfrm>
              <a:off x="664918" y="216752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22" name="pl503">
              <a:extLst>
                <a:ext uri="{FF2B5EF4-FFF2-40B4-BE49-F238E27FC236}">
                  <a16:creationId xmlns:a16="http://schemas.microsoft.com/office/drawing/2014/main" id="{A4E1372E-294F-4429-92EA-77E2E2E8BE5B}"/>
                </a:ext>
              </a:extLst>
            </p:cNvPr>
            <p:cNvSpPr/>
            <p:nvPr/>
          </p:nvSpPr>
          <p:spPr>
            <a:xfrm>
              <a:off x="664918" y="216752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23" name="pl504">
              <a:extLst>
                <a:ext uri="{FF2B5EF4-FFF2-40B4-BE49-F238E27FC236}">
                  <a16:creationId xmlns:a16="http://schemas.microsoft.com/office/drawing/2014/main" id="{85F17B3E-549F-404D-AA31-83131592A5C9}"/>
                </a:ext>
              </a:extLst>
            </p:cNvPr>
            <p:cNvSpPr/>
            <p:nvPr/>
          </p:nvSpPr>
          <p:spPr>
            <a:xfrm>
              <a:off x="664918" y="128457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24" name="pl505">
              <a:extLst>
                <a:ext uri="{FF2B5EF4-FFF2-40B4-BE49-F238E27FC236}">
                  <a16:creationId xmlns:a16="http://schemas.microsoft.com/office/drawing/2014/main" id="{55EFB500-E1EF-4CA3-9AB2-6DBCA8CF13E3}"/>
                </a:ext>
              </a:extLst>
            </p:cNvPr>
            <p:cNvSpPr/>
            <p:nvPr/>
          </p:nvSpPr>
          <p:spPr>
            <a:xfrm>
              <a:off x="664918" y="1726047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25" name="pl506">
              <a:extLst>
                <a:ext uri="{FF2B5EF4-FFF2-40B4-BE49-F238E27FC236}">
                  <a16:creationId xmlns:a16="http://schemas.microsoft.com/office/drawing/2014/main" id="{2E66BC7C-A8B4-40E4-856D-8476F1EF1DC2}"/>
                </a:ext>
              </a:extLst>
            </p:cNvPr>
            <p:cNvSpPr/>
            <p:nvPr/>
          </p:nvSpPr>
          <p:spPr>
            <a:xfrm>
              <a:off x="664918" y="1946785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26" name="pl507">
              <a:extLst>
                <a:ext uri="{FF2B5EF4-FFF2-40B4-BE49-F238E27FC236}">
                  <a16:creationId xmlns:a16="http://schemas.microsoft.com/office/drawing/2014/main" id="{966F9957-DC3D-4044-BCEE-C3CC57382D83}"/>
                </a:ext>
              </a:extLst>
            </p:cNvPr>
            <p:cNvSpPr/>
            <p:nvPr/>
          </p:nvSpPr>
          <p:spPr>
            <a:xfrm>
              <a:off x="664918" y="843095"/>
              <a:ext cx="966082" cy="1324427"/>
            </a:xfrm>
            <a:custGeom>
              <a:avLst/>
              <a:gdLst/>
              <a:ahLst/>
              <a:cxnLst/>
              <a:rect l="0" t="0" r="0" b="0"/>
              <a:pathLst>
                <a:path w="966082" h="1324427">
                  <a:moveTo>
                    <a:pt x="0" y="132442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27" name="pl508">
              <a:extLst>
                <a:ext uri="{FF2B5EF4-FFF2-40B4-BE49-F238E27FC236}">
                  <a16:creationId xmlns:a16="http://schemas.microsoft.com/office/drawing/2014/main" id="{00B4F7B0-10A5-4473-912F-CFD50FB11176}"/>
                </a:ext>
              </a:extLst>
            </p:cNvPr>
            <p:cNvSpPr/>
            <p:nvPr/>
          </p:nvSpPr>
          <p:spPr>
            <a:xfrm>
              <a:off x="664918" y="2167523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28" name="pl509">
              <a:extLst>
                <a:ext uri="{FF2B5EF4-FFF2-40B4-BE49-F238E27FC236}">
                  <a16:creationId xmlns:a16="http://schemas.microsoft.com/office/drawing/2014/main" id="{3D59FFB1-8590-44F0-BE37-50DCD9D2F9F9}"/>
                </a:ext>
              </a:extLst>
            </p:cNvPr>
            <p:cNvSpPr/>
            <p:nvPr/>
          </p:nvSpPr>
          <p:spPr>
            <a:xfrm>
              <a:off x="664918" y="40161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29" name="pl510">
              <a:extLst>
                <a:ext uri="{FF2B5EF4-FFF2-40B4-BE49-F238E27FC236}">
                  <a16:creationId xmlns:a16="http://schemas.microsoft.com/office/drawing/2014/main" id="{50950D92-CCE7-43CC-BF04-27CB9835B826}"/>
                </a:ext>
              </a:extLst>
            </p:cNvPr>
            <p:cNvSpPr/>
            <p:nvPr/>
          </p:nvSpPr>
          <p:spPr>
            <a:xfrm>
              <a:off x="664918" y="1946785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30" name="pl511">
              <a:extLst>
                <a:ext uri="{FF2B5EF4-FFF2-40B4-BE49-F238E27FC236}">
                  <a16:creationId xmlns:a16="http://schemas.microsoft.com/office/drawing/2014/main" id="{BD4ACE18-1F5A-4966-92D5-28D99CD1AE29}"/>
                </a:ext>
              </a:extLst>
            </p:cNvPr>
            <p:cNvSpPr/>
            <p:nvPr/>
          </p:nvSpPr>
          <p:spPr>
            <a:xfrm>
              <a:off x="664918" y="1505309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31" name="pl512">
              <a:extLst>
                <a:ext uri="{FF2B5EF4-FFF2-40B4-BE49-F238E27FC236}">
                  <a16:creationId xmlns:a16="http://schemas.microsoft.com/office/drawing/2014/main" id="{62A1177B-D8CB-4824-87E0-5F5E0A2699AD}"/>
                </a:ext>
              </a:extLst>
            </p:cNvPr>
            <p:cNvSpPr/>
            <p:nvPr/>
          </p:nvSpPr>
          <p:spPr>
            <a:xfrm>
              <a:off x="664918" y="150530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32" name="pl513">
              <a:extLst>
                <a:ext uri="{FF2B5EF4-FFF2-40B4-BE49-F238E27FC236}">
                  <a16:creationId xmlns:a16="http://schemas.microsoft.com/office/drawing/2014/main" id="{F6BB0625-6757-4A36-9265-F3DACCFBC583}"/>
                </a:ext>
              </a:extLst>
            </p:cNvPr>
            <p:cNvSpPr/>
            <p:nvPr/>
          </p:nvSpPr>
          <p:spPr>
            <a:xfrm>
              <a:off x="664918" y="1726047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33" name="pl514">
              <a:extLst>
                <a:ext uri="{FF2B5EF4-FFF2-40B4-BE49-F238E27FC236}">
                  <a16:creationId xmlns:a16="http://schemas.microsoft.com/office/drawing/2014/main" id="{4FB9B023-02AD-4F60-AD7B-9285383DC87C}"/>
                </a:ext>
              </a:extLst>
            </p:cNvPr>
            <p:cNvSpPr/>
            <p:nvPr/>
          </p:nvSpPr>
          <p:spPr>
            <a:xfrm>
              <a:off x="664918" y="843095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34" name="pl515">
              <a:extLst>
                <a:ext uri="{FF2B5EF4-FFF2-40B4-BE49-F238E27FC236}">
                  <a16:creationId xmlns:a16="http://schemas.microsoft.com/office/drawing/2014/main" id="{960AA832-DCF4-4A81-9763-7C4114056785}"/>
                </a:ext>
              </a:extLst>
            </p:cNvPr>
            <p:cNvSpPr/>
            <p:nvPr/>
          </p:nvSpPr>
          <p:spPr>
            <a:xfrm>
              <a:off x="664918" y="194678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35" name="pl516">
              <a:extLst>
                <a:ext uri="{FF2B5EF4-FFF2-40B4-BE49-F238E27FC236}">
                  <a16:creationId xmlns:a16="http://schemas.microsoft.com/office/drawing/2014/main" id="{B305D8E0-4309-46AD-A290-178525F17D62}"/>
                </a:ext>
              </a:extLst>
            </p:cNvPr>
            <p:cNvSpPr/>
            <p:nvPr/>
          </p:nvSpPr>
          <p:spPr>
            <a:xfrm>
              <a:off x="664918" y="843095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36" name="pl517">
              <a:extLst>
                <a:ext uri="{FF2B5EF4-FFF2-40B4-BE49-F238E27FC236}">
                  <a16:creationId xmlns:a16="http://schemas.microsoft.com/office/drawing/2014/main" id="{397319A1-2B8D-4CF5-9D3F-92FAFFB758DD}"/>
                </a:ext>
              </a:extLst>
            </p:cNvPr>
            <p:cNvSpPr/>
            <p:nvPr/>
          </p:nvSpPr>
          <p:spPr>
            <a:xfrm>
              <a:off x="664918" y="1284571"/>
              <a:ext cx="966082" cy="1324427"/>
            </a:xfrm>
            <a:custGeom>
              <a:avLst/>
              <a:gdLst/>
              <a:ahLst/>
              <a:cxnLst/>
              <a:rect l="0" t="0" r="0" b="0"/>
              <a:pathLst>
                <a:path w="966082" h="1324427">
                  <a:moveTo>
                    <a:pt x="0" y="132442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37" name="pl518">
              <a:extLst>
                <a:ext uri="{FF2B5EF4-FFF2-40B4-BE49-F238E27FC236}">
                  <a16:creationId xmlns:a16="http://schemas.microsoft.com/office/drawing/2014/main" id="{0E251E0D-6CEE-4177-B1EE-B59DE179F22A}"/>
                </a:ext>
              </a:extLst>
            </p:cNvPr>
            <p:cNvSpPr/>
            <p:nvPr/>
          </p:nvSpPr>
          <p:spPr>
            <a:xfrm>
              <a:off x="664918" y="84309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38" name="pl519">
              <a:extLst>
                <a:ext uri="{FF2B5EF4-FFF2-40B4-BE49-F238E27FC236}">
                  <a16:creationId xmlns:a16="http://schemas.microsoft.com/office/drawing/2014/main" id="{37F897B9-8E87-45BC-9166-D78DE668F5CD}"/>
                </a:ext>
              </a:extLst>
            </p:cNvPr>
            <p:cNvSpPr/>
            <p:nvPr/>
          </p:nvSpPr>
          <p:spPr>
            <a:xfrm>
              <a:off x="664918" y="843095"/>
              <a:ext cx="966082" cy="1324427"/>
            </a:xfrm>
            <a:custGeom>
              <a:avLst/>
              <a:gdLst/>
              <a:ahLst/>
              <a:cxnLst/>
              <a:rect l="0" t="0" r="0" b="0"/>
              <a:pathLst>
                <a:path w="966082" h="1324427">
                  <a:moveTo>
                    <a:pt x="0" y="132442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39" name="pl520">
              <a:extLst>
                <a:ext uri="{FF2B5EF4-FFF2-40B4-BE49-F238E27FC236}">
                  <a16:creationId xmlns:a16="http://schemas.microsoft.com/office/drawing/2014/main" id="{F577DA6F-C9C7-4523-9896-047DA0C9752E}"/>
                </a:ext>
              </a:extLst>
            </p:cNvPr>
            <p:cNvSpPr/>
            <p:nvPr/>
          </p:nvSpPr>
          <p:spPr>
            <a:xfrm>
              <a:off x="664918" y="843095"/>
              <a:ext cx="966082" cy="1103689"/>
            </a:xfrm>
            <a:custGeom>
              <a:avLst/>
              <a:gdLst/>
              <a:ahLst/>
              <a:cxnLst/>
              <a:rect l="0" t="0" r="0" b="0"/>
              <a:pathLst>
                <a:path w="966082" h="1103689">
                  <a:moveTo>
                    <a:pt x="0" y="1103689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40" name="pl521">
              <a:extLst>
                <a:ext uri="{FF2B5EF4-FFF2-40B4-BE49-F238E27FC236}">
                  <a16:creationId xmlns:a16="http://schemas.microsoft.com/office/drawing/2014/main" id="{286A1476-9058-4B9B-AB7E-DE3B594ED922}"/>
                </a:ext>
              </a:extLst>
            </p:cNvPr>
            <p:cNvSpPr/>
            <p:nvPr/>
          </p:nvSpPr>
          <p:spPr>
            <a:xfrm>
              <a:off x="664918" y="401619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41" name="pl522">
              <a:extLst>
                <a:ext uri="{FF2B5EF4-FFF2-40B4-BE49-F238E27FC236}">
                  <a16:creationId xmlns:a16="http://schemas.microsoft.com/office/drawing/2014/main" id="{27FBC27C-9D47-427A-8105-E40E0B2B2BDF}"/>
                </a:ext>
              </a:extLst>
            </p:cNvPr>
            <p:cNvSpPr/>
            <p:nvPr/>
          </p:nvSpPr>
          <p:spPr>
            <a:xfrm>
              <a:off x="664918" y="150530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42" name="pl523">
              <a:extLst>
                <a:ext uri="{FF2B5EF4-FFF2-40B4-BE49-F238E27FC236}">
                  <a16:creationId xmlns:a16="http://schemas.microsoft.com/office/drawing/2014/main" id="{27562FD8-173C-4DE8-8454-066B50C84538}"/>
                </a:ext>
              </a:extLst>
            </p:cNvPr>
            <p:cNvSpPr/>
            <p:nvPr/>
          </p:nvSpPr>
          <p:spPr>
            <a:xfrm>
              <a:off x="664918" y="401619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1324427"/>
                  </a:moveTo>
                  <a:lnTo>
                    <a:pt x="966082" y="882951"/>
                  </a:lnTo>
                  <a:lnTo>
                    <a:pt x="1932164" y="0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43" name="pl524">
              <a:extLst>
                <a:ext uri="{FF2B5EF4-FFF2-40B4-BE49-F238E27FC236}">
                  <a16:creationId xmlns:a16="http://schemas.microsoft.com/office/drawing/2014/main" id="{DCCB41B4-C848-4E71-8378-214D7A757C03}"/>
                </a:ext>
              </a:extLst>
            </p:cNvPr>
            <p:cNvSpPr/>
            <p:nvPr/>
          </p:nvSpPr>
          <p:spPr>
            <a:xfrm>
              <a:off x="664918" y="1063833"/>
              <a:ext cx="4830412" cy="1324427"/>
            </a:xfrm>
            <a:custGeom>
              <a:avLst/>
              <a:gdLst/>
              <a:ahLst/>
              <a:cxnLst/>
              <a:rect l="0" t="0" r="0" b="0"/>
              <a:pathLst>
                <a:path w="4830412" h="1324427">
                  <a:moveTo>
                    <a:pt x="0" y="0"/>
                  </a:moveTo>
                  <a:lnTo>
                    <a:pt x="966082" y="0"/>
                  </a:lnTo>
                  <a:lnTo>
                    <a:pt x="1932164" y="1324427"/>
                  </a:lnTo>
                  <a:lnTo>
                    <a:pt x="2898247" y="441475"/>
                  </a:lnTo>
                  <a:lnTo>
                    <a:pt x="3864329" y="0"/>
                  </a:lnTo>
                  <a:lnTo>
                    <a:pt x="4830412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44" name="pl525">
              <a:extLst>
                <a:ext uri="{FF2B5EF4-FFF2-40B4-BE49-F238E27FC236}">
                  <a16:creationId xmlns:a16="http://schemas.microsoft.com/office/drawing/2014/main" id="{63C30EE0-A0BF-4E66-819A-C7E19F57B581}"/>
                </a:ext>
              </a:extLst>
            </p:cNvPr>
            <p:cNvSpPr/>
            <p:nvPr/>
          </p:nvSpPr>
          <p:spPr>
            <a:xfrm>
              <a:off x="664918" y="1726047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882951"/>
                  </a:moveTo>
                  <a:lnTo>
                    <a:pt x="966082" y="662213"/>
                  </a:lnTo>
                  <a:lnTo>
                    <a:pt x="1932164" y="0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45" name="pl526">
              <a:extLst>
                <a:ext uri="{FF2B5EF4-FFF2-40B4-BE49-F238E27FC236}">
                  <a16:creationId xmlns:a16="http://schemas.microsoft.com/office/drawing/2014/main" id="{F2E5DD06-354E-4D2E-A694-65269FF61503}"/>
                </a:ext>
              </a:extLst>
            </p:cNvPr>
            <p:cNvSpPr/>
            <p:nvPr/>
          </p:nvSpPr>
          <p:spPr>
            <a:xfrm>
              <a:off x="664918" y="2388261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0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46" name="pl527">
              <a:extLst>
                <a:ext uri="{FF2B5EF4-FFF2-40B4-BE49-F238E27FC236}">
                  <a16:creationId xmlns:a16="http://schemas.microsoft.com/office/drawing/2014/main" id="{57F411EA-92F5-4CCA-A77C-31F6225752AB}"/>
                </a:ext>
              </a:extLst>
            </p:cNvPr>
            <p:cNvSpPr/>
            <p:nvPr/>
          </p:nvSpPr>
          <p:spPr>
            <a:xfrm>
              <a:off x="664918" y="843095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662213"/>
                  </a:moveTo>
                  <a:lnTo>
                    <a:pt x="966082" y="882951"/>
                  </a:lnTo>
                  <a:lnTo>
                    <a:pt x="1932164" y="0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47" name="pl528">
              <a:extLst>
                <a:ext uri="{FF2B5EF4-FFF2-40B4-BE49-F238E27FC236}">
                  <a16:creationId xmlns:a16="http://schemas.microsoft.com/office/drawing/2014/main" id="{0AD1DEF8-ECD2-4F98-AF18-3A6A0F99B630}"/>
                </a:ext>
              </a:extLst>
            </p:cNvPr>
            <p:cNvSpPr/>
            <p:nvPr/>
          </p:nvSpPr>
          <p:spPr>
            <a:xfrm>
              <a:off x="664918" y="843095"/>
              <a:ext cx="2898247" cy="1765903"/>
            </a:xfrm>
            <a:custGeom>
              <a:avLst/>
              <a:gdLst/>
              <a:ahLst/>
              <a:cxnLst/>
              <a:rect l="0" t="0" r="0" b="0"/>
              <a:pathLst>
                <a:path w="2898247" h="1765903">
                  <a:moveTo>
                    <a:pt x="0" y="882951"/>
                  </a:moveTo>
                  <a:lnTo>
                    <a:pt x="966082" y="0"/>
                  </a:lnTo>
                  <a:lnTo>
                    <a:pt x="1932164" y="1765903"/>
                  </a:lnTo>
                  <a:lnTo>
                    <a:pt x="2898247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48" name="pl529">
              <a:extLst>
                <a:ext uri="{FF2B5EF4-FFF2-40B4-BE49-F238E27FC236}">
                  <a16:creationId xmlns:a16="http://schemas.microsoft.com/office/drawing/2014/main" id="{820F8A9E-791C-4D77-A8DA-C5F6698B8D38}"/>
                </a:ext>
              </a:extLst>
            </p:cNvPr>
            <p:cNvSpPr/>
            <p:nvPr/>
          </p:nvSpPr>
          <p:spPr>
            <a:xfrm>
              <a:off x="664918" y="622357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1103689"/>
                  </a:moveTo>
                  <a:lnTo>
                    <a:pt x="966082" y="1103689"/>
                  </a:lnTo>
                  <a:lnTo>
                    <a:pt x="1932164" y="0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49" name="pl530">
              <a:extLst>
                <a:ext uri="{FF2B5EF4-FFF2-40B4-BE49-F238E27FC236}">
                  <a16:creationId xmlns:a16="http://schemas.microsoft.com/office/drawing/2014/main" id="{1D575EDE-1487-461F-B2A7-F1FC22B81E20}"/>
                </a:ext>
              </a:extLst>
            </p:cNvPr>
            <p:cNvSpPr/>
            <p:nvPr/>
          </p:nvSpPr>
          <p:spPr>
            <a:xfrm>
              <a:off x="664918" y="194678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220737"/>
                  </a:moveTo>
                  <a:lnTo>
                    <a:pt x="966082" y="662213"/>
                  </a:lnTo>
                  <a:lnTo>
                    <a:pt x="1932164" y="0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50" name="pl531">
              <a:extLst>
                <a:ext uri="{FF2B5EF4-FFF2-40B4-BE49-F238E27FC236}">
                  <a16:creationId xmlns:a16="http://schemas.microsoft.com/office/drawing/2014/main" id="{16DA0AC4-1E39-436E-8C94-0375D6899044}"/>
                </a:ext>
              </a:extLst>
            </p:cNvPr>
            <p:cNvSpPr/>
            <p:nvPr/>
          </p:nvSpPr>
          <p:spPr>
            <a:xfrm>
              <a:off x="664918" y="1063833"/>
              <a:ext cx="2898247" cy="1545165"/>
            </a:xfrm>
            <a:custGeom>
              <a:avLst/>
              <a:gdLst/>
              <a:ahLst/>
              <a:cxnLst/>
              <a:rect l="0" t="0" r="0" b="0"/>
              <a:pathLst>
                <a:path w="2898247" h="1545165">
                  <a:moveTo>
                    <a:pt x="0" y="882951"/>
                  </a:moveTo>
                  <a:lnTo>
                    <a:pt x="966082" y="1545165"/>
                  </a:lnTo>
                  <a:lnTo>
                    <a:pt x="1932164" y="882951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51" name="pl532">
              <a:extLst>
                <a:ext uri="{FF2B5EF4-FFF2-40B4-BE49-F238E27FC236}">
                  <a16:creationId xmlns:a16="http://schemas.microsoft.com/office/drawing/2014/main" id="{4E335CF8-ED58-4BC7-9380-3D8BA779CC3C}"/>
                </a:ext>
              </a:extLst>
            </p:cNvPr>
            <p:cNvSpPr/>
            <p:nvPr/>
          </p:nvSpPr>
          <p:spPr>
            <a:xfrm>
              <a:off x="664918" y="1284571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220737"/>
                  </a:lnTo>
                  <a:lnTo>
                    <a:pt x="1932164" y="220737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52" name="pl533">
              <a:extLst>
                <a:ext uri="{FF2B5EF4-FFF2-40B4-BE49-F238E27FC236}">
                  <a16:creationId xmlns:a16="http://schemas.microsoft.com/office/drawing/2014/main" id="{EEA45E3B-E64A-4217-AF05-12148D156802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220737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53" name="pl534">
              <a:extLst>
                <a:ext uri="{FF2B5EF4-FFF2-40B4-BE49-F238E27FC236}">
                  <a16:creationId xmlns:a16="http://schemas.microsoft.com/office/drawing/2014/main" id="{7BE0BBDA-CDEE-4C93-8375-C5DC107659E7}"/>
                </a:ext>
              </a:extLst>
            </p:cNvPr>
            <p:cNvSpPr/>
            <p:nvPr/>
          </p:nvSpPr>
          <p:spPr>
            <a:xfrm>
              <a:off x="664918" y="1063833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662213"/>
                  </a:moveTo>
                  <a:lnTo>
                    <a:pt x="966082" y="441475"/>
                  </a:lnTo>
                  <a:lnTo>
                    <a:pt x="1932164" y="662213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54" name="pl535">
              <a:extLst>
                <a:ext uri="{FF2B5EF4-FFF2-40B4-BE49-F238E27FC236}">
                  <a16:creationId xmlns:a16="http://schemas.microsoft.com/office/drawing/2014/main" id="{AF7EF600-A9E6-4C9C-AD35-9BF5D6F2C591}"/>
                </a:ext>
              </a:extLst>
            </p:cNvPr>
            <p:cNvSpPr/>
            <p:nvPr/>
          </p:nvSpPr>
          <p:spPr>
            <a:xfrm>
              <a:off x="664918" y="1284571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220737"/>
                  </a:moveTo>
                  <a:lnTo>
                    <a:pt x="966082" y="441475"/>
                  </a:lnTo>
                  <a:lnTo>
                    <a:pt x="1932164" y="22073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55" name="pl536">
              <a:extLst>
                <a:ext uri="{FF2B5EF4-FFF2-40B4-BE49-F238E27FC236}">
                  <a16:creationId xmlns:a16="http://schemas.microsoft.com/office/drawing/2014/main" id="{1DE05CF3-66F3-4DDE-B434-CE50244AF182}"/>
                </a:ext>
              </a:extLst>
            </p:cNvPr>
            <p:cNvSpPr/>
            <p:nvPr/>
          </p:nvSpPr>
          <p:spPr>
            <a:xfrm>
              <a:off x="664918" y="1726047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662213"/>
                  </a:lnTo>
                  <a:lnTo>
                    <a:pt x="1932164" y="662213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56" name="pl537">
              <a:extLst>
                <a:ext uri="{FF2B5EF4-FFF2-40B4-BE49-F238E27FC236}">
                  <a16:creationId xmlns:a16="http://schemas.microsoft.com/office/drawing/2014/main" id="{3817D9DC-1242-4424-AEE5-316228BADEF6}"/>
                </a:ext>
              </a:extLst>
            </p:cNvPr>
            <p:cNvSpPr/>
            <p:nvPr/>
          </p:nvSpPr>
          <p:spPr>
            <a:xfrm>
              <a:off x="664918" y="1726047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220737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57" name="pl538">
              <a:extLst>
                <a:ext uri="{FF2B5EF4-FFF2-40B4-BE49-F238E27FC236}">
                  <a16:creationId xmlns:a16="http://schemas.microsoft.com/office/drawing/2014/main" id="{605AB82E-4002-420F-8333-B0F69F6C1B9D}"/>
                </a:ext>
              </a:extLst>
            </p:cNvPr>
            <p:cNvSpPr/>
            <p:nvPr/>
          </p:nvSpPr>
          <p:spPr>
            <a:xfrm>
              <a:off x="664918" y="401619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441475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662213"/>
                  </a:lnTo>
                  <a:lnTo>
                    <a:pt x="3864329" y="882951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58" name="pl539">
              <a:extLst>
                <a:ext uri="{FF2B5EF4-FFF2-40B4-BE49-F238E27FC236}">
                  <a16:creationId xmlns:a16="http://schemas.microsoft.com/office/drawing/2014/main" id="{802A7583-373E-4394-9E0C-687F84734C82}"/>
                </a:ext>
              </a:extLst>
            </p:cNvPr>
            <p:cNvSpPr/>
            <p:nvPr/>
          </p:nvSpPr>
          <p:spPr>
            <a:xfrm>
              <a:off x="664918" y="2167523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0"/>
                  </a:moveTo>
                  <a:lnTo>
                    <a:pt x="966082" y="220737"/>
                  </a:lnTo>
                  <a:lnTo>
                    <a:pt x="1932164" y="220737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59" name="pl540">
              <a:extLst>
                <a:ext uri="{FF2B5EF4-FFF2-40B4-BE49-F238E27FC236}">
                  <a16:creationId xmlns:a16="http://schemas.microsoft.com/office/drawing/2014/main" id="{9F02C0D8-5027-44B9-87FE-AA8C646EDFFE}"/>
                </a:ext>
              </a:extLst>
            </p:cNvPr>
            <p:cNvSpPr/>
            <p:nvPr/>
          </p:nvSpPr>
          <p:spPr>
            <a:xfrm>
              <a:off x="664918" y="2167523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0"/>
                  </a:moveTo>
                  <a:lnTo>
                    <a:pt x="966082" y="441475"/>
                  </a:lnTo>
                  <a:lnTo>
                    <a:pt x="1932164" y="441475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60" name="pl541">
              <a:extLst>
                <a:ext uri="{FF2B5EF4-FFF2-40B4-BE49-F238E27FC236}">
                  <a16:creationId xmlns:a16="http://schemas.microsoft.com/office/drawing/2014/main" id="{196027AE-F06C-4F02-8664-011DA1B06373}"/>
                </a:ext>
              </a:extLst>
            </p:cNvPr>
            <p:cNvSpPr/>
            <p:nvPr/>
          </p:nvSpPr>
          <p:spPr>
            <a:xfrm>
              <a:off x="664918" y="2388261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0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61" name="pl542">
              <a:extLst>
                <a:ext uri="{FF2B5EF4-FFF2-40B4-BE49-F238E27FC236}">
                  <a16:creationId xmlns:a16="http://schemas.microsoft.com/office/drawing/2014/main" id="{2C274AC0-BBA2-4FC8-8589-A27008B6B409}"/>
                </a:ext>
              </a:extLst>
            </p:cNvPr>
            <p:cNvSpPr/>
            <p:nvPr/>
          </p:nvSpPr>
          <p:spPr>
            <a:xfrm>
              <a:off x="664918" y="2388261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0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62" name="pl543">
              <a:extLst>
                <a:ext uri="{FF2B5EF4-FFF2-40B4-BE49-F238E27FC236}">
                  <a16:creationId xmlns:a16="http://schemas.microsoft.com/office/drawing/2014/main" id="{F9926CE6-F5CA-49C0-A34F-AFFD085D6608}"/>
                </a:ext>
              </a:extLst>
            </p:cNvPr>
            <p:cNvSpPr/>
            <p:nvPr/>
          </p:nvSpPr>
          <p:spPr>
            <a:xfrm>
              <a:off x="664918" y="1505309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441475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63" name="pl544">
              <a:extLst>
                <a:ext uri="{FF2B5EF4-FFF2-40B4-BE49-F238E27FC236}">
                  <a16:creationId xmlns:a16="http://schemas.microsoft.com/office/drawing/2014/main" id="{E7FC9D8D-1007-401D-AFDD-3FA06EBDA523}"/>
                </a:ext>
              </a:extLst>
            </p:cNvPr>
            <p:cNvSpPr/>
            <p:nvPr/>
          </p:nvSpPr>
          <p:spPr>
            <a:xfrm>
              <a:off x="664918" y="2388261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0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64" name="pl545">
              <a:extLst>
                <a:ext uri="{FF2B5EF4-FFF2-40B4-BE49-F238E27FC236}">
                  <a16:creationId xmlns:a16="http://schemas.microsoft.com/office/drawing/2014/main" id="{E605130E-AF55-4147-A0D5-61D5770483FC}"/>
                </a:ext>
              </a:extLst>
            </p:cNvPr>
            <p:cNvSpPr/>
            <p:nvPr/>
          </p:nvSpPr>
          <p:spPr>
            <a:xfrm>
              <a:off x="664918" y="1284571"/>
              <a:ext cx="4830412" cy="1324427"/>
            </a:xfrm>
            <a:custGeom>
              <a:avLst/>
              <a:gdLst/>
              <a:ahLst/>
              <a:cxnLst/>
              <a:rect l="0" t="0" r="0" b="0"/>
              <a:pathLst>
                <a:path w="4830412" h="1324427">
                  <a:moveTo>
                    <a:pt x="0" y="882951"/>
                  </a:moveTo>
                  <a:lnTo>
                    <a:pt x="966082" y="1103689"/>
                  </a:lnTo>
                  <a:lnTo>
                    <a:pt x="1932164" y="1324427"/>
                  </a:lnTo>
                  <a:lnTo>
                    <a:pt x="2898247" y="0"/>
                  </a:lnTo>
                  <a:lnTo>
                    <a:pt x="3864329" y="1324427"/>
                  </a:lnTo>
                  <a:lnTo>
                    <a:pt x="483041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65" name="pl546">
              <a:extLst>
                <a:ext uri="{FF2B5EF4-FFF2-40B4-BE49-F238E27FC236}">
                  <a16:creationId xmlns:a16="http://schemas.microsoft.com/office/drawing/2014/main" id="{BF7F6742-0BF9-4F3B-82F3-97FE1EBECAF4}"/>
                </a:ext>
              </a:extLst>
            </p:cNvPr>
            <p:cNvSpPr/>
            <p:nvPr/>
          </p:nvSpPr>
          <p:spPr>
            <a:xfrm>
              <a:off x="664918" y="1505309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441475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66" name="pl547">
              <a:extLst>
                <a:ext uri="{FF2B5EF4-FFF2-40B4-BE49-F238E27FC236}">
                  <a16:creationId xmlns:a16="http://schemas.microsoft.com/office/drawing/2014/main" id="{09C5434F-31DF-4E3C-8F9A-EEE52D66514A}"/>
                </a:ext>
              </a:extLst>
            </p:cNvPr>
            <p:cNvSpPr/>
            <p:nvPr/>
          </p:nvSpPr>
          <p:spPr>
            <a:xfrm>
              <a:off x="664918" y="622357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1103689"/>
                  </a:moveTo>
                  <a:lnTo>
                    <a:pt x="966082" y="1324427"/>
                  </a:lnTo>
                  <a:lnTo>
                    <a:pt x="1932164" y="441475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67" name="pl548">
              <a:extLst>
                <a:ext uri="{FF2B5EF4-FFF2-40B4-BE49-F238E27FC236}">
                  <a16:creationId xmlns:a16="http://schemas.microsoft.com/office/drawing/2014/main" id="{6E6BCD5C-6D60-43BB-8635-5C0DFC6272D2}"/>
                </a:ext>
              </a:extLst>
            </p:cNvPr>
            <p:cNvSpPr/>
            <p:nvPr/>
          </p:nvSpPr>
          <p:spPr>
            <a:xfrm>
              <a:off x="664918" y="2388261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0"/>
                  </a:moveTo>
                  <a:lnTo>
                    <a:pt x="966082" y="220737"/>
                  </a:lnTo>
                  <a:lnTo>
                    <a:pt x="1932164" y="220737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68" name="pl549">
              <a:extLst>
                <a:ext uri="{FF2B5EF4-FFF2-40B4-BE49-F238E27FC236}">
                  <a16:creationId xmlns:a16="http://schemas.microsoft.com/office/drawing/2014/main" id="{BAB3B7E2-D837-4777-94B4-BAB6D7ED8F05}"/>
                </a:ext>
              </a:extLst>
            </p:cNvPr>
            <p:cNvSpPr/>
            <p:nvPr/>
          </p:nvSpPr>
          <p:spPr>
            <a:xfrm>
              <a:off x="664918" y="622357"/>
              <a:ext cx="2898247" cy="1545165"/>
            </a:xfrm>
            <a:custGeom>
              <a:avLst/>
              <a:gdLst/>
              <a:ahLst/>
              <a:cxnLst/>
              <a:rect l="0" t="0" r="0" b="0"/>
              <a:pathLst>
                <a:path w="2898247" h="1545165">
                  <a:moveTo>
                    <a:pt x="0" y="662213"/>
                  </a:moveTo>
                  <a:lnTo>
                    <a:pt x="966082" y="1545165"/>
                  </a:lnTo>
                  <a:lnTo>
                    <a:pt x="1932164" y="0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69" name="pl550">
              <a:extLst>
                <a:ext uri="{FF2B5EF4-FFF2-40B4-BE49-F238E27FC236}">
                  <a16:creationId xmlns:a16="http://schemas.microsoft.com/office/drawing/2014/main" id="{7089F807-D1A2-4932-BC2C-23B8A0113F3B}"/>
                </a:ext>
              </a:extLst>
            </p:cNvPr>
            <p:cNvSpPr/>
            <p:nvPr/>
          </p:nvSpPr>
          <p:spPr>
            <a:xfrm>
              <a:off x="664918" y="62235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70" name="pl551">
              <a:extLst>
                <a:ext uri="{FF2B5EF4-FFF2-40B4-BE49-F238E27FC236}">
                  <a16:creationId xmlns:a16="http://schemas.microsoft.com/office/drawing/2014/main" id="{75CD6309-355F-4CB1-8ACD-967980D0B35B}"/>
                </a:ext>
              </a:extLst>
            </p:cNvPr>
            <p:cNvSpPr/>
            <p:nvPr/>
          </p:nvSpPr>
          <p:spPr>
            <a:xfrm>
              <a:off x="664918" y="1284571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0"/>
                  </a:moveTo>
                  <a:lnTo>
                    <a:pt x="966082" y="882951"/>
                  </a:lnTo>
                  <a:lnTo>
                    <a:pt x="1932164" y="1324427"/>
                  </a:lnTo>
                  <a:lnTo>
                    <a:pt x="289824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71" name="pl552">
              <a:extLst>
                <a:ext uri="{FF2B5EF4-FFF2-40B4-BE49-F238E27FC236}">
                  <a16:creationId xmlns:a16="http://schemas.microsoft.com/office/drawing/2014/main" id="{6A66898E-2D1A-4C89-94C1-796274B1C7AB}"/>
                </a:ext>
              </a:extLst>
            </p:cNvPr>
            <p:cNvSpPr/>
            <p:nvPr/>
          </p:nvSpPr>
          <p:spPr>
            <a:xfrm>
              <a:off x="664918" y="1063833"/>
              <a:ext cx="2898247" cy="1545165"/>
            </a:xfrm>
            <a:custGeom>
              <a:avLst/>
              <a:gdLst/>
              <a:ahLst/>
              <a:cxnLst/>
              <a:rect l="0" t="0" r="0" b="0"/>
              <a:pathLst>
                <a:path w="2898247" h="1545165">
                  <a:moveTo>
                    <a:pt x="0" y="0"/>
                  </a:moveTo>
                  <a:lnTo>
                    <a:pt x="966082" y="220737"/>
                  </a:lnTo>
                  <a:lnTo>
                    <a:pt x="1932164" y="1545165"/>
                  </a:lnTo>
                  <a:lnTo>
                    <a:pt x="2898247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72" name="pl553">
              <a:extLst>
                <a:ext uri="{FF2B5EF4-FFF2-40B4-BE49-F238E27FC236}">
                  <a16:creationId xmlns:a16="http://schemas.microsoft.com/office/drawing/2014/main" id="{751A8DB7-13F6-4033-9D3C-7442BE61B702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0"/>
                  </a:moveTo>
                  <a:lnTo>
                    <a:pt x="966082" y="662213"/>
                  </a:lnTo>
                  <a:lnTo>
                    <a:pt x="1932164" y="1103689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73" name="pl554">
              <a:extLst>
                <a:ext uri="{FF2B5EF4-FFF2-40B4-BE49-F238E27FC236}">
                  <a16:creationId xmlns:a16="http://schemas.microsoft.com/office/drawing/2014/main" id="{B2960362-54D3-4B53-A171-ED1A7BB7D72B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0"/>
                  </a:moveTo>
                  <a:lnTo>
                    <a:pt x="966082" y="662213"/>
                  </a:lnTo>
                  <a:lnTo>
                    <a:pt x="1932164" y="1103689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74" name="pl555">
              <a:extLst>
                <a:ext uri="{FF2B5EF4-FFF2-40B4-BE49-F238E27FC236}">
                  <a16:creationId xmlns:a16="http://schemas.microsoft.com/office/drawing/2014/main" id="{FBA8E819-EF11-4E52-B9FF-5CCADD367E44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0"/>
                  </a:moveTo>
                  <a:lnTo>
                    <a:pt x="966082" y="662213"/>
                  </a:lnTo>
                  <a:lnTo>
                    <a:pt x="1932164" y="882951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75" name="pl556">
              <a:extLst>
                <a:ext uri="{FF2B5EF4-FFF2-40B4-BE49-F238E27FC236}">
                  <a16:creationId xmlns:a16="http://schemas.microsoft.com/office/drawing/2014/main" id="{6E5900E0-97A6-4365-801A-E7EE538FF2A1}"/>
                </a:ext>
              </a:extLst>
            </p:cNvPr>
            <p:cNvSpPr/>
            <p:nvPr/>
          </p:nvSpPr>
          <p:spPr>
            <a:xfrm>
              <a:off x="664918" y="1284571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441475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76" name="pl557">
              <a:extLst>
                <a:ext uri="{FF2B5EF4-FFF2-40B4-BE49-F238E27FC236}">
                  <a16:creationId xmlns:a16="http://schemas.microsoft.com/office/drawing/2014/main" id="{AA21B24E-D945-49F0-9E0B-10D89A4EC250}"/>
                </a:ext>
              </a:extLst>
            </p:cNvPr>
            <p:cNvSpPr/>
            <p:nvPr/>
          </p:nvSpPr>
          <p:spPr>
            <a:xfrm>
              <a:off x="664918" y="1063833"/>
              <a:ext cx="2898247" cy="1545165"/>
            </a:xfrm>
            <a:custGeom>
              <a:avLst/>
              <a:gdLst/>
              <a:ahLst/>
              <a:cxnLst/>
              <a:rect l="0" t="0" r="0" b="0"/>
              <a:pathLst>
                <a:path w="2898247" h="1545165">
                  <a:moveTo>
                    <a:pt x="0" y="0"/>
                  </a:moveTo>
                  <a:lnTo>
                    <a:pt x="966082" y="1545165"/>
                  </a:lnTo>
                  <a:lnTo>
                    <a:pt x="1932164" y="1545165"/>
                  </a:lnTo>
                  <a:lnTo>
                    <a:pt x="2898247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77" name="pl558">
              <a:extLst>
                <a:ext uri="{FF2B5EF4-FFF2-40B4-BE49-F238E27FC236}">
                  <a16:creationId xmlns:a16="http://schemas.microsoft.com/office/drawing/2014/main" id="{9F14ABCB-F8C7-4DAD-84CA-AE234125772D}"/>
                </a:ext>
              </a:extLst>
            </p:cNvPr>
            <p:cNvSpPr/>
            <p:nvPr/>
          </p:nvSpPr>
          <p:spPr>
            <a:xfrm>
              <a:off x="664918" y="1284571"/>
              <a:ext cx="966082" cy="1324427"/>
            </a:xfrm>
            <a:custGeom>
              <a:avLst/>
              <a:gdLst/>
              <a:ahLst/>
              <a:cxnLst/>
              <a:rect l="0" t="0" r="0" b="0"/>
              <a:pathLst>
                <a:path w="966082" h="1324427">
                  <a:moveTo>
                    <a:pt x="0" y="0"/>
                  </a:moveTo>
                  <a:lnTo>
                    <a:pt x="966082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78" name="pl559">
              <a:extLst>
                <a:ext uri="{FF2B5EF4-FFF2-40B4-BE49-F238E27FC236}">
                  <a16:creationId xmlns:a16="http://schemas.microsoft.com/office/drawing/2014/main" id="{E297DFA7-5B14-486F-8EC3-2989F3CAA4F3}"/>
                </a:ext>
              </a:extLst>
            </p:cNvPr>
            <p:cNvSpPr/>
            <p:nvPr/>
          </p:nvSpPr>
          <p:spPr>
            <a:xfrm>
              <a:off x="664918" y="40161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79" name="pl560">
              <a:extLst>
                <a:ext uri="{FF2B5EF4-FFF2-40B4-BE49-F238E27FC236}">
                  <a16:creationId xmlns:a16="http://schemas.microsoft.com/office/drawing/2014/main" id="{918676C4-634E-4852-96C1-80DD45C0C417}"/>
                </a:ext>
              </a:extLst>
            </p:cNvPr>
            <p:cNvSpPr/>
            <p:nvPr/>
          </p:nvSpPr>
          <p:spPr>
            <a:xfrm>
              <a:off x="664918" y="1726047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0"/>
                  </a:moveTo>
                  <a:lnTo>
                    <a:pt x="966082" y="882951"/>
                  </a:lnTo>
                  <a:lnTo>
                    <a:pt x="1932164" y="882951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80" name="pl561">
              <a:extLst>
                <a:ext uri="{FF2B5EF4-FFF2-40B4-BE49-F238E27FC236}">
                  <a16:creationId xmlns:a16="http://schemas.microsoft.com/office/drawing/2014/main" id="{622F335D-344E-4B9D-9F50-EB6056C9969C}"/>
                </a:ext>
              </a:extLst>
            </p:cNvPr>
            <p:cNvSpPr/>
            <p:nvPr/>
          </p:nvSpPr>
          <p:spPr>
            <a:xfrm>
              <a:off x="664918" y="401619"/>
              <a:ext cx="2898247" cy="1986641"/>
            </a:xfrm>
            <a:custGeom>
              <a:avLst/>
              <a:gdLst/>
              <a:ahLst/>
              <a:cxnLst/>
              <a:rect l="0" t="0" r="0" b="0"/>
              <a:pathLst>
                <a:path w="2898247" h="1986641">
                  <a:moveTo>
                    <a:pt x="0" y="0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198664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81" name="pl562">
              <a:extLst>
                <a:ext uri="{FF2B5EF4-FFF2-40B4-BE49-F238E27FC236}">
                  <a16:creationId xmlns:a16="http://schemas.microsoft.com/office/drawing/2014/main" id="{9AE4558F-456E-410D-9543-40C61CD8B98D}"/>
                </a:ext>
              </a:extLst>
            </p:cNvPr>
            <p:cNvSpPr/>
            <p:nvPr/>
          </p:nvSpPr>
          <p:spPr>
            <a:xfrm>
              <a:off x="664918" y="1505309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220737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882951"/>
                  </a:lnTo>
                  <a:lnTo>
                    <a:pt x="3864329" y="1103689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82" name="pl563">
              <a:extLst>
                <a:ext uri="{FF2B5EF4-FFF2-40B4-BE49-F238E27FC236}">
                  <a16:creationId xmlns:a16="http://schemas.microsoft.com/office/drawing/2014/main" id="{897235C2-E474-4081-83D4-1A5921524433}"/>
                </a:ext>
              </a:extLst>
            </p:cNvPr>
            <p:cNvSpPr/>
            <p:nvPr/>
          </p:nvSpPr>
          <p:spPr>
            <a:xfrm>
              <a:off x="664918" y="1726047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83" name="pl564">
              <a:extLst>
                <a:ext uri="{FF2B5EF4-FFF2-40B4-BE49-F238E27FC236}">
                  <a16:creationId xmlns:a16="http://schemas.microsoft.com/office/drawing/2014/main" id="{7969EA8C-4E42-48A8-A399-7BFD158DC2BE}"/>
                </a:ext>
              </a:extLst>
            </p:cNvPr>
            <p:cNvSpPr/>
            <p:nvPr/>
          </p:nvSpPr>
          <p:spPr>
            <a:xfrm>
              <a:off x="664918" y="1946785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84" name="pl565">
              <a:extLst>
                <a:ext uri="{FF2B5EF4-FFF2-40B4-BE49-F238E27FC236}">
                  <a16:creationId xmlns:a16="http://schemas.microsoft.com/office/drawing/2014/main" id="{DB6629CF-49FD-4FD9-936C-248C19F3C077}"/>
                </a:ext>
              </a:extLst>
            </p:cNvPr>
            <p:cNvSpPr/>
            <p:nvPr/>
          </p:nvSpPr>
          <p:spPr>
            <a:xfrm>
              <a:off x="664918" y="1063833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85" name="pl566">
              <a:extLst>
                <a:ext uri="{FF2B5EF4-FFF2-40B4-BE49-F238E27FC236}">
                  <a16:creationId xmlns:a16="http://schemas.microsoft.com/office/drawing/2014/main" id="{AFB8CE23-37DA-4A53-AB21-EE03750C570F}"/>
                </a:ext>
              </a:extLst>
            </p:cNvPr>
            <p:cNvSpPr/>
            <p:nvPr/>
          </p:nvSpPr>
          <p:spPr>
            <a:xfrm>
              <a:off x="664918" y="1284571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0"/>
                  </a:moveTo>
                  <a:lnTo>
                    <a:pt x="966082" y="441475"/>
                  </a:lnTo>
                  <a:lnTo>
                    <a:pt x="1932164" y="220737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86" name="pl567">
              <a:extLst>
                <a:ext uri="{FF2B5EF4-FFF2-40B4-BE49-F238E27FC236}">
                  <a16:creationId xmlns:a16="http://schemas.microsoft.com/office/drawing/2014/main" id="{B1A53E22-BA16-4D52-81AA-B51CB276FA8B}"/>
                </a:ext>
              </a:extLst>
            </p:cNvPr>
            <p:cNvSpPr/>
            <p:nvPr/>
          </p:nvSpPr>
          <p:spPr>
            <a:xfrm>
              <a:off x="664918" y="216752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87" name="pl568">
              <a:extLst>
                <a:ext uri="{FF2B5EF4-FFF2-40B4-BE49-F238E27FC236}">
                  <a16:creationId xmlns:a16="http://schemas.microsoft.com/office/drawing/2014/main" id="{1D502E88-0BA5-4CC6-A9F3-68D9F1396156}"/>
                </a:ext>
              </a:extLst>
            </p:cNvPr>
            <p:cNvSpPr/>
            <p:nvPr/>
          </p:nvSpPr>
          <p:spPr>
            <a:xfrm>
              <a:off x="664918" y="216752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88" name="pl569">
              <a:extLst>
                <a:ext uri="{FF2B5EF4-FFF2-40B4-BE49-F238E27FC236}">
                  <a16:creationId xmlns:a16="http://schemas.microsoft.com/office/drawing/2014/main" id="{97002F9B-EAF6-4F86-BF8F-A4D13147DC9A}"/>
                </a:ext>
              </a:extLst>
            </p:cNvPr>
            <p:cNvSpPr/>
            <p:nvPr/>
          </p:nvSpPr>
          <p:spPr>
            <a:xfrm>
              <a:off x="664918" y="1063833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89" name="pl570">
              <a:extLst>
                <a:ext uri="{FF2B5EF4-FFF2-40B4-BE49-F238E27FC236}">
                  <a16:creationId xmlns:a16="http://schemas.microsoft.com/office/drawing/2014/main" id="{4EA00AB1-FEB0-4E16-B298-28878DDB755F}"/>
                </a:ext>
              </a:extLst>
            </p:cNvPr>
            <p:cNvSpPr/>
            <p:nvPr/>
          </p:nvSpPr>
          <p:spPr>
            <a:xfrm>
              <a:off x="664918" y="1726047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90" name="pl571">
              <a:extLst>
                <a:ext uri="{FF2B5EF4-FFF2-40B4-BE49-F238E27FC236}">
                  <a16:creationId xmlns:a16="http://schemas.microsoft.com/office/drawing/2014/main" id="{A73DA689-5949-4B64-AFC7-236947626E0A}"/>
                </a:ext>
              </a:extLst>
            </p:cNvPr>
            <p:cNvSpPr/>
            <p:nvPr/>
          </p:nvSpPr>
          <p:spPr>
            <a:xfrm>
              <a:off x="664918" y="238826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91" name="pl572">
              <a:extLst>
                <a:ext uri="{FF2B5EF4-FFF2-40B4-BE49-F238E27FC236}">
                  <a16:creationId xmlns:a16="http://schemas.microsoft.com/office/drawing/2014/main" id="{055CEB90-31BB-402F-BFF0-10EAD4FE3CC0}"/>
                </a:ext>
              </a:extLst>
            </p:cNvPr>
            <p:cNvSpPr/>
            <p:nvPr/>
          </p:nvSpPr>
          <p:spPr>
            <a:xfrm>
              <a:off x="664918" y="1284571"/>
              <a:ext cx="966082" cy="1103689"/>
            </a:xfrm>
            <a:custGeom>
              <a:avLst/>
              <a:gdLst/>
              <a:ahLst/>
              <a:cxnLst/>
              <a:rect l="0" t="0" r="0" b="0"/>
              <a:pathLst>
                <a:path w="966082" h="1103689">
                  <a:moveTo>
                    <a:pt x="0" y="1103689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92" name="pl573">
              <a:extLst>
                <a:ext uri="{FF2B5EF4-FFF2-40B4-BE49-F238E27FC236}">
                  <a16:creationId xmlns:a16="http://schemas.microsoft.com/office/drawing/2014/main" id="{1BB34A92-B178-497D-A8D2-CB59FF00B9F5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93" name="pl574">
              <a:extLst>
                <a:ext uri="{FF2B5EF4-FFF2-40B4-BE49-F238E27FC236}">
                  <a16:creationId xmlns:a16="http://schemas.microsoft.com/office/drawing/2014/main" id="{1C9F0F98-7F0F-42AA-9789-37AD1EEB7B64}"/>
                </a:ext>
              </a:extLst>
            </p:cNvPr>
            <p:cNvSpPr/>
            <p:nvPr/>
          </p:nvSpPr>
          <p:spPr>
            <a:xfrm>
              <a:off x="664918" y="84309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94" name="pl575">
              <a:extLst>
                <a:ext uri="{FF2B5EF4-FFF2-40B4-BE49-F238E27FC236}">
                  <a16:creationId xmlns:a16="http://schemas.microsoft.com/office/drawing/2014/main" id="{6E014DB5-2F06-4B66-A5E5-9F8F1C33A9E0}"/>
                </a:ext>
              </a:extLst>
            </p:cNvPr>
            <p:cNvSpPr/>
            <p:nvPr/>
          </p:nvSpPr>
          <p:spPr>
            <a:xfrm>
              <a:off x="664918" y="843095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95" name="pl576">
              <a:extLst>
                <a:ext uri="{FF2B5EF4-FFF2-40B4-BE49-F238E27FC236}">
                  <a16:creationId xmlns:a16="http://schemas.microsoft.com/office/drawing/2014/main" id="{BC73A2E2-484E-4407-995A-9A936871EDC6}"/>
                </a:ext>
              </a:extLst>
            </p:cNvPr>
            <p:cNvSpPr/>
            <p:nvPr/>
          </p:nvSpPr>
          <p:spPr>
            <a:xfrm>
              <a:off x="664918" y="1726047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96" name="pl577">
              <a:extLst>
                <a:ext uri="{FF2B5EF4-FFF2-40B4-BE49-F238E27FC236}">
                  <a16:creationId xmlns:a16="http://schemas.microsoft.com/office/drawing/2014/main" id="{32B592DB-99A6-4241-A4A5-286580F375EA}"/>
                </a:ext>
              </a:extLst>
            </p:cNvPr>
            <p:cNvSpPr/>
            <p:nvPr/>
          </p:nvSpPr>
          <p:spPr>
            <a:xfrm>
              <a:off x="664918" y="1063833"/>
              <a:ext cx="966082" cy="1545165"/>
            </a:xfrm>
            <a:custGeom>
              <a:avLst/>
              <a:gdLst/>
              <a:ahLst/>
              <a:cxnLst/>
              <a:rect l="0" t="0" r="0" b="0"/>
              <a:pathLst>
                <a:path w="966082" h="1545165">
                  <a:moveTo>
                    <a:pt x="0" y="154516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97" name="pl578">
              <a:extLst>
                <a:ext uri="{FF2B5EF4-FFF2-40B4-BE49-F238E27FC236}">
                  <a16:creationId xmlns:a16="http://schemas.microsoft.com/office/drawing/2014/main" id="{90894669-C54A-40F5-A192-FBFCFCD2C537}"/>
                </a:ext>
              </a:extLst>
            </p:cNvPr>
            <p:cNvSpPr/>
            <p:nvPr/>
          </p:nvSpPr>
          <p:spPr>
            <a:xfrm>
              <a:off x="664918" y="40161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98" name="pl579">
              <a:extLst>
                <a:ext uri="{FF2B5EF4-FFF2-40B4-BE49-F238E27FC236}">
                  <a16:creationId xmlns:a16="http://schemas.microsoft.com/office/drawing/2014/main" id="{510ADE75-F20B-4594-A73D-F197B5C63ED3}"/>
                </a:ext>
              </a:extLst>
            </p:cNvPr>
            <p:cNvSpPr/>
            <p:nvPr/>
          </p:nvSpPr>
          <p:spPr>
            <a:xfrm>
              <a:off x="664918" y="216752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499" name="pl580">
              <a:extLst>
                <a:ext uri="{FF2B5EF4-FFF2-40B4-BE49-F238E27FC236}">
                  <a16:creationId xmlns:a16="http://schemas.microsoft.com/office/drawing/2014/main" id="{97F76DE8-71AC-4819-B2B2-16188C46D318}"/>
                </a:ext>
              </a:extLst>
            </p:cNvPr>
            <p:cNvSpPr/>
            <p:nvPr/>
          </p:nvSpPr>
          <p:spPr>
            <a:xfrm>
              <a:off x="664918" y="238826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00" name="pl581">
              <a:extLst>
                <a:ext uri="{FF2B5EF4-FFF2-40B4-BE49-F238E27FC236}">
                  <a16:creationId xmlns:a16="http://schemas.microsoft.com/office/drawing/2014/main" id="{8BD3BEEE-C9E4-448D-92D5-557A07FAA4DC}"/>
                </a:ext>
              </a:extLst>
            </p:cNvPr>
            <p:cNvSpPr/>
            <p:nvPr/>
          </p:nvSpPr>
          <p:spPr>
            <a:xfrm>
              <a:off x="664918" y="843095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01" name="pl582">
              <a:extLst>
                <a:ext uri="{FF2B5EF4-FFF2-40B4-BE49-F238E27FC236}">
                  <a16:creationId xmlns:a16="http://schemas.microsoft.com/office/drawing/2014/main" id="{FB2476C2-85FF-4D09-9AFA-A5ED80D853AD}"/>
                </a:ext>
              </a:extLst>
            </p:cNvPr>
            <p:cNvSpPr/>
            <p:nvPr/>
          </p:nvSpPr>
          <p:spPr>
            <a:xfrm>
              <a:off x="664918" y="1505309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02" name="pl583">
              <a:extLst>
                <a:ext uri="{FF2B5EF4-FFF2-40B4-BE49-F238E27FC236}">
                  <a16:creationId xmlns:a16="http://schemas.microsoft.com/office/drawing/2014/main" id="{C66C706F-337C-4AED-99A2-A718E336C416}"/>
                </a:ext>
              </a:extLst>
            </p:cNvPr>
            <p:cNvSpPr/>
            <p:nvPr/>
          </p:nvSpPr>
          <p:spPr>
            <a:xfrm>
              <a:off x="664918" y="238826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03" name="pl584">
              <a:extLst>
                <a:ext uri="{FF2B5EF4-FFF2-40B4-BE49-F238E27FC236}">
                  <a16:creationId xmlns:a16="http://schemas.microsoft.com/office/drawing/2014/main" id="{6291FC34-52BD-4677-9E72-F23F08A936E3}"/>
                </a:ext>
              </a:extLst>
            </p:cNvPr>
            <p:cNvSpPr/>
            <p:nvPr/>
          </p:nvSpPr>
          <p:spPr>
            <a:xfrm>
              <a:off x="664918" y="2388261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04" name="pl585">
              <a:extLst>
                <a:ext uri="{FF2B5EF4-FFF2-40B4-BE49-F238E27FC236}">
                  <a16:creationId xmlns:a16="http://schemas.microsoft.com/office/drawing/2014/main" id="{DA101835-11DE-4536-936D-C8ECE47C38F8}"/>
                </a:ext>
              </a:extLst>
            </p:cNvPr>
            <p:cNvSpPr/>
            <p:nvPr/>
          </p:nvSpPr>
          <p:spPr>
            <a:xfrm>
              <a:off x="664918" y="1726047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0"/>
                  </a:moveTo>
                  <a:lnTo>
                    <a:pt x="96608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05" name="pl586">
              <a:extLst>
                <a:ext uri="{FF2B5EF4-FFF2-40B4-BE49-F238E27FC236}">
                  <a16:creationId xmlns:a16="http://schemas.microsoft.com/office/drawing/2014/main" id="{60301393-424F-435F-BBA4-B21988E4299E}"/>
                </a:ext>
              </a:extLst>
            </p:cNvPr>
            <p:cNvSpPr/>
            <p:nvPr/>
          </p:nvSpPr>
          <p:spPr>
            <a:xfrm>
              <a:off x="664918" y="128457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06" name="pl587">
              <a:extLst>
                <a:ext uri="{FF2B5EF4-FFF2-40B4-BE49-F238E27FC236}">
                  <a16:creationId xmlns:a16="http://schemas.microsoft.com/office/drawing/2014/main" id="{62BDB9FE-5358-42EA-9F6B-987DEF65BF81}"/>
                </a:ext>
              </a:extLst>
            </p:cNvPr>
            <p:cNvSpPr/>
            <p:nvPr/>
          </p:nvSpPr>
          <p:spPr>
            <a:xfrm>
              <a:off x="664918" y="2167523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07" name="pl588">
              <a:extLst>
                <a:ext uri="{FF2B5EF4-FFF2-40B4-BE49-F238E27FC236}">
                  <a16:creationId xmlns:a16="http://schemas.microsoft.com/office/drawing/2014/main" id="{3767530C-13B7-483F-A4F5-A09FD442C54A}"/>
                </a:ext>
              </a:extLst>
            </p:cNvPr>
            <p:cNvSpPr/>
            <p:nvPr/>
          </p:nvSpPr>
          <p:spPr>
            <a:xfrm>
              <a:off x="664918" y="1726047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08" name="pl589">
              <a:extLst>
                <a:ext uri="{FF2B5EF4-FFF2-40B4-BE49-F238E27FC236}">
                  <a16:creationId xmlns:a16="http://schemas.microsoft.com/office/drawing/2014/main" id="{0D6F8894-2DE3-47E3-9CFF-CD030C03134C}"/>
                </a:ext>
              </a:extLst>
            </p:cNvPr>
            <p:cNvSpPr/>
            <p:nvPr/>
          </p:nvSpPr>
          <p:spPr>
            <a:xfrm>
              <a:off x="664918" y="1284571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0"/>
                  </a:moveTo>
                  <a:lnTo>
                    <a:pt x="96608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09" name="pl590">
              <a:extLst>
                <a:ext uri="{FF2B5EF4-FFF2-40B4-BE49-F238E27FC236}">
                  <a16:creationId xmlns:a16="http://schemas.microsoft.com/office/drawing/2014/main" id="{B23CFE69-AA69-42CF-AC32-8398D028A82B}"/>
                </a:ext>
              </a:extLst>
            </p:cNvPr>
            <p:cNvSpPr/>
            <p:nvPr/>
          </p:nvSpPr>
          <p:spPr>
            <a:xfrm>
              <a:off x="664918" y="194678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10" name="pl591">
              <a:extLst>
                <a:ext uri="{FF2B5EF4-FFF2-40B4-BE49-F238E27FC236}">
                  <a16:creationId xmlns:a16="http://schemas.microsoft.com/office/drawing/2014/main" id="{876A5647-2423-40C9-BA74-38AC0F5FD55F}"/>
                </a:ext>
              </a:extLst>
            </p:cNvPr>
            <p:cNvSpPr/>
            <p:nvPr/>
          </p:nvSpPr>
          <p:spPr>
            <a:xfrm>
              <a:off x="664918" y="84309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11" name="pl592">
              <a:extLst>
                <a:ext uri="{FF2B5EF4-FFF2-40B4-BE49-F238E27FC236}">
                  <a16:creationId xmlns:a16="http://schemas.microsoft.com/office/drawing/2014/main" id="{D98CCB94-03E8-4234-B68B-3C07F76B95FA}"/>
                </a:ext>
              </a:extLst>
            </p:cNvPr>
            <p:cNvSpPr/>
            <p:nvPr/>
          </p:nvSpPr>
          <p:spPr>
            <a:xfrm>
              <a:off x="664918" y="1505309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0"/>
                  </a:moveTo>
                  <a:lnTo>
                    <a:pt x="966082" y="1103689"/>
                  </a:lnTo>
                  <a:lnTo>
                    <a:pt x="1932164" y="1103689"/>
                  </a:lnTo>
                  <a:lnTo>
                    <a:pt x="2898247" y="1103689"/>
                  </a:lnTo>
                  <a:lnTo>
                    <a:pt x="3864329" y="1103689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12" name="pl593">
              <a:extLst>
                <a:ext uri="{FF2B5EF4-FFF2-40B4-BE49-F238E27FC236}">
                  <a16:creationId xmlns:a16="http://schemas.microsoft.com/office/drawing/2014/main" id="{DFF55CC5-D839-442E-AF5E-4E364C617CEE}"/>
                </a:ext>
              </a:extLst>
            </p:cNvPr>
            <p:cNvSpPr/>
            <p:nvPr/>
          </p:nvSpPr>
          <p:spPr>
            <a:xfrm>
              <a:off x="664918" y="843095"/>
              <a:ext cx="4830412" cy="1545165"/>
            </a:xfrm>
            <a:custGeom>
              <a:avLst/>
              <a:gdLst/>
              <a:ahLst/>
              <a:cxnLst/>
              <a:rect l="0" t="0" r="0" b="0"/>
              <a:pathLst>
                <a:path w="4830412" h="1545165">
                  <a:moveTo>
                    <a:pt x="0" y="662213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0"/>
                  </a:lnTo>
                  <a:lnTo>
                    <a:pt x="3864329" y="441475"/>
                  </a:lnTo>
                  <a:lnTo>
                    <a:pt x="4830412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13" name="pl594">
              <a:extLst>
                <a:ext uri="{FF2B5EF4-FFF2-40B4-BE49-F238E27FC236}">
                  <a16:creationId xmlns:a16="http://schemas.microsoft.com/office/drawing/2014/main" id="{7AE06058-B7CB-4D0A-8057-231F08880C0B}"/>
                </a:ext>
              </a:extLst>
            </p:cNvPr>
            <p:cNvSpPr/>
            <p:nvPr/>
          </p:nvSpPr>
          <p:spPr>
            <a:xfrm>
              <a:off x="664918" y="401619"/>
              <a:ext cx="4830412" cy="220737"/>
            </a:xfrm>
            <a:custGeom>
              <a:avLst/>
              <a:gdLst/>
              <a:ahLst/>
              <a:cxnLst/>
              <a:rect l="0" t="0" r="0" b="0"/>
              <a:pathLst>
                <a:path w="4830412" h="220737">
                  <a:moveTo>
                    <a:pt x="0" y="0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0"/>
                  </a:lnTo>
                  <a:lnTo>
                    <a:pt x="3864329" y="220737"/>
                  </a:lnTo>
                  <a:lnTo>
                    <a:pt x="483041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14" name="pl595">
              <a:extLst>
                <a:ext uri="{FF2B5EF4-FFF2-40B4-BE49-F238E27FC236}">
                  <a16:creationId xmlns:a16="http://schemas.microsoft.com/office/drawing/2014/main" id="{77642250-427E-4C6C-9CBF-A1B0CD29E29B}"/>
                </a:ext>
              </a:extLst>
            </p:cNvPr>
            <p:cNvSpPr/>
            <p:nvPr/>
          </p:nvSpPr>
          <p:spPr>
            <a:xfrm>
              <a:off x="664918" y="401619"/>
              <a:ext cx="4830412" cy="2207379"/>
            </a:xfrm>
            <a:custGeom>
              <a:avLst/>
              <a:gdLst/>
              <a:ahLst/>
              <a:cxnLst/>
              <a:rect l="0" t="0" r="0" b="0"/>
              <a:pathLst>
                <a:path w="4830412" h="2207379">
                  <a:moveTo>
                    <a:pt x="0" y="0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441475"/>
                  </a:lnTo>
                  <a:lnTo>
                    <a:pt x="3864329" y="662213"/>
                  </a:lnTo>
                  <a:lnTo>
                    <a:pt x="4830412" y="220737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15" name="pl596">
              <a:extLst>
                <a:ext uri="{FF2B5EF4-FFF2-40B4-BE49-F238E27FC236}">
                  <a16:creationId xmlns:a16="http://schemas.microsoft.com/office/drawing/2014/main" id="{FDE64FD6-AAEC-47AA-B3AC-530CF7AA021B}"/>
                </a:ext>
              </a:extLst>
            </p:cNvPr>
            <p:cNvSpPr/>
            <p:nvPr/>
          </p:nvSpPr>
          <p:spPr>
            <a:xfrm>
              <a:off x="664918" y="401619"/>
              <a:ext cx="4830412" cy="441475"/>
            </a:xfrm>
            <a:custGeom>
              <a:avLst/>
              <a:gdLst/>
              <a:ahLst/>
              <a:cxnLst/>
              <a:rect l="0" t="0" r="0" b="0"/>
              <a:pathLst>
                <a:path w="4830412" h="441475">
                  <a:moveTo>
                    <a:pt x="0" y="0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220737"/>
                  </a:lnTo>
                  <a:lnTo>
                    <a:pt x="3864329" y="441475"/>
                  </a:lnTo>
                  <a:lnTo>
                    <a:pt x="483041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16" name="pl597">
              <a:extLst>
                <a:ext uri="{FF2B5EF4-FFF2-40B4-BE49-F238E27FC236}">
                  <a16:creationId xmlns:a16="http://schemas.microsoft.com/office/drawing/2014/main" id="{2CBABB49-264F-48E1-9F4D-95F352B7771F}"/>
                </a:ext>
              </a:extLst>
            </p:cNvPr>
            <p:cNvSpPr/>
            <p:nvPr/>
          </p:nvSpPr>
          <p:spPr>
            <a:xfrm>
              <a:off x="664918" y="1284571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1103689"/>
                  </a:moveTo>
                  <a:lnTo>
                    <a:pt x="966082" y="1103689"/>
                  </a:lnTo>
                  <a:lnTo>
                    <a:pt x="1932164" y="441475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17" name="pl598">
              <a:extLst>
                <a:ext uri="{FF2B5EF4-FFF2-40B4-BE49-F238E27FC236}">
                  <a16:creationId xmlns:a16="http://schemas.microsoft.com/office/drawing/2014/main" id="{B8B34A1E-4ACD-4C51-82DF-7C8C02E6E53A}"/>
                </a:ext>
              </a:extLst>
            </p:cNvPr>
            <p:cNvSpPr/>
            <p:nvPr/>
          </p:nvSpPr>
          <p:spPr>
            <a:xfrm>
              <a:off x="664918" y="622357"/>
              <a:ext cx="4830412" cy="1986641"/>
            </a:xfrm>
            <a:custGeom>
              <a:avLst/>
              <a:gdLst/>
              <a:ahLst/>
              <a:cxnLst/>
              <a:rect l="0" t="0" r="0" b="0"/>
              <a:pathLst>
                <a:path w="4830412" h="1986641">
                  <a:moveTo>
                    <a:pt x="0" y="882951"/>
                  </a:moveTo>
                  <a:lnTo>
                    <a:pt x="966082" y="0"/>
                  </a:lnTo>
                  <a:lnTo>
                    <a:pt x="1932164" y="1545165"/>
                  </a:lnTo>
                  <a:lnTo>
                    <a:pt x="2898247" y="1103689"/>
                  </a:lnTo>
                  <a:lnTo>
                    <a:pt x="3864329" y="1545165"/>
                  </a:lnTo>
                  <a:lnTo>
                    <a:pt x="4830412" y="198664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18" name="pl599">
              <a:extLst>
                <a:ext uri="{FF2B5EF4-FFF2-40B4-BE49-F238E27FC236}">
                  <a16:creationId xmlns:a16="http://schemas.microsoft.com/office/drawing/2014/main" id="{75E62B3C-7008-45D5-A1DA-789DBB5A8741}"/>
                </a:ext>
              </a:extLst>
            </p:cNvPr>
            <p:cNvSpPr/>
            <p:nvPr/>
          </p:nvSpPr>
          <p:spPr>
            <a:xfrm>
              <a:off x="664918" y="622357"/>
              <a:ext cx="4830412" cy="1765903"/>
            </a:xfrm>
            <a:custGeom>
              <a:avLst/>
              <a:gdLst/>
              <a:ahLst/>
              <a:cxnLst/>
              <a:rect l="0" t="0" r="0" b="0"/>
              <a:pathLst>
                <a:path w="4830412" h="1765903">
                  <a:moveTo>
                    <a:pt x="0" y="0"/>
                  </a:moveTo>
                  <a:lnTo>
                    <a:pt x="966082" y="0"/>
                  </a:lnTo>
                  <a:lnTo>
                    <a:pt x="1932164" y="1765903"/>
                  </a:lnTo>
                  <a:lnTo>
                    <a:pt x="2898247" y="1103689"/>
                  </a:lnTo>
                  <a:lnTo>
                    <a:pt x="3864329" y="1545165"/>
                  </a:lnTo>
                  <a:lnTo>
                    <a:pt x="4830412" y="176590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19" name="pl600">
              <a:extLst>
                <a:ext uri="{FF2B5EF4-FFF2-40B4-BE49-F238E27FC236}">
                  <a16:creationId xmlns:a16="http://schemas.microsoft.com/office/drawing/2014/main" id="{3840FD47-4851-405C-A153-DB71AC581F1A}"/>
                </a:ext>
              </a:extLst>
            </p:cNvPr>
            <p:cNvSpPr/>
            <p:nvPr/>
          </p:nvSpPr>
          <p:spPr>
            <a:xfrm>
              <a:off x="664918" y="843095"/>
              <a:ext cx="4830412" cy="1545165"/>
            </a:xfrm>
            <a:custGeom>
              <a:avLst/>
              <a:gdLst/>
              <a:ahLst/>
              <a:cxnLst/>
              <a:rect l="0" t="0" r="0" b="0"/>
              <a:pathLst>
                <a:path w="4830412" h="1545165">
                  <a:moveTo>
                    <a:pt x="0" y="662213"/>
                  </a:moveTo>
                  <a:lnTo>
                    <a:pt x="966082" y="441475"/>
                  </a:lnTo>
                  <a:lnTo>
                    <a:pt x="1932164" y="0"/>
                  </a:lnTo>
                  <a:lnTo>
                    <a:pt x="2898247" y="441475"/>
                  </a:lnTo>
                  <a:lnTo>
                    <a:pt x="3864329" y="1324427"/>
                  </a:lnTo>
                  <a:lnTo>
                    <a:pt x="4830412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20" name="pl601">
              <a:extLst>
                <a:ext uri="{FF2B5EF4-FFF2-40B4-BE49-F238E27FC236}">
                  <a16:creationId xmlns:a16="http://schemas.microsoft.com/office/drawing/2014/main" id="{F7D1955C-D9E5-49AD-9003-B24B6DBBA013}"/>
                </a:ext>
              </a:extLst>
            </p:cNvPr>
            <p:cNvSpPr/>
            <p:nvPr/>
          </p:nvSpPr>
          <p:spPr>
            <a:xfrm>
              <a:off x="664918" y="1505309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220737"/>
                  </a:moveTo>
                  <a:lnTo>
                    <a:pt x="966082" y="441475"/>
                  </a:lnTo>
                  <a:lnTo>
                    <a:pt x="1932164" y="0"/>
                  </a:lnTo>
                  <a:lnTo>
                    <a:pt x="2898247" y="0"/>
                  </a:lnTo>
                  <a:lnTo>
                    <a:pt x="3864329" y="1103689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21" name="pl602">
              <a:extLst>
                <a:ext uri="{FF2B5EF4-FFF2-40B4-BE49-F238E27FC236}">
                  <a16:creationId xmlns:a16="http://schemas.microsoft.com/office/drawing/2014/main" id="{C1479029-BD47-4C66-A6BA-00330F91E033}"/>
                </a:ext>
              </a:extLst>
            </p:cNvPr>
            <p:cNvSpPr/>
            <p:nvPr/>
          </p:nvSpPr>
          <p:spPr>
            <a:xfrm>
              <a:off x="664918" y="1284571"/>
              <a:ext cx="4830412" cy="1324427"/>
            </a:xfrm>
            <a:custGeom>
              <a:avLst/>
              <a:gdLst/>
              <a:ahLst/>
              <a:cxnLst/>
              <a:rect l="0" t="0" r="0" b="0"/>
              <a:pathLst>
                <a:path w="4830412" h="1324427">
                  <a:moveTo>
                    <a:pt x="0" y="662213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220737"/>
                  </a:lnTo>
                  <a:lnTo>
                    <a:pt x="3864329" y="1324427"/>
                  </a:lnTo>
                  <a:lnTo>
                    <a:pt x="4830412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22" name="pl603">
              <a:extLst>
                <a:ext uri="{FF2B5EF4-FFF2-40B4-BE49-F238E27FC236}">
                  <a16:creationId xmlns:a16="http://schemas.microsoft.com/office/drawing/2014/main" id="{48A4F3CA-5715-41EF-81FC-FC99ABA28DEC}"/>
                </a:ext>
              </a:extLst>
            </p:cNvPr>
            <p:cNvSpPr/>
            <p:nvPr/>
          </p:nvSpPr>
          <p:spPr>
            <a:xfrm>
              <a:off x="664918" y="401619"/>
              <a:ext cx="4830412" cy="2207379"/>
            </a:xfrm>
            <a:custGeom>
              <a:avLst/>
              <a:gdLst/>
              <a:ahLst/>
              <a:cxnLst/>
              <a:rect l="0" t="0" r="0" b="0"/>
              <a:pathLst>
                <a:path w="4830412" h="2207379">
                  <a:moveTo>
                    <a:pt x="0" y="882951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220737"/>
                  </a:lnTo>
                  <a:lnTo>
                    <a:pt x="3864329" y="1545165"/>
                  </a:lnTo>
                  <a:lnTo>
                    <a:pt x="4830412" y="220737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23" name="pl604">
              <a:extLst>
                <a:ext uri="{FF2B5EF4-FFF2-40B4-BE49-F238E27FC236}">
                  <a16:creationId xmlns:a16="http://schemas.microsoft.com/office/drawing/2014/main" id="{AD0C92CA-1E9F-4E7C-B391-114502C7A710}"/>
                </a:ext>
              </a:extLst>
            </p:cNvPr>
            <p:cNvSpPr/>
            <p:nvPr/>
          </p:nvSpPr>
          <p:spPr>
            <a:xfrm>
              <a:off x="664918" y="401619"/>
              <a:ext cx="966082" cy="1103689"/>
            </a:xfrm>
            <a:custGeom>
              <a:avLst/>
              <a:gdLst/>
              <a:ahLst/>
              <a:cxnLst/>
              <a:rect l="0" t="0" r="0" b="0"/>
              <a:pathLst>
                <a:path w="966082" h="1103689">
                  <a:moveTo>
                    <a:pt x="0" y="1103689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24" name="pl605">
              <a:extLst>
                <a:ext uri="{FF2B5EF4-FFF2-40B4-BE49-F238E27FC236}">
                  <a16:creationId xmlns:a16="http://schemas.microsoft.com/office/drawing/2014/main" id="{941B1AE7-3886-4C23-94E6-E957650C2903}"/>
                </a:ext>
              </a:extLst>
            </p:cNvPr>
            <p:cNvSpPr/>
            <p:nvPr/>
          </p:nvSpPr>
          <p:spPr>
            <a:xfrm>
              <a:off x="664918" y="622357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0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1103689"/>
                  </a:lnTo>
                  <a:lnTo>
                    <a:pt x="3864329" y="0"/>
                  </a:lnTo>
                  <a:lnTo>
                    <a:pt x="483041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25" name="pl606">
              <a:extLst>
                <a:ext uri="{FF2B5EF4-FFF2-40B4-BE49-F238E27FC236}">
                  <a16:creationId xmlns:a16="http://schemas.microsoft.com/office/drawing/2014/main" id="{FF18B10B-C5BB-4AED-B064-BBD0081F7584}"/>
                </a:ext>
              </a:extLst>
            </p:cNvPr>
            <p:cNvSpPr/>
            <p:nvPr/>
          </p:nvSpPr>
          <p:spPr>
            <a:xfrm>
              <a:off x="664918" y="622357"/>
              <a:ext cx="4830412" cy="1986641"/>
            </a:xfrm>
            <a:custGeom>
              <a:avLst/>
              <a:gdLst/>
              <a:ahLst/>
              <a:cxnLst/>
              <a:rect l="0" t="0" r="0" b="0"/>
              <a:pathLst>
                <a:path w="4830412" h="1986641">
                  <a:moveTo>
                    <a:pt x="0" y="662213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1765903"/>
                  </a:lnTo>
                  <a:lnTo>
                    <a:pt x="3864329" y="1103689"/>
                  </a:lnTo>
                  <a:lnTo>
                    <a:pt x="4830412" y="198664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26" name="pl607">
              <a:extLst>
                <a:ext uri="{FF2B5EF4-FFF2-40B4-BE49-F238E27FC236}">
                  <a16:creationId xmlns:a16="http://schemas.microsoft.com/office/drawing/2014/main" id="{95F10B92-00E4-4DD8-9842-62DFDF38201B}"/>
                </a:ext>
              </a:extLst>
            </p:cNvPr>
            <p:cNvSpPr/>
            <p:nvPr/>
          </p:nvSpPr>
          <p:spPr>
            <a:xfrm>
              <a:off x="664918" y="2167523"/>
              <a:ext cx="4830412" cy="441475"/>
            </a:xfrm>
            <a:custGeom>
              <a:avLst/>
              <a:gdLst/>
              <a:ahLst/>
              <a:cxnLst/>
              <a:rect l="0" t="0" r="0" b="0"/>
              <a:pathLst>
                <a:path w="4830412" h="441475">
                  <a:moveTo>
                    <a:pt x="0" y="0"/>
                  </a:moveTo>
                  <a:lnTo>
                    <a:pt x="966082" y="220737"/>
                  </a:lnTo>
                  <a:lnTo>
                    <a:pt x="1932164" y="220737"/>
                  </a:lnTo>
                  <a:lnTo>
                    <a:pt x="2898247" y="441475"/>
                  </a:lnTo>
                  <a:lnTo>
                    <a:pt x="3864329" y="441475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27" name="pl608">
              <a:extLst>
                <a:ext uri="{FF2B5EF4-FFF2-40B4-BE49-F238E27FC236}">
                  <a16:creationId xmlns:a16="http://schemas.microsoft.com/office/drawing/2014/main" id="{E6CE1A61-4D93-4835-A024-B6C171423E06}"/>
                </a:ext>
              </a:extLst>
            </p:cNvPr>
            <p:cNvSpPr/>
            <p:nvPr/>
          </p:nvSpPr>
          <p:spPr>
            <a:xfrm>
              <a:off x="664918" y="622357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441475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441475"/>
                  </a:lnTo>
                  <a:lnTo>
                    <a:pt x="3864329" y="662213"/>
                  </a:lnTo>
                  <a:lnTo>
                    <a:pt x="483041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28" name="pl609">
              <a:extLst>
                <a:ext uri="{FF2B5EF4-FFF2-40B4-BE49-F238E27FC236}">
                  <a16:creationId xmlns:a16="http://schemas.microsoft.com/office/drawing/2014/main" id="{69C9F995-1439-4B37-B3F2-9552FE8C9580}"/>
                </a:ext>
              </a:extLst>
            </p:cNvPr>
            <p:cNvSpPr/>
            <p:nvPr/>
          </p:nvSpPr>
          <p:spPr>
            <a:xfrm>
              <a:off x="664918" y="1505309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0"/>
                  </a:moveTo>
                  <a:lnTo>
                    <a:pt x="966082" y="882951"/>
                  </a:lnTo>
                  <a:lnTo>
                    <a:pt x="1932164" y="882951"/>
                  </a:lnTo>
                  <a:lnTo>
                    <a:pt x="2898247" y="882951"/>
                  </a:lnTo>
                  <a:lnTo>
                    <a:pt x="3864329" y="1103689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29" name="pl610">
              <a:extLst>
                <a:ext uri="{FF2B5EF4-FFF2-40B4-BE49-F238E27FC236}">
                  <a16:creationId xmlns:a16="http://schemas.microsoft.com/office/drawing/2014/main" id="{1E6B1BAE-5E90-4241-8D84-AD6C305B8C53}"/>
                </a:ext>
              </a:extLst>
            </p:cNvPr>
            <p:cNvSpPr/>
            <p:nvPr/>
          </p:nvSpPr>
          <p:spPr>
            <a:xfrm>
              <a:off x="664918" y="401619"/>
              <a:ext cx="4830412" cy="0"/>
            </a:xfrm>
            <a:custGeom>
              <a:avLst/>
              <a:gdLst/>
              <a:ahLst/>
              <a:cxnLst/>
              <a:rect l="0" t="0" r="0" b="0"/>
              <a:pathLst>
                <a:path w="4830412">
                  <a:moveTo>
                    <a:pt x="0" y="0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0"/>
                  </a:lnTo>
                  <a:lnTo>
                    <a:pt x="3864329" y="0"/>
                  </a:lnTo>
                  <a:lnTo>
                    <a:pt x="483041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30" name="pl611">
              <a:extLst>
                <a:ext uri="{FF2B5EF4-FFF2-40B4-BE49-F238E27FC236}">
                  <a16:creationId xmlns:a16="http://schemas.microsoft.com/office/drawing/2014/main" id="{5CF02425-980A-483D-98DE-48DFB809F18E}"/>
                </a:ext>
              </a:extLst>
            </p:cNvPr>
            <p:cNvSpPr/>
            <p:nvPr/>
          </p:nvSpPr>
          <p:spPr>
            <a:xfrm>
              <a:off x="664918" y="622357"/>
              <a:ext cx="4830412" cy="882951"/>
            </a:xfrm>
            <a:custGeom>
              <a:avLst/>
              <a:gdLst/>
              <a:ahLst/>
              <a:cxnLst/>
              <a:rect l="0" t="0" r="0" b="0"/>
              <a:pathLst>
                <a:path w="4830412" h="882951">
                  <a:moveTo>
                    <a:pt x="0" y="662213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441475"/>
                  </a:lnTo>
                  <a:lnTo>
                    <a:pt x="3864329" y="882951"/>
                  </a:lnTo>
                  <a:lnTo>
                    <a:pt x="483041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31" name="pl612">
              <a:extLst>
                <a:ext uri="{FF2B5EF4-FFF2-40B4-BE49-F238E27FC236}">
                  <a16:creationId xmlns:a16="http://schemas.microsoft.com/office/drawing/2014/main" id="{17D243E4-2D45-4DAA-90E1-ECE07B044759}"/>
                </a:ext>
              </a:extLst>
            </p:cNvPr>
            <p:cNvSpPr/>
            <p:nvPr/>
          </p:nvSpPr>
          <p:spPr>
            <a:xfrm>
              <a:off x="664918" y="622357"/>
              <a:ext cx="4830412" cy="1765903"/>
            </a:xfrm>
            <a:custGeom>
              <a:avLst/>
              <a:gdLst/>
              <a:ahLst/>
              <a:cxnLst/>
              <a:rect l="0" t="0" r="0" b="0"/>
              <a:pathLst>
                <a:path w="4830412" h="1765903">
                  <a:moveTo>
                    <a:pt x="0" y="882951"/>
                  </a:moveTo>
                  <a:lnTo>
                    <a:pt x="966082" y="0"/>
                  </a:lnTo>
                  <a:lnTo>
                    <a:pt x="1932164" y="1765903"/>
                  </a:lnTo>
                  <a:lnTo>
                    <a:pt x="2898247" y="1765903"/>
                  </a:lnTo>
                  <a:lnTo>
                    <a:pt x="3864329" y="1765903"/>
                  </a:lnTo>
                  <a:lnTo>
                    <a:pt x="4830412" y="176590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32" name="pl613">
              <a:extLst>
                <a:ext uri="{FF2B5EF4-FFF2-40B4-BE49-F238E27FC236}">
                  <a16:creationId xmlns:a16="http://schemas.microsoft.com/office/drawing/2014/main" id="{F93857E7-FC6E-493C-BD31-C8B8577F825F}"/>
                </a:ext>
              </a:extLst>
            </p:cNvPr>
            <p:cNvSpPr/>
            <p:nvPr/>
          </p:nvSpPr>
          <p:spPr>
            <a:xfrm>
              <a:off x="664918" y="1284571"/>
              <a:ext cx="4830412" cy="1324427"/>
            </a:xfrm>
            <a:custGeom>
              <a:avLst/>
              <a:gdLst/>
              <a:ahLst/>
              <a:cxnLst/>
              <a:rect l="0" t="0" r="0" b="0"/>
              <a:pathLst>
                <a:path w="4830412" h="1324427">
                  <a:moveTo>
                    <a:pt x="0" y="882951"/>
                  </a:moveTo>
                  <a:lnTo>
                    <a:pt x="966082" y="1324427"/>
                  </a:lnTo>
                  <a:lnTo>
                    <a:pt x="1932164" y="0"/>
                  </a:lnTo>
                  <a:lnTo>
                    <a:pt x="2898247" y="0"/>
                  </a:lnTo>
                  <a:lnTo>
                    <a:pt x="3864329" y="1103689"/>
                  </a:lnTo>
                  <a:lnTo>
                    <a:pt x="483041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33" name="pl614">
              <a:extLst>
                <a:ext uri="{FF2B5EF4-FFF2-40B4-BE49-F238E27FC236}">
                  <a16:creationId xmlns:a16="http://schemas.microsoft.com/office/drawing/2014/main" id="{84054B06-CBE8-4E81-9F43-609294C9C3AC}"/>
                </a:ext>
              </a:extLst>
            </p:cNvPr>
            <p:cNvSpPr/>
            <p:nvPr/>
          </p:nvSpPr>
          <p:spPr>
            <a:xfrm>
              <a:off x="664918" y="622357"/>
              <a:ext cx="4830412" cy="1986641"/>
            </a:xfrm>
            <a:custGeom>
              <a:avLst/>
              <a:gdLst/>
              <a:ahLst/>
              <a:cxnLst/>
              <a:rect l="0" t="0" r="0" b="0"/>
              <a:pathLst>
                <a:path w="4830412" h="1986641">
                  <a:moveTo>
                    <a:pt x="0" y="1545165"/>
                  </a:moveTo>
                  <a:lnTo>
                    <a:pt x="966082" y="1765903"/>
                  </a:lnTo>
                  <a:lnTo>
                    <a:pt x="1932164" y="1103689"/>
                  </a:lnTo>
                  <a:lnTo>
                    <a:pt x="2898247" y="0"/>
                  </a:lnTo>
                  <a:lnTo>
                    <a:pt x="3864329" y="1545165"/>
                  </a:lnTo>
                  <a:lnTo>
                    <a:pt x="4830412" y="198664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34" name="pl615">
              <a:extLst>
                <a:ext uri="{FF2B5EF4-FFF2-40B4-BE49-F238E27FC236}">
                  <a16:creationId xmlns:a16="http://schemas.microsoft.com/office/drawing/2014/main" id="{05B421EA-09FB-48CC-A095-485D887D3DDE}"/>
                </a:ext>
              </a:extLst>
            </p:cNvPr>
            <p:cNvSpPr/>
            <p:nvPr/>
          </p:nvSpPr>
          <p:spPr>
            <a:xfrm>
              <a:off x="664918" y="622357"/>
              <a:ext cx="4830412" cy="662213"/>
            </a:xfrm>
            <a:custGeom>
              <a:avLst/>
              <a:gdLst/>
              <a:ahLst/>
              <a:cxnLst/>
              <a:rect l="0" t="0" r="0" b="0"/>
              <a:pathLst>
                <a:path w="4830412" h="662213">
                  <a:moveTo>
                    <a:pt x="0" y="0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0"/>
                  </a:lnTo>
                  <a:lnTo>
                    <a:pt x="3864329" y="662213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35" name="pl616">
              <a:extLst>
                <a:ext uri="{FF2B5EF4-FFF2-40B4-BE49-F238E27FC236}">
                  <a16:creationId xmlns:a16="http://schemas.microsoft.com/office/drawing/2014/main" id="{97E4D0F7-3673-44EF-813E-85BE269894FA}"/>
                </a:ext>
              </a:extLst>
            </p:cNvPr>
            <p:cNvSpPr/>
            <p:nvPr/>
          </p:nvSpPr>
          <p:spPr>
            <a:xfrm>
              <a:off x="664918" y="2167523"/>
              <a:ext cx="4830412" cy="441475"/>
            </a:xfrm>
            <a:custGeom>
              <a:avLst/>
              <a:gdLst/>
              <a:ahLst/>
              <a:cxnLst/>
              <a:rect l="0" t="0" r="0" b="0"/>
              <a:pathLst>
                <a:path w="4830412" h="441475">
                  <a:moveTo>
                    <a:pt x="0" y="220737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220737"/>
                  </a:lnTo>
                  <a:lnTo>
                    <a:pt x="3864329" y="220737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36" name="pl617">
              <a:extLst>
                <a:ext uri="{FF2B5EF4-FFF2-40B4-BE49-F238E27FC236}">
                  <a16:creationId xmlns:a16="http://schemas.microsoft.com/office/drawing/2014/main" id="{729DD80F-E1BB-4ADA-8997-6B12FFA9B7E4}"/>
                </a:ext>
              </a:extLst>
            </p:cNvPr>
            <p:cNvSpPr/>
            <p:nvPr/>
          </p:nvSpPr>
          <p:spPr>
            <a:xfrm>
              <a:off x="664918" y="622357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882951"/>
                  </a:moveTo>
                  <a:lnTo>
                    <a:pt x="966082" y="882951"/>
                  </a:lnTo>
                  <a:lnTo>
                    <a:pt x="1932164" y="0"/>
                  </a:lnTo>
                  <a:lnTo>
                    <a:pt x="2898247" y="1103689"/>
                  </a:lnTo>
                  <a:lnTo>
                    <a:pt x="3864329" y="0"/>
                  </a:lnTo>
                  <a:lnTo>
                    <a:pt x="483041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37" name="pl618">
              <a:extLst>
                <a:ext uri="{FF2B5EF4-FFF2-40B4-BE49-F238E27FC236}">
                  <a16:creationId xmlns:a16="http://schemas.microsoft.com/office/drawing/2014/main" id="{48124B45-B95D-4096-A3FD-D1153E151DBA}"/>
                </a:ext>
              </a:extLst>
            </p:cNvPr>
            <p:cNvSpPr/>
            <p:nvPr/>
          </p:nvSpPr>
          <p:spPr>
            <a:xfrm>
              <a:off x="664918" y="1284571"/>
              <a:ext cx="3864329" cy="1103689"/>
            </a:xfrm>
            <a:custGeom>
              <a:avLst/>
              <a:gdLst/>
              <a:ahLst/>
              <a:cxnLst/>
              <a:rect l="0" t="0" r="0" b="0"/>
              <a:pathLst>
                <a:path w="3864329" h="1103689">
                  <a:moveTo>
                    <a:pt x="0" y="0"/>
                  </a:moveTo>
                  <a:lnTo>
                    <a:pt x="966082" y="662213"/>
                  </a:lnTo>
                  <a:lnTo>
                    <a:pt x="1932164" y="441475"/>
                  </a:lnTo>
                  <a:lnTo>
                    <a:pt x="2898247" y="1103689"/>
                  </a:lnTo>
                  <a:lnTo>
                    <a:pt x="3864329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38" name="pl619">
              <a:extLst>
                <a:ext uri="{FF2B5EF4-FFF2-40B4-BE49-F238E27FC236}">
                  <a16:creationId xmlns:a16="http://schemas.microsoft.com/office/drawing/2014/main" id="{19B16C1A-4A47-48C8-975B-464E2E5958AE}"/>
                </a:ext>
              </a:extLst>
            </p:cNvPr>
            <p:cNvSpPr/>
            <p:nvPr/>
          </p:nvSpPr>
          <p:spPr>
            <a:xfrm>
              <a:off x="664918" y="1063833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220737"/>
                  </a:moveTo>
                  <a:lnTo>
                    <a:pt x="966082" y="441475"/>
                  </a:lnTo>
                  <a:lnTo>
                    <a:pt x="1932164" y="1103689"/>
                  </a:lnTo>
                  <a:lnTo>
                    <a:pt x="2898247" y="882951"/>
                  </a:lnTo>
                  <a:lnTo>
                    <a:pt x="3864329" y="441475"/>
                  </a:lnTo>
                  <a:lnTo>
                    <a:pt x="483041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39" name="pl620">
              <a:extLst>
                <a:ext uri="{FF2B5EF4-FFF2-40B4-BE49-F238E27FC236}">
                  <a16:creationId xmlns:a16="http://schemas.microsoft.com/office/drawing/2014/main" id="{17C73A0D-4199-409D-AD98-5E003C278F68}"/>
                </a:ext>
              </a:extLst>
            </p:cNvPr>
            <p:cNvSpPr/>
            <p:nvPr/>
          </p:nvSpPr>
          <p:spPr>
            <a:xfrm>
              <a:off x="664918" y="401619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0"/>
                  </a:moveTo>
                  <a:lnTo>
                    <a:pt x="966082" y="0"/>
                  </a:lnTo>
                  <a:lnTo>
                    <a:pt x="1932164" y="882951"/>
                  </a:lnTo>
                  <a:lnTo>
                    <a:pt x="2898247" y="0"/>
                  </a:lnTo>
                  <a:lnTo>
                    <a:pt x="3864329" y="220737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40" name="pl621">
              <a:extLst>
                <a:ext uri="{FF2B5EF4-FFF2-40B4-BE49-F238E27FC236}">
                  <a16:creationId xmlns:a16="http://schemas.microsoft.com/office/drawing/2014/main" id="{98065FD2-80A5-4BEC-ACEC-8BA2519BA18F}"/>
                </a:ext>
              </a:extLst>
            </p:cNvPr>
            <p:cNvSpPr/>
            <p:nvPr/>
          </p:nvSpPr>
          <p:spPr>
            <a:xfrm>
              <a:off x="664918" y="622357"/>
              <a:ext cx="4830412" cy="1324427"/>
            </a:xfrm>
            <a:custGeom>
              <a:avLst/>
              <a:gdLst/>
              <a:ahLst/>
              <a:cxnLst/>
              <a:rect l="0" t="0" r="0" b="0"/>
              <a:pathLst>
                <a:path w="4830412" h="1324427">
                  <a:moveTo>
                    <a:pt x="0" y="441475"/>
                  </a:moveTo>
                  <a:lnTo>
                    <a:pt x="966082" y="1324427"/>
                  </a:lnTo>
                  <a:lnTo>
                    <a:pt x="1932164" y="1324427"/>
                  </a:lnTo>
                  <a:lnTo>
                    <a:pt x="2898247" y="882951"/>
                  </a:lnTo>
                  <a:lnTo>
                    <a:pt x="3864329" y="882951"/>
                  </a:lnTo>
                  <a:lnTo>
                    <a:pt x="483041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41" name="pl622">
              <a:extLst>
                <a:ext uri="{FF2B5EF4-FFF2-40B4-BE49-F238E27FC236}">
                  <a16:creationId xmlns:a16="http://schemas.microsoft.com/office/drawing/2014/main" id="{DF174903-E21A-46DC-8A29-3B3E30968619}"/>
                </a:ext>
              </a:extLst>
            </p:cNvPr>
            <p:cNvSpPr/>
            <p:nvPr/>
          </p:nvSpPr>
          <p:spPr>
            <a:xfrm>
              <a:off x="664918" y="401619"/>
              <a:ext cx="4830412" cy="882951"/>
            </a:xfrm>
            <a:custGeom>
              <a:avLst/>
              <a:gdLst/>
              <a:ahLst/>
              <a:cxnLst/>
              <a:rect l="0" t="0" r="0" b="0"/>
              <a:pathLst>
                <a:path w="4830412" h="882951">
                  <a:moveTo>
                    <a:pt x="0" y="0"/>
                  </a:moveTo>
                  <a:lnTo>
                    <a:pt x="966082" y="662213"/>
                  </a:lnTo>
                  <a:lnTo>
                    <a:pt x="1932164" y="220737"/>
                  </a:lnTo>
                  <a:lnTo>
                    <a:pt x="2898247" y="662213"/>
                  </a:lnTo>
                  <a:lnTo>
                    <a:pt x="3864329" y="662213"/>
                  </a:lnTo>
                  <a:lnTo>
                    <a:pt x="483041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42" name="pl623">
              <a:extLst>
                <a:ext uri="{FF2B5EF4-FFF2-40B4-BE49-F238E27FC236}">
                  <a16:creationId xmlns:a16="http://schemas.microsoft.com/office/drawing/2014/main" id="{CBC8DD81-916D-45F3-9470-DC22295C7CE6}"/>
                </a:ext>
              </a:extLst>
            </p:cNvPr>
            <p:cNvSpPr/>
            <p:nvPr/>
          </p:nvSpPr>
          <p:spPr>
            <a:xfrm>
              <a:off x="664918" y="1505309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43" name="pl624">
              <a:extLst>
                <a:ext uri="{FF2B5EF4-FFF2-40B4-BE49-F238E27FC236}">
                  <a16:creationId xmlns:a16="http://schemas.microsoft.com/office/drawing/2014/main" id="{4B629833-42F8-4844-9FCE-0C6EE8B75A2C}"/>
                </a:ext>
              </a:extLst>
            </p:cNvPr>
            <p:cNvSpPr/>
            <p:nvPr/>
          </p:nvSpPr>
          <p:spPr>
            <a:xfrm>
              <a:off x="664918" y="1063833"/>
              <a:ext cx="4830412" cy="1324427"/>
            </a:xfrm>
            <a:custGeom>
              <a:avLst/>
              <a:gdLst/>
              <a:ahLst/>
              <a:cxnLst/>
              <a:rect l="0" t="0" r="0" b="0"/>
              <a:pathLst>
                <a:path w="4830412" h="1324427">
                  <a:moveTo>
                    <a:pt x="0" y="0"/>
                  </a:moveTo>
                  <a:lnTo>
                    <a:pt x="966082" y="1103689"/>
                  </a:lnTo>
                  <a:lnTo>
                    <a:pt x="1932164" y="1324427"/>
                  </a:lnTo>
                  <a:lnTo>
                    <a:pt x="2898247" y="662213"/>
                  </a:lnTo>
                  <a:lnTo>
                    <a:pt x="3864329" y="662213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44" name="pl625">
              <a:extLst>
                <a:ext uri="{FF2B5EF4-FFF2-40B4-BE49-F238E27FC236}">
                  <a16:creationId xmlns:a16="http://schemas.microsoft.com/office/drawing/2014/main" id="{BBADE86E-212B-4519-85E0-D5CBE82B4A9F}"/>
                </a:ext>
              </a:extLst>
            </p:cNvPr>
            <p:cNvSpPr/>
            <p:nvPr/>
          </p:nvSpPr>
          <p:spPr>
            <a:xfrm>
              <a:off x="664918" y="1946785"/>
              <a:ext cx="4830412" cy="662213"/>
            </a:xfrm>
            <a:custGeom>
              <a:avLst/>
              <a:gdLst/>
              <a:ahLst/>
              <a:cxnLst/>
              <a:rect l="0" t="0" r="0" b="0"/>
              <a:pathLst>
                <a:path w="4830412" h="662213">
                  <a:moveTo>
                    <a:pt x="0" y="220737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441475"/>
                  </a:lnTo>
                  <a:lnTo>
                    <a:pt x="3864329" y="662213"/>
                  </a:lnTo>
                  <a:lnTo>
                    <a:pt x="483041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45" name="pl626">
              <a:extLst>
                <a:ext uri="{FF2B5EF4-FFF2-40B4-BE49-F238E27FC236}">
                  <a16:creationId xmlns:a16="http://schemas.microsoft.com/office/drawing/2014/main" id="{6CA29141-2341-4C5F-8B49-C1E90586E2C4}"/>
                </a:ext>
              </a:extLst>
            </p:cNvPr>
            <p:cNvSpPr/>
            <p:nvPr/>
          </p:nvSpPr>
          <p:spPr>
            <a:xfrm>
              <a:off x="664918" y="1505309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441475"/>
                  </a:moveTo>
                  <a:lnTo>
                    <a:pt x="966082" y="0"/>
                  </a:lnTo>
                  <a:lnTo>
                    <a:pt x="1932164" y="882951"/>
                  </a:lnTo>
                  <a:lnTo>
                    <a:pt x="2898247" y="0"/>
                  </a:lnTo>
                  <a:lnTo>
                    <a:pt x="3864329" y="882951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46" name="pl627">
              <a:extLst>
                <a:ext uri="{FF2B5EF4-FFF2-40B4-BE49-F238E27FC236}">
                  <a16:creationId xmlns:a16="http://schemas.microsoft.com/office/drawing/2014/main" id="{E6EE8611-120C-4F7E-A8E0-0C530843EFC7}"/>
                </a:ext>
              </a:extLst>
            </p:cNvPr>
            <p:cNvSpPr/>
            <p:nvPr/>
          </p:nvSpPr>
          <p:spPr>
            <a:xfrm>
              <a:off x="664918" y="1063833"/>
              <a:ext cx="4830412" cy="1545165"/>
            </a:xfrm>
            <a:custGeom>
              <a:avLst/>
              <a:gdLst/>
              <a:ahLst/>
              <a:cxnLst/>
              <a:rect l="0" t="0" r="0" b="0"/>
              <a:pathLst>
                <a:path w="4830412" h="1545165">
                  <a:moveTo>
                    <a:pt x="0" y="0"/>
                  </a:moveTo>
                  <a:lnTo>
                    <a:pt x="966082" y="220737"/>
                  </a:lnTo>
                  <a:lnTo>
                    <a:pt x="1932164" y="441475"/>
                  </a:lnTo>
                  <a:lnTo>
                    <a:pt x="2898247" y="441475"/>
                  </a:lnTo>
                  <a:lnTo>
                    <a:pt x="3864329" y="1545165"/>
                  </a:lnTo>
                  <a:lnTo>
                    <a:pt x="4830412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47" name="pl628">
              <a:extLst>
                <a:ext uri="{FF2B5EF4-FFF2-40B4-BE49-F238E27FC236}">
                  <a16:creationId xmlns:a16="http://schemas.microsoft.com/office/drawing/2014/main" id="{BD9DE3C2-0FCF-4999-A09C-60796F45AB2C}"/>
                </a:ext>
              </a:extLst>
            </p:cNvPr>
            <p:cNvSpPr/>
            <p:nvPr/>
          </p:nvSpPr>
          <p:spPr>
            <a:xfrm>
              <a:off x="664918" y="401619"/>
              <a:ext cx="3864329" cy="1324427"/>
            </a:xfrm>
            <a:custGeom>
              <a:avLst/>
              <a:gdLst/>
              <a:ahLst/>
              <a:cxnLst/>
              <a:rect l="0" t="0" r="0" b="0"/>
              <a:pathLst>
                <a:path w="3864329" h="1324427">
                  <a:moveTo>
                    <a:pt x="0" y="0"/>
                  </a:moveTo>
                  <a:lnTo>
                    <a:pt x="966082" y="1324427"/>
                  </a:lnTo>
                  <a:lnTo>
                    <a:pt x="1932164" y="1103689"/>
                  </a:lnTo>
                  <a:lnTo>
                    <a:pt x="2898247" y="220737"/>
                  </a:lnTo>
                  <a:lnTo>
                    <a:pt x="3864329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48" name="pl629">
              <a:extLst>
                <a:ext uri="{FF2B5EF4-FFF2-40B4-BE49-F238E27FC236}">
                  <a16:creationId xmlns:a16="http://schemas.microsoft.com/office/drawing/2014/main" id="{7BE34042-E7E2-4054-BCB1-453E8E76035F}"/>
                </a:ext>
              </a:extLst>
            </p:cNvPr>
            <p:cNvSpPr/>
            <p:nvPr/>
          </p:nvSpPr>
          <p:spPr>
            <a:xfrm>
              <a:off x="664918" y="401619"/>
              <a:ext cx="4830412" cy="1324427"/>
            </a:xfrm>
            <a:custGeom>
              <a:avLst/>
              <a:gdLst/>
              <a:ahLst/>
              <a:cxnLst/>
              <a:rect l="0" t="0" r="0" b="0"/>
              <a:pathLst>
                <a:path w="4830412" h="1324427">
                  <a:moveTo>
                    <a:pt x="0" y="662213"/>
                  </a:moveTo>
                  <a:lnTo>
                    <a:pt x="966082" y="0"/>
                  </a:lnTo>
                  <a:lnTo>
                    <a:pt x="1932164" y="1324427"/>
                  </a:lnTo>
                  <a:lnTo>
                    <a:pt x="2898247" y="1103689"/>
                  </a:lnTo>
                  <a:lnTo>
                    <a:pt x="3864329" y="441475"/>
                  </a:lnTo>
                  <a:lnTo>
                    <a:pt x="483041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49" name="pl630">
              <a:extLst>
                <a:ext uri="{FF2B5EF4-FFF2-40B4-BE49-F238E27FC236}">
                  <a16:creationId xmlns:a16="http://schemas.microsoft.com/office/drawing/2014/main" id="{8C58DB6A-01C7-4E18-B00C-94CC80C1FC3E}"/>
                </a:ext>
              </a:extLst>
            </p:cNvPr>
            <p:cNvSpPr/>
            <p:nvPr/>
          </p:nvSpPr>
          <p:spPr>
            <a:xfrm>
              <a:off x="664918" y="1946785"/>
              <a:ext cx="4830412" cy="662213"/>
            </a:xfrm>
            <a:custGeom>
              <a:avLst/>
              <a:gdLst/>
              <a:ahLst/>
              <a:cxnLst/>
              <a:rect l="0" t="0" r="0" b="0"/>
              <a:pathLst>
                <a:path w="4830412" h="662213">
                  <a:moveTo>
                    <a:pt x="0" y="0"/>
                  </a:moveTo>
                  <a:lnTo>
                    <a:pt x="966082" y="662213"/>
                  </a:lnTo>
                  <a:lnTo>
                    <a:pt x="1932164" y="441475"/>
                  </a:lnTo>
                  <a:lnTo>
                    <a:pt x="2898247" y="441475"/>
                  </a:lnTo>
                  <a:lnTo>
                    <a:pt x="483041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50" name="pl631">
              <a:extLst>
                <a:ext uri="{FF2B5EF4-FFF2-40B4-BE49-F238E27FC236}">
                  <a16:creationId xmlns:a16="http://schemas.microsoft.com/office/drawing/2014/main" id="{24E80FF1-AB94-4545-8C6A-B6A73BA3D525}"/>
                </a:ext>
              </a:extLst>
            </p:cNvPr>
            <p:cNvSpPr/>
            <p:nvPr/>
          </p:nvSpPr>
          <p:spPr>
            <a:xfrm>
              <a:off x="664918" y="1505309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0"/>
                  </a:moveTo>
                  <a:lnTo>
                    <a:pt x="966082" y="1103689"/>
                  </a:lnTo>
                  <a:lnTo>
                    <a:pt x="1932164" y="882951"/>
                  </a:lnTo>
                  <a:lnTo>
                    <a:pt x="2898247" y="1103689"/>
                  </a:lnTo>
                  <a:lnTo>
                    <a:pt x="3864329" y="441475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51" name="pl632">
              <a:extLst>
                <a:ext uri="{FF2B5EF4-FFF2-40B4-BE49-F238E27FC236}">
                  <a16:creationId xmlns:a16="http://schemas.microsoft.com/office/drawing/2014/main" id="{EC1268D3-CFC1-43D6-9EAE-01FDC5726EEF}"/>
                </a:ext>
              </a:extLst>
            </p:cNvPr>
            <p:cNvSpPr/>
            <p:nvPr/>
          </p:nvSpPr>
          <p:spPr>
            <a:xfrm>
              <a:off x="664918" y="2167523"/>
              <a:ext cx="4830412" cy="441475"/>
            </a:xfrm>
            <a:custGeom>
              <a:avLst/>
              <a:gdLst/>
              <a:ahLst/>
              <a:cxnLst/>
              <a:rect l="0" t="0" r="0" b="0"/>
              <a:pathLst>
                <a:path w="4830412" h="441475">
                  <a:moveTo>
                    <a:pt x="0" y="0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441475"/>
                  </a:lnTo>
                  <a:lnTo>
                    <a:pt x="3864329" y="441475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52" name="pl633">
              <a:extLst>
                <a:ext uri="{FF2B5EF4-FFF2-40B4-BE49-F238E27FC236}">
                  <a16:creationId xmlns:a16="http://schemas.microsoft.com/office/drawing/2014/main" id="{DEB8C25B-1EF0-4718-B07F-025829792EAE}"/>
                </a:ext>
              </a:extLst>
            </p:cNvPr>
            <p:cNvSpPr/>
            <p:nvPr/>
          </p:nvSpPr>
          <p:spPr>
            <a:xfrm>
              <a:off x="664918" y="401619"/>
              <a:ext cx="4830412" cy="1545165"/>
            </a:xfrm>
            <a:custGeom>
              <a:avLst/>
              <a:gdLst/>
              <a:ahLst/>
              <a:cxnLst/>
              <a:rect l="0" t="0" r="0" b="0"/>
              <a:pathLst>
                <a:path w="4830412" h="1545165">
                  <a:moveTo>
                    <a:pt x="0" y="0"/>
                  </a:moveTo>
                  <a:lnTo>
                    <a:pt x="966082" y="0"/>
                  </a:lnTo>
                  <a:lnTo>
                    <a:pt x="2898247" y="1103689"/>
                  </a:lnTo>
                  <a:lnTo>
                    <a:pt x="3864329" y="1545165"/>
                  </a:lnTo>
                  <a:lnTo>
                    <a:pt x="4830412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53" name="pl634">
              <a:extLst>
                <a:ext uri="{FF2B5EF4-FFF2-40B4-BE49-F238E27FC236}">
                  <a16:creationId xmlns:a16="http://schemas.microsoft.com/office/drawing/2014/main" id="{66952B20-45DA-4413-9167-09376F1CFA6B}"/>
                </a:ext>
              </a:extLst>
            </p:cNvPr>
            <p:cNvSpPr/>
            <p:nvPr/>
          </p:nvSpPr>
          <p:spPr>
            <a:xfrm>
              <a:off x="664918" y="1726047"/>
              <a:ext cx="4830412" cy="882951"/>
            </a:xfrm>
            <a:custGeom>
              <a:avLst/>
              <a:gdLst/>
              <a:ahLst/>
              <a:cxnLst/>
              <a:rect l="0" t="0" r="0" b="0"/>
              <a:pathLst>
                <a:path w="4830412" h="882951">
                  <a:moveTo>
                    <a:pt x="0" y="0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662213"/>
                  </a:lnTo>
                  <a:lnTo>
                    <a:pt x="3864329" y="662213"/>
                  </a:lnTo>
                  <a:lnTo>
                    <a:pt x="483041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54" name="pl635">
              <a:extLst>
                <a:ext uri="{FF2B5EF4-FFF2-40B4-BE49-F238E27FC236}">
                  <a16:creationId xmlns:a16="http://schemas.microsoft.com/office/drawing/2014/main" id="{327E472F-DE52-4BC7-A420-6D1CBC4F0FD3}"/>
                </a:ext>
              </a:extLst>
            </p:cNvPr>
            <p:cNvSpPr/>
            <p:nvPr/>
          </p:nvSpPr>
          <p:spPr>
            <a:xfrm>
              <a:off x="664918" y="843095"/>
              <a:ext cx="4830412" cy="662213"/>
            </a:xfrm>
            <a:custGeom>
              <a:avLst/>
              <a:gdLst/>
              <a:ahLst/>
              <a:cxnLst/>
              <a:rect l="0" t="0" r="0" b="0"/>
              <a:pathLst>
                <a:path w="4830412" h="662213">
                  <a:moveTo>
                    <a:pt x="0" y="662213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441475"/>
                  </a:lnTo>
                  <a:lnTo>
                    <a:pt x="3864329" y="220737"/>
                  </a:lnTo>
                  <a:lnTo>
                    <a:pt x="483041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55" name="pl636">
              <a:extLst>
                <a:ext uri="{FF2B5EF4-FFF2-40B4-BE49-F238E27FC236}">
                  <a16:creationId xmlns:a16="http://schemas.microsoft.com/office/drawing/2014/main" id="{12BF7CBF-EFC7-4247-8541-B056BCACEB02}"/>
                </a:ext>
              </a:extLst>
            </p:cNvPr>
            <p:cNvSpPr/>
            <p:nvPr/>
          </p:nvSpPr>
          <p:spPr>
            <a:xfrm>
              <a:off x="664918" y="1505309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0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1103689"/>
                  </a:lnTo>
                  <a:lnTo>
                    <a:pt x="3864329" y="441475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56" name="pl637">
              <a:extLst>
                <a:ext uri="{FF2B5EF4-FFF2-40B4-BE49-F238E27FC236}">
                  <a16:creationId xmlns:a16="http://schemas.microsoft.com/office/drawing/2014/main" id="{5249A4DA-66F4-43DE-A454-E4950BF0EA7C}"/>
                </a:ext>
              </a:extLst>
            </p:cNvPr>
            <p:cNvSpPr/>
            <p:nvPr/>
          </p:nvSpPr>
          <p:spPr>
            <a:xfrm>
              <a:off x="664918" y="1284571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882951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220737"/>
                  </a:lnTo>
                  <a:lnTo>
                    <a:pt x="3864329" y="441475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57" name="pl638">
              <a:extLst>
                <a:ext uri="{FF2B5EF4-FFF2-40B4-BE49-F238E27FC236}">
                  <a16:creationId xmlns:a16="http://schemas.microsoft.com/office/drawing/2014/main" id="{686F0B5E-1570-4328-AC82-0AEFAE8A4191}"/>
                </a:ext>
              </a:extLst>
            </p:cNvPr>
            <p:cNvSpPr/>
            <p:nvPr/>
          </p:nvSpPr>
          <p:spPr>
            <a:xfrm>
              <a:off x="664918" y="401619"/>
              <a:ext cx="4830412" cy="1986641"/>
            </a:xfrm>
            <a:custGeom>
              <a:avLst/>
              <a:gdLst/>
              <a:ahLst/>
              <a:cxnLst/>
              <a:rect l="0" t="0" r="0" b="0"/>
              <a:pathLst>
                <a:path w="4830412" h="1986641">
                  <a:moveTo>
                    <a:pt x="0" y="662213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1324427"/>
                  </a:lnTo>
                  <a:lnTo>
                    <a:pt x="3864329" y="1324427"/>
                  </a:lnTo>
                  <a:lnTo>
                    <a:pt x="4830412" y="198664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58" name="pl639">
              <a:extLst>
                <a:ext uri="{FF2B5EF4-FFF2-40B4-BE49-F238E27FC236}">
                  <a16:creationId xmlns:a16="http://schemas.microsoft.com/office/drawing/2014/main" id="{7CEACBF5-24F5-488C-8D4D-E2212762624D}"/>
                </a:ext>
              </a:extLst>
            </p:cNvPr>
            <p:cNvSpPr/>
            <p:nvPr/>
          </p:nvSpPr>
          <p:spPr>
            <a:xfrm>
              <a:off x="664918" y="622357"/>
              <a:ext cx="3864329" cy="1545165"/>
            </a:xfrm>
            <a:custGeom>
              <a:avLst/>
              <a:gdLst/>
              <a:ahLst/>
              <a:cxnLst/>
              <a:rect l="0" t="0" r="0" b="0"/>
              <a:pathLst>
                <a:path w="3864329" h="1545165">
                  <a:moveTo>
                    <a:pt x="0" y="441475"/>
                  </a:moveTo>
                  <a:lnTo>
                    <a:pt x="966082" y="0"/>
                  </a:lnTo>
                  <a:lnTo>
                    <a:pt x="1932164" y="1545165"/>
                  </a:lnTo>
                  <a:lnTo>
                    <a:pt x="2898247" y="441475"/>
                  </a:lnTo>
                  <a:lnTo>
                    <a:pt x="386432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59" name="pl640">
              <a:extLst>
                <a:ext uri="{FF2B5EF4-FFF2-40B4-BE49-F238E27FC236}">
                  <a16:creationId xmlns:a16="http://schemas.microsoft.com/office/drawing/2014/main" id="{7E2B20D6-DE33-4F6D-AB55-9D7A0079E1CD}"/>
                </a:ext>
              </a:extLst>
            </p:cNvPr>
            <p:cNvSpPr/>
            <p:nvPr/>
          </p:nvSpPr>
          <p:spPr>
            <a:xfrm>
              <a:off x="664918" y="1505309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60" name="pl641">
              <a:extLst>
                <a:ext uri="{FF2B5EF4-FFF2-40B4-BE49-F238E27FC236}">
                  <a16:creationId xmlns:a16="http://schemas.microsoft.com/office/drawing/2014/main" id="{553A8169-A4C3-403F-B52B-C545B0C8C443}"/>
                </a:ext>
              </a:extLst>
            </p:cNvPr>
            <p:cNvSpPr/>
            <p:nvPr/>
          </p:nvSpPr>
          <p:spPr>
            <a:xfrm>
              <a:off x="664918" y="622357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61" name="pl642">
              <a:extLst>
                <a:ext uri="{FF2B5EF4-FFF2-40B4-BE49-F238E27FC236}">
                  <a16:creationId xmlns:a16="http://schemas.microsoft.com/office/drawing/2014/main" id="{FC539AD5-4734-47A8-8CF6-38A37F7BA1D1}"/>
                </a:ext>
              </a:extLst>
            </p:cNvPr>
            <p:cNvSpPr/>
            <p:nvPr/>
          </p:nvSpPr>
          <p:spPr>
            <a:xfrm>
              <a:off x="664918" y="843095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62" name="pl643">
              <a:extLst>
                <a:ext uri="{FF2B5EF4-FFF2-40B4-BE49-F238E27FC236}">
                  <a16:creationId xmlns:a16="http://schemas.microsoft.com/office/drawing/2014/main" id="{4F8C6D3B-3567-4526-AD64-A42377F3C54B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63" name="pl644">
              <a:extLst>
                <a:ext uri="{FF2B5EF4-FFF2-40B4-BE49-F238E27FC236}">
                  <a16:creationId xmlns:a16="http://schemas.microsoft.com/office/drawing/2014/main" id="{12EF1904-DE7F-474B-AD64-7EA22D50A382}"/>
                </a:ext>
              </a:extLst>
            </p:cNvPr>
            <p:cNvSpPr/>
            <p:nvPr/>
          </p:nvSpPr>
          <p:spPr>
            <a:xfrm>
              <a:off x="664918" y="622357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220737"/>
                  </a:moveTo>
                  <a:lnTo>
                    <a:pt x="966082" y="882951"/>
                  </a:lnTo>
                  <a:lnTo>
                    <a:pt x="1932164" y="0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64" name="pl645">
              <a:extLst>
                <a:ext uri="{FF2B5EF4-FFF2-40B4-BE49-F238E27FC236}">
                  <a16:creationId xmlns:a16="http://schemas.microsoft.com/office/drawing/2014/main" id="{E1F483A6-AB0B-4EC4-9593-DE2771FD7428}"/>
                </a:ext>
              </a:extLst>
            </p:cNvPr>
            <p:cNvSpPr/>
            <p:nvPr/>
          </p:nvSpPr>
          <p:spPr>
            <a:xfrm>
              <a:off x="664918" y="1505309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65" name="pl646">
              <a:extLst>
                <a:ext uri="{FF2B5EF4-FFF2-40B4-BE49-F238E27FC236}">
                  <a16:creationId xmlns:a16="http://schemas.microsoft.com/office/drawing/2014/main" id="{4A668ECF-E5E0-49EB-90A0-BF1622118C26}"/>
                </a:ext>
              </a:extLst>
            </p:cNvPr>
            <p:cNvSpPr/>
            <p:nvPr/>
          </p:nvSpPr>
          <p:spPr>
            <a:xfrm>
              <a:off x="664918" y="622357"/>
              <a:ext cx="966082" cy="1545165"/>
            </a:xfrm>
            <a:custGeom>
              <a:avLst/>
              <a:gdLst/>
              <a:ahLst/>
              <a:cxnLst/>
              <a:rect l="0" t="0" r="0" b="0"/>
              <a:pathLst>
                <a:path w="966082" h="1545165">
                  <a:moveTo>
                    <a:pt x="0" y="0"/>
                  </a:moveTo>
                  <a:lnTo>
                    <a:pt x="966082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66" name="pl647">
              <a:extLst>
                <a:ext uri="{FF2B5EF4-FFF2-40B4-BE49-F238E27FC236}">
                  <a16:creationId xmlns:a16="http://schemas.microsoft.com/office/drawing/2014/main" id="{5BDA9937-9BD5-4BD0-91B1-106EC0CD7C2C}"/>
                </a:ext>
              </a:extLst>
            </p:cNvPr>
            <p:cNvSpPr/>
            <p:nvPr/>
          </p:nvSpPr>
          <p:spPr>
            <a:xfrm>
              <a:off x="664918" y="238826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67" name="pl648">
              <a:extLst>
                <a:ext uri="{FF2B5EF4-FFF2-40B4-BE49-F238E27FC236}">
                  <a16:creationId xmlns:a16="http://schemas.microsoft.com/office/drawing/2014/main" id="{77DA90DE-6310-4E7D-9220-3F58B703D0DD}"/>
                </a:ext>
              </a:extLst>
            </p:cNvPr>
            <p:cNvSpPr/>
            <p:nvPr/>
          </p:nvSpPr>
          <p:spPr>
            <a:xfrm>
              <a:off x="664918" y="128457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68" name="pl649">
              <a:extLst>
                <a:ext uri="{FF2B5EF4-FFF2-40B4-BE49-F238E27FC236}">
                  <a16:creationId xmlns:a16="http://schemas.microsoft.com/office/drawing/2014/main" id="{F544973F-7501-4D0A-9AEC-71B807E8DC06}"/>
                </a:ext>
              </a:extLst>
            </p:cNvPr>
            <p:cNvSpPr/>
            <p:nvPr/>
          </p:nvSpPr>
          <p:spPr>
            <a:xfrm>
              <a:off x="664918" y="401619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69" name="pl650">
              <a:extLst>
                <a:ext uri="{FF2B5EF4-FFF2-40B4-BE49-F238E27FC236}">
                  <a16:creationId xmlns:a16="http://schemas.microsoft.com/office/drawing/2014/main" id="{B46A9CBF-5327-4721-B6EF-D3D1B0A8BE7E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70" name="pl651">
              <a:extLst>
                <a:ext uri="{FF2B5EF4-FFF2-40B4-BE49-F238E27FC236}">
                  <a16:creationId xmlns:a16="http://schemas.microsoft.com/office/drawing/2014/main" id="{FE34ADDC-C70B-4F3A-8D3C-3C5105A82ABB}"/>
                </a:ext>
              </a:extLst>
            </p:cNvPr>
            <p:cNvSpPr/>
            <p:nvPr/>
          </p:nvSpPr>
          <p:spPr>
            <a:xfrm>
              <a:off x="664918" y="1284571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0"/>
                  </a:moveTo>
                  <a:lnTo>
                    <a:pt x="96608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71" name="pl652">
              <a:extLst>
                <a:ext uri="{FF2B5EF4-FFF2-40B4-BE49-F238E27FC236}">
                  <a16:creationId xmlns:a16="http://schemas.microsoft.com/office/drawing/2014/main" id="{06779ECF-2C62-4F6D-974C-601ECDC3FCDC}"/>
                </a:ext>
              </a:extLst>
            </p:cNvPr>
            <p:cNvSpPr/>
            <p:nvPr/>
          </p:nvSpPr>
          <p:spPr>
            <a:xfrm>
              <a:off x="664918" y="843095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0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72" name="pl653">
              <a:extLst>
                <a:ext uri="{FF2B5EF4-FFF2-40B4-BE49-F238E27FC236}">
                  <a16:creationId xmlns:a16="http://schemas.microsoft.com/office/drawing/2014/main" id="{31EDE75C-00CA-4FB5-AF34-E50039DEC9F5}"/>
                </a:ext>
              </a:extLst>
            </p:cNvPr>
            <p:cNvSpPr/>
            <p:nvPr/>
          </p:nvSpPr>
          <p:spPr>
            <a:xfrm>
              <a:off x="664918" y="194678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73" name="pl654">
              <a:extLst>
                <a:ext uri="{FF2B5EF4-FFF2-40B4-BE49-F238E27FC236}">
                  <a16:creationId xmlns:a16="http://schemas.microsoft.com/office/drawing/2014/main" id="{67F40A29-E704-417E-B219-457DAF62E22D}"/>
                </a:ext>
              </a:extLst>
            </p:cNvPr>
            <p:cNvSpPr/>
            <p:nvPr/>
          </p:nvSpPr>
          <p:spPr>
            <a:xfrm>
              <a:off x="664918" y="1284571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74" name="pl655">
              <a:extLst>
                <a:ext uri="{FF2B5EF4-FFF2-40B4-BE49-F238E27FC236}">
                  <a16:creationId xmlns:a16="http://schemas.microsoft.com/office/drawing/2014/main" id="{56171D5B-F976-456C-9419-309E60904798}"/>
                </a:ext>
              </a:extLst>
            </p:cNvPr>
            <p:cNvSpPr/>
            <p:nvPr/>
          </p:nvSpPr>
          <p:spPr>
            <a:xfrm>
              <a:off x="664918" y="1063833"/>
              <a:ext cx="966082" cy="1545165"/>
            </a:xfrm>
            <a:custGeom>
              <a:avLst/>
              <a:gdLst/>
              <a:ahLst/>
              <a:cxnLst/>
              <a:rect l="0" t="0" r="0" b="0"/>
              <a:pathLst>
                <a:path w="966082" h="1545165">
                  <a:moveTo>
                    <a:pt x="0" y="0"/>
                  </a:moveTo>
                  <a:lnTo>
                    <a:pt x="966082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75" name="pl656">
              <a:extLst>
                <a:ext uri="{FF2B5EF4-FFF2-40B4-BE49-F238E27FC236}">
                  <a16:creationId xmlns:a16="http://schemas.microsoft.com/office/drawing/2014/main" id="{FAE392FC-9E76-4BBA-90C6-1F719FEE520D}"/>
                </a:ext>
              </a:extLst>
            </p:cNvPr>
            <p:cNvSpPr/>
            <p:nvPr/>
          </p:nvSpPr>
          <p:spPr>
            <a:xfrm>
              <a:off x="664918" y="194678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76" name="pl657">
              <a:extLst>
                <a:ext uri="{FF2B5EF4-FFF2-40B4-BE49-F238E27FC236}">
                  <a16:creationId xmlns:a16="http://schemas.microsoft.com/office/drawing/2014/main" id="{4D050253-1CBD-4D68-9D14-34A2EE6A600B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77" name="pl658">
              <a:extLst>
                <a:ext uri="{FF2B5EF4-FFF2-40B4-BE49-F238E27FC236}">
                  <a16:creationId xmlns:a16="http://schemas.microsoft.com/office/drawing/2014/main" id="{4E901BC5-5279-4B25-842E-97C929BB7B20}"/>
                </a:ext>
              </a:extLst>
            </p:cNvPr>
            <p:cNvSpPr/>
            <p:nvPr/>
          </p:nvSpPr>
          <p:spPr>
            <a:xfrm>
              <a:off x="664918" y="1063833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220737"/>
                  </a:moveTo>
                  <a:lnTo>
                    <a:pt x="966082" y="441475"/>
                  </a:lnTo>
                  <a:lnTo>
                    <a:pt x="1932164" y="0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78" name="pl659">
              <a:extLst>
                <a:ext uri="{FF2B5EF4-FFF2-40B4-BE49-F238E27FC236}">
                  <a16:creationId xmlns:a16="http://schemas.microsoft.com/office/drawing/2014/main" id="{EAD900B0-3FC9-4DDD-A95D-2B0D6E104521}"/>
                </a:ext>
              </a:extLst>
            </p:cNvPr>
            <p:cNvSpPr/>
            <p:nvPr/>
          </p:nvSpPr>
          <p:spPr>
            <a:xfrm>
              <a:off x="664918" y="1284571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0"/>
                  </a:moveTo>
                  <a:lnTo>
                    <a:pt x="966082" y="220737"/>
                  </a:lnTo>
                  <a:lnTo>
                    <a:pt x="1932164" y="220737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79" name="pl660">
              <a:extLst>
                <a:ext uri="{FF2B5EF4-FFF2-40B4-BE49-F238E27FC236}">
                  <a16:creationId xmlns:a16="http://schemas.microsoft.com/office/drawing/2014/main" id="{28DE9536-44C8-4509-803C-496EC4D6D274}"/>
                </a:ext>
              </a:extLst>
            </p:cNvPr>
            <p:cNvSpPr/>
            <p:nvPr/>
          </p:nvSpPr>
          <p:spPr>
            <a:xfrm>
              <a:off x="664918" y="1505309"/>
              <a:ext cx="966082" cy="1103689"/>
            </a:xfrm>
            <a:custGeom>
              <a:avLst/>
              <a:gdLst/>
              <a:ahLst/>
              <a:cxnLst/>
              <a:rect l="0" t="0" r="0" b="0"/>
              <a:pathLst>
                <a:path w="966082" h="1103689">
                  <a:moveTo>
                    <a:pt x="0" y="0"/>
                  </a:moveTo>
                  <a:lnTo>
                    <a:pt x="96608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80" name="pl661">
              <a:extLst>
                <a:ext uri="{FF2B5EF4-FFF2-40B4-BE49-F238E27FC236}">
                  <a16:creationId xmlns:a16="http://schemas.microsoft.com/office/drawing/2014/main" id="{2AF5517B-7995-4197-8C2E-FE668AD377BC}"/>
                </a:ext>
              </a:extLst>
            </p:cNvPr>
            <p:cNvSpPr/>
            <p:nvPr/>
          </p:nvSpPr>
          <p:spPr>
            <a:xfrm>
              <a:off x="664918" y="1726047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0"/>
                  </a:moveTo>
                  <a:lnTo>
                    <a:pt x="96608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81" name="pl662">
              <a:extLst>
                <a:ext uri="{FF2B5EF4-FFF2-40B4-BE49-F238E27FC236}">
                  <a16:creationId xmlns:a16="http://schemas.microsoft.com/office/drawing/2014/main" id="{0852B6E9-6246-4A31-ADD5-93504A01B0A6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82" name="pl663">
              <a:extLst>
                <a:ext uri="{FF2B5EF4-FFF2-40B4-BE49-F238E27FC236}">
                  <a16:creationId xmlns:a16="http://schemas.microsoft.com/office/drawing/2014/main" id="{F0BE5D92-7EC1-46B9-BB24-D20636DCE7D0}"/>
                </a:ext>
              </a:extLst>
            </p:cNvPr>
            <p:cNvSpPr/>
            <p:nvPr/>
          </p:nvSpPr>
          <p:spPr>
            <a:xfrm>
              <a:off x="664918" y="1505309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83" name="pl664">
              <a:extLst>
                <a:ext uri="{FF2B5EF4-FFF2-40B4-BE49-F238E27FC236}">
                  <a16:creationId xmlns:a16="http://schemas.microsoft.com/office/drawing/2014/main" id="{42650BB0-961B-4094-87E0-BC8F8E8FC259}"/>
                </a:ext>
              </a:extLst>
            </p:cNvPr>
            <p:cNvSpPr/>
            <p:nvPr/>
          </p:nvSpPr>
          <p:spPr>
            <a:xfrm>
              <a:off x="664918" y="194678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84" name="pl665">
              <a:extLst>
                <a:ext uri="{FF2B5EF4-FFF2-40B4-BE49-F238E27FC236}">
                  <a16:creationId xmlns:a16="http://schemas.microsoft.com/office/drawing/2014/main" id="{F94A6C6C-E2CD-4309-A9C9-C29711317D03}"/>
                </a:ext>
              </a:extLst>
            </p:cNvPr>
            <p:cNvSpPr/>
            <p:nvPr/>
          </p:nvSpPr>
          <p:spPr>
            <a:xfrm>
              <a:off x="664918" y="401619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441475"/>
                  </a:moveTo>
                  <a:lnTo>
                    <a:pt x="966082" y="882951"/>
                  </a:lnTo>
                  <a:lnTo>
                    <a:pt x="1932164" y="0"/>
                  </a:lnTo>
                  <a:lnTo>
                    <a:pt x="289824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85" name="pl666">
              <a:extLst>
                <a:ext uri="{FF2B5EF4-FFF2-40B4-BE49-F238E27FC236}">
                  <a16:creationId xmlns:a16="http://schemas.microsoft.com/office/drawing/2014/main" id="{73E5FE45-53C6-4081-A8E9-4541C656553A}"/>
                </a:ext>
              </a:extLst>
            </p:cNvPr>
            <p:cNvSpPr/>
            <p:nvPr/>
          </p:nvSpPr>
          <p:spPr>
            <a:xfrm>
              <a:off x="664918" y="1726047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0"/>
                  </a:moveTo>
                  <a:lnTo>
                    <a:pt x="96608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86" name="pl667">
              <a:extLst>
                <a:ext uri="{FF2B5EF4-FFF2-40B4-BE49-F238E27FC236}">
                  <a16:creationId xmlns:a16="http://schemas.microsoft.com/office/drawing/2014/main" id="{64DD136B-EC31-4D86-85F8-5B8DBC7583F3}"/>
                </a:ext>
              </a:extLst>
            </p:cNvPr>
            <p:cNvSpPr/>
            <p:nvPr/>
          </p:nvSpPr>
          <p:spPr>
            <a:xfrm>
              <a:off x="664918" y="106383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87" name="pl668">
              <a:extLst>
                <a:ext uri="{FF2B5EF4-FFF2-40B4-BE49-F238E27FC236}">
                  <a16:creationId xmlns:a16="http://schemas.microsoft.com/office/drawing/2014/main" id="{BCB61B41-CB91-4F9D-93F6-45D3AF2A2C0D}"/>
                </a:ext>
              </a:extLst>
            </p:cNvPr>
            <p:cNvSpPr/>
            <p:nvPr/>
          </p:nvSpPr>
          <p:spPr>
            <a:xfrm>
              <a:off x="664918" y="194678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662213"/>
                  </a:lnTo>
                  <a:lnTo>
                    <a:pt x="1932164" y="441475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88" name="pl669">
              <a:extLst>
                <a:ext uri="{FF2B5EF4-FFF2-40B4-BE49-F238E27FC236}">
                  <a16:creationId xmlns:a16="http://schemas.microsoft.com/office/drawing/2014/main" id="{002A1710-C865-4E80-ABB4-FF8A8F70DE2F}"/>
                </a:ext>
              </a:extLst>
            </p:cNvPr>
            <p:cNvSpPr/>
            <p:nvPr/>
          </p:nvSpPr>
          <p:spPr>
            <a:xfrm>
              <a:off x="664918" y="1063833"/>
              <a:ext cx="1932164" cy="1324427"/>
            </a:xfrm>
            <a:custGeom>
              <a:avLst/>
              <a:gdLst/>
              <a:ahLst/>
              <a:cxnLst/>
              <a:rect l="0" t="0" r="0" b="0"/>
              <a:pathLst>
                <a:path w="1932164" h="1324427">
                  <a:moveTo>
                    <a:pt x="0" y="1324427"/>
                  </a:moveTo>
                  <a:lnTo>
                    <a:pt x="966082" y="0"/>
                  </a:lnTo>
                  <a:lnTo>
                    <a:pt x="1932164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89" name="pl670">
              <a:extLst>
                <a:ext uri="{FF2B5EF4-FFF2-40B4-BE49-F238E27FC236}">
                  <a16:creationId xmlns:a16="http://schemas.microsoft.com/office/drawing/2014/main" id="{0F29B80E-BC7E-4E18-8493-C6FBCED224A3}"/>
                </a:ext>
              </a:extLst>
            </p:cNvPr>
            <p:cNvSpPr/>
            <p:nvPr/>
          </p:nvSpPr>
          <p:spPr>
            <a:xfrm>
              <a:off x="664918" y="1726047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0"/>
                  </a:moveTo>
                  <a:lnTo>
                    <a:pt x="966082" y="882951"/>
                  </a:lnTo>
                  <a:lnTo>
                    <a:pt x="1932164" y="882951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90" name="pl671">
              <a:extLst>
                <a:ext uri="{FF2B5EF4-FFF2-40B4-BE49-F238E27FC236}">
                  <a16:creationId xmlns:a16="http://schemas.microsoft.com/office/drawing/2014/main" id="{7B5432D8-346D-4B92-A73C-B171773E1CB2}"/>
                </a:ext>
              </a:extLst>
            </p:cNvPr>
            <p:cNvSpPr/>
            <p:nvPr/>
          </p:nvSpPr>
          <p:spPr>
            <a:xfrm>
              <a:off x="664918" y="194678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662213"/>
                  </a:lnTo>
                  <a:lnTo>
                    <a:pt x="1932164" y="662213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91" name="pl672">
              <a:extLst>
                <a:ext uri="{FF2B5EF4-FFF2-40B4-BE49-F238E27FC236}">
                  <a16:creationId xmlns:a16="http://schemas.microsoft.com/office/drawing/2014/main" id="{058E5010-5F96-4DD7-B7AE-5BD79A8E6273}"/>
                </a:ext>
              </a:extLst>
            </p:cNvPr>
            <p:cNvSpPr/>
            <p:nvPr/>
          </p:nvSpPr>
          <p:spPr>
            <a:xfrm>
              <a:off x="664918" y="1063833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1324427"/>
                  </a:moveTo>
                  <a:lnTo>
                    <a:pt x="966082" y="1324427"/>
                  </a:lnTo>
                  <a:lnTo>
                    <a:pt x="1932164" y="220737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92" name="pl673">
              <a:extLst>
                <a:ext uri="{FF2B5EF4-FFF2-40B4-BE49-F238E27FC236}">
                  <a16:creationId xmlns:a16="http://schemas.microsoft.com/office/drawing/2014/main" id="{1F51CD73-FC68-4895-9595-F886113669BE}"/>
                </a:ext>
              </a:extLst>
            </p:cNvPr>
            <p:cNvSpPr/>
            <p:nvPr/>
          </p:nvSpPr>
          <p:spPr>
            <a:xfrm>
              <a:off x="664918" y="622357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441475"/>
                  </a:lnTo>
                  <a:lnTo>
                    <a:pt x="1932164" y="662213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93" name="pl674">
              <a:extLst>
                <a:ext uri="{FF2B5EF4-FFF2-40B4-BE49-F238E27FC236}">
                  <a16:creationId xmlns:a16="http://schemas.microsoft.com/office/drawing/2014/main" id="{395A5B0F-584A-48DA-84B7-61914CB44C44}"/>
                </a:ext>
              </a:extLst>
            </p:cNvPr>
            <p:cNvSpPr/>
            <p:nvPr/>
          </p:nvSpPr>
          <p:spPr>
            <a:xfrm>
              <a:off x="664918" y="62235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94" name="pl675">
              <a:extLst>
                <a:ext uri="{FF2B5EF4-FFF2-40B4-BE49-F238E27FC236}">
                  <a16:creationId xmlns:a16="http://schemas.microsoft.com/office/drawing/2014/main" id="{74060088-2273-424A-A5CC-B2CD2BC39FCA}"/>
                </a:ext>
              </a:extLst>
            </p:cNvPr>
            <p:cNvSpPr/>
            <p:nvPr/>
          </p:nvSpPr>
          <p:spPr>
            <a:xfrm>
              <a:off x="664918" y="40161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662213"/>
                  </a:lnTo>
                  <a:lnTo>
                    <a:pt x="1932164" y="220737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95" name="pl676">
              <a:extLst>
                <a:ext uri="{FF2B5EF4-FFF2-40B4-BE49-F238E27FC236}">
                  <a16:creationId xmlns:a16="http://schemas.microsoft.com/office/drawing/2014/main" id="{3DEA5158-499F-4DC5-B95A-962AD02D7D2B}"/>
                </a:ext>
              </a:extLst>
            </p:cNvPr>
            <p:cNvSpPr/>
            <p:nvPr/>
          </p:nvSpPr>
          <p:spPr>
            <a:xfrm>
              <a:off x="664918" y="1946785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662213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96" name="pl677">
              <a:extLst>
                <a:ext uri="{FF2B5EF4-FFF2-40B4-BE49-F238E27FC236}">
                  <a16:creationId xmlns:a16="http://schemas.microsoft.com/office/drawing/2014/main" id="{69F1FAB9-D17D-4DEE-A0CE-2EAFEDA35599}"/>
                </a:ext>
              </a:extLst>
            </p:cNvPr>
            <p:cNvSpPr/>
            <p:nvPr/>
          </p:nvSpPr>
          <p:spPr>
            <a:xfrm>
              <a:off x="664918" y="622357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220737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97" name="pl678">
              <a:extLst>
                <a:ext uri="{FF2B5EF4-FFF2-40B4-BE49-F238E27FC236}">
                  <a16:creationId xmlns:a16="http://schemas.microsoft.com/office/drawing/2014/main" id="{1C466C9E-83F8-4BB7-B654-38B98C5B72F2}"/>
                </a:ext>
              </a:extLst>
            </p:cNvPr>
            <p:cNvSpPr/>
            <p:nvPr/>
          </p:nvSpPr>
          <p:spPr>
            <a:xfrm>
              <a:off x="664918" y="401619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0"/>
                  </a:moveTo>
                  <a:lnTo>
                    <a:pt x="966082" y="220737"/>
                  </a:lnTo>
                  <a:lnTo>
                    <a:pt x="1932164" y="220737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98" name="pl679">
              <a:extLst>
                <a:ext uri="{FF2B5EF4-FFF2-40B4-BE49-F238E27FC236}">
                  <a16:creationId xmlns:a16="http://schemas.microsoft.com/office/drawing/2014/main" id="{03B01302-295A-40F8-BE5A-83C53A3F1C1E}"/>
                </a:ext>
              </a:extLst>
            </p:cNvPr>
            <p:cNvSpPr/>
            <p:nvPr/>
          </p:nvSpPr>
          <p:spPr>
            <a:xfrm>
              <a:off x="664918" y="150530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662213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599" name="pl680">
              <a:extLst>
                <a:ext uri="{FF2B5EF4-FFF2-40B4-BE49-F238E27FC236}">
                  <a16:creationId xmlns:a16="http://schemas.microsoft.com/office/drawing/2014/main" id="{192D227C-FBD3-4D72-ABBF-5F6E17AA82FE}"/>
                </a:ext>
              </a:extLst>
            </p:cNvPr>
            <p:cNvSpPr/>
            <p:nvPr/>
          </p:nvSpPr>
          <p:spPr>
            <a:xfrm>
              <a:off x="664918" y="622357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0"/>
                  </a:moveTo>
                  <a:lnTo>
                    <a:pt x="966082" y="882951"/>
                  </a:lnTo>
                  <a:lnTo>
                    <a:pt x="1932164" y="662213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00" name="pl681">
              <a:extLst>
                <a:ext uri="{FF2B5EF4-FFF2-40B4-BE49-F238E27FC236}">
                  <a16:creationId xmlns:a16="http://schemas.microsoft.com/office/drawing/2014/main" id="{2D11EA6B-97A3-4232-905B-79574D98245C}"/>
                </a:ext>
              </a:extLst>
            </p:cNvPr>
            <p:cNvSpPr/>
            <p:nvPr/>
          </p:nvSpPr>
          <p:spPr>
            <a:xfrm>
              <a:off x="664918" y="1726047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220737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01" name="pl682">
              <a:extLst>
                <a:ext uri="{FF2B5EF4-FFF2-40B4-BE49-F238E27FC236}">
                  <a16:creationId xmlns:a16="http://schemas.microsoft.com/office/drawing/2014/main" id="{E755B27D-3E33-40F2-AE5B-BD1CB226E3E7}"/>
                </a:ext>
              </a:extLst>
            </p:cNvPr>
            <p:cNvSpPr/>
            <p:nvPr/>
          </p:nvSpPr>
          <p:spPr>
            <a:xfrm>
              <a:off x="664918" y="150530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220737"/>
                  </a:lnTo>
                  <a:lnTo>
                    <a:pt x="1932164" y="441475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02" name="pl683">
              <a:extLst>
                <a:ext uri="{FF2B5EF4-FFF2-40B4-BE49-F238E27FC236}">
                  <a16:creationId xmlns:a16="http://schemas.microsoft.com/office/drawing/2014/main" id="{BA8811C0-687B-46A0-9E99-FD71F5F8DE9D}"/>
                </a:ext>
              </a:extLst>
            </p:cNvPr>
            <p:cNvSpPr/>
            <p:nvPr/>
          </p:nvSpPr>
          <p:spPr>
            <a:xfrm>
              <a:off x="664918" y="1505309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03" name="pl684">
              <a:extLst>
                <a:ext uri="{FF2B5EF4-FFF2-40B4-BE49-F238E27FC236}">
                  <a16:creationId xmlns:a16="http://schemas.microsoft.com/office/drawing/2014/main" id="{3B8897FF-4D55-465F-B084-4B2DE6DAA373}"/>
                </a:ext>
              </a:extLst>
            </p:cNvPr>
            <p:cNvSpPr/>
            <p:nvPr/>
          </p:nvSpPr>
          <p:spPr>
            <a:xfrm>
              <a:off x="664918" y="843095"/>
              <a:ext cx="1932164" cy="662213"/>
            </a:xfrm>
            <a:custGeom>
              <a:avLst/>
              <a:gdLst/>
              <a:ahLst/>
              <a:cxnLst/>
              <a:rect l="0" t="0" r="0" b="0"/>
              <a:pathLst>
                <a:path w="1932164" h="662213">
                  <a:moveTo>
                    <a:pt x="0" y="441475"/>
                  </a:moveTo>
                  <a:lnTo>
                    <a:pt x="966082" y="0"/>
                  </a:lnTo>
                  <a:lnTo>
                    <a:pt x="1932164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04" name="pl685">
              <a:extLst>
                <a:ext uri="{FF2B5EF4-FFF2-40B4-BE49-F238E27FC236}">
                  <a16:creationId xmlns:a16="http://schemas.microsoft.com/office/drawing/2014/main" id="{61928E27-C2F9-4B68-BD4B-4E2E4A21E134}"/>
                </a:ext>
              </a:extLst>
            </p:cNvPr>
            <p:cNvSpPr/>
            <p:nvPr/>
          </p:nvSpPr>
          <p:spPr>
            <a:xfrm>
              <a:off x="664918" y="1284571"/>
              <a:ext cx="966082" cy="1103689"/>
            </a:xfrm>
            <a:custGeom>
              <a:avLst/>
              <a:gdLst/>
              <a:ahLst/>
              <a:cxnLst/>
              <a:rect l="0" t="0" r="0" b="0"/>
              <a:pathLst>
                <a:path w="966082" h="1103689">
                  <a:moveTo>
                    <a:pt x="0" y="1103689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05" name="pl686">
              <a:extLst>
                <a:ext uri="{FF2B5EF4-FFF2-40B4-BE49-F238E27FC236}">
                  <a16:creationId xmlns:a16="http://schemas.microsoft.com/office/drawing/2014/main" id="{940D22E6-B9A9-4A9A-9DE0-429C4E1CA20D}"/>
                </a:ext>
              </a:extLst>
            </p:cNvPr>
            <p:cNvSpPr/>
            <p:nvPr/>
          </p:nvSpPr>
          <p:spPr>
            <a:xfrm>
              <a:off x="664918" y="622357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662213"/>
                  </a:moveTo>
                  <a:lnTo>
                    <a:pt x="966082" y="0"/>
                  </a:lnTo>
                  <a:lnTo>
                    <a:pt x="1932164" y="1324427"/>
                  </a:lnTo>
                  <a:lnTo>
                    <a:pt x="289824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06" name="pl687">
              <a:extLst>
                <a:ext uri="{FF2B5EF4-FFF2-40B4-BE49-F238E27FC236}">
                  <a16:creationId xmlns:a16="http://schemas.microsoft.com/office/drawing/2014/main" id="{3BD07FD7-A223-4F4D-B201-3300108578EC}"/>
                </a:ext>
              </a:extLst>
            </p:cNvPr>
            <p:cNvSpPr/>
            <p:nvPr/>
          </p:nvSpPr>
          <p:spPr>
            <a:xfrm>
              <a:off x="664918" y="2388261"/>
              <a:ext cx="1932164" cy="0"/>
            </a:xfrm>
            <a:custGeom>
              <a:avLst/>
              <a:gdLst/>
              <a:ahLst/>
              <a:cxnLst/>
              <a:rect l="0" t="0" r="0" b="0"/>
              <a:pathLst>
                <a:path w="1932164">
                  <a:moveTo>
                    <a:pt x="0" y="0"/>
                  </a:moveTo>
                  <a:lnTo>
                    <a:pt x="1932164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07" name="pl688">
              <a:extLst>
                <a:ext uri="{FF2B5EF4-FFF2-40B4-BE49-F238E27FC236}">
                  <a16:creationId xmlns:a16="http://schemas.microsoft.com/office/drawing/2014/main" id="{96871FC7-63FE-4D34-8BFA-323CBB36D8E8}"/>
                </a:ext>
              </a:extLst>
            </p:cNvPr>
            <p:cNvSpPr/>
            <p:nvPr/>
          </p:nvSpPr>
          <p:spPr>
            <a:xfrm>
              <a:off x="664918" y="1726047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441475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08" name="pl689">
              <a:extLst>
                <a:ext uri="{FF2B5EF4-FFF2-40B4-BE49-F238E27FC236}">
                  <a16:creationId xmlns:a16="http://schemas.microsoft.com/office/drawing/2014/main" id="{384A10E3-172C-40D6-9F0D-F4565C4898FC}"/>
                </a:ext>
              </a:extLst>
            </p:cNvPr>
            <p:cNvSpPr/>
            <p:nvPr/>
          </p:nvSpPr>
          <p:spPr>
            <a:xfrm>
              <a:off x="664918" y="843095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09" name="pl690">
              <a:extLst>
                <a:ext uri="{FF2B5EF4-FFF2-40B4-BE49-F238E27FC236}">
                  <a16:creationId xmlns:a16="http://schemas.microsoft.com/office/drawing/2014/main" id="{1BAA52B7-A747-40DC-A9D7-D4CEF1FE6130}"/>
                </a:ext>
              </a:extLst>
            </p:cNvPr>
            <p:cNvSpPr/>
            <p:nvPr/>
          </p:nvSpPr>
          <p:spPr>
            <a:xfrm>
              <a:off x="664918" y="622357"/>
              <a:ext cx="2898247" cy="1545165"/>
            </a:xfrm>
            <a:custGeom>
              <a:avLst/>
              <a:gdLst/>
              <a:ahLst/>
              <a:cxnLst/>
              <a:rect l="0" t="0" r="0" b="0"/>
              <a:pathLst>
                <a:path w="2898247" h="1545165">
                  <a:moveTo>
                    <a:pt x="0" y="1545165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10" name="pl691">
              <a:extLst>
                <a:ext uri="{FF2B5EF4-FFF2-40B4-BE49-F238E27FC236}">
                  <a16:creationId xmlns:a16="http://schemas.microsoft.com/office/drawing/2014/main" id="{DEFA9E9A-251F-4F58-8610-75A82241F3F6}"/>
                </a:ext>
              </a:extLst>
            </p:cNvPr>
            <p:cNvSpPr/>
            <p:nvPr/>
          </p:nvSpPr>
          <p:spPr>
            <a:xfrm>
              <a:off x="664918" y="622357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0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11" name="pl692">
              <a:extLst>
                <a:ext uri="{FF2B5EF4-FFF2-40B4-BE49-F238E27FC236}">
                  <a16:creationId xmlns:a16="http://schemas.microsoft.com/office/drawing/2014/main" id="{C98A2C31-FF48-410E-9489-73F78315AD24}"/>
                </a:ext>
              </a:extLst>
            </p:cNvPr>
            <p:cNvSpPr/>
            <p:nvPr/>
          </p:nvSpPr>
          <p:spPr>
            <a:xfrm>
              <a:off x="664918" y="2388261"/>
              <a:ext cx="2898247" cy="220737"/>
            </a:xfrm>
            <a:custGeom>
              <a:avLst/>
              <a:gdLst/>
              <a:ahLst/>
              <a:cxnLst/>
              <a:rect l="0" t="0" r="0" b="0"/>
              <a:pathLst>
                <a:path w="2898247" h="220737">
                  <a:moveTo>
                    <a:pt x="0" y="0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12" name="pl693">
              <a:extLst>
                <a:ext uri="{FF2B5EF4-FFF2-40B4-BE49-F238E27FC236}">
                  <a16:creationId xmlns:a16="http://schemas.microsoft.com/office/drawing/2014/main" id="{140B9ECD-BC9E-4D3B-8E9D-BEEACF072AB5}"/>
                </a:ext>
              </a:extLst>
            </p:cNvPr>
            <p:cNvSpPr/>
            <p:nvPr/>
          </p:nvSpPr>
          <p:spPr>
            <a:xfrm>
              <a:off x="664918" y="843095"/>
              <a:ext cx="1932164" cy="1103689"/>
            </a:xfrm>
            <a:custGeom>
              <a:avLst/>
              <a:gdLst/>
              <a:ahLst/>
              <a:cxnLst/>
              <a:rect l="0" t="0" r="0" b="0"/>
              <a:pathLst>
                <a:path w="1932164" h="1103689">
                  <a:moveTo>
                    <a:pt x="0" y="0"/>
                  </a:moveTo>
                  <a:lnTo>
                    <a:pt x="966082" y="1103689"/>
                  </a:lnTo>
                  <a:lnTo>
                    <a:pt x="1932164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13" name="pl694">
              <a:extLst>
                <a:ext uri="{FF2B5EF4-FFF2-40B4-BE49-F238E27FC236}">
                  <a16:creationId xmlns:a16="http://schemas.microsoft.com/office/drawing/2014/main" id="{7AFF9FB6-3B6E-42D3-BD19-1A55B3BE43F7}"/>
                </a:ext>
              </a:extLst>
            </p:cNvPr>
            <p:cNvSpPr/>
            <p:nvPr/>
          </p:nvSpPr>
          <p:spPr>
            <a:xfrm>
              <a:off x="664918" y="1284571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14" name="pl695">
              <a:extLst>
                <a:ext uri="{FF2B5EF4-FFF2-40B4-BE49-F238E27FC236}">
                  <a16:creationId xmlns:a16="http://schemas.microsoft.com/office/drawing/2014/main" id="{38E33AA9-D406-48AD-8E8B-F685BE67922B}"/>
                </a:ext>
              </a:extLst>
            </p:cNvPr>
            <p:cNvSpPr/>
            <p:nvPr/>
          </p:nvSpPr>
          <p:spPr>
            <a:xfrm>
              <a:off x="664918" y="40161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0"/>
                  </a:moveTo>
                  <a:lnTo>
                    <a:pt x="966082" y="441475"/>
                  </a:lnTo>
                  <a:lnTo>
                    <a:pt x="1932164" y="662213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15" name="pl696">
              <a:extLst>
                <a:ext uri="{FF2B5EF4-FFF2-40B4-BE49-F238E27FC236}">
                  <a16:creationId xmlns:a16="http://schemas.microsoft.com/office/drawing/2014/main" id="{0DA5F06D-DC3A-4471-B349-2ABD915F37F8}"/>
                </a:ext>
              </a:extLst>
            </p:cNvPr>
            <p:cNvSpPr/>
            <p:nvPr/>
          </p:nvSpPr>
          <p:spPr>
            <a:xfrm>
              <a:off x="664918" y="401619"/>
              <a:ext cx="2898247" cy="1545165"/>
            </a:xfrm>
            <a:custGeom>
              <a:avLst/>
              <a:gdLst/>
              <a:ahLst/>
              <a:cxnLst/>
              <a:rect l="0" t="0" r="0" b="0"/>
              <a:pathLst>
                <a:path w="2898247" h="1545165">
                  <a:moveTo>
                    <a:pt x="0" y="0"/>
                  </a:moveTo>
                  <a:lnTo>
                    <a:pt x="966082" y="441475"/>
                  </a:lnTo>
                  <a:lnTo>
                    <a:pt x="1932164" y="1103689"/>
                  </a:lnTo>
                  <a:lnTo>
                    <a:pt x="2898247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16" name="pl697">
              <a:extLst>
                <a:ext uri="{FF2B5EF4-FFF2-40B4-BE49-F238E27FC236}">
                  <a16:creationId xmlns:a16="http://schemas.microsoft.com/office/drawing/2014/main" id="{E3BDED34-A873-4F78-9A6E-CCAAF188F7DE}"/>
                </a:ext>
              </a:extLst>
            </p:cNvPr>
            <p:cNvSpPr/>
            <p:nvPr/>
          </p:nvSpPr>
          <p:spPr>
            <a:xfrm>
              <a:off x="664918" y="1726047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17" name="pl698">
              <a:extLst>
                <a:ext uri="{FF2B5EF4-FFF2-40B4-BE49-F238E27FC236}">
                  <a16:creationId xmlns:a16="http://schemas.microsoft.com/office/drawing/2014/main" id="{45B38AA9-3158-4482-9504-70223242C9BC}"/>
                </a:ext>
              </a:extLst>
            </p:cNvPr>
            <p:cNvSpPr/>
            <p:nvPr/>
          </p:nvSpPr>
          <p:spPr>
            <a:xfrm>
              <a:off x="664918" y="1063833"/>
              <a:ext cx="966082" cy="1103689"/>
            </a:xfrm>
            <a:custGeom>
              <a:avLst/>
              <a:gdLst/>
              <a:ahLst/>
              <a:cxnLst/>
              <a:rect l="0" t="0" r="0" b="0"/>
              <a:pathLst>
                <a:path w="966082" h="1103689">
                  <a:moveTo>
                    <a:pt x="0" y="1103689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18" name="pl699">
              <a:extLst>
                <a:ext uri="{FF2B5EF4-FFF2-40B4-BE49-F238E27FC236}">
                  <a16:creationId xmlns:a16="http://schemas.microsoft.com/office/drawing/2014/main" id="{0F86123D-E416-4D6A-A7E5-5C0A625EE790}"/>
                </a:ext>
              </a:extLst>
            </p:cNvPr>
            <p:cNvSpPr/>
            <p:nvPr/>
          </p:nvSpPr>
          <p:spPr>
            <a:xfrm>
              <a:off x="664918" y="106383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19" name="pl700">
              <a:extLst>
                <a:ext uri="{FF2B5EF4-FFF2-40B4-BE49-F238E27FC236}">
                  <a16:creationId xmlns:a16="http://schemas.microsoft.com/office/drawing/2014/main" id="{D831EC04-6526-460C-897F-27CBDAB436B5}"/>
                </a:ext>
              </a:extLst>
            </p:cNvPr>
            <p:cNvSpPr/>
            <p:nvPr/>
          </p:nvSpPr>
          <p:spPr>
            <a:xfrm>
              <a:off x="664918" y="150530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20" name="pl701">
              <a:extLst>
                <a:ext uri="{FF2B5EF4-FFF2-40B4-BE49-F238E27FC236}">
                  <a16:creationId xmlns:a16="http://schemas.microsoft.com/office/drawing/2014/main" id="{2A3511A2-D9D0-4D75-9416-E08903CE34F8}"/>
                </a:ext>
              </a:extLst>
            </p:cNvPr>
            <p:cNvSpPr/>
            <p:nvPr/>
          </p:nvSpPr>
          <p:spPr>
            <a:xfrm>
              <a:off x="664918" y="1505309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0"/>
                  </a:moveTo>
                  <a:lnTo>
                    <a:pt x="966082" y="441475"/>
                  </a:lnTo>
                  <a:lnTo>
                    <a:pt x="1932164" y="441475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21" name="pl702">
              <a:extLst>
                <a:ext uri="{FF2B5EF4-FFF2-40B4-BE49-F238E27FC236}">
                  <a16:creationId xmlns:a16="http://schemas.microsoft.com/office/drawing/2014/main" id="{BB7B7D40-C986-4C04-88AC-A7B5A3DCF4DB}"/>
                </a:ext>
              </a:extLst>
            </p:cNvPr>
            <p:cNvSpPr/>
            <p:nvPr/>
          </p:nvSpPr>
          <p:spPr>
            <a:xfrm>
              <a:off x="664918" y="106383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22" name="pl703">
              <a:extLst>
                <a:ext uri="{FF2B5EF4-FFF2-40B4-BE49-F238E27FC236}">
                  <a16:creationId xmlns:a16="http://schemas.microsoft.com/office/drawing/2014/main" id="{DB6D14B9-5E8A-460C-B13D-02E57938A199}"/>
                </a:ext>
              </a:extLst>
            </p:cNvPr>
            <p:cNvSpPr/>
            <p:nvPr/>
          </p:nvSpPr>
          <p:spPr>
            <a:xfrm>
              <a:off x="664918" y="401619"/>
              <a:ext cx="2898247" cy="0"/>
            </a:xfrm>
            <a:custGeom>
              <a:avLst/>
              <a:gdLst/>
              <a:ahLst/>
              <a:cxnLst/>
              <a:rect l="0" t="0" r="0" b="0"/>
              <a:pathLst>
                <a:path w="2898247">
                  <a:moveTo>
                    <a:pt x="0" y="0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23" name="pl704">
              <a:extLst>
                <a:ext uri="{FF2B5EF4-FFF2-40B4-BE49-F238E27FC236}">
                  <a16:creationId xmlns:a16="http://schemas.microsoft.com/office/drawing/2014/main" id="{2068A91A-D330-42CA-8EC0-724D265CFF20}"/>
                </a:ext>
              </a:extLst>
            </p:cNvPr>
            <p:cNvSpPr/>
            <p:nvPr/>
          </p:nvSpPr>
          <p:spPr>
            <a:xfrm>
              <a:off x="664918" y="40161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441475"/>
                  </a:lnTo>
                  <a:lnTo>
                    <a:pt x="1932164" y="441475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24" name="pl705">
              <a:extLst>
                <a:ext uri="{FF2B5EF4-FFF2-40B4-BE49-F238E27FC236}">
                  <a16:creationId xmlns:a16="http://schemas.microsoft.com/office/drawing/2014/main" id="{8C3708F0-9FC3-4FD1-8B5C-357F112F20D6}"/>
                </a:ext>
              </a:extLst>
            </p:cNvPr>
            <p:cNvSpPr/>
            <p:nvPr/>
          </p:nvSpPr>
          <p:spPr>
            <a:xfrm>
              <a:off x="664918" y="622357"/>
              <a:ext cx="2898247" cy="0"/>
            </a:xfrm>
            <a:custGeom>
              <a:avLst/>
              <a:gdLst/>
              <a:ahLst/>
              <a:cxnLst/>
              <a:rect l="0" t="0" r="0" b="0"/>
              <a:pathLst>
                <a:path w="2898247">
                  <a:moveTo>
                    <a:pt x="0" y="0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25" name="pl706">
              <a:extLst>
                <a:ext uri="{FF2B5EF4-FFF2-40B4-BE49-F238E27FC236}">
                  <a16:creationId xmlns:a16="http://schemas.microsoft.com/office/drawing/2014/main" id="{036997A8-1A2E-40DF-8973-76303D2C1B8F}"/>
                </a:ext>
              </a:extLst>
            </p:cNvPr>
            <p:cNvSpPr/>
            <p:nvPr/>
          </p:nvSpPr>
          <p:spPr>
            <a:xfrm>
              <a:off x="664918" y="843095"/>
              <a:ext cx="2898247" cy="1545165"/>
            </a:xfrm>
            <a:custGeom>
              <a:avLst/>
              <a:gdLst/>
              <a:ahLst/>
              <a:cxnLst/>
              <a:rect l="0" t="0" r="0" b="0"/>
              <a:pathLst>
                <a:path w="2898247" h="1545165">
                  <a:moveTo>
                    <a:pt x="0" y="0"/>
                  </a:moveTo>
                  <a:lnTo>
                    <a:pt x="966082" y="1103689"/>
                  </a:lnTo>
                  <a:lnTo>
                    <a:pt x="1932164" y="1545165"/>
                  </a:lnTo>
                  <a:lnTo>
                    <a:pt x="2898247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26" name="pl707">
              <a:extLst>
                <a:ext uri="{FF2B5EF4-FFF2-40B4-BE49-F238E27FC236}">
                  <a16:creationId xmlns:a16="http://schemas.microsoft.com/office/drawing/2014/main" id="{B04F1CB4-2D9D-489A-99B3-3456E27DB259}"/>
                </a:ext>
              </a:extLst>
            </p:cNvPr>
            <p:cNvSpPr/>
            <p:nvPr/>
          </p:nvSpPr>
          <p:spPr>
            <a:xfrm>
              <a:off x="664918" y="622357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441475"/>
                  </a:moveTo>
                  <a:lnTo>
                    <a:pt x="966082" y="882951"/>
                  </a:lnTo>
                  <a:lnTo>
                    <a:pt x="1932164" y="1103689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27" name="pl708">
              <a:extLst>
                <a:ext uri="{FF2B5EF4-FFF2-40B4-BE49-F238E27FC236}">
                  <a16:creationId xmlns:a16="http://schemas.microsoft.com/office/drawing/2014/main" id="{0B43592A-B77A-46ED-AC8F-94FCB109CE1D}"/>
                </a:ext>
              </a:extLst>
            </p:cNvPr>
            <p:cNvSpPr/>
            <p:nvPr/>
          </p:nvSpPr>
          <p:spPr>
            <a:xfrm>
              <a:off x="664918" y="1063833"/>
              <a:ext cx="2898247" cy="1545165"/>
            </a:xfrm>
            <a:custGeom>
              <a:avLst/>
              <a:gdLst/>
              <a:ahLst/>
              <a:cxnLst/>
              <a:rect l="0" t="0" r="0" b="0"/>
              <a:pathLst>
                <a:path w="2898247" h="1545165">
                  <a:moveTo>
                    <a:pt x="0" y="662213"/>
                  </a:moveTo>
                  <a:lnTo>
                    <a:pt x="966082" y="1545165"/>
                  </a:lnTo>
                  <a:lnTo>
                    <a:pt x="1932164" y="882951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28" name="pl709">
              <a:extLst>
                <a:ext uri="{FF2B5EF4-FFF2-40B4-BE49-F238E27FC236}">
                  <a16:creationId xmlns:a16="http://schemas.microsoft.com/office/drawing/2014/main" id="{133750B5-21AC-4DB5-986B-3D351DDC6F16}"/>
                </a:ext>
              </a:extLst>
            </p:cNvPr>
            <p:cNvSpPr/>
            <p:nvPr/>
          </p:nvSpPr>
          <p:spPr>
            <a:xfrm>
              <a:off x="664918" y="128457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29" name="pl710">
              <a:extLst>
                <a:ext uri="{FF2B5EF4-FFF2-40B4-BE49-F238E27FC236}">
                  <a16:creationId xmlns:a16="http://schemas.microsoft.com/office/drawing/2014/main" id="{0F9B367D-5257-4E51-898A-91107D1B699A}"/>
                </a:ext>
              </a:extLst>
            </p:cNvPr>
            <p:cNvSpPr/>
            <p:nvPr/>
          </p:nvSpPr>
          <p:spPr>
            <a:xfrm>
              <a:off x="664918" y="622357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0"/>
                  </a:moveTo>
                  <a:lnTo>
                    <a:pt x="966082" y="662213"/>
                  </a:lnTo>
                  <a:lnTo>
                    <a:pt x="1932164" y="662213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30" name="pl711">
              <a:extLst>
                <a:ext uri="{FF2B5EF4-FFF2-40B4-BE49-F238E27FC236}">
                  <a16:creationId xmlns:a16="http://schemas.microsoft.com/office/drawing/2014/main" id="{582D934B-9E74-4C0E-8AD9-A6FEC7CFBA94}"/>
                </a:ext>
              </a:extLst>
            </p:cNvPr>
            <p:cNvSpPr/>
            <p:nvPr/>
          </p:nvSpPr>
          <p:spPr>
            <a:xfrm>
              <a:off x="664918" y="1505309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0"/>
                  </a:moveTo>
                  <a:lnTo>
                    <a:pt x="966082" y="0"/>
                  </a:lnTo>
                  <a:lnTo>
                    <a:pt x="1932164" y="882951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31" name="pl712">
              <a:extLst>
                <a:ext uri="{FF2B5EF4-FFF2-40B4-BE49-F238E27FC236}">
                  <a16:creationId xmlns:a16="http://schemas.microsoft.com/office/drawing/2014/main" id="{7F0153B5-5FDC-4701-B287-9250B1FC774E}"/>
                </a:ext>
              </a:extLst>
            </p:cNvPr>
            <p:cNvSpPr/>
            <p:nvPr/>
          </p:nvSpPr>
          <p:spPr>
            <a:xfrm>
              <a:off x="664918" y="843095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0"/>
                  </a:moveTo>
                  <a:lnTo>
                    <a:pt x="966082" y="662213"/>
                  </a:lnTo>
                  <a:lnTo>
                    <a:pt x="1932164" y="882951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32" name="pl713">
              <a:extLst>
                <a:ext uri="{FF2B5EF4-FFF2-40B4-BE49-F238E27FC236}">
                  <a16:creationId xmlns:a16="http://schemas.microsoft.com/office/drawing/2014/main" id="{CCFF04F9-5668-4CFC-97EC-637937ACF721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0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33" name="pl714">
              <a:extLst>
                <a:ext uri="{FF2B5EF4-FFF2-40B4-BE49-F238E27FC236}">
                  <a16:creationId xmlns:a16="http://schemas.microsoft.com/office/drawing/2014/main" id="{464F79A4-FCD1-4987-A49D-E01C650C3388}"/>
                </a:ext>
              </a:extLst>
            </p:cNvPr>
            <p:cNvSpPr/>
            <p:nvPr/>
          </p:nvSpPr>
          <p:spPr>
            <a:xfrm>
              <a:off x="664918" y="150530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34" name="pl715">
              <a:extLst>
                <a:ext uri="{FF2B5EF4-FFF2-40B4-BE49-F238E27FC236}">
                  <a16:creationId xmlns:a16="http://schemas.microsoft.com/office/drawing/2014/main" id="{7EB6E8E0-E14B-4812-B1C3-A9929D2B7051}"/>
                </a:ext>
              </a:extLst>
            </p:cNvPr>
            <p:cNvSpPr/>
            <p:nvPr/>
          </p:nvSpPr>
          <p:spPr>
            <a:xfrm>
              <a:off x="664918" y="843095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0"/>
                  </a:moveTo>
                  <a:lnTo>
                    <a:pt x="966082" y="220737"/>
                  </a:lnTo>
                  <a:lnTo>
                    <a:pt x="1932164" y="1324427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35" name="pl716">
              <a:extLst>
                <a:ext uri="{FF2B5EF4-FFF2-40B4-BE49-F238E27FC236}">
                  <a16:creationId xmlns:a16="http://schemas.microsoft.com/office/drawing/2014/main" id="{70CE4643-AF49-4E0A-A058-3B5660369112}"/>
                </a:ext>
              </a:extLst>
            </p:cNvPr>
            <p:cNvSpPr/>
            <p:nvPr/>
          </p:nvSpPr>
          <p:spPr>
            <a:xfrm>
              <a:off x="664918" y="622357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0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36" name="pl717">
              <a:extLst>
                <a:ext uri="{FF2B5EF4-FFF2-40B4-BE49-F238E27FC236}">
                  <a16:creationId xmlns:a16="http://schemas.microsoft.com/office/drawing/2014/main" id="{774F5E15-C75F-4359-B383-564C08EE46C8}"/>
                </a:ext>
              </a:extLst>
            </p:cNvPr>
            <p:cNvSpPr/>
            <p:nvPr/>
          </p:nvSpPr>
          <p:spPr>
            <a:xfrm>
              <a:off x="664918" y="1063833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0"/>
                  </a:moveTo>
                  <a:lnTo>
                    <a:pt x="966082" y="441475"/>
                  </a:lnTo>
                  <a:lnTo>
                    <a:pt x="1932164" y="882951"/>
                  </a:lnTo>
                  <a:lnTo>
                    <a:pt x="289824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37" name="pl718">
              <a:extLst>
                <a:ext uri="{FF2B5EF4-FFF2-40B4-BE49-F238E27FC236}">
                  <a16:creationId xmlns:a16="http://schemas.microsoft.com/office/drawing/2014/main" id="{31F3CB77-582F-40EE-83A4-48809FE2B96C}"/>
                </a:ext>
              </a:extLst>
            </p:cNvPr>
            <p:cNvSpPr/>
            <p:nvPr/>
          </p:nvSpPr>
          <p:spPr>
            <a:xfrm>
              <a:off x="664918" y="622357"/>
              <a:ext cx="2898247" cy="1986641"/>
            </a:xfrm>
            <a:custGeom>
              <a:avLst/>
              <a:gdLst/>
              <a:ahLst/>
              <a:cxnLst/>
              <a:rect l="0" t="0" r="0" b="0"/>
              <a:pathLst>
                <a:path w="2898247" h="1986641">
                  <a:moveTo>
                    <a:pt x="0" y="0"/>
                  </a:moveTo>
                  <a:lnTo>
                    <a:pt x="966082" y="1324427"/>
                  </a:lnTo>
                  <a:lnTo>
                    <a:pt x="1932164" y="1545165"/>
                  </a:lnTo>
                  <a:lnTo>
                    <a:pt x="2898247" y="198664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38" name="pl719">
              <a:extLst>
                <a:ext uri="{FF2B5EF4-FFF2-40B4-BE49-F238E27FC236}">
                  <a16:creationId xmlns:a16="http://schemas.microsoft.com/office/drawing/2014/main" id="{7871EEDB-2428-4D00-B8E7-B5D550F5D9DB}"/>
                </a:ext>
              </a:extLst>
            </p:cNvPr>
            <p:cNvSpPr/>
            <p:nvPr/>
          </p:nvSpPr>
          <p:spPr>
            <a:xfrm>
              <a:off x="664918" y="1284571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441475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39" name="pl720">
              <a:extLst>
                <a:ext uri="{FF2B5EF4-FFF2-40B4-BE49-F238E27FC236}">
                  <a16:creationId xmlns:a16="http://schemas.microsoft.com/office/drawing/2014/main" id="{BDFE7454-28BA-41A7-8CB6-AE9DF83A46F8}"/>
                </a:ext>
              </a:extLst>
            </p:cNvPr>
            <p:cNvSpPr/>
            <p:nvPr/>
          </p:nvSpPr>
          <p:spPr>
            <a:xfrm>
              <a:off x="664918" y="1505309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882951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40" name="pl721">
              <a:extLst>
                <a:ext uri="{FF2B5EF4-FFF2-40B4-BE49-F238E27FC236}">
                  <a16:creationId xmlns:a16="http://schemas.microsoft.com/office/drawing/2014/main" id="{E67B91E5-B835-4DEB-AE49-2E6ECD9E8927}"/>
                </a:ext>
              </a:extLst>
            </p:cNvPr>
            <p:cNvSpPr/>
            <p:nvPr/>
          </p:nvSpPr>
          <p:spPr>
            <a:xfrm>
              <a:off x="664918" y="843095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441475"/>
                  </a:moveTo>
                  <a:lnTo>
                    <a:pt x="966082" y="0"/>
                  </a:lnTo>
                  <a:lnTo>
                    <a:pt x="1932164" y="662213"/>
                  </a:lnTo>
                  <a:lnTo>
                    <a:pt x="289824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41" name="pl722">
              <a:extLst>
                <a:ext uri="{FF2B5EF4-FFF2-40B4-BE49-F238E27FC236}">
                  <a16:creationId xmlns:a16="http://schemas.microsoft.com/office/drawing/2014/main" id="{54560151-C177-4265-A7D9-BF579061E455}"/>
                </a:ext>
              </a:extLst>
            </p:cNvPr>
            <p:cNvSpPr/>
            <p:nvPr/>
          </p:nvSpPr>
          <p:spPr>
            <a:xfrm>
              <a:off x="664918" y="622357"/>
              <a:ext cx="2898247" cy="1765903"/>
            </a:xfrm>
            <a:custGeom>
              <a:avLst/>
              <a:gdLst/>
              <a:ahLst/>
              <a:cxnLst/>
              <a:rect l="0" t="0" r="0" b="0"/>
              <a:pathLst>
                <a:path w="2898247" h="1765903">
                  <a:moveTo>
                    <a:pt x="0" y="0"/>
                  </a:moveTo>
                  <a:lnTo>
                    <a:pt x="966082" y="882951"/>
                  </a:lnTo>
                  <a:lnTo>
                    <a:pt x="1932164" y="1765903"/>
                  </a:lnTo>
                  <a:lnTo>
                    <a:pt x="289824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42" name="pl723">
              <a:extLst>
                <a:ext uri="{FF2B5EF4-FFF2-40B4-BE49-F238E27FC236}">
                  <a16:creationId xmlns:a16="http://schemas.microsoft.com/office/drawing/2014/main" id="{349A8181-7F1F-45DE-ACC6-1D9F86ED7FED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662213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43" name="pl724">
              <a:extLst>
                <a:ext uri="{FF2B5EF4-FFF2-40B4-BE49-F238E27FC236}">
                  <a16:creationId xmlns:a16="http://schemas.microsoft.com/office/drawing/2014/main" id="{CF387DAB-1A67-46A4-9121-521D32A9C09A}"/>
                </a:ext>
              </a:extLst>
            </p:cNvPr>
            <p:cNvSpPr/>
            <p:nvPr/>
          </p:nvSpPr>
          <p:spPr>
            <a:xfrm>
              <a:off x="664918" y="401619"/>
              <a:ext cx="1932164" cy="882951"/>
            </a:xfrm>
            <a:custGeom>
              <a:avLst/>
              <a:gdLst/>
              <a:ahLst/>
              <a:cxnLst/>
              <a:rect l="0" t="0" r="0" b="0"/>
              <a:pathLst>
                <a:path w="1932164" h="882951">
                  <a:moveTo>
                    <a:pt x="0" y="0"/>
                  </a:moveTo>
                  <a:lnTo>
                    <a:pt x="966082" y="220737"/>
                  </a:lnTo>
                  <a:lnTo>
                    <a:pt x="1932164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44" name="pl725">
              <a:extLst>
                <a:ext uri="{FF2B5EF4-FFF2-40B4-BE49-F238E27FC236}">
                  <a16:creationId xmlns:a16="http://schemas.microsoft.com/office/drawing/2014/main" id="{8CEAD691-855A-4135-BB85-A19B6C7CFB37}"/>
                </a:ext>
              </a:extLst>
            </p:cNvPr>
            <p:cNvSpPr/>
            <p:nvPr/>
          </p:nvSpPr>
          <p:spPr>
            <a:xfrm>
              <a:off x="664918" y="401619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45" name="pl726">
              <a:extLst>
                <a:ext uri="{FF2B5EF4-FFF2-40B4-BE49-F238E27FC236}">
                  <a16:creationId xmlns:a16="http://schemas.microsoft.com/office/drawing/2014/main" id="{AEDE719C-27F5-4E4E-91B6-467030244B15}"/>
                </a:ext>
              </a:extLst>
            </p:cNvPr>
            <p:cNvSpPr/>
            <p:nvPr/>
          </p:nvSpPr>
          <p:spPr>
            <a:xfrm>
              <a:off x="664918" y="1946785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46" name="pl727">
              <a:extLst>
                <a:ext uri="{FF2B5EF4-FFF2-40B4-BE49-F238E27FC236}">
                  <a16:creationId xmlns:a16="http://schemas.microsoft.com/office/drawing/2014/main" id="{E1C2FAB1-B219-4DCA-B7B6-7B6203A8F0EA}"/>
                </a:ext>
              </a:extLst>
            </p:cNvPr>
            <p:cNvSpPr/>
            <p:nvPr/>
          </p:nvSpPr>
          <p:spPr>
            <a:xfrm>
              <a:off x="664918" y="238826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47" name="pl728">
              <a:extLst>
                <a:ext uri="{FF2B5EF4-FFF2-40B4-BE49-F238E27FC236}">
                  <a16:creationId xmlns:a16="http://schemas.microsoft.com/office/drawing/2014/main" id="{D9C172A5-3B6D-42B5-A134-1F441AA35E4C}"/>
                </a:ext>
              </a:extLst>
            </p:cNvPr>
            <p:cNvSpPr/>
            <p:nvPr/>
          </p:nvSpPr>
          <p:spPr>
            <a:xfrm>
              <a:off x="664918" y="843095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48" name="pl729">
              <a:extLst>
                <a:ext uri="{FF2B5EF4-FFF2-40B4-BE49-F238E27FC236}">
                  <a16:creationId xmlns:a16="http://schemas.microsoft.com/office/drawing/2014/main" id="{55D853B5-AEE6-4CCE-9B7B-217BE35E1393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49" name="pl730">
              <a:extLst>
                <a:ext uri="{FF2B5EF4-FFF2-40B4-BE49-F238E27FC236}">
                  <a16:creationId xmlns:a16="http://schemas.microsoft.com/office/drawing/2014/main" id="{ED7EFC21-6ECF-4475-B7CE-55CE79DF6FF0}"/>
                </a:ext>
              </a:extLst>
            </p:cNvPr>
            <p:cNvSpPr/>
            <p:nvPr/>
          </p:nvSpPr>
          <p:spPr>
            <a:xfrm>
              <a:off x="664918" y="1284571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0"/>
                  </a:moveTo>
                  <a:lnTo>
                    <a:pt x="96608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50" name="pl731">
              <a:extLst>
                <a:ext uri="{FF2B5EF4-FFF2-40B4-BE49-F238E27FC236}">
                  <a16:creationId xmlns:a16="http://schemas.microsoft.com/office/drawing/2014/main" id="{8A794AC6-68D0-4785-8E84-76E69B83DE4B}"/>
                </a:ext>
              </a:extLst>
            </p:cNvPr>
            <p:cNvSpPr/>
            <p:nvPr/>
          </p:nvSpPr>
          <p:spPr>
            <a:xfrm>
              <a:off x="664918" y="238826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51" name="pl732">
              <a:extLst>
                <a:ext uri="{FF2B5EF4-FFF2-40B4-BE49-F238E27FC236}">
                  <a16:creationId xmlns:a16="http://schemas.microsoft.com/office/drawing/2014/main" id="{96E31E97-969E-4438-BE12-7809B2815B17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52" name="pl733">
              <a:extLst>
                <a:ext uri="{FF2B5EF4-FFF2-40B4-BE49-F238E27FC236}">
                  <a16:creationId xmlns:a16="http://schemas.microsoft.com/office/drawing/2014/main" id="{D0DF3427-B57E-48DA-BDCC-94F45685A582}"/>
                </a:ext>
              </a:extLst>
            </p:cNvPr>
            <p:cNvSpPr/>
            <p:nvPr/>
          </p:nvSpPr>
          <p:spPr>
            <a:xfrm>
              <a:off x="664918" y="1284571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53" name="pl734">
              <a:extLst>
                <a:ext uri="{FF2B5EF4-FFF2-40B4-BE49-F238E27FC236}">
                  <a16:creationId xmlns:a16="http://schemas.microsoft.com/office/drawing/2014/main" id="{5B4A65BA-B6DF-44AD-A288-D18FF2DFC58C}"/>
                </a:ext>
              </a:extLst>
            </p:cNvPr>
            <p:cNvSpPr/>
            <p:nvPr/>
          </p:nvSpPr>
          <p:spPr>
            <a:xfrm>
              <a:off x="664918" y="401619"/>
              <a:ext cx="966082" cy="1986641"/>
            </a:xfrm>
            <a:custGeom>
              <a:avLst/>
              <a:gdLst/>
              <a:ahLst/>
              <a:cxnLst/>
              <a:rect l="0" t="0" r="0" b="0"/>
              <a:pathLst>
                <a:path w="966082" h="1986641">
                  <a:moveTo>
                    <a:pt x="0" y="0"/>
                  </a:moveTo>
                  <a:lnTo>
                    <a:pt x="0" y="0"/>
                  </a:lnTo>
                  <a:lnTo>
                    <a:pt x="0" y="1986641"/>
                  </a:lnTo>
                  <a:lnTo>
                    <a:pt x="0" y="1986641"/>
                  </a:ln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54" name="pl735">
              <a:extLst>
                <a:ext uri="{FF2B5EF4-FFF2-40B4-BE49-F238E27FC236}">
                  <a16:creationId xmlns:a16="http://schemas.microsoft.com/office/drawing/2014/main" id="{BBECB735-6D48-486C-B533-9D221AAB12DF}"/>
                </a:ext>
              </a:extLst>
            </p:cNvPr>
            <p:cNvSpPr/>
            <p:nvPr/>
          </p:nvSpPr>
          <p:spPr>
            <a:xfrm>
              <a:off x="664918" y="2167523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55" name="pl736">
              <a:extLst>
                <a:ext uri="{FF2B5EF4-FFF2-40B4-BE49-F238E27FC236}">
                  <a16:creationId xmlns:a16="http://schemas.microsoft.com/office/drawing/2014/main" id="{71E50C26-5B78-492E-A6E6-C63CC93EE727}"/>
                </a:ext>
              </a:extLst>
            </p:cNvPr>
            <p:cNvSpPr/>
            <p:nvPr/>
          </p:nvSpPr>
          <p:spPr>
            <a:xfrm>
              <a:off x="664918" y="401619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56" name="pl737">
              <a:extLst>
                <a:ext uri="{FF2B5EF4-FFF2-40B4-BE49-F238E27FC236}">
                  <a16:creationId xmlns:a16="http://schemas.microsoft.com/office/drawing/2014/main" id="{F98ACE47-54DC-47AE-9146-86CBDC69F5E3}"/>
                </a:ext>
              </a:extLst>
            </p:cNvPr>
            <p:cNvSpPr/>
            <p:nvPr/>
          </p:nvSpPr>
          <p:spPr>
            <a:xfrm>
              <a:off x="664918" y="622357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0"/>
                  </a:moveTo>
                  <a:lnTo>
                    <a:pt x="96608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57" name="pl738">
              <a:extLst>
                <a:ext uri="{FF2B5EF4-FFF2-40B4-BE49-F238E27FC236}">
                  <a16:creationId xmlns:a16="http://schemas.microsoft.com/office/drawing/2014/main" id="{28769D17-8834-44BE-BEFF-CCA09F8ECA22}"/>
                </a:ext>
              </a:extLst>
            </p:cNvPr>
            <p:cNvSpPr/>
            <p:nvPr/>
          </p:nvSpPr>
          <p:spPr>
            <a:xfrm>
              <a:off x="664918" y="622357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58" name="pl739">
              <a:extLst>
                <a:ext uri="{FF2B5EF4-FFF2-40B4-BE49-F238E27FC236}">
                  <a16:creationId xmlns:a16="http://schemas.microsoft.com/office/drawing/2014/main" id="{8B3B1C32-FA60-4D7C-A4E5-9DA290D507BD}"/>
                </a:ext>
              </a:extLst>
            </p:cNvPr>
            <p:cNvSpPr/>
            <p:nvPr/>
          </p:nvSpPr>
          <p:spPr>
            <a:xfrm>
              <a:off x="664918" y="216752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59" name="pl740">
              <a:extLst>
                <a:ext uri="{FF2B5EF4-FFF2-40B4-BE49-F238E27FC236}">
                  <a16:creationId xmlns:a16="http://schemas.microsoft.com/office/drawing/2014/main" id="{6375A922-CEF9-42C6-B548-076F4A3FF7C8}"/>
                </a:ext>
              </a:extLst>
            </p:cNvPr>
            <p:cNvSpPr/>
            <p:nvPr/>
          </p:nvSpPr>
          <p:spPr>
            <a:xfrm>
              <a:off x="664918" y="40161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60" name="pl741">
              <a:extLst>
                <a:ext uri="{FF2B5EF4-FFF2-40B4-BE49-F238E27FC236}">
                  <a16:creationId xmlns:a16="http://schemas.microsoft.com/office/drawing/2014/main" id="{25294F85-A5C2-41C2-9E74-FA7C44E4D9B8}"/>
                </a:ext>
              </a:extLst>
            </p:cNvPr>
            <p:cNvSpPr/>
            <p:nvPr/>
          </p:nvSpPr>
          <p:spPr>
            <a:xfrm>
              <a:off x="664918" y="843095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61" name="pl742">
              <a:extLst>
                <a:ext uri="{FF2B5EF4-FFF2-40B4-BE49-F238E27FC236}">
                  <a16:creationId xmlns:a16="http://schemas.microsoft.com/office/drawing/2014/main" id="{87726659-340B-406A-947F-F516722563C6}"/>
                </a:ext>
              </a:extLst>
            </p:cNvPr>
            <p:cNvSpPr/>
            <p:nvPr/>
          </p:nvSpPr>
          <p:spPr>
            <a:xfrm>
              <a:off x="664918" y="401619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62" name="pl743">
              <a:extLst>
                <a:ext uri="{FF2B5EF4-FFF2-40B4-BE49-F238E27FC236}">
                  <a16:creationId xmlns:a16="http://schemas.microsoft.com/office/drawing/2014/main" id="{A2FE2A23-91A3-46DF-B92E-4C41B6583B10}"/>
                </a:ext>
              </a:extLst>
            </p:cNvPr>
            <p:cNvSpPr/>
            <p:nvPr/>
          </p:nvSpPr>
          <p:spPr>
            <a:xfrm>
              <a:off x="664918" y="84309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63" name="pl744">
              <a:extLst>
                <a:ext uri="{FF2B5EF4-FFF2-40B4-BE49-F238E27FC236}">
                  <a16:creationId xmlns:a16="http://schemas.microsoft.com/office/drawing/2014/main" id="{D7003F59-A04B-4464-8D98-6974747F4B51}"/>
                </a:ext>
              </a:extLst>
            </p:cNvPr>
            <p:cNvSpPr/>
            <p:nvPr/>
          </p:nvSpPr>
          <p:spPr>
            <a:xfrm>
              <a:off x="664918" y="1505309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64" name="pl745">
              <a:extLst>
                <a:ext uri="{FF2B5EF4-FFF2-40B4-BE49-F238E27FC236}">
                  <a16:creationId xmlns:a16="http://schemas.microsoft.com/office/drawing/2014/main" id="{EB55E901-681D-448A-8AD2-B91656AB424B}"/>
                </a:ext>
              </a:extLst>
            </p:cNvPr>
            <p:cNvSpPr/>
            <p:nvPr/>
          </p:nvSpPr>
          <p:spPr>
            <a:xfrm>
              <a:off x="664918" y="1505309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65" name="pl746">
              <a:extLst>
                <a:ext uri="{FF2B5EF4-FFF2-40B4-BE49-F238E27FC236}">
                  <a16:creationId xmlns:a16="http://schemas.microsoft.com/office/drawing/2014/main" id="{35826267-07D7-4402-B3F6-789C44F98032}"/>
                </a:ext>
              </a:extLst>
            </p:cNvPr>
            <p:cNvSpPr/>
            <p:nvPr/>
          </p:nvSpPr>
          <p:spPr>
            <a:xfrm>
              <a:off x="664918" y="106383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66" name="pl747">
              <a:extLst>
                <a:ext uri="{FF2B5EF4-FFF2-40B4-BE49-F238E27FC236}">
                  <a16:creationId xmlns:a16="http://schemas.microsoft.com/office/drawing/2014/main" id="{D00A1BBA-03D2-4131-8297-14C2E12DA482}"/>
                </a:ext>
              </a:extLst>
            </p:cNvPr>
            <p:cNvSpPr/>
            <p:nvPr/>
          </p:nvSpPr>
          <p:spPr>
            <a:xfrm>
              <a:off x="664918" y="216752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67" name="pl748">
              <a:extLst>
                <a:ext uri="{FF2B5EF4-FFF2-40B4-BE49-F238E27FC236}">
                  <a16:creationId xmlns:a16="http://schemas.microsoft.com/office/drawing/2014/main" id="{3A6190EC-0547-4F69-BF75-E2451356CE83}"/>
                </a:ext>
              </a:extLst>
            </p:cNvPr>
            <p:cNvSpPr/>
            <p:nvPr/>
          </p:nvSpPr>
          <p:spPr>
            <a:xfrm>
              <a:off x="664918" y="238826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68" name="pl749">
              <a:extLst>
                <a:ext uri="{FF2B5EF4-FFF2-40B4-BE49-F238E27FC236}">
                  <a16:creationId xmlns:a16="http://schemas.microsoft.com/office/drawing/2014/main" id="{1E7C109C-06CD-4A3D-BE3C-B6750081ACA5}"/>
                </a:ext>
              </a:extLst>
            </p:cNvPr>
            <p:cNvSpPr/>
            <p:nvPr/>
          </p:nvSpPr>
          <p:spPr>
            <a:xfrm>
              <a:off x="664918" y="194678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69" name="pl750">
              <a:extLst>
                <a:ext uri="{FF2B5EF4-FFF2-40B4-BE49-F238E27FC236}">
                  <a16:creationId xmlns:a16="http://schemas.microsoft.com/office/drawing/2014/main" id="{652266B9-96A9-4FD6-A7E0-3054C798FD11}"/>
                </a:ext>
              </a:extLst>
            </p:cNvPr>
            <p:cNvSpPr/>
            <p:nvPr/>
          </p:nvSpPr>
          <p:spPr>
            <a:xfrm>
              <a:off x="664918" y="128457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70" name="pl751">
              <a:extLst>
                <a:ext uri="{FF2B5EF4-FFF2-40B4-BE49-F238E27FC236}">
                  <a16:creationId xmlns:a16="http://schemas.microsoft.com/office/drawing/2014/main" id="{F9472B04-5A63-4B7B-B026-B0C0FB0B658C}"/>
                </a:ext>
              </a:extLst>
            </p:cNvPr>
            <p:cNvSpPr/>
            <p:nvPr/>
          </p:nvSpPr>
          <p:spPr>
            <a:xfrm>
              <a:off x="664918" y="1505309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71" name="pl752">
              <a:extLst>
                <a:ext uri="{FF2B5EF4-FFF2-40B4-BE49-F238E27FC236}">
                  <a16:creationId xmlns:a16="http://schemas.microsoft.com/office/drawing/2014/main" id="{C09A89F0-CB7E-40AD-923B-9AB0C93408FD}"/>
                </a:ext>
              </a:extLst>
            </p:cNvPr>
            <p:cNvSpPr/>
            <p:nvPr/>
          </p:nvSpPr>
          <p:spPr>
            <a:xfrm>
              <a:off x="664918" y="843095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0"/>
                  </a:moveTo>
                  <a:lnTo>
                    <a:pt x="96608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72" name="pl753">
              <a:extLst>
                <a:ext uri="{FF2B5EF4-FFF2-40B4-BE49-F238E27FC236}">
                  <a16:creationId xmlns:a16="http://schemas.microsoft.com/office/drawing/2014/main" id="{BF8AD52C-8D1F-4EE1-BD49-9C1C0E4524A4}"/>
                </a:ext>
              </a:extLst>
            </p:cNvPr>
            <p:cNvSpPr/>
            <p:nvPr/>
          </p:nvSpPr>
          <p:spPr>
            <a:xfrm>
              <a:off x="664918" y="1063833"/>
              <a:ext cx="966082" cy="1545165"/>
            </a:xfrm>
            <a:custGeom>
              <a:avLst/>
              <a:gdLst/>
              <a:ahLst/>
              <a:cxnLst/>
              <a:rect l="0" t="0" r="0" b="0"/>
              <a:pathLst>
                <a:path w="966082" h="1545165">
                  <a:moveTo>
                    <a:pt x="0" y="154516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73" name="pl754">
              <a:extLst>
                <a:ext uri="{FF2B5EF4-FFF2-40B4-BE49-F238E27FC236}">
                  <a16:creationId xmlns:a16="http://schemas.microsoft.com/office/drawing/2014/main" id="{1AA14FBD-8FE7-485B-94AC-45A69DAD1421}"/>
                </a:ext>
              </a:extLst>
            </p:cNvPr>
            <p:cNvSpPr/>
            <p:nvPr/>
          </p:nvSpPr>
          <p:spPr>
            <a:xfrm>
              <a:off x="664918" y="1284571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74" name="pl755">
              <a:extLst>
                <a:ext uri="{FF2B5EF4-FFF2-40B4-BE49-F238E27FC236}">
                  <a16:creationId xmlns:a16="http://schemas.microsoft.com/office/drawing/2014/main" id="{60CCECED-D16D-4D44-9418-21B078CE614A}"/>
                </a:ext>
              </a:extLst>
            </p:cNvPr>
            <p:cNvSpPr/>
            <p:nvPr/>
          </p:nvSpPr>
          <p:spPr>
            <a:xfrm>
              <a:off x="664918" y="84309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75" name="pl756">
              <a:extLst>
                <a:ext uri="{FF2B5EF4-FFF2-40B4-BE49-F238E27FC236}">
                  <a16:creationId xmlns:a16="http://schemas.microsoft.com/office/drawing/2014/main" id="{A8BCFA7A-3D50-4647-92E1-E74F44E2D210}"/>
                </a:ext>
              </a:extLst>
            </p:cNvPr>
            <p:cNvSpPr/>
            <p:nvPr/>
          </p:nvSpPr>
          <p:spPr>
            <a:xfrm>
              <a:off x="664918" y="84309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76" name="pl757">
              <a:extLst>
                <a:ext uri="{FF2B5EF4-FFF2-40B4-BE49-F238E27FC236}">
                  <a16:creationId xmlns:a16="http://schemas.microsoft.com/office/drawing/2014/main" id="{E69CFC9F-B2E4-4A7F-84ED-329675BF354C}"/>
                </a:ext>
              </a:extLst>
            </p:cNvPr>
            <p:cNvSpPr/>
            <p:nvPr/>
          </p:nvSpPr>
          <p:spPr>
            <a:xfrm>
              <a:off x="664918" y="622357"/>
              <a:ext cx="966082" cy="1324427"/>
            </a:xfrm>
            <a:custGeom>
              <a:avLst/>
              <a:gdLst/>
              <a:ahLst/>
              <a:cxnLst/>
              <a:rect l="0" t="0" r="0" b="0"/>
              <a:pathLst>
                <a:path w="966082" h="1324427">
                  <a:moveTo>
                    <a:pt x="0" y="132442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77" name="pl758">
              <a:extLst>
                <a:ext uri="{FF2B5EF4-FFF2-40B4-BE49-F238E27FC236}">
                  <a16:creationId xmlns:a16="http://schemas.microsoft.com/office/drawing/2014/main" id="{2C1FE44F-A581-480A-B4A5-E172C8204027}"/>
                </a:ext>
              </a:extLst>
            </p:cNvPr>
            <p:cNvSpPr/>
            <p:nvPr/>
          </p:nvSpPr>
          <p:spPr>
            <a:xfrm>
              <a:off x="664918" y="401619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78" name="pl759">
              <a:extLst>
                <a:ext uri="{FF2B5EF4-FFF2-40B4-BE49-F238E27FC236}">
                  <a16:creationId xmlns:a16="http://schemas.microsoft.com/office/drawing/2014/main" id="{50A79536-71F4-4971-A27F-434108D2036B}"/>
                </a:ext>
              </a:extLst>
            </p:cNvPr>
            <p:cNvSpPr/>
            <p:nvPr/>
          </p:nvSpPr>
          <p:spPr>
            <a:xfrm>
              <a:off x="664918" y="128457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79" name="pl760">
              <a:extLst>
                <a:ext uri="{FF2B5EF4-FFF2-40B4-BE49-F238E27FC236}">
                  <a16:creationId xmlns:a16="http://schemas.microsoft.com/office/drawing/2014/main" id="{7FD38278-1799-4A9B-8A06-EDD503C9833C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80" name="pl761">
              <a:extLst>
                <a:ext uri="{FF2B5EF4-FFF2-40B4-BE49-F238E27FC236}">
                  <a16:creationId xmlns:a16="http://schemas.microsoft.com/office/drawing/2014/main" id="{121D5391-AA02-4BAE-BFC6-4622CF33811A}"/>
                </a:ext>
              </a:extLst>
            </p:cNvPr>
            <p:cNvSpPr/>
            <p:nvPr/>
          </p:nvSpPr>
          <p:spPr>
            <a:xfrm>
              <a:off x="664918" y="106383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81" name="pl762">
              <a:extLst>
                <a:ext uri="{FF2B5EF4-FFF2-40B4-BE49-F238E27FC236}">
                  <a16:creationId xmlns:a16="http://schemas.microsoft.com/office/drawing/2014/main" id="{A43C704D-F7D8-46FA-977C-3F014FAED615}"/>
                </a:ext>
              </a:extLst>
            </p:cNvPr>
            <p:cNvSpPr/>
            <p:nvPr/>
          </p:nvSpPr>
          <p:spPr>
            <a:xfrm>
              <a:off x="664918" y="1726047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82" name="pl763">
              <a:extLst>
                <a:ext uri="{FF2B5EF4-FFF2-40B4-BE49-F238E27FC236}">
                  <a16:creationId xmlns:a16="http://schemas.microsoft.com/office/drawing/2014/main" id="{EB6C93C2-79ED-42EF-9C9E-61A94196163E}"/>
                </a:ext>
              </a:extLst>
            </p:cNvPr>
            <p:cNvSpPr/>
            <p:nvPr/>
          </p:nvSpPr>
          <p:spPr>
            <a:xfrm>
              <a:off x="664918" y="2167523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83" name="pl764">
              <a:extLst>
                <a:ext uri="{FF2B5EF4-FFF2-40B4-BE49-F238E27FC236}">
                  <a16:creationId xmlns:a16="http://schemas.microsoft.com/office/drawing/2014/main" id="{92E4EDE2-AD38-4F84-BA78-0821F2BFB165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84" name="pl765">
              <a:extLst>
                <a:ext uri="{FF2B5EF4-FFF2-40B4-BE49-F238E27FC236}">
                  <a16:creationId xmlns:a16="http://schemas.microsoft.com/office/drawing/2014/main" id="{BA8DBB72-2C46-4E88-9994-41968CBF64C9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85" name="pl766">
              <a:extLst>
                <a:ext uri="{FF2B5EF4-FFF2-40B4-BE49-F238E27FC236}">
                  <a16:creationId xmlns:a16="http://schemas.microsoft.com/office/drawing/2014/main" id="{7529D9A0-D709-456E-BF15-B42B5FBC987C}"/>
                </a:ext>
              </a:extLst>
            </p:cNvPr>
            <p:cNvSpPr/>
            <p:nvPr/>
          </p:nvSpPr>
          <p:spPr>
            <a:xfrm>
              <a:off x="664918" y="1284571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86" name="pl767">
              <a:extLst>
                <a:ext uri="{FF2B5EF4-FFF2-40B4-BE49-F238E27FC236}">
                  <a16:creationId xmlns:a16="http://schemas.microsoft.com/office/drawing/2014/main" id="{31A9B41C-94D1-4C31-9644-05A82BC5CAFC}"/>
                </a:ext>
              </a:extLst>
            </p:cNvPr>
            <p:cNvSpPr/>
            <p:nvPr/>
          </p:nvSpPr>
          <p:spPr>
            <a:xfrm>
              <a:off x="664918" y="622357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87" name="pl768">
              <a:extLst>
                <a:ext uri="{FF2B5EF4-FFF2-40B4-BE49-F238E27FC236}">
                  <a16:creationId xmlns:a16="http://schemas.microsoft.com/office/drawing/2014/main" id="{4924412E-6156-4164-B1F5-DD2B26660F3E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88" name="pl769">
              <a:extLst>
                <a:ext uri="{FF2B5EF4-FFF2-40B4-BE49-F238E27FC236}">
                  <a16:creationId xmlns:a16="http://schemas.microsoft.com/office/drawing/2014/main" id="{C37E3762-1D93-4D97-849B-472D82637298}"/>
                </a:ext>
              </a:extLst>
            </p:cNvPr>
            <p:cNvSpPr/>
            <p:nvPr/>
          </p:nvSpPr>
          <p:spPr>
            <a:xfrm>
              <a:off x="664918" y="1505309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89" name="pl770">
              <a:extLst>
                <a:ext uri="{FF2B5EF4-FFF2-40B4-BE49-F238E27FC236}">
                  <a16:creationId xmlns:a16="http://schemas.microsoft.com/office/drawing/2014/main" id="{CEDC7B39-52AE-4553-84D1-154FB2D12442}"/>
                </a:ext>
              </a:extLst>
            </p:cNvPr>
            <p:cNvSpPr/>
            <p:nvPr/>
          </p:nvSpPr>
          <p:spPr>
            <a:xfrm>
              <a:off x="664918" y="2388261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90" name="pl771">
              <a:extLst>
                <a:ext uri="{FF2B5EF4-FFF2-40B4-BE49-F238E27FC236}">
                  <a16:creationId xmlns:a16="http://schemas.microsoft.com/office/drawing/2014/main" id="{F12AF297-7FA8-4E45-A9B8-014F6E7012C5}"/>
                </a:ext>
              </a:extLst>
            </p:cNvPr>
            <p:cNvSpPr/>
            <p:nvPr/>
          </p:nvSpPr>
          <p:spPr>
            <a:xfrm>
              <a:off x="664918" y="1284571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91" name="pl772">
              <a:extLst>
                <a:ext uri="{FF2B5EF4-FFF2-40B4-BE49-F238E27FC236}">
                  <a16:creationId xmlns:a16="http://schemas.microsoft.com/office/drawing/2014/main" id="{5EDC74FA-2A95-4176-A956-2AE62417A109}"/>
                </a:ext>
              </a:extLst>
            </p:cNvPr>
            <p:cNvSpPr/>
            <p:nvPr/>
          </p:nvSpPr>
          <p:spPr>
            <a:xfrm>
              <a:off x="664918" y="843095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92" name="pl773">
              <a:extLst>
                <a:ext uri="{FF2B5EF4-FFF2-40B4-BE49-F238E27FC236}">
                  <a16:creationId xmlns:a16="http://schemas.microsoft.com/office/drawing/2014/main" id="{A962F493-D127-4523-ADFD-B7BB4879F6BE}"/>
                </a:ext>
              </a:extLst>
            </p:cNvPr>
            <p:cNvSpPr/>
            <p:nvPr/>
          </p:nvSpPr>
          <p:spPr>
            <a:xfrm>
              <a:off x="664918" y="1505309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93" name="pl774">
              <a:extLst>
                <a:ext uri="{FF2B5EF4-FFF2-40B4-BE49-F238E27FC236}">
                  <a16:creationId xmlns:a16="http://schemas.microsoft.com/office/drawing/2014/main" id="{DEA3CE93-BAB5-4830-8475-6ED840C089A3}"/>
                </a:ext>
              </a:extLst>
            </p:cNvPr>
            <p:cNvSpPr/>
            <p:nvPr/>
          </p:nvSpPr>
          <p:spPr>
            <a:xfrm>
              <a:off x="664918" y="622357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94" name="pl775">
              <a:extLst>
                <a:ext uri="{FF2B5EF4-FFF2-40B4-BE49-F238E27FC236}">
                  <a16:creationId xmlns:a16="http://schemas.microsoft.com/office/drawing/2014/main" id="{6D020D61-EEF7-4F9C-93C0-633629C63E3B}"/>
                </a:ext>
              </a:extLst>
            </p:cNvPr>
            <p:cNvSpPr/>
            <p:nvPr/>
          </p:nvSpPr>
          <p:spPr>
            <a:xfrm>
              <a:off x="664918" y="128457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95" name="pl776">
              <a:extLst>
                <a:ext uri="{FF2B5EF4-FFF2-40B4-BE49-F238E27FC236}">
                  <a16:creationId xmlns:a16="http://schemas.microsoft.com/office/drawing/2014/main" id="{8F7DB753-A26E-436C-B9A9-EE50B52477AD}"/>
                </a:ext>
              </a:extLst>
            </p:cNvPr>
            <p:cNvSpPr/>
            <p:nvPr/>
          </p:nvSpPr>
          <p:spPr>
            <a:xfrm>
              <a:off x="664918" y="128457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96" name="pl777">
              <a:extLst>
                <a:ext uri="{FF2B5EF4-FFF2-40B4-BE49-F238E27FC236}">
                  <a16:creationId xmlns:a16="http://schemas.microsoft.com/office/drawing/2014/main" id="{94553DFD-F309-4D67-9FA5-06D0FC2A40C3}"/>
                </a:ext>
              </a:extLst>
            </p:cNvPr>
            <p:cNvSpPr/>
            <p:nvPr/>
          </p:nvSpPr>
          <p:spPr>
            <a:xfrm>
              <a:off x="664918" y="2167523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97" name="pl778">
              <a:extLst>
                <a:ext uri="{FF2B5EF4-FFF2-40B4-BE49-F238E27FC236}">
                  <a16:creationId xmlns:a16="http://schemas.microsoft.com/office/drawing/2014/main" id="{81E0AB1B-EC3A-4E73-B80E-170E26E2BA1A}"/>
                </a:ext>
              </a:extLst>
            </p:cNvPr>
            <p:cNvSpPr/>
            <p:nvPr/>
          </p:nvSpPr>
          <p:spPr>
            <a:xfrm>
              <a:off x="664918" y="84309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98" name="pl779">
              <a:extLst>
                <a:ext uri="{FF2B5EF4-FFF2-40B4-BE49-F238E27FC236}">
                  <a16:creationId xmlns:a16="http://schemas.microsoft.com/office/drawing/2014/main" id="{58AD7811-DB8B-41BC-A384-9E07C7ED03BE}"/>
                </a:ext>
              </a:extLst>
            </p:cNvPr>
            <p:cNvSpPr/>
            <p:nvPr/>
          </p:nvSpPr>
          <p:spPr>
            <a:xfrm>
              <a:off x="664918" y="2167523"/>
              <a:ext cx="4830412" cy="441475"/>
            </a:xfrm>
            <a:custGeom>
              <a:avLst/>
              <a:gdLst/>
              <a:ahLst/>
              <a:cxnLst/>
              <a:rect l="0" t="0" r="0" b="0"/>
              <a:pathLst>
                <a:path w="4830412" h="441475">
                  <a:moveTo>
                    <a:pt x="0" y="441475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0"/>
                  </a:lnTo>
                  <a:lnTo>
                    <a:pt x="3864329" y="441475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699" name="pl780">
              <a:extLst>
                <a:ext uri="{FF2B5EF4-FFF2-40B4-BE49-F238E27FC236}">
                  <a16:creationId xmlns:a16="http://schemas.microsoft.com/office/drawing/2014/main" id="{F04E3463-5C64-4777-AD52-77B3E342FD55}"/>
                </a:ext>
              </a:extLst>
            </p:cNvPr>
            <p:cNvSpPr/>
            <p:nvPr/>
          </p:nvSpPr>
          <p:spPr>
            <a:xfrm>
              <a:off x="664918" y="401619"/>
              <a:ext cx="4830412" cy="1545165"/>
            </a:xfrm>
            <a:custGeom>
              <a:avLst/>
              <a:gdLst/>
              <a:ahLst/>
              <a:cxnLst/>
              <a:rect l="0" t="0" r="0" b="0"/>
              <a:pathLst>
                <a:path w="4830412" h="1545165">
                  <a:moveTo>
                    <a:pt x="0" y="441475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662213"/>
                  </a:lnTo>
                  <a:lnTo>
                    <a:pt x="3864329" y="1545165"/>
                  </a:lnTo>
                  <a:lnTo>
                    <a:pt x="4830412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00" name="pl781">
              <a:extLst>
                <a:ext uri="{FF2B5EF4-FFF2-40B4-BE49-F238E27FC236}">
                  <a16:creationId xmlns:a16="http://schemas.microsoft.com/office/drawing/2014/main" id="{0B66E6E0-2010-4896-AA60-D060EBE7D174}"/>
                </a:ext>
              </a:extLst>
            </p:cNvPr>
            <p:cNvSpPr/>
            <p:nvPr/>
          </p:nvSpPr>
          <p:spPr>
            <a:xfrm>
              <a:off x="664918" y="401619"/>
              <a:ext cx="4830412" cy="1765903"/>
            </a:xfrm>
            <a:custGeom>
              <a:avLst/>
              <a:gdLst/>
              <a:ahLst/>
              <a:cxnLst/>
              <a:rect l="0" t="0" r="0" b="0"/>
              <a:pathLst>
                <a:path w="4830412" h="1765903">
                  <a:moveTo>
                    <a:pt x="0" y="441475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882951"/>
                  </a:lnTo>
                  <a:lnTo>
                    <a:pt x="3864329" y="1765903"/>
                  </a:lnTo>
                  <a:lnTo>
                    <a:pt x="483041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01" name="pl782">
              <a:extLst>
                <a:ext uri="{FF2B5EF4-FFF2-40B4-BE49-F238E27FC236}">
                  <a16:creationId xmlns:a16="http://schemas.microsoft.com/office/drawing/2014/main" id="{E9C2C88E-A15E-49B9-ADA6-4B14F569BD46}"/>
                </a:ext>
              </a:extLst>
            </p:cNvPr>
            <p:cNvSpPr/>
            <p:nvPr/>
          </p:nvSpPr>
          <p:spPr>
            <a:xfrm>
              <a:off x="664918" y="401619"/>
              <a:ext cx="4830412" cy="1986641"/>
            </a:xfrm>
            <a:custGeom>
              <a:avLst/>
              <a:gdLst/>
              <a:ahLst/>
              <a:cxnLst/>
              <a:rect l="0" t="0" r="0" b="0"/>
              <a:pathLst>
                <a:path w="4830412" h="1986641">
                  <a:moveTo>
                    <a:pt x="0" y="0"/>
                  </a:moveTo>
                  <a:lnTo>
                    <a:pt x="966082" y="662213"/>
                  </a:lnTo>
                  <a:lnTo>
                    <a:pt x="1932164" y="1986641"/>
                  </a:lnTo>
                  <a:lnTo>
                    <a:pt x="2898247" y="1545165"/>
                  </a:lnTo>
                  <a:lnTo>
                    <a:pt x="3864329" y="1545165"/>
                  </a:lnTo>
                  <a:lnTo>
                    <a:pt x="4830412" y="198664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02" name="pl783">
              <a:extLst>
                <a:ext uri="{FF2B5EF4-FFF2-40B4-BE49-F238E27FC236}">
                  <a16:creationId xmlns:a16="http://schemas.microsoft.com/office/drawing/2014/main" id="{DF81D5AE-D1A2-42EF-961F-E766B3948E5B}"/>
                </a:ext>
              </a:extLst>
            </p:cNvPr>
            <p:cNvSpPr/>
            <p:nvPr/>
          </p:nvSpPr>
          <p:spPr>
            <a:xfrm>
              <a:off x="664918" y="1946785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220737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03" name="pl784">
              <a:extLst>
                <a:ext uri="{FF2B5EF4-FFF2-40B4-BE49-F238E27FC236}">
                  <a16:creationId xmlns:a16="http://schemas.microsoft.com/office/drawing/2014/main" id="{C98C3734-030B-4176-8507-E3471B7C8CA1}"/>
                </a:ext>
              </a:extLst>
            </p:cNvPr>
            <p:cNvSpPr/>
            <p:nvPr/>
          </p:nvSpPr>
          <p:spPr>
            <a:xfrm>
              <a:off x="664918" y="1505309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882951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04" name="pl785">
              <a:extLst>
                <a:ext uri="{FF2B5EF4-FFF2-40B4-BE49-F238E27FC236}">
                  <a16:creationId xmlns:a16="http://schemas.microsoft.com/office/drawing/2014/main" id="{35C51E30-33FD-4923-9E07-0F39CC8E2BD4}"/>
                </a:ext>
              </a:extLst>
            </p:cNvPr>
            <p:cNvSpPr/>
            <p:nvPr/>
          </p:nvSpPr>
          <p:spPr>
            <a:xfrm>
              <a:off x="664918" y="401619"/>
              <a:ext cx="4830412" cy="1986641"/>
            </a:xfrm>
            <a:custGeom>
              <a:avLst/>
              <a:gdLst/>
              <a:ahLst/>
              <a:cxnLst/>
              <a:rect l="0" t="0" r="0" b="0"/>
              <a:pathLst>
                <a:path w="4830412" h="1986641">
                  <a:moveTo>
                    <a:pt x="0" y="1986641"/>
                  </a:moveTo>
                  <a:lnTo>
                    <a:pt x="966082" y="0"/>
                  </a:lnTo>
                  <a:lnTo>
                    <a:pt x="1932164" y="1765903"/>
                  </a:lnTo>
                  <a:lnTo>
                    <a:pt x="2898247" y="1324427"/>
                  </a:lnTo>
                  <a:lnTo>
                    <a:pt x="3864329" y="1986641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05" name="pl786">
              <a:extLst>
                <a:ext uri="{FF2B5EF4-FFF2-40B4-BE49-F238E27FC236}">
                  <a16:creationId xmlns:a16="http://schemas.microsoft.com/office/drawing/2014/main" id="{DAC1E919-F024-4437-BF75-7079AFCDF03A}"/>
                </a:ext>
              </a:extLst>
            </p:cNvPr>
            <p:cNvSpPr/>
            <p:nvPr/>
          </p:nvSpPr>
          <p:spPr>
            <a:xfrm>
              <a:off x="664918" y="1284571"/>
              <a:ext cx="4830412" cy="662213"/>
            </a:xfrm>
            <a:custGeom>
              <a:avLst/>
              <a:gdLst/>
              <a:ahLst/>
              <a:cxnLst/>
              <a:rect l="0" t="0" r="0" b="0"/>
              <a:pathLst>
                <a:path w="4830412" h="662213">
                  <a:moveTo>
                    <a:pt x="0" y="0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662213"/>
                  </a:lnTo>
                  <a:lnTo>
                    <a:pt x="3864329" y="0"/>
                  </a:lnTo>
                  <a:lnTo>
                    <a:pt x="483041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06" name="pl787">
              <a:extLst>
                <a:ext uri="{FF2B5EF4-FFF2-40B4-BE49-F238E27FC236}">
                  <a16:creationId xmlns:a16="http://schemas.microsoft.com/office/drawing/2014/main" id="{FC715C4F-8CE5-42F9-9B99-A83C1D77BB82}"/>
                </a:ext>
              </a:extLst>
            </p:cNvPr>
            <p:cNvSpPr/>
            <p:nvPr/>
          </p:nvSpPr>
          <p:spPr>
            <a:xfrm>
              <a:off x="664918" y="622357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1103689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07" name="pl788">
              <a:extLst>
                <a:ext uri="{FF2B5EF4-FFF2-40B4-BE49-F238E27FC236}">
                  <a16:creationId xmlns:a16="http://schemas.microsoft.com/office/drawing/2014/main" id="{6E22CC99-D38F-4183-BC8F-6B258852F4D4}"/>
                </a:ext>
              </a:extLst>
            </p:cNvPr>
            <p:cNvSpPr/>
            <p:nvPr/>
          </p:nvSpPr>
          <p:spPr>
            <a:xfrm>
              <a:off x="664918" y="1284571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662213"/>
                  </a:lnTo>
                  <a:lnTo>
                    <a:pt x="1932164" y="220737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08" name="pl789">
              <a:extLst>
                <a:ext uri="{FF2B5EF4-FFF2-40B4-BE49-F238E27FC236}">
                  <a16:creationId xmlns:a16="http://schemas.microsoft.com/office/drawing/2014/main" id="{0F78013D-9F70-4EDF-A2AF-BE225C7932FF}"/>
                </a:ext>
              </a:extLst>
            </p:cNvPr>
            <p:cNvSpPr/>
            <p:nvPr/>
          </p:nvSpPr>
          <p:spPr>
            <a:xfrm>
              <a:off x="664918" y="1284571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0"/>
                  </a:moveTo>
                  <a:lnTo>
                    <a:pt x="966082" y="441475"/>
                  </a:lnTo>
                  <a:lnTo>
                    <a:pt x="1932164" y="882951"/>
                  </a:lnTo>
                  <a:lnTo>
                    <a:pt x="2898247" y="441475"/>
                  </a:lnTo>
                  <a:lnTo>
                    <a:pt x="3864329" y="441475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09" name="pl790">
              <a:extLst>
                <a:ext uri="{FF2B5EF4-FFF2-40B4-BE49-F238E27FC236}">
                  <a16:creationId xmlns:a16="http://schemas.microsoft.com/office/drawing/2014/main" id="{695CAC47-8338-4091-8FEE-BA9889C49565}"/>
                </a:ext>
              </a:extLst>
            </p:cNvPr>
            <p:cNvSpPr/>
            <p:nvPr/>
          </p:nvSpPr>
          <p:spPr>
            <a:xfrm>
              <a:off x="664918" y="843095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882951"/>
                  </a:moveTo>
                  <a:lnTo>
                    <a:pt x="966082" y="0"/>
                  </a:lnTo>
                  <a:lnTo>
                    <a:pt x="1932164" y="1324427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10" name="pl791">
              <a:extLst>
                <a:ext uri="{FF2B5EF4-FFF2-40B4-BE49-F238E27FC236}">
                  <a16:creationId xmlns:a16="http://schemas.microsoft.com/office/drawing/2014/main" id="{5AE26F26-1EC0-47BB-86DA-12021862D7F9}"/>
                </a:ext>
              </a:extLst>
            </p:cNvPr>
            <p:cNvSpPr/>
            <p:nvPr/>
          </p:nvSpPr>
          <p:spPr>
            <a:xfrm>
              <a:off x="664918" y="843095"/>
              <a:ext cx="4830412" cy="1545165"/>
            </a:xfrm>
            <a:custGeom>
              <a:avLst/>
              <a:gdLst/>
              <a:ahLst/>
              <a:cxnLst/>
              <a:rect l="0" t="0" r="0" b="0"/>
              <a:pathLst>
                <a:path w="4830412" h="1545165">
                  <a:moveTo>
                    <a:pt x="0" y="1545165"/>
                  </a:moveTo>
                  <a:lnTo>
                    <a:pt x="966082" y="0"/>
                  </a:lnTo>
                  <a:lnTo>
                    <a:pt x="1932164" y="1324427"/>
                  </a:lnTo>
                  <a:lnTo>
                    <a:pt x="2898247" y="0"/>
                  </a:lnTo>
                  <a:lnTo>
                    <a:pt x="3864329" y="1324427"/>
                  </a:lnTo>
                  <a:lnTo>
                    <a:pt x="483041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11" name="pl792">
              <a:extLst>
                <a:ext uri="{FF2B5EF4-FFF2-40B4-BE49-F238E27FC236}">
                  <a16:creationId xmlns:a16="http://schemas.microsoft.com/office/drawing/2014/main" id="{DF62DF16-A8C4-4F9A-A05C-BA23134DBBF6}"/>
                </a:ext>
              </a:extLst>
            </p:cNvPr>
            <p:cNvSpPr/>
            <p:nvPr/>
          </p:nvSpPr>
          <p:spPr>
            <a:xfrm>
              <a:off x="664918" y="622357"/>
              <a:ext cx="4830412" cy="1545165"/>
            </a:xfrm>
            <a:custGeom>
              <a:avLst/>
              <a:gdLst/>
              <a:ahLst/>
              <a:cxnLst/>
              <a:rect l="0" t="0" r="0" b="0"/>
              <a:pathLst>
                <a:path w="4830412" h="1545165">
                  <a:moveTo>
                    <a:pt x="0" y="1545165"/>
                  </a:moveTo>
                  <a:lnTo>
                    <a:pt x="966082" y="0"/>
                  </a:lnTo>
                  <a:lnTo>
                    <a:pt x="1932164" y="1324427"/>
                  </a:lnTo>
                  <a:lnTo>
                    <a:pt x="2898247" y="662213"/>
                  </a:lnTo>
                  <a:lnTo>
                    <a:pt x="3864329" y="1103689"/>
                  </a:lnTo>
                  <a:lnTo>
                    <a:pt x="483041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12" name="pl793">
              <a:extLst>
                <a:ext uri="{FF2B5EF4-FFF2-40B4-BE49-F238E27FC236}">
                  <a16:creationId xmlns:a16="http://schemas.microsoft.com/office/drawing/2014/main" id="{5A89265C-A83C-410D-8D6D-5746C0CC4DEC}"/>
                </a:ext>
              </a:extLst>
            </p:cNvPr>
            <p:cNvSpPr/>
            <p:nvPr/>
          </p:nvSpPr>
          <p:spPr>
            <a:xfrm>
              <a:off x="664918" y="401619"/>
              <a:ext cx="4830412" cy="2207379"/>
            </a:xfrm>
            <a:custGeom>
              <a:avLst/>
              <a:gdLst/>
              <a:ahLst/>
              <a:cxnLst/>
              <a:rect l="0" t="0" r="0" b="0"/>
              <a:pathLst>
                <a:path w="4830412" h="2207379">
                  <a:moveTo>
                    <a:pt x="0" y="662213"/>
                  </a:moveTo>
                  <a:lnTo>
                    <a:pt x="966082" y="0"/>
                  </a:lnTo>
                  <a:lnTo>
                    <a:pt x="1932164" y="2207379"/>
                  </a:lnTo>
                  <a:lnTo>
                    <a:pt x="2898247" y="1545165"/>
                  </a:lnTo>
                  <a:lnTo>
                    <a:pt x="3864329" y="1324427"/>
                  </a:lnTo>
                  <a:lnTo>
                    <a:pt x="4830412" y="176590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13" name="pl794">
              <a:extLst>
                <a:ext uri="{FF2B5EF4-FFF2-40B4-BE49-F238E27FC236}">
                  <a16:creationId xmlns:a16="http://schemas.microsoft.com/office/drawing/2014/main" id="{13C3CF95-0B9F-49A8-BDCA-7FB414CD8CB1}"/>
                </a:ext>
              </a:extLst>
            </p:cNvPr>
            <p:cNvSpPr/>
            <p:nvPr/>
          </p:nvSpPr>
          <p:spPr>
            <a:xfrm>
              <a:off x="664918" y="1946785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0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14" name="pl795">
              <a:extLst>
                <a:ext uri="{FF2B5EF4-FFF2-40B4-BE49-F238E27FC236}">
                  <a16:creationId xmlns:a16="http://schemas.microsoft.com/office/drawing/2014/main" id="{D386AD6C-3E99-4BCB-9E55-77C46CB2AA67}"/>
                </a:ext>
              </a:extLst>
            </p:cNvPr>
            <p:cNvSpPr/>
            <p:nvPr/>
          </p:nvSpPr>
          <p:spPr>
            <a:xfrm>
              <a:off x="664918" y="622357"/>
              <a:ext cx="2898247" cy="1545165"/>
            </a:xfrm>
            <a:custGeom>
              <a:avLst/>
              <a:gdLst/>
              <a:ahLst/>
              <a:cxnLst/>
              <a:rect l="0" t="0" r="0" b="0"/>
              <a:pathLst>
                <a:path w="2898247" h="1545165">
                  <a:moveTo>
                    <a:pt x="0" y="1324427"/>
                  </a:moveTo>
                  <a:lnTo>
                    <a:pt x="966082" y="0"/>
                  </a:lnTo>
                  <a:lnTo>
                    <a:pt x="1932164" y="1545165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15" name="pl796">
              <a:extLst>
                <a:ext uri="{FF2B5EF4-FFF2-40B4-BE49-F238E27FC236}">
                  <a16:creationId xmlns:a16="http://schemas.microsoft.com/office/drawing/2014/main" id="{BD308978-7ADD-44A6-965D-F9CCAE205887}"/>
                </a:ext>
              </a:extLst>
            </p:cNvPr>
            <p:cNvSpPr/>
            <p:nvPr/>
          </p:nvSpPr>
          <p:spPr>
            <a:xfrm>
              <a:off x="664918" y="1063833"/>
              <a:ext cx="4830412" cy="1103689"/>
            </a:xfrm>
            <a:custGeom>
              <a:avLst/>
              <a:gdLst/>
              <a:ahLst/>
              <a:cxnLst/>
              <a:rect l="0" t="0" r="0" b="0"/>
              <a:pathLst>
                <a:path w="4830412" h="1103689">
                  <a:moveTo>
                    <a:pt x="0" y="441475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0"/>
                  </a:lnTo>
                  <a:lnTo>
                    <a:pt x="3864329" y="1103689"/>
                  </a:lnTo>
                  <a:lnTo>
                    <a:pt x="483041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16" name="pl797">
              <a:extLst>
                <a:ext uri="{FF2B5EF4-FFF2-40B4-BE49-F238E27FC236}">
                  <a16:creationId xmlns:a16="http://schemas.microsoft.com/office/drawing/2014/main" id="{CC474304-A03C-42AC-8EA6-88186B0D23AA}"/>
                </a:ext>
              </a:extLst>
            </p:cNvPr>
            <p:cNvSpPr/>
            <p:nvPr/>
          </p:nvSpPr>
          <p:spPr>
            <a:xfrm>
              <a:off x="664918" y="622357"/>
              <a:ext cx="4830412" cy="441475"/>
            </a:xfrm>
            <a:custGeom>
              <a:avLst/>
              <a:gdLst/>
              <a:ahLst/>
              <a:cxnLst/>
              <a:rect l="0" t="0" r="0" b="0"/>
              <a:pathLst>
                <a:path w="4830412" h="441475">
                  <a:moveTo>
                    <a:pt x="0" y="0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441475"/>
                  </a:lnTo>
                  <a:lnTo>
                    <a:pt x="3864329" y="441475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17" name="pl798">
              <a:extLst>
                <a:ext uri="{FF2B5EF4-FFF2-40B4-BE49-F238E27FC236}">
                  <a16:creationId xmlns:a16="http://schemas.microsoft.com/office/drawing/2014/main" id="{7ABB890F-B568-434D-811F-2334ED5BDAE0}"/>
                </a:ext>
              </a:extLst>
            </p:cNvPr>
            <p:cNvSpPr/>
            <p:nvPr/>
          </p:nvSpPr>
          <p:spPr>
            <a:xfrm>
              <a:off x="664918" y="1505309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0"/>
                  </a:moveTo>
                  <a:lnTo>
                    <a:pt x="966082" y="441475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18" name="pl799">
              <a:extLst>
                <a:ext uri="{FF2B5EF4-FFF2-40B4-BE49-F238E27FC236}">
                  <a16:creationId xmlns:a16="http://schemas.microsoft.com/office/drawing/2014/main" id="{7CAE02F9-9EF9-4EC4-AB5D-406A198ACAEC}"/>
                </a:ext>
              </a:extLst>
            </p:cNvPr>
            <p:cNvSpPr/>
            <p:nvPr/>
          </p:nvSpPr>
          <p:spPr>
            <a:xfrm>
              <a:off x="664918" y="1726047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662213"/>
                  </a:moveTo>
                  <a:lnTo>
                    <a:pt x="966082" y="662213"/>
                  </a:lnTo>
                  <a:lnTo>
                    <a:pt x="1932164" y="0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19" name="pl800">
              <a:extLst>
                <a:ext uri="{FF2B5EF4-FFF2-40B4-BE49-F238E27FC236}">
                  <a16:creationId xmlns:a16="http://schemas.microsoft.com/office/drawing/2014/main" id="{6F3429CC-7025-43BB-ADE0-E2E258AD9679}"/>
                </a:ext>
              </a:extLst>
            </p:cNvPr>
            <p:cNvSpPr/>
            <p:nvPr/>
          </p:nvSpPr>
          <p:spPr>
            <a:xfrm>
              <a:off x="664918" y="150530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662213"/>
                  </a:lnTo>
                  <a:lnTo>
                    <a:pt x="1932164" y="441475"/>
                  </a:lnTo>
                  <a:lnTo>
                    <a:pt x="289824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20" name="pl801">
              <a:extLst>
                <a:ext uri="{FF2B5EF4-FFF2-40B4-BE49-F238E27FC236}">
                  <a16:creationId xmlns:a16="http://schemas.microsoft.com/office/drawing/2014/main" id="{EDF6A725-671E-42E1-959A-D2CD1B96C0F7}"/>
                </a:ext>
              </a:extLst>
            </p:cNvPr>
            <p:cNvSpPr/>
            <p:nvPr/>
          </p:nvSpPr>
          <p:spPr>
            <a:xfrm>
              <a:off x="664918" y="1505309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21" name="pl802">
              <a:extLst>
                <a:ext uri="{FF2B5EF4-FFF2-40B4-BE49-F238E27FC236}">
                  <a16:creationId xmlns:a16="http://schemas.microsoft.com/office/drawing/2014/main" id="{A11E85A8-7D19-41ED-AFD3-8FFC2D1FAAEE}"/>
                </a:ext>
              </a:extLst>
            </p:cNvPr>
            <p:cNvSpPr/>
            <p:nvPr/>
          </p:nvSpPr>
          <p:spPr>
            <a:xfrm>
              <a:off x="664918" y="1505309"/>
              <a:ext cx="4830412" cy="441475"/>
            </a:xfrm>
            <a:custGeom>
              <a:avLst/>
              <a:gdLst/>
              <a:ahLst/>
              <a:cxnLst/>
              <a:rect l="0" t="0" r="0" b="0"/>
              <a:pathLst>
                <a:path w="4830412" h="441475">
                  <a:moveTo>
                    <a:pt x="0" y="220737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220737"/>
                  </a:lnTo>
                  <a:lnTo>
                    <a:pt x="3864329" y="220737"/>
                  </a:lnTo>
                  <a:lnTo>
                    <a:pt x="483041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22" name="pl803">
              <a:extLst>
                <a:ext uri="{FF2B5EF4-FFF2-40B4-BE49-F238E27FC236}">
                  <a16:creationId xmlns:a16="http://schemas.microsoft.com/office/drawing/2014/main" id="{22D4B813-790D-4C81-9750-DAFCF5C140CF}"/>
                </a:ext>
              </a:extLst>
            </p:cNvPr>
            <p:cNvSpPr/>
            <p:nvPr/>
          </p:nvSpPr>
          <p:spPr>
            <a:xfrm>
              <a:off x="664918" y="40161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662213"/>
                  </a:lnTo>
                  <a:lnTo>
                    <a:pt x="1932164" y="441475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23" name="pl804">
              <a:extLst>
                <a:ext uri="{FF2B5EF4-FFF2-40B4-BE49-F238E27FC236}">
                  <a16:creationId xmlns:a16="http://schemas.microsoft.com/office/drawing/2014/main" id="{6BDDFAF9-6AEB-426E-BC2F-C94F93EAD959}"/>
                </a:ext>
              </a:extLst>
            </p:cNvPr>
            <p:cNvSpPr/>
            <p:nvPr/>
          </p:nvSpPr>
          <p:spPr>
            <a:xfrm>
              <a:off x="664918" y="401619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24" name="pl805">
              <a:extLst>
                <a:ext uri="{FF2B5EF4-FFF2-40B4-BE49-F238E27FC236}">
                  <a16:creationId xmlns:a16="http://schemas.microsoft.com/office/drawing/2014/main" id="{01DC618B-6AD3-4408-B941-A063FAA7B1A2}"/>
                </a:ext>
              </a:extLst>
            </p:cNvPr>
            <p:cNvSpPr/>
            <p:nvPr/>
          </p:nvSpPr>
          <p:spPr>
            <a:xfrm>
              <a:off x="664918" y="843095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0"/>
                  </a:moveTo>
                  <a:lnTo>
                    <a:pt x="966082" y="441475"/>
                  </a:lnTo>
                  <a:lnTo>
                    <a:pt x="1932164" y="882951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25" name="pl806">
              <a:extLst>
                <a:ext uri="{FF2B5EF4-FFF2-40B4-BE49-F238E27FC236}">
                  <a16:creationId xmlns:a16="http://schemas.microsoft.com/office/drawing/2014/main" id="{1C4B85CF-D1D1-412D-997A-B22589FE7730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26" name="pl807">
              <a:extLst>
                <a:ext uri="{FF2B5EF4-FFF2-40B4-BE49-F238E27FC236}">
                  <a16:creationId xmlns:a16="http://schemas.microsoft.com/office/drawing/2014/main" id="{908E50DA-7782-4492-8314-F0B52505DD30}"/>
                </a:ext>
              </a:extLst>
            </p:cNvPr>
            <p:cNvSpPr/>
            <p:nvPr/>
          </p:nvSpPr>
          <p:spPr>
            <a:xfrm>
              <a:off x="664918" y="622357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0"/>
                  </a:moveTo>
                  <a:lnTo>
                    <a:pt x="966082" y="441475"/>
                  </a:lnTo>
                  <a:lnTo>
                    <a:pt x="1932164" y="1103689"/>
                  </a:lnTo>
                  <a:lnTo>
                    <a:pt x="289824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27" name="pl808">
              <a:extLst>
                <a:ext uri="{FF2B5EF4-FFF2-40B4-BE49-F238E27FC236}">
                  <a16:creationId xmlns:a16="http://schemas.microsoft.com/office/drawing/2014/main" id="{9CDDB787-DDD7-4AF6-AA27-A897876BEA82}"/>
                </a:ext>
              </a:extLst>
            </p:cNvPr>
            <p:cNvSpPr/>
            <p:nvPr/>
          </p:nvSpPr>
          <p:spPr>
            <a:xfrm>
              <a:off x="664918" y="401619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0"/>
                  </a:moveTo>
                  <a:lnTo>
                    <a:pt x="96608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28" name="pl809">
              <a:extLst>
                <a:ext uri="{FF2B5EF4-FFF2-40B4-BE49-F238E27FC236}">
                  <a16:creationId xmlns:a16="http://schemas.microsoft.com/office/drawing/2014/main" id="{C5D15077-9991-4EAC-86FA-623DEF4C2202}"/>
                </a:ext>
              </a:extLst>
            </p:cNvPr>
            <p:cNvSpPr/>
            <p:nvPr/>
          </p:nvSpPr>
          <p:spPr>
            <a:xfrm>
              <a:off x="664918" y="40161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29" name="pl810">
              <a:extLst>
                <a:ext uri="{FF2B5EF4-FFF2-40B4-BE49-F238E27FC236}">
                  <a16:creationId xmlns:a16="http://schemas.microsoft.com/office/drawing/2014/main" id="{C5291E3B-FBB6-438A-A256-1261433F98BE}"/>
                </a:ext>
              </a:extLst>
            </p:cNvPr>
            <p:cNvSpPr/>
            <p:nvPr/>
          </p:nvSpPr>
          <p:spPr>
            <a:xfrm>
              <a:off x="664918" y="401619"/>
              <a:ext cx="1932164" cy="882951"/>
            </a:xfrm>
            <a:custGeom>
              <a:avLst/>
              <a:gdLst/>
              <a:ahLst/>
              <a:cxnLst/>
              <a:rect l="0" t="0" r="0" b="0"/>
              <a:pathLst>
                <a:path w="1932164" h="882951">
                  <a:moveTo>
                    <a:pt x="0" y="0"/>
                  </a:moveTo>
                  <a:lnTo>
                    <a:pt x="966082" y="220737"/>
                  </a:lnTo>
                  <a:lnTo>
                    <a:pt x="1932164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30" name="pl811">
              <a:extLst>
                <a:ext uri="{FF2B5EF4-FFF2-40B4-BE49-F238E27FC236}">
                  <a16:creationId xmlns:a16="http://schemas.microsoft.com/office/drawing/2014/main" id="{07C216C4-4BA4-430D-9CEC-32DA335D445A}"/>
                </a:ext>
              </a:extLst>
            </p:cNvPr>
            <p:cNvSpPr/>
            <p:nvPr/>
          </p:nvSpPr>
          <p:spPr>
            <a:xfrm>
              <a:off x="664918" y="1726047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220737"/>
                  </a:moveTo>
                  <a:lnTo>
                    <a:pt x="966082" y="0"/>
                  </a:lnTo>
                  <a:lnTo>
                    <a:pt x="1932164" y="882951"/>
                  </a:lnTo>
                  <a:lnTo>
                    <a:pt x="289824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31" name="pl812">
              <a:extLst>
                <a:ext uri="{FF2B5EF4-FFF2-40B4-BE49-F238E27FC236}">
                  <a16:creationId xmlns:a16="http://schemas.microsoft.com/office/drawing/2014/main" id="{53CD1AAF-D898-456B-9244-51FC81A21DC9}"/>
                </a:ext>
              </a:extLst>
            </p:cNvPr>
            <p:cNvSpPr/>
            <p:nvPr/>
          </p:nvSpPr>
          <p:spPr>
            <a:xfrm>
              <a:off x="664918" y="1726047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32" name="pl813">
              <a:extLst>
                <a:ext uri="{FF2B5EF4-FFF2-40B4-BE49-F238E27FC236}">
                  <a16:creationId xmlns:a16="http://schemas.microsoft.com/office/drawing/2014/main" id="{F1B6A73B-3FA3-4016-8CBA-A0E110A55A7D}"/>
                </a:ext>
              </a:extLst>
            </p:cNvPr>
            <p:cNvSpPr/>
            <p:nvPr/>
          </p:nvSpPr>
          <p:spPr>
            <a:xfrm>
              <a:off x="664918" y="40161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220737"/>
                  </a:moveTo>
                  <a:lnTo>
                    <a:pt x="966082" y="0"/>
                  </a:lnTo>
                  <a:lnTo>
                    <a:pt x="1932164" y="0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33" name="pl814">
              <a:extLst>
                <a:ext uri="{FF2B5EF4-FFF2-40B4-BE49-F238E27FC236}">
                  <a16:creationId xmlns:a16="http://schemas.microsoft.com/office/drawing/2014/main" id="{2C9B08B6-F909-4794-BC83-DE7CCDF5D885}"/>
                </a:ext>
              </a:extLst>
            </p:cNvPr>
            <p:cNvSpPr/>
            <p:nvPr/>
          </p:nvSpPr>
          <p:spPr>
            <a:xfrm>
              <a:off x="664918" y="1284571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220737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34" name="pl815">
              <a:extLst>
                <a:ext uri="{FF2B5EF4-FFF2-40B4-BE49-F238E27FC236}">
                  <a16:creationId xmlns:a16="http://schemas.microsoft.com/office/drawing/2014/main" id="{58FA4BDE-3280-42B4-87B6-3DB756495804}"/>
                </a:ext>
              </a:extLst>
            </p:cNvPr>
            <p:cNvSpPr/>
            <p:nvPr/>
          </p:nvSpPr>
          <p:spPr>
            <a:xfrm>
              <a:off x="664918" y="622357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35" name="pl816">
              <a:extLst>
                <a:ext uri="{FF2B5EF4-FFF2-40B4-BE49-F238E27FC236}">
                  <a16:creationId xmlns:a16="http://schemas.microsoft.com/office/drawing/2014/main" id="{80D99335-0B26-4B48-A7D7-298C49CF5896}"/>
                </a:ext>
              </a:extLst>
            </p:cNvPr>
            <p:cNvSpPr/>
            <p:nvPr/>
          </p:nvSpPr>
          <p:spPr>
            <a:xfrm>
              <a:off x="664918" y="40161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36" name="pl817">
              <a:extLst>
                <a:ext uri="{FF2B5EF4-FFF2-40B4-BE49-F238E27FC236}">
                  <a16:creationId xmlns:a16="http://schemas.microsoft.com/office/drawing/2014/main" id="{9019D1C1-90E1-4DEE-B6C9-82D868A11521}"/>
                </a:ext>
              </a:extLst>
            </p:cNvPr>
            <p:cNvSpPr/>
            <p:nvPr/>
          </p:nvSpPr>
          <p:spPr>
            <a:xfrm>
              <a:off x="664918" y="1284571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37" name="pl818">
              <a:extLst>
                <a:ext uri="{FF2B5EF4-FFF2-40B4-BE49-F238E27FC236}">
                  <a16:creationId xmlns:a16="http://schemas.microsoft.com/office/drawing/2014/main" id="{0BD88E1E-51FF-4001-AC06-061CC6EA724D}"/>
                </a:ext>
              </a:extLst>
            </p:cNvPr>
            <p:cNvSpPr/>
            <p:nvPr/>
          </p:nvSpPr>
          <p:spPr>
            <a:xfrm>
              <a:off x="664918" y="106383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38" name="pl819">
              <a:extLst>
                <a:ext uri="{FF2B5EF4-FFF2-40B4-BE49-F238E27FC236}">
                  <a16:creationId xmlns:a16="http://schemas.microsoft.com/office/drawing/2014/main" id="{2CE0D797-3F82-4DDE-84C8-CEBCAB51D7A8}"/>
                </a:ext>
              </a:extLst>
            </p:cNvPr>
            <p:cNvSpPr/>
            <p:nvPr/>
          </p:nvSpPr>
          <p:spPr>
            <a:xfrm>
              <a:off x="664918" y="84309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39" name="pl820">
              <a:extLst>
                <a:ext uri="{FF2B5EF4-FFF2-40B4-BE49-F238E27FC236}">
                  <a16:creationId xmlns:a16="http://schemas.microsoft.com/office/drawing/2014/main" id="{2E49BFC7-8D2F-4AB0-B421-E5D0452F2D54}"/>
                </a:ext>
              </a:extLst>
            </p:cNvPr>
            <p:cNvSpPr/>
            <p:nvPr/>
          </p:nvSpPr>
          <p:spPr>
            <a:xfrm>
              <a:off x="664918" y="238826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40" name="pl821">
              <a:extLst>
                <a:ext uri="{FF2B5EF4-FFF2-40B4-BE49-F238E27FC236}">
                  <a16:creationId xmlns:a16="http://schemas.microsoft.com/office/drawing/2014/main" id="{15915504-EFB0-4B4B-A545-EFF14FFF1DD1}"/>
                </a:ext>
              </a:extLst>
            </p:cNvPr>
            <p:cNvSpPr/>
            <p:nvPr/>
          </p:nvSpPr>
          <p:spPr>
            <a:xfrm>
              <a:off x="664918" y="843095"/>
              <a:ext cx="2898247" cy="1765903"/>
            </a:xfrm>
            <a:custGeom>
              <a:avLst/>
              <a:gdLst/>
              <a:ahLst/>
              <a:cxnLst/>
              <a:rect l="0" t="0" r="0" b="0"/>
              <a:pathLst>
                <a:path w="2898247" h="1765903">
                  <a:moveTo>
                    <a:pt x="0" y="0"/>
                  </a:moveTo>
                  <a:lnTo>
                    <a:pt x="966082" y="0"/>
                  </a:lnTo>
                  <a:lnTo>
                    <a:pt x="1932164" y="1103689"/>
                  </a:lnTo>
                  <a:lnTo>
                    <a:pt x="2898247" y="176590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41" name="pl822">
              <a:extLst>
                <a:ext uri="{FF2B5EF4-FFF2-40B4-BE49-F238E27FC236}">
                  <a16:creationId xmlns:a16="http://schemas.microsoft.com/office/drawing/2014/main" id="{C453A15F-0C7D-4AA1-BE88-B8DA7AA19231}"/>
                </a:ext>
              </a:extLst>
            </p:cNvPr>
            <p:cNvSpPr/>
            <p:nvPr/>
          </p:nvSpPr>
          <p:spPr>
            <a:xfrm>
              <a:off x="664918" y="401619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0"/>
                  </a:moveTo>
                  <a:lnTo>
                    <a:pt x="966082" y="220737"/>
                  </a:lnTo>
                  <a:lnTo>
                    <a:pt x="1932164" y="1103689"/>
                  </a:lnTo>
                  <a:lnTo>
                    <a:pt x="289824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42" name="pl823">
              <a:extLst>
                <a:ext uri="{FF2B5EF4-FFF2-40B4-BE49-F238E27FC236}">
                  <a16:creationId xmlns:a16="http://schemas.microsoft.com/office/drawing/2014/main" id="{E05E6DD7-FF2B-43C8-B081-74843753446C}"/>
                </a:ext>
              </a:extLst>
            </p:cNvPr>
            <p:cNvSpPr/>
            <p:nvPr/>
          </p:nvSpPr>
          <p:spPr>
            <a:xfrm>
              <a:off x="664918" y="2388261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43" name="pl824">
              <a:extLst>
                <a:ext uri="{FF2B5EF4-FFF2-40B4-BE49-F238E27FC236}">
                  <a16:creationId xmlns:a16="http://schemas.microsoft.com/office/drawing/2014/main" id="{3C8C09A0-FD12-406F-A4C7-B1766AEE2381}"/>
                </a:ext>
              </a:extLst>
            </p:cNvPr>
            <p:cNvSpPr/>
            <p:nvPr/>
          </p:nvSpPr>
          <p:spPr>
            <a:xfrm>
              <a:off x="664918" y="1284571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44" name="pl825">
              <a:extLst>
                <a:ext uri="{FF2B5EF4-FFF2-40B4-BE49-F238E27FC236}">
                  <a16:creationId xmlns:a16="http://schemas.microsoft.com/office/drawing/2014/main" id="{292889E5-AF78-46F6-AB3A-7A0570A132A5}"/>
                </a:ext>
              </a:extLst>
            </p:cNvPr>
            <p:cNvSpPr/>
            <p:nvPr/>
          </p:nvSpPr>
          <p:spPr>
            <a:xfrm>
              <a:off x="664918" y="40161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45" name="pl826">
              <a:extLst>
                <a:ext uri="{FF2B5EF4-FFF2-40B4-BE49-F238E27FC236}">
                  <a16:creationId xmlns:a16="http://schemas.microsoft.com/office/drawing/2014/main" id="{C9FCCBC4-EC5D-4049-8D8A-2AF0F67E1C34}"/>
                </a:ext>
              </a:extLst>
            </p:cNvPr>
            <p:cNvSpPr/>
            <p:nvPr/>
          </p:nvSpPr>
          <p:spPr>
            <a:xfrm>
              <a:off x="664918" y="1505309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46" name="pl827">
              <a:extLst>
                <a:ext uri="{FF2B5EF4-FFF2-40B4-BE49-F238E27FC236}">
                  <a16:creationId xmlns:a16="http://schemas.microsoft.com/office/drawing/2014/main" id="{93E05612-9F16-47DD-89A9-B1326D3C4C37}"/>
                </a:ext>
              </a:extLst>
            </p:cNvPr>
            <p:cNvSpPr/>
            <p:nvPr/>
          </p:nvSpPr>
          <p:spPr>
            <a:xfrm>
              <a:off x="664918" y="401619"/>
              <a:ext cx="2898247" cy="1765903"/>
            </a:xfrm>
            <a:custGeom>
              <a:avLst/>
              <a:gdLst/>
              <a:ahLst/>
              <a:cxnLst/>
              <a:rect l="0" t="0" r="0" b="0"/>
              <a:pathLst>
                <a:path w="2898247" h="1765903">
                  <a:moveTo>
                    <a:pt x="0" y="882951"/>
                  </a:moveTo>
                  <a:lnTo>
                    <a:pt x="966082" y="0"/>
                  </a:lnTo>
                  <a:lnTo>
                    <a:pt x="1932164" y="441475"/>
                  </a:lnTo>
                  <a:lnTo>
                    <a:pt x="2898247" y="176590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47" name="pl828">
              <a:extLst>
                <a:ext uri="{FF2B5EF4-FFF2-40B4-BE49-F238E27FC236}">
                  <a16:creationId xmlns:a16="http://schemas.microsoft.com/office/drawing/2014/main" id="{AE0774A5-2E0E-4356-96B9-DC6A360ECE14}"/>
                </a:ext>
              </a:extLst>
            </p:cNvPr>
            <p:cNvSpPr/>
            <p:nvPr/>
          </p:nvSpPr>
          <p:spPr>
            <a:xfrm>
              <a:off x="664918" y="40161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48" name="pl829">
              <a:extLst>
                <a:ext uri="{FF2B5EF4-FFF2-40B4-BE49-F238E27FC236}">
                  <a16:creationId xmlns:a16="http://schemas.microsoft.com/office/drawing/2014/main" id="{515537ED-68E0-4614-9E55-F56E6BE0105B}"/>
                </a:ext>
              </a:extLst>
            </p:cNvPr>
            <p:cNvSpPr/>
            <p:nvPr/>
          </p:nvSpPr>
          <p:spPr>
            <a:xfrm>
              <a:off x="664918" y="843095"/>
              <a:ext cx="1932164" cy="220737"/>
            </a:xfrm>
            <a:custGeom>
              <a:avLst/>
              <a:gdLst/>
              <a:ahLst/>
              <a:cxnLst/>
              <a:rect l="0" t="0" r="0" b="0"/>
              <a:pathLst>
                <a:path w="1932164" h="220737">
                  <a:moveTo>
                    <a:pt x="0" y="0"/>
                  </a:moveTo>
                  <a:lnTo>
                    <a:pt x="966082" y="220737"/>
                  </a:lnTo>
                  <a:lnTo>
                    <a:pt x="1932164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49" name="pl830">
              <a:extLst>
                <a:ext uri="{FF2B5EF4-FFF2-40B4-BE49-F238E27FC236}">
                  <a16:creationId xmlns:a16="http://schemas.microsoft.com/office/drawing/2014/main" id="{9D549358-0644-4F7C-BF91-53612BD3FAC3}"/>
                </a:ext>
              </a:extLst>
            </p:cNvPr>
            <p:cNvSpPr/>
            <p:nvPr/>
          </p:nvSpPr>
          <p:spPr>
            <a:xfrm>
              <a:off x="664918" y="1284571"/>
              <a:ext cx="1932164" cy="220737"/>
            </a:xfrm>
            <a:custGeom>
              <a:avLst/>
              <a:gdLst/>
              <a:ahLst/>
              <a:cxnLst/>
              <a:rect l="0" t="0" r="0" b="0"/>
              <a:pathLst>
                <a:path w="1932164" h="220737">
                  <a:moveTo>
                    <a:pt x="0" y="0"/>
                  </a:moveTo>
                  <a:lnTo>
                    <a:pt x="966082" y="220737"/>
                  </a:lnTo>
                  <a:lnTo>
                    <a:pt x="1932164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50" name="pl831">
              <a:extLst>
                <a:ext uri="{FF2B5EF4-FFF2-40B4-BE49-F238E27FC236}">
                  <a16:creationId xmlns:a16="http://schemas.microsoft.com/office/drawing/2014/main" id="{6EB7D330-7349-4EFD-B8FE-0423208AA133}"/>
                </a:ext>
              </a:extLst>
            </p:cNvPr>
            <p:cNvSpPr/>
            <p:nvPr/>
          </p:nvSpPr>
          <p:spPr>
            <a:xfrm>
              <a:off x="664918" y="1284571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1932164" y="662213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51" name="pl832">
              <a:extLst>
                <a:ext uri="{FF2B5EF4-FFF2-40B4-BE49-F238E27FC236}">
                  <a16:creationId xmlns:a16="http://schemas.microsoft.com/office/drawing/2014/main" id="{55550BB4-A26C-48DB-9D21-E4553786F270}"/>
                </a:ext>
              </a:extLst>
            </p:cNvPr>
            <p:cNvSpPr/>
            <p:nvPr/>
          </p:nvSpPr>
          <p:spPr>
            <a:xfrm>
              <a:off x="664918" y="401619"/>
              <a:ext cx="2898247" cy="1324427"/>
            </a:xfrm>
            <a:custGeom>
              <a:avLst/>
              <a:gdLst/>
              <a:ahLst/>
              <a:cxnLst/>
              <a:rect l="0" t="0" r="0" b="0"/>
              <a:pathLst>
                <a:path w="2898247" h="1324427">
                  <a:moveTo>
                    <a:pt x="0" y="0"/>
                  </a:moveTo>
                  <a:lnTo>
                    <a:pt x="966082" y="441475"/>
                  </a:lnTo>
                  <a:lnTo>
                    <a:pt x="1932164" y="882951"/>
                  </a:lnTo>
                  <a:lnTo>
                    <a:pt x="289824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52" name="pl833">
              <a:extLst>
                <a:ext uri="{FF2B5EF4-FFF2-40B4-BE49-F238E27FC236}">
                  <a16:creationId xmlns:a16="http://schemas.microsoft.com/office/drawing/2014/main" id="{10C136BD-9CA2-4C5F-8AC0-9EDEC1CC3345}"/>
                </a:ext>
              </a:extLst>
            </p:cNvPr>
            <p:cNvSpPr/>
            <p:nvPr/>
          </p:nvSpPr>
          <p:spPr>
            <a:xfrm>
              <a:off x="664918" y="843095"/>
              <a:ext cx="1932164" cy="882951"/>
            </a:xfrm>
            <a:custGeom>
              <a:avLst/>
              <a:gdLst/>
              <a:ahLst/>
              <a:cxnLst/>
              <a:rect l="0" t="0" r="0" b="0"/>
              <a:pathLst>
                <a:path w="1932164" h="882951">
                  <a:moveTo>
                    <a:pt x="0" y="441475"/>
                  </a:moveTo>
                  <a:lnTo>
                    <a:pt x="966082" y="882951"/>
                  </a:lnTo>
                  <a:lnTo>
                    <a:pt x="1932164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53" name="pl834">
              <a:extLst>
                <a:ext uri="{FF2B5EF4-FFF2-40B4-BE49-F238E27FC236}">
                  <a16:creationId xmlns:a16="http://schemas.microsoft.com/office/drawing/2014/main" id="{B91B9E23-28F9-44C7-AD4A-98CD4DFB04DF}"/>
                </a:ext>
              </a:extLst>
            </p:cNvPr>
            <p:cNvSpPr/>
            <p:nvPr/>
          </p:nvSpPr>
          <p:spPr>
            <a:xfrm>
              <a:off x="664918" y="1505309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882951"/>
                  </a:moveTo>
                  <a:lnTo>
                    <a:pt x="966082" y="220737"/>
                  </a:lnTo>
                  <a:lnTo>
                    <a:pt x="1932164" y="0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54" name="pl835">
              <a:extLst>
                <a:ext uri="{FF2B5EF4-FFF2-40B4-BE49-F238E27FC236}">
                  <a16:creationId xmlns:a16="http://schemas.microsoft.com/office/drawing/2014/main" id="{38690517-24B9-4346-9970-113AA941CF4B}"/>
                </a:ext>
              </a:extLst>
            </p:cNvPr>
            <p:cNvSpPr/>
            <p:nvPr/>
          </p:nvSpPr>
          <p:spPr>
            <a:xfrm>
              <a:off x="664918" y="1284571"/>
              <a:ext cx="2898247" cy="882951"/>
            </a:xfrm>
            <a:custGeom>
              <a:avLst/>
              <a:gdLst/>
              <a:ahLst/>
              <a:cxnLst/>
              <a:rect l="0" t="0" r="0" b="0"/>
              <a:pathLst>
                <a:path w="2898247" h="882951">
                  <a:moveTo>
                    <a:pt x="0" y="882951"/>
                  </a:moveTo>
                  <a:lnTo>
                    <a:pt x="966082" y="662213"/>
                  </a:lnTo>
                  <a:lnTo>
                    <a:pt x="1932164" y="0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55" name="pl836">
              <a:extLst>
                <a:ext uri="{FF2B5EF4-FFF2-40B4-BE49-F238E27FC236}">
                  <a16:creationId xmlns:a16="http://schemas.microsoft.com/office/drawing/2014/main" id="{C61DA6CD-3BDF-4FDB-BE3A-C49F838B9447}"/>
                </a:ext>
              </a:extLst>
            </p:cNvPr>
            <p:cNvSpPr/>
            <p:nvPr/>
          </p:nvSpPr>
          <p:spPr>
            <a:xfrm>
              <a:off x="664918" y="40161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662213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56" name="pl837">
              <a:extLst>
                <a:ext uri="{FF2B5EF4-FFF2-40B4-BE49-F238E27FC236}">
                  <a16:creationId xmlns:a16="http://schemas.microsoft.com/office/drawing/2014/main" id="{16B8A58A-9371-4BD2-8137-370CB57CFAAA}"/>
                </a:ext>
              </a:extLst>
            </p:cNvPr>
            <p:cNvSpPr/>
            <p:nvPr/>
          </p:nvSpPr>
          <p:spPr>
            <a:xfrm>
              <a:off x="664918" y="1284571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1103689"/>
                  </a:moveTo>
                  <a:lnTo>
                    <a:pt x="966082" y="441475"/>
                  </a:lnTo>
                  <a:lnTo>
                    <a:pt x="1932164" y="0"/>
                  </a:lnTo>
                  <a:lnTo>
                    <a:pt x="289824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57" name="pl838">
              <a:extLst>
                <a:ext uri="{FF2B5EF4-FFF2-40B4-BE49-F238E27FC236}">
                  <a16:creationId xmlns:a16="http://schemas.microsoft.com/office/drawing/2014/main" id="{FF39132D-FDBF-49C0-A950-799885970943}"/>
                </a:ext>
              </a:extLst>
            </p:cNvPr>
            <p:cNvSpPr/>
            <p:nvPr/>
          </p:nvSpPr>
          <p:spPr>
            <a:xfrm>
              <a:off x="664918" y="843095"/>
              <a:ext cx="2898247" cy="1103689"/>
            </a:xfrm>
            <a:custGeom>
              <a:avLst/>
              <a:gdLst/>
              <a:ahLst/>
              <a:cxnLst/>
              <a:rect l="0" t="0" r="0" b="0"/>
              <a:pathLst>
                <a:path w="2898247" h="1103689">
                  <a:moveTo>
                    <a:pt x="0" y="1103689"/>
                  </a:moveTo>
                  <a:lnTo>
                    <a:pt x="966082" y="0"/>
                  </a:lnTo>
                  <a:lnTo>
                    <a:pt x="1932164" y="220737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58" name="pl839">
              <a:extLst>
                <a:ext uri="{FF2B5EF4-FFF2-40B4-BE49-F238E27FC236}">
                  <a16:creationId xmlns:a16="http://schemas.microsoft.com/office/drawing/2014/main" id="{78D94316-4058-4853-B68D-37500057C24A}"/>
                </a:ext>
              </a:extLst>
            </p:cNvPr>
            <p:cNvSpPr/>
            <p:nvPr/>
          </p:nvSpPr>
          <p:spPr>
            <a:xfrm>
              <a:off x="664918" y="62235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59" name="pl840">
              <a:extLst>
                <a:ext uri="{FF2B5EF4-FFF2-40B4-BE49-F238E27FC236}">
                  <a16:creationId xmlns:a16="http://schemas.microsoft.com/office/drawing/2014/main" id="{29B825B9-C351-4F64-996B-B4F61B6890BB}"/>
                </a:ext>
              </a:extLst>
            </p:cNvPr>
            <p:cNvSpPr/>
            <p:nvPr/>
          </p:nvSpPr>
          <p:spPr>
            <a:xfrm>
              <a:off x="664918" y="1726047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60" name="pl841">
              <a:extLst>
                <a:ext uri="{FF2B5EF4-FFF2-40B4-BE49-F238E27FC236}">
                  <a16:creationId xmlns:a16="http://schemas.microsoft.com/office/drawing/2014/main" id="{A0BAAC79-8B4F-4369-B330-CF69833F806C}"/>
                </a:ext>
              </a:extLst>
            </p:cNvPr>
            <p:cNvSpPr/>
            <p:nvPr/>
          </p:nvSpPr>
          <p:spPr>
            <a:xfrm>
              <a:off x="664918" y="1946785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61" name="pl842">
              <a:extLst>
                <a:ext uri="{FF2B5EF4-FFF2-40B4-BE49-F238E27FC236}">
                  <a16:creationId xmlns:a16="http://schemas.microsoft.com/office/drawing/2014/main" id="{D8A3ACF7-0FEF-4EB5-9E0B-7C9F80B7CF0F}"/>
                </a:ext>
              </a:extLst>
            </p:cNvPr>
            <p:cNvSpPr/>
            <p:nvPr/>
          </p:nvSpPr>
          <p:spPr>
            <a:xfrm>
              <a:off x="664918" y="216752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62" name="pl843">
              <a:extLst>
                <a:ext uri="{FF2B5EF4-FFF2-40B4-BE49-F238E27FC236}">
                  <a16:creationId xmlns:a16="http://schemas.microsoft.com/office/drawing/2014/main" id="{2D8DD0B1-B703-4DD0-9A94-1D2CCB29AA6B}"/>
                </a:ext>
              </a:extLst>
            </p:cNvPr>
            <p:cNvSpPr/>
            <p:nvPr/>
          </p:nvSpPr>
          <p:spPr>
            <a:xfrm>
              <a:off x="664918" y="1063833"/>
              <a:ext cx="1932164" cy="441475"/>
            </a:xfrm>
            <a:custGeom>
              <a:avLst/>
              <a:gdLst/>
              <a:ahLst/>
              <a:cxnLst/>
              <a:rect l="0" t="0" r="0" b="0"/>
              <a:pathLst>
                <a:path w="1932164" h="441475">
                  <a:moveTo>
                    <a:pt x="0" y="220737"/>
                  </a:moveTo>
                  <a:lnTo>
                    <a:pt x="966082" y="0"/>
                  </a:lnTo>
                  <a:lnTo>
                    <a:pt x="1932164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63" name="pl844">
              <a:extLst>
                <a:ext uri="{FF2B5EF4-FFF2-40B4-BE49-F238E27FC236}">
                  <a16:creationId xmlns:a16="http://schemas.microsoft.com/office/drawing/2014/main" id="{EC668892-B64F-4D38-A74B-EB25723338D6}"/>
                </a:ext>
              </a:extLst>
            </p:cNvPr>
            <p:cNvSpPr/>
            <p:nvPr/>
          </p:nvSpPr>
          <p:spPr>
            <a:xfrm>
              <a:off x="664918" y="1505309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64" name="pl845">
              <a:extLst>
                <a:ext uri="{FF2B5EF4-FFF2-40B4-BE49-F238E27FC236}">
                  <a16:creationId xmlns:a16="http://schemas.microsoft.com/office/drawing/2014/main" id="{2677302C-092A-4F02-B28C-E49D2B5DDCCF}"/>
                </a:ext>
              </a:extLst>
            </p:cNvPr>
            <p:cNvSpPr/>
            <p:nvPr/>
          </p:nvSpPr>
          <p:spPr>
            <a:xfrm>
              <a:off x="664918" y="1505309"/>
              <a:ext cx="2898247" cy="441475"/>
            </a:xfrm>
            <a:custGeom>
              <a:avLst/>
              <a:gdLst/>
              <a:ahLst/>
              <a:cxnLst/>
              <a:rect l="0" t="0" r="0" b="0"/>
              <a:pathLst>
                <a:path w="2898247" h="441475">
                  <a:moveTo>
                    <a:pt x="0" y="441475"/>
                  </a:moveTo>
                  <a:lnTo>
                    <a:pt x="966082" y="441475"/>
                  </a:lnTo>
                  <a:lnTo>
                    <a:pt x="1932164" y="0"/>
                  </a:lnTo>
                  <a:lnTo>
                    <a:pt x="289824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65" name="pl846">
              <a:extLst>
                <a:ext uri="{FF2B5EF4-FFF2-40B4-BE49-F238E27FC236}">
                  <a16:creationId xmlns:a16="http://schemas.microsoft.com/office/drawing/2014/main" id="{BDE1F3C1-90AE-47E8-A964-7C9F234BFE4C}"/>
                </a:ext>
              </a:extLst>
            </p:cNvPr>
            <p:cNvSpPr/>
            <p:nvPr/>
          </p:nvSpPr>
          <p:spPr>
            <a:xfrm>
              <a:off x="664918" y="1505309"/>
              <a:ext cx="2898247" cy="662213"/>
            </a:xfrm>
            <a:custGeom>
              <a:avLst/>
              <a:gdLst/>
              <a:ahLst/>
              <a:cxnLst/>
              <a:rect l="0" t="0" r="0" b="0"/>
              <a:pathLst>
                <a:path w="2898247" h="662213">
                  <a:moveTo>
                    <a:pt x="0" y="0"/>
                  </a:moveTo>
                  <a:lnTo>
                    <a:pt x="966082" y="662213"/>
                  </a:lnTo>
                  <a:lnTo>
                    <a:pt x="1932164" y="220737"/>
                  </a:lnTo>
                  <a:lnTo>
                    <a:pt x="289824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66" name="pl847">
              <a:extLst>
                <a:ext uri="{FF2B5EF4-FFF2-40B4-BE49-F238E27FC236}">
                  <a16:creationId xmlns:a16="http://schemas.microsoft.com/office/drawing/2014/main" id="{34E57003-ED05-4118-A307-3E507D150786}"/>
                </a:ext>
              </a:extLst>
            </p:cNvPr>
            <p:cNvSpPr/>
            <p:nvPr/>
          </p:nvSpPr>
          <p:spPr>
            <a:xfrm>
              <a:off x="664918" y="1284571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67" name="pl848">
              <a:extLst>
                <a:ext uri="{FF2B5EF4-FFF2-40B4-BE49-F238E27FC236}">
                  <a16:creationId xmlns:a16="http://schemas.microsoft.com/office/drawing/2014/main" id="{FE327C2A-7DD6-4F47-9B46-AE8F1C6F4518}"/>
                </a:ext>
              </a:extLst>
            </p:cNvPr>
            <p:cNvSpPr/>
            <p:nvPr/>
          </p:nvSpPr>
          <p:spPr>
            <a:xfrm>
              <a:off x="664918" y="2167523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68" name="pl849">
              <a:extLst>
                <a:ext uri="{FF2B5EF4-FFF2-40B4-BE49-F238E27FC236}">
                  <a16:creationId xmlns:a16="http://schemas.microsoft.com/office/drawing/2014/main" id="{063E44E0-CF32-4C52-B388-94139A6DD850}"/>
                </a:ext>
              </a:extLst>
            </p:cNvPr>
            <p:cNvSpPr/>
            <p:nvPr/>
          </p:nvSpPr>
          <p:spPr>
            <a:xfrm>
              <a:off x="664918" y="2388261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69" name="pl850">
              <a:extLst>
                <a:ext uri="{FF2B5EF4-FFF2-40B4-BE49-F238E27FC236}">
                  <a16:creationId xmlns:a16="http://schemas.microsoft.com/office/drawing/2014/main" id="{52B1F0C4-BB5E-4777-93DD-34DD5E9493A6}"/>
                </a:ext>
              </a:extLst>
            </p:cNvPr>
            <p:cNvSpPr/>
            <p:nvPr/>
          </p:nvSpPr>
          <p:spPr>
            <a:xfrm>
              <a:off x="664918" y="1946785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70" name="pl851">
              <a:extLst>
                <a:ext uri="{FF2B5EF4-FFF2-40B4-BE49-F238E27FC236}">
                  <a16:creationId xmlns:a16="http://schemas.microsoft.com/office/drawing/2014/main" id="{DFD7272C-7FFF-44D9-A1FA-3DB553EC5BAF}"/>
                </a:ext>
              </a:extLst>
            </p:cNvPr>
            <p:cNvSpPr/>
            <p:nvPr/>
          </p:nvSpPr>
          <p:spPr>
            <a:xfrm>
              <a:off x="664918" y="1284571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662213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71" name="pl852">
              <a:extLst>
                <a:ext uri="{FF2B5EF4-FFF2-40B4-BE49-F238E27FC236}">
                  <a16:creationId xmlns:a16="http://schemas.microsoft.com/office/drawing/2014/main" id="{5933E545-238F-4E7A-BF64-5EBE4228D0E0}"/>
                </a:ext>
              </a:extLst>
            </p:cNvPr>
            <p:cNvSpPr/>
            <p:nvPr/>
          </p:nvSpPr>
          <p:spPr>
            <a:xfrm>
              <a:off x="664918" y="401619"/>
              <a:ext cx="2898247" cy="1765903"/>
            </a:xfrm>
            <a:custGeom>
              <a:avLst/>
              <a:gdLst/>
              <a:ahLst/>
              <a:cxnLst/>
              <a:rect l="0" t="0" r="0" b="0"/>
              <a:pathLst>
                <a:path w="2898247" h="1765903">
                  <a:moveTo>
                    <a:pt x="0" y="0"/>
                  </a:moveTo>
                  <a:lnTo>
                    <a:pt x="966082" y="882951"/>
                  </a:lnTo>
                  <a:lnTo>
                    <a:pt x="1932164" y="1765903"/>
                  </a:lnTo>
                  <a:lnTo>
                    <a:pt x="289824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72" name="pl853">
              <a:extLst>
                <a:ext uri="{FF2B5EF4-FFF2-40B4-BE49-F238E27FC236}">
                  <a16:creationId xmlns:a16="http://schemas.microsoft.com/office/drawing/2014/main" id="{83B2053C-5830-481C-8395-F7085427FAC3}"/>
                </a:ext>
              </a:extLst>
            </p:cNvPr>
            <p:cNvSpPr/>
            <p:nvPr/>
          </p:nvSpPr>
          <p:spPr>
            <a:xfrm>
              <a:off x="664918" y="1284571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441475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73" name="pl854">
              <a:extLst>
                <a:ext uri="{FF2B5EF4-FFF2-40B4-BE49-F238E27FC236}">
                  <a16:creationId xmlns:a16="http://schemas.microsoft.com/office/drawing/2014/main" id="{60A0E3A1-6D42-46A4-B8AA-E385734BC1B1}"/>
                </a:ext>
              </a:extLst>
            </p:cNvPr>
            <p:cNvSpPr/>
            <p:nvPr/>
          </p:nvSpPr>
          <p:spPr>
            <a:xfrm>
              <a:off x="664918" y="401619"/>
              <a:ext cx="966082" cy="1103689"/>
            </a:xfrm>
            <a:custGeom>
              <a:avLst/>
              <a:gdLst/>
              <a:ahLst/>
              <a:cxnLst/>
              <a:rect l="0" t="0" r="0" b="0"/>
              <a:pathLst>
                <a:path w="966082" h="1103689">
                  <a:moveTo>
                    <a:pt x="0" y="0"/>
                  </a:moveTo>
                  <a:lnTo>
                    <a:pt x="966082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74" name="pl855">
              <a:extLst>
                <a:ext uri="{FF2B5EF4-FFF2-40B4-BE49-F238E27FC236}">
                  <a16:creationId xmlns:a16="http://schemas.microsoft.com/office/drawing/2014/main" id="{FA56D0B0-FBE0-45AA-90DE-9F3C46FED2A1}"/>
                </a:ext>
              </a:extLst>
            </p:cNvPr>
            <p:cNvSpPr/>
            <p:nvPr/>
          </p:nvSpPr>
          <p:spPr>
            <a:xfrm>
              <a:off x="664918" y="401619"/>
              <a:ext cx="1932164" cy="441475"/>
            </a:xfrm>
            <a:custGeom>
              <a:avLst/>
              <a:gdLst/>
              <a:ahLst/>
              <a:cxnLst/>
              <a:rect l="0" t="0" r="0" b="0"/>
              <a:pathLst>
                <a:path w="1932164" h="441475">
                  <a:moveTo>
                    <a:pt x="0" y="441475"/>
                  </a:moveTo>
                  <a:lnTo>
                    <a:pt x="966082" y="441475"/>
                  </a:lnTo>
                  <a:lnTo>
                    <a:pt x="1932164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75" name="pl856">
              <a:extLst>
                <a:ext uri="{FF2B5EF4-FFF2-40B4-BE49-F238E27FC236}">
                  <a16:creationId xmlns:a16="http://schemas.microsoft.com/office/drawing/2014/main" id="{F5AFD0FB-B6BD-4417-B5D7-5BCF2EA4BC55}"/>
                </a:ext>
              </a:extLst>
            </p:cNvPr>
            <p:cNvSpPr/>
            <p:nvPr/>
          </p:nvSpPr>
          <p:spPr>
            <a:xfrm>
              <a:off x="664918" y="1505309"/>
              <a:ext cx="1932164" cy="662213"/>
            </a:xfrm>
            <a:custGeom>
              <a:avLst/>
              <a:gdLst/>
              <a:ahLst/>
              <a:cxnLst/>
              <a:rect l="0" t="0" r="0" b="0"/>
              <a:pathLst>
                <a:path w="1932164" h="662213">
                  <a:moveTo>
                    <a:pt x="0" y="0"/>
                  </a:moveTo>
                  <a:lnTo>
                    <a:pt x="966082" y="662213"/>
                  </a:lnTo>
                  <a:lnTo>
                    <a:pt x="1932164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76" name="pl857">
              <a:extLst>
                <a:ext uri="{FF2B5EF4-FFF2-40B4-BE49-F238E27FC236}">
                  <a16:creationId xmlns:a16="http://schemas.microsoft.com/office/drawing/2014/main" id="{5831E330-CE3A-4A46-AFE6-9D63EE094973}"/>
                </a:ext>
              </a:extLst>
            </p:cNvPr>
            <p:cNvSpPr/>
            <p:nvPr/>
          </p:nvSpPr>
          <p:spPr>
            <a:xfrm>
              <a:off x="664918" y="401619"/>
              <a:ext cx="1932164" cy="441475"/>
            </a:xfrm>
            <a:custGeom>
              <a:avLst/>
              <a:gdLst/>
              <a:ahLst/>
              <a:cxnLst/>
              <a:rect l="0" t="0" r="0" b="0"/>
              <a:pathLst>
                <a:path w="1932164" h="441475">
                  <a:moveTo>
                    <a:pt x="0" y="0"/>
                  </a:moveTo>
                  <a:lnTo>
                    <a:pt x="966082" y="441475"/>
                  </a:lnTo>
                  <a:lnTo>
                    <a:pt x="1932164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77" name="pl858">
              <a:extLst>
                <a:ext uri="{FF2B5EF4-FFF2-40B4-BE49-F238E27FC236}">
                  <a16:creationId xmlns:a16="http://schemas.microsoft.com/office/drawing/2014/main" id="{C39E1CB6-F51C-49B5-B71C-09DFB77C107C}"/>
                </a:ext>
              </a:extLst>
            </p:cNvPr>
            <p:cNvSpPr/>
            <p:nvPr/>
          </p:nvSpPr>
          <p:spPr>
            <a:xfrm>
              <a:off x="664918" y="401619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78" name="pl859">
              <a:extLst>
                <a:ext uri="{FF2B5EF4-FFF2-40B4-BE49-F238E27FC236}">
                  <a16:creationId xmlns:a16="http://schemas.microsoft.com/office/drawing/2014/main" id="{7C3A71C2-E091-430F-A83B-366B602A531A}"/>
                </a:ext>
              </a:extLst>
            </p:cNvPr>
            <p:cNvSpPr/>
            <p:nvPr/>
          </p:nvSpPr>
          <p:spPr>
            <a:xfrm>
              <a:off x="664918" y="40161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79" name="pl860">
              <a:extLst>
                <a:ext uri="{FF2B5EF4-FFF2-40B4-BE49-F238E27FC236}">
                  <a16:creationId xmlns:a16="http://schemas.microsoft.com/office/drawing/2014/main" id="{0F6BC389-1CD9-4093-89E3-5D84987F3603}"/>
                </a:ext>
              </a:extLst>
            </p:cNvPr>
            <p:cNvSpPr/>
            <p:nvPr/>
          </p:nvSpPr>
          <p:spPr>
            <a:xfrm>
              <a:off x="664918" y="1284571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80" name="pl861">
              <a:extLst>
                <a:ext uri="{FF2B5EF4-FFF2-40B4-BE49-F238E27FC236}">
                  <a16:creationId xmlns:a16="http://schemas.microsoft.com/office/drawing/2014/main" id="{567FEFC8-F75D-41D7-A0D6-CF30F2CDEA49}"/>
                </a:ext>
              </a:extLst>
            </p:cNvPr>
            <p:cNvSpPr/>
            <p:nvPr/>
          </p:nvSpPr>
          <p:spPr>
            <a:xfrm>
              <a:off x="664918" y="172604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81" name="pl862">
              <a:extLst>
                <a:ext uri="{FF2B5EF4-FFF2-40B4-BE49-F238E27FC236}">
                  <a16:creationId xmlns:a16="http://schemas.microsoft.com/office/drawing/2014/main" id="{16A3C96B-301E-4DEC-9E69-F16107A44610}"/>
                </a:ext>
              </a:extLst>
            </p:cNvPr>
            <p:cNvSpPr/>
            <p:nvPr/>
          </p:nvSpPr>
          <p:spPr>
            <a:xfrm>
              <a:off x="664918" y="106383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82" name="pl863">
              <a:extLst>
                <a:ext uri="{FF2B5EF4-FFF2-40B4-BE49-F238E27FC236}">
                  <a16:creationId xmlns:a16="http://schemas.microsoft.com/office/drawing/2014/main" id="{37CA8EA6-8F60-4008-A0B2-3D306A4F592D}"/>
                </a:ext>
              </a:extLst>
            </p:cNvPr>
            <p:cNvSpPr/>
            <p:nvPr/>
          </p:nvSpPr>
          <p:spPr>
            <a:xfrm>
              <a:off x="664918" y="1284571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0"/>
                  </a:moveTo>
                  <a:lnTo>
                    <a:pt x="966082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83" name="pl864">
              <a:extLst>
                <a:ext uri="{FF2B5EF4-FFF2-40B4-BE49-F238E27FC236}">
                  <a16:creationId xmlns:a16="http://schemas.microsoft.com/office/drawing/2014/main" id="{A2D639D4-3FE6-4BC5-B2A5-781066DB94EA}"/>
                </a:ext>
              </a:extLst>
            </p:cNvPr>
            <p:cNvSpPr/>
            <p:nvPr/>
          </p:nvSpPr>
          <p:spPr>
            <a:xfrm>
              <a:off x="664918" y="622357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882951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84" name="pl865">
              <a:extLst>
                <a:ext uri="{FF2B5EF4-FFF2-40B4-BE49-F238E27FC236}">
                  <a16:creationId xmlns:a16="http://schemas.microsoft.com/office/drawing/2014/main" id="{C50652AB-3B83-4D48-881E-DE1E3563664D}"/>
                </a:ext>
              </a:extLst>
            </p:cNvPr>
            <p:cNvSpPr/>
            <p:nvPr/>
          </p:nvSpPr>
          <p:spPr>
            <a:xfrm>
              <a:off x="664918" y="622357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85" name="pl866">
              <a:extLst>
                <a:ext uri="{FF2B5EF4-FFF2-40B4-BE49-F238E27FC236}">
                  <a16:creationId xmlns:a16="http://schemas.microsoft.com/office/drawing/2014/main" id="{B170AD08-D5D6-4D9B-8275-BC1024A7EC5C}"/>
                </a:ext>
              </a:extLst>
            </p:cNvPr>
            <p:cNvSpPr/>
            <p:nvPr/>
          </p:nvSpPr>
          <p:spPr>
            <a:xfrm>
              <a:off x="664918" y="40161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86" name="pl867">
              <a:extLst>
                <a:ext uri="{FF2B5EF4-FFF2-40B4-BE49-F238E27FC236}">
                  <a16:creationId xmlns:a16="http://schemas.microsoft.com/office/drawing/2014/main" id="{39D76442-D077-48BC-AE97-21891BBC8C54}"/>
                </a:ext>
              </a:extLst>
            </p:cNvPr>
            <p:cNvSpPr/>
            <p:nvPr/>
          </p:nvSpPr>
          <p:spPr>
            <a:xfrm>
              <a:off x="664918" y="2388261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87" name="pl868">
              <a:extLst>
                <a:ext uri="{FF2B5EF4-FFF2-40B4-BE49-F238E27FC236}">
                  <a16:creationId xmlns:a16="http://schemas.microsoft.com/office/drawing/2014/main" id="{2C183163-63AB-425C-9DCA-0AF83C443F0B}"/>
                </a:ext>
              </a:extLst>
            </p:cNvPr>
            <p:cNvSpPr/>
            <p:nvPr/>
          </p:nvSpPr>
          <p:spPr>
            <a:xfrm>
              <a:off x="664918" y="1946785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88" name="pl869">
              <a:extLst>
                <a:ext uri="{FF2B5EF4-FFF2-40B4-BE49-F238E27FC236}">
                  <a16:creationId xmlns:a16="http://schemas.microsoft.com/office/drawing/2014/main" id="{2CA116F1-38A3-4C9B-991F-79224891E40D}"/>
                </a:ext>
              </a:extLst>
            </p:cNvPr>
            <p:cNvSpPr/>
            <p:nvPr/>
          </p:nvSpPr>
          <p:spPr>
            <a:xfrm>
              <a:off x="664918" y="106383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89" name="pl870">
              <a:extLst>
                <a:ext uri="{FF2B5EF4-FFF2-40B4-BE49-F238E27FC236}">
                  <a16:creationId xmlns:a16="http://schemas.microsoft.com/office/drawing/2014/main" id="{BF3EABA7-D34A-4F46-B201-B98C94691C0A}"/>
                </a:ext>
              </a:extLst>
            </p:cNvPr>
            <p:cNvSpPr/>
            <p:nvPr/>
          </p:nvSpPr>
          <p:spPr>
            <a:xfrm>
              <a:off x="664918" y="216752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90" name="pl871">
              <a:extLst>
                <a:ext uri="{FF2B5EF4-FFF2-40B4-BE49-F238E27FC236}">
                  <a16:creationId xmlns:a16="http://schemas.microsoft.com/office/drawing/2014/main" id="{31D46A22-3F79-4A91-A074-DB8D9A3FFFAA}"/>
                </a:ext>
              </a:extLst>
            </p:cNvPr>
            <p:cNvSpPr/>
            <p:nvPr/>
          </p:nvSpPr>
          <p:spPr>
            <a:xfrm>
              <a:off x="664918" y="1284571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91" name="pl872">
              <a:extLst>
                <a:ext uri="{FF2B5EF4-FFF2-40B4-BE49-F238E27FC236}">
                  <a16:creationId xmlns:a16="http://schemas.microsoft.com/office/drawing/2014/main" id="{0D3C2584-8828-4705-A7FF-632FEB290FA6}"/>
                </a:ext>
              </a:extLst>
            </p:cNvPr>
            <p:cNvSpPr/>
            <p:nvPr/>
          </p:nvSpPr>
          <p:spPr>
            <a:xfrm>
              <a:off x="664918" y="1505309"/>
              <a:ext cx="966082" cy="882951"/>
            </a:xfrm>
            <a:custGeom>
              <a:avLst/>
              <a:gdLst/>
              <a:ahLst/>
              <a:cxnLst/>
              <a:rect l="0" t="0" r="0" b="0"/>
              <a:pathLst>
                <a:path w="966082" h="882951">
                  <a:moveTo>
                    <a:pt x="0" y="0"/>
                  </a:moveTo>
                  <a:lnTo>
                    <a:pt x="966082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92" name="pl873">
              <a:extLst>
                <a:ext uri="{FF2B5EF4-FFF2-40B4-BE49-F238E27FC236}">
                  <a16:creationId xmlns:a16="http://schemas.microsoft.com/office/drawing/2014/main" id="{A1B449FB-F48A-48F2-9A9A-1C5DCE750743}"/>
                </a:ext>
              </a:extLst>
            </p:cNvPr>
            <p:cNvSpPr/>
            <p:nvPr/>
          </p:nvSpPr>
          <p:spPr>
            <a:xfrm>
              <a:off x="664918" y="1505309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93" name="pl874">
              <a:extLst>
                <a:ext uri="{FF2B5EF4-FFF2-40B4-BE49-F238E27FC236}">
                  <a16:creationId xmlns:a16="http://schemas.microsoft.com/office/drawing/2014/main" id="{E01EAED1-CF2F-45F1-9A31-5D36D8983B04}"/>
                </a:ext>
              </a:extLst>
            </p:cNvPr>
            <p:cNvSpPr/>
            <p:nvPr/>
          </p:nvSpPr>
          <p:spPr>
            <a:xfrm>
              <a:off x="664918" y="1063833"/>
              <a:ext cx="966082" cy="220737"/>
            </a:xfrm>
            <a:custGeom>
              <a:avLst/>
              <a:gdLst/>
              <a:ahLst/>
              <a:cxnLst/>
              <a:rect l="0" t="0" r="0" b="0"/>
              <a:pathLst>
                <a:path w="966082" h="220737">
                  <a:moveTo>
                    <a:pt x="0" y="220737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94" name="pl875">
              <a:extLst>
                <a:ext uri="{FF2B5EF4-FFF2-40B4-BE49-F238E27FC236}">
                  <a16:creationId xmlns:a16="http://schemas.microsoft.com/office/drawing/2014/main" id="{903B9EC3-70B7-4779-BFF5-68E9FDAEE887}"/>
                </a:ext>
              </a:extLst>
            </p:cNvPr>
            <p:cNvSpPr/>
            <p:nvPr/>
          </p:nvSpPr>
          <p:spPr>
            <a:xfrm>
              <a:off x="664918" y="1505309"/>
              <a:ext cx="966082" cy="441475"/>
            </a:xfrm>
            <a:custGeom>
              <a:avLst/>
              <a:gdLst/>
              <a:ahLst/>
              <a:cxnLst/>
              <a:rect l="0" t="0" r="0" b="0"/>
              <a:pathLst>
                <a:path w="966082" h="441475">
                  <a:moveTo>
                    <a:pt x="0" y="0"/>
                  </a:moveTo>
                  <a:lnTo>
                    <a:pt x="966082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95" name="pl876">
              <a:extLst>
                <a:ext uri="{FF2B5EF4-FFF2-40B4-BE49-F238E27FC236}">
                  <a16:creationId xmlns:a16="http://schemas.microsoft.com/office/drawing/2014/main" id="{AE4670F8-AAE6-4151-85A3-255FA9D0CB0C}"/>
                </a:ext>
              </a:extLst>
            </p:cNvPr>
            <p:cNvSpPr/>
            <p:nvPr/>
          </p:nvSpPr>
          <p:spPr>
            <a:xfrm>
              <a:off x="664918" y="2608999"/>
              <a:ext cx="966082" cy="0"/>
            </a:xfrm>
            <a:custGeom>
              <a:avLst/>
              <a:gdLst/>
              <a:ahLst/>
              <a:cxnLst/>
              <a:rect l="0" t="0" r="0" b="0"/>
              <a:pathLst>
                <a:path w="966082">
                  <a:moveTo>
                    <a:pt x="0" y="0"/>
                  </a:moveTo>
                  <a:lnTo>
                    <a:pt x="966082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96" name="pl877">
              <a:extLst>
                <a:ext uri="{FF2B5EF4-FFF2-40B4-BE49-F238E27FC236}">
                  <a16:creationId xmlns:a16="http://schemas.microsoft.com/office/drawing/2014/main" id="{3D3A8C87-E45A-406E-BD54-7543560C3DE6}"/>
                </a:ext>
              </a:extLst>
            </p:cNvPr>
            <p:cNvSpPr/>
            <p:nvPr/>
          </p:nvSpPr>
          <p:spPr>
            <a:xfrm>
              <a:off x="664918" y="1505309"/>
              <a:ext cx="966082" cy="662213"/>
            </a:xfrm>
            <a:custGeom>
              <a:avLst/>
              <a:gdLst/>
              <a:ahLst/>
              <a:cxnLst/>
              <a:rect l="0" t="0" r="0" b="0"/>
              <a:pathLst>
                <a:path w="966082" h="662213">
                  <a:moveTo>
                    <a:pt x="0" y="0"/>
                  </a:moveTo>
                  <a:lnTo>
                    <a:pt x="966082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97" name="pl878">
              <a:extLst>
                <a:ext uri="{FF2B5EF4-FFF2-40B4-BE49-F238E27FC236}">
                  <a16:creationId xmlns:a16="http://schemas.microsoft.com/office/drawing/2014/main" id="{F6515B3E-326D-465B-8F6A-BEA7D4E51F42}"/>
                </a:ext>
              </a:extLst>
            </p:cNvPr>
            <p:cNvSpPr/>
            <p:nvPr/>
          </p:nvSpPr>
          <p:spPr>
            <a:xfrm>
              <a:off x="664918" y="1573883"/>
              <a:ext cx="4830412" cy="283971"/>
            </a:xfrm>
            <a:custGeom>
              <a:avLst/>
              <a:gdLst/>
              <a:ahLst/>
              <a:cxnLst/>
              <a:rect l="0" t="0" r="0" b="0"/>
              <a:pathLst>
                <a:path w="4830412" h="283971">
                  <a:moveTo>
                    <a:pt x="0" y="17729"/>
                  </a:moveTo>
                  <a:lnTo>
                    <a:pt x="966082" y="0"/>
                  </a:lnTo>
                  <a:lnTo>
                    <a:pt x="1932164" y="186196"/>
                  </a:lnTo>
                  <a:lnTo>
                    <a:pt x="2898247" y="167317"/>
                  </a:lnTo>
                  <a:lnTo>
                    <a:pt x="3864329" y="211947"/>
                  </a:lnTo>
                  <a:lnTo>
                    <a:pt x="4830412" y="283971"/>
                  </a:lnTo>
                </a:path>
              </a:pathLst>
            </a:custGeom>
            <a:ln w="40651" cap="flat">
              <a:solidFill>
                <a:srgbClr val="EE5C4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98" name="pg879">
              <a:extLst>
                <a:ext uri="{FF2B5EF4-FFF2-40B4-BE49-F238E27FC236}">
                  <a16:creationId xmlns:a16="http://schemas.microsoft.com/office/drawing/2014/main" id="{04C5D66C-0E61-4647-99C1-3F92088A820F}"/>
                </a:ext>
              </a:extLst>
            </p:cNvPr>
            <p:cNvSpPr/>
            <p:nvPr/>
          </p:nvSpPr>
          <p:spPr>
            <a:xfrm>
              <a:off x="664918" y="1528314"/>
              <a:ext cx="4830412" cy="441112"/>
            </a:xfrm>
            <a:custGeom>
              <a:avLst/>
              <a:gdLst/>
              <a:ahLst/>
              <a:cxnLst/>
              <a:rect l="0" t="0" r="0" b="0"/>
              <a:pathLst>
                <a:path w="4830412" h="441112">
                  <a:moveTo>
                    <a:pt x="0" y="19975"/>
                  </a:moveTo>
                  <a:lnTo>
                    <a:pt x="966082" y="0"/>
                  </a:lnTo>
                  <a:lnTo>
                    <a:pt x="1932164" y="172731"/>
                  </a:lnTo>
                  <a:lnTo>
                    <a:pt x="2898247" y="152922"/>
                  </a:lnTo>
                  <a:lnTo>
                    <a:pt x="3864329" y="146275"/>
                  </a:lnTo>
                  <a:lnTo>
                    <a:pt x="4830412" y="217968"/>
                  </a:lnTo>
                  <a:lnTo>
                    <a:pt x="4830412" y="441112"/>
                  </a:lnTo>
                  <a:lnTo>
                    <a:pt x="3864329" y="368757"/>
                  </a:lnTo>
                  <a:lnTo>
                    <a:pt x="2898247" y="272851"/>
                  </a:lnTo>
                  <a:lnTo>
                    <a:pt x="1932164" y="290799"/>
                  </a:lnTo>
                  <a:lnTo>
                    <a:pt x="966082" y="91138"/>
                  </a:lnTo>
                  <a:lnTo>
                    <a:pt x="0" y="106622"/>
                  </a:lnTo>
                  <a:close/>
                </a:path>
              </a:pathLst>
            </a:custGeom>
            <a:solidFill>
              <a:srgbClr val="EE5C42">
                <a:alpha val="14901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799" name="pl880">
              <a:extLst>
                <a:ext uri="{FF2B5EF4-FFF2-40B4-BE49-F238E27FC236}">
                  <a16:creationId xmlns:a16="http://schemas.microsoft.com/office/drawing/2014/main" id="{721ADFE8-1B00-4D52-91A9-EEC48E75715D}"/>
                </a:ext>
              </a:extLst>
            </p:cNvPr>
            <p:cNvSpPr/>
            <p:nvPr/>
          </p:nvSpPr>
          <p:spPr>
            <a:xfrm>
              <a:off x="423397" y="291250"/>
              <a:ext cx="0" cy="2428117"/>
            </a:xfrm>
            <a:custGeom>
              <a:avLst/>
              <a:gdLst/>
              <a:ahLst/>
              <a:cxnLst/>
              <a:rect l="0" t="0" r="0" b="0"/>
              <a:pathLst>
                <a:path h="2428117">
                  <a:moveTo>
                    <a:pt x="0" y="2428117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00" name="tx881">
              <a:extLst>
                <a:ext uri="{FF2B5EF4-FFF2-40B4-BE49-F238E27FC236}">
                  <a16:creationId xmlns:a16="http://schemas.microsoft.com/office/drawing/2014/main" id="{951A7029-8335-4FCD-98D2-27BDFB1BBDB6}"/>
                </a:ext>
              </a:extLst>
            </p:cNvPr>
            <p:cNvSpPr/>
            <p:nvPr/>
          </p:nvSpPr>
          <p:spPr>
            <a:xfrm>
              <a:off x="301623" y="2580709"/>
              <a:ext cx="54779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0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01" name="tx882">
              <a:extLst>
                <a:ext uri="{FF2B5EF4-FFF2-40B4-BE49-F238E27FC236}">
                  <a16:creationId xmlns:a16="http://schemas.microsoft.com/office/drawing/2014/main" id="{3CF94E59-1D76-4AB7-90E9-0507E2E83890}"/>
                </a:ext>
              </a:extLst>
            </p:cNvPr>
            <p:cNvSpPr/>
            <p:nvPr/>
          </p:nvSpPr>
          <p:spPr>
            <a:xfrm>
              <a:off x="301623" y="2361354"/>
              <a:ext cx="54779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02" name="tx883">
              <a:extLst>
                <a:ext uri="{FF2B5EF4-FFF2-40B4-BE49-F238E27FC236}">
                  <a16:creationId xmlns:a16="http://schemas.microsoft.com/office/drawing/2014/main" id="{CE6E1623-84C3-4475-96B4-FC5C62E18026}"/>
                </a:ext>
              </a:extLst>
            </p:cNvPr>
            <p:cNvSpPr/>
            <p:nvPr/>
          </p:nvSpPr>
          <p:spPr>
            <a:xfrm>
              <a:off x="301623" y="2140636"/>
              <a:ext cx="54779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03" name="tx884">
              <a:extLst>
                <a:ext uri="{FF2B5EF4-FFF2-40B4-BE49-F238E27FC236}">
                  <a16:creationId xmlns:a16="http://schemas.microsoft.com/office/drawing/2014/main" id="{E001B815-C9D3-4E5E-8AD7-C720F1CC56AC}"/>
                </a:ext>
              </a:extLst>
            </p:cNvPr>
            <p:cNvSpPr/>
            <p:nvPr/>
          </p:nvSpPr>
          <p:spPr>
            <a:xfrm>
              <a:off x="301623" y="1918500"/>
              <a:ext cx="54779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04" name="tx885">
              <a:extLst>
                <a:ext uri="{FF2B5EF4-FFF2-40B4-BE49-F238E27FC236}">
                  <a16:creationId xmlns:a16="http://schemas.microsoft.com/office/drawing/2014/main" id="{4EDEFD2E-31AF-4112-98E9-7302EC1D7A2F}"/>
                </a:ext>
              </a:extLst>
            </p:cNvPr>
            <p:cNvSpPr/>
            <p:nvPr/>
          </p:nvSpPr>
          <p:spPr>
            <a:xfrm>
              <a:off x="301623" y="1699526"/>
              <a:ext cx="54779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05" name="tx886">
              <a:extLst>
                <a:ext uri="{FF2B5EF4-FFF2-40B4-BE49-F238E27FC236}">
                  <a16:creationId xmlns:a16="http://schemas.microsoft.com/office/drawing/2014/main" id="{05CCDC3D-8B85-4B83-AC2F-C30703C7E122}"/>
                </a:ext>
              </a:extLst>
            </p:cNvPr>
            <p:cNvSpPr/>
            <p:nvPr/>
          </p:nvSpPr>
          <p:spPr>
            <a:xfrm>
              <a:off x="301623" y="1478535"/>
              <a:ext cx="54779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06" name="tx887">
              <a:extLst>
                <a:ext uri="{FF2B5EF4-FFF2-40B4-BE49-F238E27FC236}">
                  <a16:creationId xmlns:a16="http://schemas.microsoft.com/office/drawing/2014/main" id="{5B6FDFAD-2AAA-46B1-A6AC-0DA155370E70}"/>
                </a:ext>
              </a:extLst>
            </p:cNvPr>
            <p:cNvSpPr/>
            <p:nvPr/>
          </p:nvSpPr>
          <p:spPr>
            <a:xfrm>
              <a:off x="301623" y="1256398"/>
              <a:ext cx="54779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6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07" name="tx888">
              <a:extLst>
                <a:ext uri="{FF2B5EF4-FFF2-40B4-BE49-F238E27FC236}">
                  <a16:creationId xmlns:a16="http://schemas.microsoft.com/office/drawing/2014/main" id="{E1FC02E9-F23D-411B-890E-34DB94E8996F}"/>
                </a:ext>
              </a:extLst>
            </p:cNvPr>
            <p:cNvSpPr/>
            <p:nvPr/>
          </p:nvSpPr>
          <p:spPr>
            <a:xfrm>
              <a:off x="301623" y="1038407"/>
              <a:ext cx="54779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08" name="tx889">
              <a:extLst>
                <a:ext uri="{FF2B5EF4-FFF2-40B4-BE49-F238E27FC236}">
                  <a16:creationId xmlns:a16="http://schemas.microsoft.com/office/drawing/2014/main" id="{AD4C99B3-14FB-447E-B69D-26D3C89CCC99}"/>
                </a:ext>
              </a:extLst>
            </p:cNvPr>
            <p:cNvSpPr/>
            <p:nvPr/>
          </p:nvSpPr>
          <p:spPr>
            <a:xfrm>
              <a:off x="301623" y="814961"/>
              <a:ext cx="54779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8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09" name="tx890">
              <a:extLst>
                <a:ext uri="{FF2B5EF4-FFF2-40B4-BE49-F238E27FC236}">
                  <a16:creationId xmlns:a16="http://schemas.microsoft.com/office/drawing/2014/main" id="{8F665F8D-10FF-44BD-A981-4230E6B46261}"/>
                </a:ext>
              </a:extLst>
            </p:cNvPr>
            <p:cNvSpPr/>
            <p:nvPr/>
          </p:nvSpPr>
          <p:spPr>
            <a:xfrm>
              <a:off x="301623" y="594242"/>
              <a:ext cx="54779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9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10" name="tx891">
              <a:extLst>
                <a:ext uri="{FF2B5EF4-FFF2-40B4-BE49-F238E27FC236}">
                  <a16:creationId xmlns:a16="http://schemas.microsoft.com/office/drawing/2014/main" id="{1A43ACF2-69F7-41B3-9659-BF5D9B464465}"/>
                </a:ext>
              </a:extLst>
            </p:cNvPr>
            <p:cNvSpPr/>
            <p:nvPr/>
          </p:nvSpPr>
          <p:spPr>
            <a:xfrm>
              <a:off x="242480" y="373523"/>
              <a:ext cx="109558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10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11" name="pl892">
              <a:extLst>
                <a:ext uri="{FF2B5EF4-FFF2-40B4-BE49-F238E27FC236}">
                  <a16:creationId xmlns:a16="http://schemas.microsoft.com/office/drawing/2014/main" id="{5C7CD154-0BEC-4E4F-AA0A-9E2CBFA63CFC}"/>
                </a:ext>
              </a:extLst>
            </p:cNvPr>
            <p:cNvSpPr/>
            <p:nvPr/>
          </p:nvSpPr>
          <p:spPr>
            <a:xfrm>
              <a:off x="388602" y="260899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12" name="pl893">
              <a:extLst>
                <a:ext uri="{FF2B5EF4-FFF2-40B4-BE49-F238E27FC236}">
                  <a16:creationId xmlns:a16="http://schemas.microsoft.com/office/drawing/2014/main" id="{211B618E-8F08-4B85-8DEF-82CB29124651}"/>
                </a:ext>
              </a:extLst>
            </p:cNvPr>
            <p:cNvSpPr/>
            <p:nvPr/>
          </p:nvSpPr>
          <p:spPr>
            <a:xfrm>
              <a:off x="388602" y="2388261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13" name="pl894">
              <a:extLst>
                <a:ext uri="{FF2B5EF4-FFF2-40B4-BE49-F238E27FC236}">
                  <a16:creationId xmlns:a16="http://schemas.microsoft.com/office/drawing/2014/main" id="{7496F058-4186-40AA-B857-AAA064CBD453}"/>
                </a:ext>
              </a:extLst>
            </p:cNvPr>
            <p:cNvSpPr/>
            <p:nvPr/>
          </p:nvSpPr>
          <p:spPr>
            <a:xfrm>
              <a:off x="388602" y="2167523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14" name="pl895">
              <a:extLst>
                <a:ext uri="{FF2B5EF4-FFF2-40B4-BE49-F238E27FC236}">
                  <a16:creationId xmlns:a16="http://schemas.microsoft.com/office/drawing/2014/main" id="{9887EB36-997C-475D-B392-7933C8DFC991}"/>
                </a:ext>
              </a:extLst>
            </p:cNvPr>
            <p:cNvSpPr/>
            <p:nvPr/>
          </p:nvSpPr>
          <p:spPr>
            <a:xfrm>
              <a:off x="388602" y="1946785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15" name="pl896">
              <a:extLst>
                <a:ext uri="{FF2B5EF4-FFF2-40B4-BE49-F238E27FC236}">
                  <a16:creationId xmlns:a16="http://schemas.microsoft.com/office/drawing/2014/main" id="{4BC0E973-89EA-455A-90E7-8C7F4B7EEC1F}"/>
                </a:ext>
              </a:extLst>
            </p:cNvPr>
            <p:cNvSpPr/>
            <p:nvPr/>
          </p:nvSpPr>
          <p:spPr>
            <a:xfrm>
              <a:off x="388602" y="1726047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16" name="pl897">
              <a:extLst>
                <a:ext uri="{FF2B5EF4-FFF2-40B4-BE49-F238E27FC236}">
                  <a16:creationId xmlns:a16="http://schemas.microsoft.com/office/drawing/2014/main" id="{589712AD-EB5F-429C-8699-E6DA081715C2}"/>
                </a:ext>
              </a:extLst>
            </p:cNvPr>
            <p:cNvSpPr/>
            <p:nvPr/>
          </p:nvSpPr>
          <p:spPr>
            <a:xfrm>
              <a:off x="388602" y="150530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17" name="pl898">
              <a:extLst>
                <a:ext uri="{FF2B5EF4-FFF2-40B4-BE49-F238E27FC236}">
                  <a16:creationId xmlns:a16="http://schemas.microsoft.com/office/drawing/2014/main" id="{87E8EB15-AF8C-43AB-968C-46D818D1C73D}"/>
                </a:ext>
              </a:extLst>
            </p:cNvPr>
            <p:cNvSpPr/>
            <p:nvPr/>
          </p:nvSpPr>
          <p:spPr>
            <a:xfrm>
              <a:off x="388602" y="1284571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18" name="pl899">
              <a:extLst>
                <a:ext uri="{FF2B5EF4-FFF2-40B4-BE49-F238E27FC236}">
                  <a16:creationId xmlns:a16="http://schemas.microsoft.com/office/drawing/2014/main" id="{44E26157-BA85-4C6E-9F3B-08BC5CD50C92}"/>
                </a:ext>
              </a:extLst>
            </p:cNvPr>
            <p:cNvSpPr/>
            <p:nvPr/>
          </p:nvSpPr>
          <p:spPr>
            <a:xfrm>
              <a:off x="388602" y="1063833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19" name="pl900">
              <a:extLst>
                <a:ext uri="{FF2B5EF4-FFF2-40B4-BE49-F238E27FC236}">
                  <a16:creationId xmlns:a16="http://schemas.microsoft.com/office/drawing/2014/main" id="{64B7D7A7-14C8-4AC4-A57C-1ACF4F843E20}"/>
                </a:ext>
              </a:extLst>
            </p:cNvPr>
            <p:cNvSpPr/>
            <p:nvPr/>
          </p:nvSpPr>
          <p:spPr>
            <a:xfrm>
              <a:off x="388602" y="843095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20" name="pl901">
              <a:extLst>
                <a:ext uri="{FF2B5EF4-FFF2-40B4-BE49-F238E27FC236}">
                  <a16:creationId xmlns:a16="http://schemas.microsoft.com/office/drawing/2014/main" id="{FB493813-139F-4640-B76F-0A4DECF66F69}"/>
                </a:ext>
              </a:extLst>
            </p:cNvPr>
            <p:cNvSpPr/>
            <p:nvPr/>
          </p:nvSpPr>
          <p:spPr>
            <a:xfrm>
              <a:off x="388602" y="622357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21" name="pl902">
              <a:extLst>
                <a:ext uri="{FF2B5EF4-FFF2-40B4-BE49-F238E27FC236}">
                  <a16:creationId xmlns:a16="http://schemas.microsoft.com/office/drawing/2014/main" id="{32ED2C5A-3481-43B5-BDCA-65021996F305}"/>
                </a:ext>
              </a:extLst>
            </p:cNvPr>
            <p:cNvSpPr/>
            <p:nvPr/>
          </p:nvSpPr>
          <p:spPr>
            <a:xfrm>
              <a:off x="388602" y="40161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22" name="pl903">
              <a:extLst>
                <a:ext uri="{FF2B5EF4-FFF2-40B4-BE49-F238E27FC236}">
                  <a16:creationId xmlns:a16="http://schemas.microsoft.com/office/drawing/2014/main" id="{531F19E7-1B08-46D7-8BDB-C48C2AE3ADF2}"/>
                </a:ext>
              </a:extLst>
            </p:cNvPr>
            <p:cNvSpPr/>
            <p:nvPr/>
          </p:nvSpPr>
          <p:spPr>
            <a:xfrm>
              <a:off x="423397" y="2719368"/>
              <a:ext cx="5313453" cy="0"/>
            </a:xfrm>
            <a:custGeom>
              <a:avLst/>
              <a:gdLst/>
              <a:ahLst/>
              <a:cxnLst/>
              <a:rect l="0" t="0" r="0" b="0"/>
              <a:pathLst>
                <a:path w="5313453">
                  <a:moveTo>
                    <a:pt x="0" y="0"/>
                  </a:moveTo>
                  <a:lnTo>
                    <a:pt x="5313453" y="0"/>
                  </a:lnTo>
                </a:path>
              </a:pathLst>
            </a:custGeom>
            <a:ln w="13550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23" name="pl904">
              <a:extLst>
                <a:ext uri="{FF2B5EF4-FFF2-40B4-BE49-F238E27FC236}">
                  <a16:creationId xmlns:a16="http://schemas.microsoft.com/office/drawing/2014/main" id="{9CCE959E-E253-4F56-BD22-C0341C67EBA4}"/>
                </a:ext>
              </a:extLst>
            </p:cNvPr>
            <p:cNvSpPr/>
            <p:nvPr/>
          </p:nvSpPr>
          <p:spPr>
            <a:xfrm>
              <a:off x="664918" y="2719368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24" name="pl905">
              <a:extLst>
                <a:ext uri="{FF2B5EF4-FFF2-40B4-BE49-F238E27FC236}">
                  <a16:creationId xmlns:a16="http://schemas.microsoft.com/office/drawing/2014/main" id="{6AE82928-FF9C-4713-AC16-6852FA4AE592}"/>
                </a:ext>
              </a:extLst>
            </p:cNvPr>
            <p:cNvSpPr/>
            <p:nvPr/>
          </p:nvSpPr>
          <p:spPr>
            <a:xfrm>
              <a:off x="1631000" y="2719368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25" name="pl906">
              <a:extLst>
                <a:ext uri="{FF2B5EF4-FFF2-40B4-BE49-F238E27FC236}">
                  <a16:creationId xmlns:a16="http://schemas.microsoft.com/office/drawing/2014/main" id="{9BC75BE6-3515-44C8-B40F-56FCB0F99B21}"/>
                </a:ext>
              </a:extLst>
            </p:cNvPr>
            <p:cNvSpPr/>
            <p:nvPr/>
          </p:nvSpPr>
          <p:spPr>
            <a:xfrm>
              <a:off x="2597082" y="2719368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26" name="pl907">
              <a:extLst>
                <a:ext uri="{FF2B5EF4-FFF2-40B4-BE49-F238E27FC236}">
                  <a16:creationId xmlns:a16="http://schemas.microsoft.com/office/drawing/2014/main" id="{F10D0CED-569B-4DE1-AFC4-148666243AAA}"/>
                </a:ext>
              </a:extLst>
            </p:cNvPr>
            <p:cNvSpPr/>
            <p:nvPr/>
          </p:nvSpPr>
          <p:spPr>
            <a:xfrm>
              <a:off x="3563165" y="2719368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27" name="pl908">
              <a:extLst>
                <a:ext uri="{FF2B5EF4-FFF2-40B4-BE49-F238E27FC236}">
                  <a16:creationId xmlns:a16="http://schemas.microsoft.com/office/drawing/2014/main" id="{63E392D7-A1BA-4FBE-BAFA-B0D348B133F9}"/>
                </a:ext>
              </a:extLst>
            </p:cNvPr>
            <p:cNvSpPr/>
            <p:nvPr/>
          </p:nvSpPr>
          <p:spPr>
            <a:xfrm>
              <a:off x="4529247" y="2719368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28" name="pl909">
              <a:extLst>
                <a:ext uri="{FF2B5EF4-FFF2-40B4-BE49-F238E27FC236}">
                  <a16:creationId xmlns:a16="http://schemas.microsoft.com/office/drawing/2014/main" id="{CECD4BA0-85BB-4778-B07D-396B9C479494}"/>
                </a:ext>
              </a:extLst>
            </p:cNvPr>
            <p:cNvSpPr/>
            <p:nvPr/>
          </p:nvSpPr>
          <p:spPr>
            <a:xfrm>
              <a:off x="5495330" y="2719368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29" name="tx910">
              <a:extLst>
                <a:ext uri="{FF2B5EF4-FFF2-40B4-BE49-F238E27FC236}">
                  <a16:creationId xmlns:a16="http://schemas.microsoft.com/office/drawing/2014/main" id="{DCE93535-A4E9-4342-8426-43C66AD309FD}"/>
                </a:ext>
              </a:extLst>
            </p:cNvPr>
            <p:cNvSpPr/>
            <p:nvPr/>
          </p:nvSpPr>
          <p:spPr>
            <a:xfrm>
              <a:off x="636852" y="2795054"/>
              <a:ext cx="54779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30" name="tx911">
              <a:extLst>
                <a:ext uri="{FF2B5EF4-FFF2-40B4-BE49-F238E27FC236}">
                  <a16:creationId xmlns:a16="http://schemas.microsoft.com/office/drawing/2014/main" id="{9D563098-80BD-43E7-A1AA-8E0F3398A1B2}"/>
                </a:ext>
              </a:extLst>
            </p:cNvPr>
            <p:cNvSpPr/>
            <p:nvPr/>
          </p:nvSpPr>
          <p:spPr>
            <a:xfrm>
              <a:off x="522126" y="2914326"/>
              <a:ext cx="277631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n=931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31" name="tx912">
              <a:extLst>
                <a:ext uri="{FF2B5EF4-FFF2-40B4-BE49-F238E27FC236}">
                  <a16:creationId xmlns:a16="http://schemas.microsoft.com/office/drawing/2014/main" id="{7683D826-E45D-4C12-ACF3-0363D526CF52}"/>
                </a:ext>
              </a:extLst>
            </p:cNvPr>
            <p:cNvSpPr/>
            <p:nvPr/>
          </p:nvSpPr>
          <p:spPr>
            <a:xfrm>
              <a:off x="1602934" y="2795054"/>
              <a:ext cx="54779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32" name="tx913">
              <a:extLst>
                <a:ext uri="{FF2B5EF4-FFF2-40B4-BE49-F238E27FC236}">
                  <a16:creationId xmlns:a16="http://schemas.microsoft.com/office/drawing/2014/main" id="{9EED5BBA-212B-41D8-AF3C-31A690DDAC4A}"/>
                </a:ext>
              </a:extLst>
            </p:cNvPr>
            <p:cNvSpPr/>
            <p:nvPr/>
          </p:nvSpPr>
          <p:spPr>
            <a:xfrm>
              <a:off x="1488209" y="2914326"/>
              <a:ext cx="277631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n=883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33" name="tx914">
              <a:extLst>
                <a:ext uri="{FF2B5EF4-FFF2-40B4-BE49-F238E27FC236}">
                  <a16:creationId xmlns:a16="http://schemas.microsoft.com/office/drawing/2014/main" id="{60545F70-5569-4D5A-B400-D860938B6CEF}"/>
                </a:ext>
              </a:extLst>
            </p:cNvPr>
            <p:cNvSpPr/>
            <p:nvPr/>
          </p:nvSpPr>
          <p:spPr>
            <a:xfrm>
              <a:off x="2569017" y="2793636"/>
              <a:ext cx="54779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34" name="tx915">
              <a:extLst>
                <a:ext uri="{FF2B5EF4-FFF2-40B4-BE49-F238E27FC236}">
                  <a16:creationId xmlns:a16="http://schemas.microsoft.com/office/drawing/2014/main" id="{F0385AFB-9B8E-4C55-A0D1-55FA082B891D}"/>
                </a:ext>
              </a:extLst>
            </p:cNvPr>
            <p:cNvSpPr/>
            <p:nvPr/>
          </p:nvSpPr>
          <p:spPr>
            <a:xfrm>
              <a:off x="2454292" y="2914381"/>
              <a:ext cx="277631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n=467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35" name="tx916">
              <a:extLst>
                <a:ext uri="{FF2B5EF4-FFF2-40B4-BE49-F238E27FC236}">
                  <a16:creationId xmlns:a16="http://schemas.microsoft.com/office/drawing/2014/main" id="{1A86E0C9-E00C-48D1-8946-4FF50BFF6DA2}"/>
                </a:ext>
              </a:extLst>
            </p:cNvPr>
            <p:cNvSpPr/>
            <p:nvPr/>
          </p:nvSpPr>
          <p:spPr>
            <a:xfrm>
              <a:off x="3535099" y="2795383"/>
              <a:ext cx="54779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36" name="tx917">
              <a:extLst>
                <a:ext uri="{FF2B5EF4-FFF2-40B4-BE49-F238E27FC236}">
                  <a16:creationId xmlns:a16="http://schemas.microsoft.com/office/drawing/2014/main" id="{6B532DC5-75DC-4CB2-9C28-917F1E9B1CD7}"/>
                </a:ext>
              </a:extLst>
            </p:cNvPr>
            <p:cNvSpPr/>
            <p:nvPr/>
          </p:nvSpPr>
          <p:spPr>
            <a:xfrm>
              <a:off x="3420375" y="2914326"/>
              <a:ext cx="277631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n=437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37" name="tx918">
              <a:extLst>
                <a:ext uri="{FF2B5EF4-FFF2-40B4-BE49-F238E27FC236}">
                  <a16:creationId xmlns:a16="http://schemas.microsoft.com/office/drawing/2014/main" id="{A32E2B73-1B54-43CC-9ED5-52A927E7A5FF}"/>
                </a:ext>
              </a:extLst>
            </p:cNvPr>
            <p:cNvSpPr/>
            <p:nvPr/>
          </p:nvSpPr>
          <p:spPr>
            <a:xfrm>
              <a:off x="4501182" y="2795109"/>
              <a:ext cx="54779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38" name="tx919">
              <a:extLst>
                <a:ext uri="{FF2B5EF4-FFF2-40B4-BE49-F238E27FC236}">
                  <a16:creationId xmlns:a16="http://schemas.microsoft.com/office/drawing/2014/main" id="{EF9AF433-7D48-4691-907F-2F07BB2AC565}"/>
                </a:ext>
              </a:extLst>
            </p:cNvPr>
            <p:cNvSpPr/>
            <p:nvPr/>
          </p:nvSpPr>
          <p:spPr>
            <a:xfrm>
              <a:off x="4386456" y="2915744"/>
              <a:ext cx="277631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n=144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39" name="tx920">
              <a:extLst>
                <a:ext uri="{FF2B5EF4-FFF2-40B4-BE49-F238E27FC236}">
                  <a16:creationId xmlns:a16="http://schemas.microsoft.com/office/drawing/2014/main" id="{CF2D4DDB-44D1-45C7-8A61-E2F60F3BA72F}"/>
                </a:ext>
              </a:extLst>
            </p:cNvPr>
            <p:cNvSpPr/>
            <p:nvPr/>
          </p:nvSpPr>
          <p:spPr>
            <a:xfrm>
              <a:off x="5467264" y="2793690"/>
              <a:ext cx="54779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6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40" name="tx921">
              <a:extLst>
                <a:ext uri="{FF2B5EF4-FFF2-40B4-BE49-F238E27FC236}">
                  <a16:creationId xmlns:a16="http://schemas.microsoft.com/office/drawing/2014/main" id="{009F10B9-9202-49D2-B89E-134656DF76CB}"/>
                </a:ext>
              </a:extLst>
            </p:cNvPr>
            <p:cNvSpPr/>
            <p:nvPr/>
          </p:nvSpPr>
          <p:spPr>
            <a:xfrm>
              <a:off x="5352540" y="2914326"/>
              <a:ext cx="277631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n=139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41" name="tx922">
              <a:extLst>
                <a:ext uri="{FF2B5EF4-FFF2-40B4-BE49-F238E27FC236}">
                  <a16:creationId xmlns:a16="http://schemas.microsoft.com/office/drawing/2014/main" id="{6FEBD71A-B6EB-4743-BD90-95C73A98556D}"/>
                </a:ext>
              </a:extLst>
            </p:cNvPr>
            <p:cNvSpPr/>
            <p:nvPr/>
          </p:nvSpPr>
          <p:spPr>
            <a:xfrm>
              <a:off x="2659285" y="3052364"/>
              <a:ext cx="849078" cy="170029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4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Measurement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42" name="tx923">
              <a:extLst>
                <a:ext uri="{FF2B5EF4-FFF2-40B4-BE49-F238E27FC236}">
                  <a16:creationId xmlns:a16="http://schemas.microsoft.com/office/drawing/2014/main" id="{807D3052-83FD-4D1D-930F-34C0D54B442B}"/>
                </a:ext>
              </a:extLst>
            </p:cNvPr>
            <p:cNvSpPr/>
            <p:nvPr/>
          </p:nvSpPr>
          <p:spPr>
            <a:xfrm rot="16200000">
              <a:off x="-62356" y="1455835"/>
              <a:ext cx="363566" cy="170015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4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Score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43" name="rc924">
              <a:extLst>
                <a:ext uri="{FF2B5EF4-FFF2-40B4-BE49-F238E27FC236}">
                  <a16:creationId xmlns:a16="http://schemas.microsoft.com/office/drawing/2014/main" id="{F4615B8C-CC1B-4E2A-8909-3A612511CC22}"/>
                </a:ext>
              </a:extLst>
            </p:cNvPr>
            <p:cNvSpPr/>
            <p:nvPr/>
          </p:nvSpPr>
          <p:spPr>
            <a:xfrm>
              <a:off x="2546727" y="3320816"/>
              <a:ext cx="1066793" cy="35863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44" name="pl925">
              <a:extLst>
                <a:ext uri="{FF2B5EF4-FFF2-40B4-BE49-F238E27FC236}">
                  <a16:creationId xmlns:a16="http://schemas.microsoft.com/office/drawing/2014/main" id="{B745B3AE-5F21-4D1F-B69A-4351AE2BA9E3}"/>
                </a:ext>
              </a:extLst>
            </p:cNvPr>
            <p:cNvSpPr/>
            <p:nvPr/>
          </p:nvSpPr>
          <p:spPr>
            <a:xfrm>
              <a:off x="2638262" y="3500133"/>
              <a:ext cx="175564" cy="0"/>
            </a:xfrm>
            <a:custGeom>
              <a:avLst/>
              <a:gdLst/>
              <a:ahLst/>
              <a:cxnLst/>
              <a:rect l="0" t="0" r="0" b="0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ln w="40651" cap="flat">
              <a:solidFill>
                <a:srgbClr val="EE5C4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845" name="tx926">
              <a:extLst>
                <a:ext uri="{FF2B5EF4-FFF2-40B4-BE49-F238E27FC236}">
                  <a16:creationId xmlns:a16="http://schemas.microsoft.com/office/drawing/2014/main" id="{66771C5D-A61D-450A-83D8-4E128826AE70}"/>
                </a:ext>
              </a:extLst>
            </p:cNvPr>
            <p:cNvSpPr/>
            <p:nvPr/>
          </p:nvSpPr>
          <p:spPr>
            <a:xfrm>
              <a:off x="2867019" y="3456270"/>
              <a:ext cx="627470" cy="12142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Mean, 95% CI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46" name="tx927">
              <a:extLst>
                <a:ext uri="{FF2B5EF4-FFF2-40B4-BE49-F238E27FC236}">
                  <a16:creationId xmlns:a16="http://schemas.microsoft.com/office/drawing/2014/main" id="{4B49402D-9819-49A6-B687-2F15906FEAA9}"/>
                </a:ext>
              </a:extLst>
            </p:cNvPr>
            <p:cNvSpPr/>
            <p:nvPr/>
          </p:nvSpPr>
          <p:spPr>
            <a:xfrm>
              <a:off x="444243" y="46754"/>
              <a:ext cx="911327" cy="194284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6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Hyperactivity</a:t>
              </a:r>
              <a:endPara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847" name="Picture 5">
            <a:extLst>
              <a:ext uri="{FF2B5EF4-FFF2-40B4-BE49-F238E27FC236}">
                <a16:creationId xmlns:a16="http://schemas.microsoft.com/office/drawing/2014/main" id="{6D7AD8B5-574F-4D42-B42C-C2295CCBDC9B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75619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TextShape 1"/>
          <p:cNvSpPr txBox="1"/>
          <p:nvPr/>
        </p:nvSpPr>
        <p:spPr>
          <a:xfrm>
            <a:off x="550440" y="414360"/>
            <a:ext cx="1097100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 dirty="0">
                <a:solidFill>
                  <a:srgbClr val="034EA2"/>
                </a:solidFill>
                <a:latin typeface="Calibri"/>
              </a:rPr>
              <a:t>Dodatkové snímky – Vzdělávac</a:t>
            </a:r>
            <a:r>
              <a:rPr lang="cs-CZ" sz="3600" b="1" spc="-1" dirty="0">
                <a:solidFill>
                  <a:srgbClr val="034EA2"/>
                </a:solidFill>
                <a:latin typeface="Calibri"/>
              </a:rPr>
              <a:t>í program 1 </a:t>
            </a:r>
            <a:endParaRPr lang="cs-CZ" sz="3600" b="0" strike="noStrike" spc="-1" dirty="0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727" name="TextShape 2"/>
          <p:cNvSpPr txBox="1"/>
          <p:nvPr/>
        </p:nvSpPr>
        <p:spPr>
          <a:xfrm>
            <a:off x="279400" y="1638360"/>
            <a:ext cx="11785600" cy="4633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cs-CZ" sz="1100" dirty="0"/>
              <a:t>Vzdělávací program (DVPP) Scholy Empirica „Dobrý začátek: podpora sociálního a emočního vývoje dětí předškolního věku“</a:t>
            </a:r>
          </a:p>
          <a:p>
            <a:r>
              <a:rPr lang="cs-CZ" sz="1100" dirty="0"/>
              <a:t>Cílem bylo, aby se vzdělávání v inkluzivní metodice účastnily pokud možno celé pedagogické týmy ve všech 3 zapojených mateřských školách, resp. všichni adekvátní pracovníci v neformálním předškolním vzdělávání, aby celá škola (organizace) byla odborně  a metodicky sladěna v principech inkluzivní práce s dětmi, ale i jejich rodiči. Ti se v prvním roce realizace projektu (školní rok 2016/17) postupně zapojili do vzdělávacího programu Scholy Empirica „Dobrý začátek: podpora sociálního a emočního vývoje dětí předškolního věku“ (s akreditací v systému DVPP č. MSMT- 25238/2016-2-772), který byl rozdělen na úvodní dvoudenní školení a návazné workshopy k reflexi změn pedagogické práce účastníků a k hlubšímu osvojení vybraných aspektů metodiky, jež probíhaly následně v dalších měsících do podzimu 2018. Vzdělávání bylo v projektu koncipováno jako dlouhodobější proces. Po úvodním kursu je ponechán účastníkům čas na fázi vlastního nácviku získaných dovedností a poznatků. K dispozici mají zásobník aktivit a her do třídy, které byly připraveny k podpoře sociální a emoční podpory dětí v souladu s metodikou Dobrý začátek.</a:t>
            </a:r>
          </a:p>
          <a:p>
            <a:r>
              <a:rPr lang="cs-CZ" sz="1100" dirty="0"/>
              <a:t>Vzhledem k tomu, že v době realizace projektu, která trvala 3 školní roky, se obměňuje personální obsazení v mateřských školách, rozhodli jsme se průběžně doškolovat i nové pedagogy a asistenty, kteří nastoupili do MŠ v druhém a třetím roce realizace projektu, ovšem ve zkrácené jednodenní podobě (zejména z finančních důvodů, protože rozpočet nepočítá s dalšími výdaji na ubytování dalších účastníků).</a:t>
            </a:r>
          </a:p>
          <a:p>
            <a:r>
              <a:rPr lang="cs-CZ" sz="1100" dirty="0"/>
              <a:t>Celkem se do vzdělávacího programu zapojilo 67 pedagogů a asistentů ze 3 mateřských škol a 13 pracovníků v neformálním předškolním vzdělávání. Neplánovým přesahem projektu bylo též  zapojení 7 primárních pedagogů a asistentů přípravných a prvních tříd ze  Základní školy a střední školy Krupka, Karla Čapka 270, kam přecházejí zpravidla všechny děti z MŠ Písnička. Tito pracovníci základní školy nebyli však cílovou skupinou projektu a absolvovali jen úvodní školení.</a:t>
            </a:r>
          </a:p>
          <a:p>
            <a:r>
              <a:rPr lang="cs-CZ" sz="1100" dirty="0"/>
              <a:t>Úvodní školení se konalo v termínech:</a:t>
            </a:r>
          </a:p>
          <a:p>
            <a:r>
              <a:rPr lang="cs-CZ" sz="1100" dirty="0"/>
              <a:t>·        17.-18. 1. 2017 v Praze pro účastníky z MŠ Štětí (11 účastníků), MŠ Sluníčko Roudnice (6)</a:t>
            </a:r>
          </a:p>
          <a:p>
            <a:r>
              <a:rPr lang="cs-CZ" sz="1100" dirty="0"/>
              <a:t>·        21.-22. 2. 2017 v Praze pro účastníky z MŠ Štětí (8), MŠ Sluníčko Roudnice (6)</a:t>
            </a:r>
          </a:p>
          <a:p>
            <a:r>
              <a:rPr lang="cs-CZ" sz="1100" dirty="0"/>
              <a:t>·        3.-4. 3. 2017 v Krupce pro celou MŠ Písnička Krupka (8 účastníků) a zúčastnili se také pedagogové přípravných a prvních tříd a asistenti ZŠ a SŠ Krupka, Karla Čapka 270 (7)</a:t>
            </a:r>
          </a:p>
          <a:p>
            <a:r>
              <a:rPr lang="cs-CZ" sz="1100" dirty="0"/>
              <a:t>·        11.-12. 4. 2017 v Praze pro účastníky z MŠ Štětí (7), MŠ Sluníčko Roudnice (6)</a:t>
            </a:r>
          </a:p>
          <a:p>
            <a:r>
              <a:rPr lang="cs-CZ" sz="1100" dirty="0"/>
              <a:t>·        21. 2. 2018 v Praze pro účastníky z MŠ Štětí (3 účastníci), MŠ Sluníčko Roudnice (4)</a:t>
            </a:r>
          </a:p>
          <a:p>
            <a:r>
              <a:rPr lang="cs-CZ" sz="1100" dirty="0"/>
              <a:t>·        23. 8. 2018 v Praze pro účastníky z MŠ Štětí (2 účastníci), MŠ Sluníčko Roudnice (1)</a:t>
            </a:r>
          </a:p>
          <a:p>
            <a:r>
              <a:rPr lang="cs-CZ" sz="1100" dirty="0"/>
              <a:t>·        13. 11. 2018 v Praze pro účastníky z MŠ Štětí (5 účastníků)</a:t>
            </a:r>
          </a:p>
          <a:p>
            <a:r>
              <a:rPr lang="en-GB" sz="1100" dirty="0" err="1"/>
              <a:t>Návazné</a:t>
            </a:r>
            <a:r>
              <a:rPr lang="en-GB" sz="1100" dirty="0"/>
              <a:t> </a:t>
            </a:r>
            <a:r>
              <a:rPr lang="en-GB" sz="1100" dirty="0" err="1"/>
              <a:t>workshopy</a:t>
            </a:r>
            <a:r>
              <a:rPr lang="en-GB" sz="1100" dirty="0"/>
              <a:t> se </a:t>
            </a:r>
            <a:r>
              <a:rPr lang="en-GB" sz="1100" dirty="0" err="1"/>
              <a:t>konaly</a:t>
            </a:r>
            <a:r>
              <a:rPr lang="en-GB" sz="1100" dirty="0"/>
              <a:t> </a:t>
            </a:r>
            <a:r>
              <a:rPr lang="en-GB" sz="1100" dirty="0" err="1"/>
              <a:t>průběžně</a:t>
            </a:r>
            <a:r>
              <a:rPr lang="en-GB" sz="1100" dirty="0"/>
              <a:t> </a:t>
            </a:r>
            <a:r>
              <a:rPr lang="en-GB" sz="1100" dirty="0" err="1"/>
              <a:t>ve</a:t>
            </a:r>
            <a:r>
              <a:rPr lang="en-GB" sz="1100" dirty="0"/>
              <a:t> </a:t>
            </a:r>
            <a:r>
              <a:rPr lang="en-GB" sz="1100" dirty="0" err="1"/>
              <a:t>všech</a:t>
            </a:r>
            <a:r>
              <a:rPr lang="en-GB" sz="1100" dirty="0"/>
              <a:t> 3 MŠ od </a:t>
            </a:r>
            <a:r>
              <a:rPr lang="en-GB" sz="1100" dirty="0" err="1"/>
              <a:t>jara</a:t>
            </a:r>
            <a:r>
              <a:rPr lang="en-GB" sz="1100" dirty="0"/>
              <a:t> 2017 do </a:t>
            </a:r>
            <a:r>
              <a:rPr lang="en-GB" sz="1100" dirty="0" err="1"/>
              <a:t>podzimu</a:t>
            </a:r>
            <a:r>
              <a:rPr lang="en-GB" sz="1100" dirty="0"/>
              <a:t> 2018, </a:t>
            </a:r>
            <a:r>
              <a:rPr lang="en-GB" sz="1100" dirty="0" err="1"/>
              <a:t>přičemž</a:t>
            </a:r>
            <a:r>
              <a:rPr lang="en-GB" sz="1100" dirty="0"/>
              <a:t> </a:t>
            </a:r>
            <a:r>
              <a:rPr lang="en-GB" sz="1100" dirty="0" err="1"/>
              <a:t>každý</a:t>
            </a:r>
            <a:r>
              <a:rPr lang="en-GB" sz="1100" dirty="0"/>
              <a:t> </a:t>
            </a:r>
            <a:r>
              <a:rPr lang="en-GB" sz="1100" dirty="0" err="1"/>
              <a:t>pedagog</a:t>
            </a:r>
            <a:r>
              <a:rPr lang="en-GB" sz="1100" dirty="0"/>
              <a:t> a </a:t>
            </a:r>
            <a:r>
              <a:rPr lang="en-GB" sz="1100" dirty="0" err="1"/>
              <a:t>asistent</a:t>
            </a:r>
            <a:r>
              <a:rPr lang="en-GB" sz="1100" dirty="0"/>
              <a:t> </a:t>
            </a:r>
            <a:r>
              <a:rPr lang="en-GB" sz="1100" dirty="0" err="1"/>
              <a:t>měl</a:t>
            </a:r>
            <a:r>
              <a:rPr lang="en-GB" sz="1100" dirty="0"/>
              <a:t> </a:t>
            </a:r>
            <a:r>
              <a:rPr lang="en-GB" sz="1100" dirty="0" err="1"/>
              <a:t>možnost</a:t>
            </a:r>
            <a:r>
              <a:rPr lang="en-GB" sz="1100" dirty="0"/>
              <a:t> </a:t>
            </a:r>
            <a:r>
              <a:rPr lang="en-GB" sz="1100" dirty="0" err="1"/>
              <a:t>zúčastnit</a:t>
            </a:r>
            <a:r>
              <a:rPr lang="en-GB" sz="1100" dirty="0"/>
              <a:t> </a:t>
            </a:r>
            <a:r>
              <a:rPr lang="en-GB" sz="1100" dirty="0" err="1"/>
              <a:t>až</a:t>
            </a:r>
            <a:r>
              <a:rPr lang="en-GB" sz="1100" dirty="0"/>
              <a:t> 5 </a:t>
            </a:r>
            <a:r>
              <a:rPr lang="en-GB" sz="1100" dirty="0" err="1"/>
              <a:t>workshopů</a:t>
            </a:r>
            <a:r>
              <a:rPr lang="en-GB" sz="1100" dirty="0"/>
              <a:t> v </a:t>
            </a:r>
            <a:r>
              <a:rPr lang="en-GB" sz="1100" dirty="0" err="1"/>
              <a:t>dané</a:t>
            </a:r>
            <a:r>
              <a:rPr lang="en-GB" sz="1100" dirty="0"/>
              <a:t> MŠ, </a:t>
            </a:r>
            <a:r>
              <a:rPr lang="en-GB" sz="1100" dirty="0" err="1"/>
              <a:t>jejichž</a:t>
            </a:r>
            <a:r>
              <a:rPr lang="en-GB" sz="1100" dirty="0"/>
              <a:t> </a:t>
            </a:r>
            <a:r>
              <a:rPr lang="en-GB" sz="1100" dirty="0" err="1"/>
              <a:t>obsahem</a:t>
            </a:r>
            <a:r>
              <a:rPr lang="en-GB" sz="1100" dirty="0"/>
              <a:t> </a:t>
            </a:r>
            <a:r>
              <a:rPr lang="en-GB" sz="1100" dirty="0" err="1"/>
              <a:t>byla</a:t>
            </a:r>
            <a:r>
              <a:rPr lang="en-GB" sz="1100" dirty="0"/>
              <a:t> </a:t>
            </a:r>
            <a:r>
              <a:rPr lang="en-GB" sz="1100" dirty="0" err="1"/>
              <a:t>reflexe</a:t>
            </a:r>
            <a:r>
              <a:rPr lang="en-GB" sz="1100" dirty="0"/>
              <a:t> </a:t>
            </a:r>
            <a:r>
              <a:rPr lang="en-GB" sz="1100" dirty="0" err="1"/>
              <a:t>pedagogické</a:t>
            </a:r>
            <a:r>
              <a:rPr lang="en-GB" sz="1100" dirty="0"/>
              <a:t> </a:t>
            </a:r>
            <a:r>
              <a:rPr lang="en-GB" sz="1100" dirty="0" err="1"/>
              <a:t>práce</a:t>
            </a:r>
            <a:r>
              <a:rPr lang="en-GB" sz="1100" dirty="0"/>
              <a:t> a </a:t>
            </a:r>
            <a:r>
              <a:rPr lang="en-GB" sz="1100" dirty="0" err="1"/>
              <a:t>aplikace</a:t>
            </a:r>
            <a:r>
              <a:rPr lang="en-GB" sz="1100" dirty="0"/>
              <a:t> </a:t>
            </a:r>
            <a:r>
              <a:rPr lang="en-GB" sz="1100" dirty="0" err="1"/>
              <a:t>metodiky</a:t>
            </a:r>
            <a:r>
              <a:rPr lang="en-GB" sz="1100" dirty="0"/>
              <a:t> </a:t>
            </a:r>
            <a:r>
              <a:rPr lang="en-GB" sz="1100" dirty="0" err="1"/>
              <a:t>Dobrý</a:t>
            </a:r>
            <a:r>
              <a:rPr lang="en-GB" sz="1100" dirty="0"/>
              <a:t> </a:t>
            </a:r>
            <a:r>
              <a:rPr lang="en-GB" sz="1100" dirty="0" err="1"/>
              <a:t>začátek</a:t>
            </a:r>
            <a:r>
              <a:rPr lang="en-GB" sz="1100" dirty="0"/>
              <a:t>, </a:t>
            </a:r>
            <a:r>
              <a:rPr lang="en-GB" sz="1100" dirty="0" err="1"/>
              <a:t>opakované</a:t>
            </a:r>
            <a:r>
              <a:rPr lang="en-GB" sz="1100" dirty="0"/>
              <a:t> </a:t>
            </a:r>
            <a:r>
              <a:rPr lang="en-GB" sz="1100" dirty="0" err="1"/>
              <a:t>vysvětlování</a:t>
            </a:r>
            <a:r>
              <a:rPr lang="en-GB" sz="1100" dirty="0"/>
              <a:t> </a:t>
            </a:r>
            <a:r>
              <a:rPr lang="en-GB" sz="1100" dirty="0" err="1"/>
              <a:t>některých</a:t>
            </a:r>
            <a:r>
              <a:rPr lang="en-GB" sz="1100" dirty="0"/>
              <a:t> </a:t>
            </a:r>
            <a:r>
              <a:rPr lang="en-GB" sz="1100" dirty="0" err="1"/>
              <a:t>problematických</a:t>
            </a:r>
            <a:r>
              <a:rPr lang="en-GB" sz="1100" dirty="0"/>
              <a:t> </a:t>
            </a:r>
            <a:r>
              <a:rPr lang="en-GB" sz="1100" dirty="0" err="1"/>
              <a:t>prvků</a:t>
            </a:r>
            <a:r>
              <a:rPr lang="en-GB" sz="1100" dirty="0"/>
              <a:t> </a:t>
            </a:r>
            <a:r>
              <a:rPr lang="en-GB" sz="1100" dirty="0" err="1"/>
              <a:t>metodiky</a:t>
            </a:r>
            <a:r>
              <a:rPr lang="en-GB" sz="1100" dirty="0"/>
              <a:t>, </a:t>
            </a:r>
            <a:r>
              <a:rPr lang="en-GB" sz="1100" dirty="0" err="1"/>
              <a:t>analýza</a:t>
            </a:r>
            <a:r>
              <a:rPr lang="en-GB" sz="1100" dirty="0"/>
              <a:t> </a:t>
            </a:r>
            <a:r>
              <a:rPr lang="en-GB" sz="1100" dirty="0" err="1"/>
              <a:t>vlastních</a:t>
            </a:r>
            <a:r>
              <a:rPr lang="en-GB" sz="1100" dirty="0"/>
              <a:t> </a:t>
            </a:r>
            <a:r>
              <a:rPr lang="en-GB" sz="1100" dirty="0" err="1"/>
              <a:t>videonahrávek</a:t>
            </a:r>
            <a:r>
              <a:rPr lang="en-GB" sz="1100" dirty="0"/>
              <a:t> </a:t>
            </a:r>
            <a:r>
              <a:rPr lang="en-GB" sz="1100" dirty="0" err="1"/>
              <a:t>pedagogické</a:t>
            </a:r>
            <a:r>
              <a:rPr lang="en-GB" sz="1100" dirty="0"/>
              <a:t> </a:t>
            </a:r>
            <a:r>
              <a:rPr lang="en-GB" sz="1100" dirty="0" err="1"/>
              <a:t>práce</a:t>
            </a:r>
            <a:r>
              <a:rPr lang="en-GB" sz="1100" dirty="0"/>
              <a:t> a </a:t>
            </a:r>
            <a:r>
              <a:rPr lang="en-GB" sz="1100" dirty="0" err="1"/>
              <a:t>sebereflexe</a:t>
            </a:r>
            <a:r>
              <a:rPr lang="en-GB" sz="1100" dirty="0"/>
              <a:t>.</a:t>
            </a:r>
            <a:endParaRPr lang="cs-CZ" sz="900" dirty="0"/>
          </a:p>
        </p:txBody>
      </p:sp>
      <p:pic>
        <p:nvPicPr>
          <p:cNvPr id="1847" name="Picture 5">
            <a:extLst>
              <a:ext uri="{FF2B5EF4-FFF2-40B4-BE49-F238E27FC236}">
                <a16:creationId xmlns:a16="http://schemas.microsoft.com/office/drawing/2014/main" id="{6D7AD8B5-574F-4D42-B42C-C2295CCBDC9B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03809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TextShape 1"/>
          <p:cNvSpPr txBox="1"/>
          <p:nvPr/>
        </p:nvSpPr>
        <p:spPr>
          <a:xfrm>
            <a:off x="550440" y="414360"/>
            <a:ext cx="1097100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 dirty="0">
                <a:solidFill>
                  <a:srgbClr val="034EA2"/>
                </a:solidFill>
                <a:latin typeface="Calibri"/>
              </a:rPr>
              <a:t>Dodatkové snímky – Vzdělávac</a:t>
            </a:r>
            <a:r>
              <a:rPr lang="cs-CZ" sz="3600" b="1" spc="-1" dirty="0">
                <a:solidFill>
                  <a:srgbClr val="034EA2"/>
                </a:solidFill>
                <a:latin typeface="Calibri"/>
              </a:rPr>
              <a:t>í program 2 </a:t>
            </a:r>
            <a:endParaRPr lang="cs-CZ" sz="3600" b="0" strike="noStrike" spc="-1" dirty="0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727" name="TextShape 2"/>
          <p:cNvSpPr txBox="1"/>
          <p:nvPr/>
        </p:nvSpPr>
        <p:spPr>
          <a:xfrm>
            <a:off x="279400" y="1638360"/>
            <a:ext cx="11785600" cy="4633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cs-CZ" sz="1400" dirty="0"/>
              <a:t>Zahraniční stáž v Centru pro empiricky ověřenou ranou intervenci (CEBEI) na </a:t>
            </a:r>
            <a:r>
              <a:rPr lang="cs-CZ" sz="1400" dirty="0" err="1"/>
              <a:t>Bangor</a:t>
            </a:r>
            <a:r>
              <a:rPr lang="cs-CZ" sz="1400" dirty="0"/>
              <a:t> University v UK a v předškolních zařízeních pracujících podle metodiky </a:t>
            </a:r>
            <a:r>
              <a:rPr lang="cs-CZ" sz="1400" dirty="0" err="1"/>
              <a:t>Incredible</a:t>
            </a:r>
            <a:r>
              <a:rPr lang="cs-CZ" sz="1400" dirty="0"/>
              <a:t> </a:t>
            </a:r>
            <a:r>
              <a:rPr lang="cs-CZ" sz="1400" dirty="0" err="1"/>
              <a:t>Years</a:t>
            </a:r>
            <a:endParaRPr lang="cs-CZ" sz="1400" dirty="0"/>
          </a:p>
          <a:p>
            <a:r>
              <a:rPr lang="cs-CZ" sz="1400" dirty="0"/>
              <a:t>Významnou součástí vzdělávání a odborného růstu pracovníků formálního a neformálního předškolního vzdělávání bylo absolvování pětidenní zahraniční stáže v CEBEI, které je odborným partnerem Scholy Empirica ve Spojeném království a coby vědecké a vysokoškolské pracoviště pro přípravu a další vzdělávání pedagogů a pracovníků v neformálním vzdělávání odborně garantuje a vědecko-výzkumně rozvíjí koncept inkluzivního vzdělávání, a úzce metodicky spolupracuje s předškolními pracovišti v severním Walesu.</a:t>
            </a:r>
          </a:p>
          <a:p>
            <a:r>
              <a:rPr lang="cs-CZ" sz="1400" dirty="0"/>
              <a:t>Uskutečnily celkem tři zahraniční stáže, a to v termínech 26. - 31. března 2017, 1. - 6. října 2017 a 4. - 9. listopadu 2018, kterých se zúčastnilo 54 účastníků z partnerských a spolupracujících organizací projektu, z toho bylo 45 pedagogů a asistentů mateřských škol a dále 9 sociálních pracovníků, z nichž 5 pracuje v neformálním předškolním vzdělávání. Jedna učitelka účast na stáži na poslední chvíli zrušila z akutních zdravotních důvodů. Z celkového počtu 54 účastníků vycestovalo na stáž 6 účastnic – zaměstnankyň projektu (3 školní asistentky a 3 sociální pracovnice).  </a:t>
            </a:r>
          </a:p>
          <a:p>
            <a:r>
              <a:rPr lang="cs-CZ" sz="1400" dirty="0"/>
              <a:t>Cílem stáže bylo zprostředkovat účastníkům odbornou diskusi s pedagogy CEBEI a předškolních zařízení, které pracují s metodikou </a:t>
            </a:r>
            <a:r>
              <a:rPr lang="cs-CZ" sz="1400" dirty="0" err="1"/>
              <a:t>Incredible</a:t>
            </a:r>
            <a:r>
              <a:rPr lang="cs-CZ" sz="1400" dirty="0"/>
              <a:t> </a:t>
            </a:r>
            <a:r>
              <a:rPr lang="cs-CZ" sz="1400" dirty="0" err="1"/>
              <a:t>Years</a:t>
            </a:r>
            <a:r>
              <a:rPr lang="cs-CZ" sz="1400" dirty="0"/>
              <a:t>, jako jsou </a:t>
            </a:r>
            <a:r>
              <a:rPr lang="cs-CZ" sz="1400" dirty="0" err="1"/>
              <a:t>Ysgol</a:t>
            </a:r>
            <a:r>
              <a:rPr lang="cs-CZ" sz="1400" dirty="0"/>
              <a:t> </a:t>
            </a:r>
            <a:r>
              <a:rPr lang="cs-CZ" sz="1400" dirty="0" err="1"/>
              <a:t>Llandulas</a:t>
            </a:r>
            <a:r>
              <a:rPr lang="cs-CZ" sz="1400" dirty="0"/>
              <a:t>, </a:t>
            </a:r>
            <a:r>
              <a:rPr lang="cs-CZ" sz="1400" dirty="0" err="1"/>
              <a:t>Ysgol</a:t>
            </a:r>
            <a:r>
              <a:rPr lang="cs-CZ" sz="1400" dirty="0"/>
              <a:t> </a:t>
            </a:r>
            <a:r>
              <a:rPr lang="cs-CZ" sz="1400" dirty="0" err="1"/>
              <a:t>Cynfran</a:t>
            </a:r>
            <a:r>
              <a:rPr lang="cs-CZ" sz="1400" dirty="0"/>
              <a:t>, </a:t>
            </a:r>
            <a:r>
              <a:rPr lang="cs-CZ" sz="1400" dirty="0" err="1"/>
              <a:t>Ysgol</a:t>
            </a:r>
            <a:r>
              <a:rPr lang="cs-CZ" sz="1400" dirty="0"/>
              <a:t> </a:t>
            </a:r>
            <a:r>
              <a:rPr lang="cs-CZ" sz="1400" dirty="0" err="1"/>
              <a:t>Maesglas</a:t>
            </a:r>
            <a:r>
              <a:rPr lang="cs-CZ" sz="1400" dirty="0"/>
              <a:t>, </a:t>
            </a:r>
            <a:r>
              <a:rPr lang="cs-CZ" sz="1400" dirty="0" err="1"/>
              <a:t>Ysgol</a:t>
            </a:r>
            <a:r>
              <a:rPr lang="cs-CZ" sz="1400" dirty="0"/>
              <a:t> </a:t>
            </a:r>
            <a:r>
              <a:rPr lang="cs-CZ" sz="1400" dirty="0" err="1"/>
              <a:t>Winefride’s</a:t>
            </a:r>
            <a:r>
              <a:rPr lang="cs-CZ" sz="1400" dirty="0"/>
              <a:t>, </a:t>
            </a:r>
            <a:r>
              <a:rPr lang="cs-CZ" sz="1400" dirty="0" err="1"/>
              <a:t>Ysgol</a:t>
            </a:r>
            <a:r>
              <a:rPr lang="cs-CZ" sz="1400" dirty="0"/>
              <a:t> </a:t>
            </a:r>
            <a:r>
              <a:rPr lang="cs-CZ" sz="1400" dirty="0" err="1"/>
              <a:t>Bodhyfryd</a:t>
            </a:r>
            <a:r>
              <a:rPr lang="cs-CZ" sz="1400" dirty="0"/>
              <a:t>, </a:t>
            </a:r>
            <a:r>
              <a:rPr lang="cs-CZ" sz="1400" dirty="0" err="1"/>
              <a:t>Ysgol</a:t>
            </a:r>
            <a:r>
              <a:rPr lang="cs-CZ" sz="1400" dirty="0"/>
              <a:t> </a:t>
            </a:r>
            <a:r>
              <a:rPr lang="cs-CZ" sz="1400" dirty="0" err="1"/>
              <a:t>Acrefair</a:t>
            </a:r>
            <a:r>
              <a:rPr lang="cs-CZ" sz="1400" dirty="0"/>
              <a:t>, </a:t>
            </a:r>
            <a:r>
              <a:rPr lang="cs-CZ" sz="1400" dirty="0" err="1"/>
              <a:t>Tír</a:t>
            </a:r>
            <a:r>
              <a:rPr lang="cs-CZ" sz="1400" dirty="0"/>
              <a:t> na </a:t>
            </a:r>
            <a:r>
              <a:rPr lang="cs-CZ" sz="1400" dirty="0" err="1"/>
              <a:t>nÓg</a:t>
            </a:r>
            <a:r>
              <a:rPr lang="cs-CZ" sz="1400" dirty="0"/>
              <a:t>, </a:t>
            </a:r>
            <a:r>
              <a:rPr lang="cs-CZ" sz="1400" dirty="0" err="1"/>
              <a:t>Babinogion</a:t>
            </a:r>
            <a:r>
              <a:rPr lang="cs-CZ" sz="1400" dirty="0"/>
              <a:t> </a:t>
            </a:r>
            <a:r>
              <a:rPr lang="cs-CZ" sz="1400" dirty="0" err="1"/>
              <a:t>Day</a:t>
            </a:r>
            <a:r>
              <a:rPr lang="cs-CZ" sz="1400" dirty="0"/>
              <a:t> </a:t>
            </a:r>
            <a:r>
              <a:rPr lang="cs-CZ" sz="1400" dirty="0" err="1"/>
              <a:t>Nursery</a:t>
            </a:r>
            <a:r>
              <a:rPr lang="cs-CZ" sz="1400" dirty="0"/>
              <a:t> – </a:t>
            </a:r>
            <a:r>
              <a:rPr lang="cs-CZ" sz="1400" dirty="0" err="1"/>
              <a:t>Caernarfon</a:t>
            </a:r>
            <a:r>
              <a:rPr lang="cs-CZ" sz="1400" dirty="0"/>
              <a:t>, </a:t>
            </a:r>
            <a:r>
              <a:rPr lang="cs-CZ" sz="1400" dirty="0" err="1"/>
              <a:t>Babinogion</a:t>
            </a:r>
            <a:r>
              <a:rPr lang="cs-CZ" sz="1400" dirty="0"/>
              <a:t> </a:t>
            </a:r>
            <a:r>
              <a:rPr lang="cs-CZ" sz="1400" dirty="0" err="1"/>
              <a:t>Menai</a:t>
            </a:r>
            <a:r>
              <a:rPr lang="cs-CZ" sz="1400" dirty="0"/>
              <a:t>, které českým účastníkům umožnily také náslechy a pozorování pedagogické práce v průběhu běžného dne školy.  Účastníci stáže měli tedy možnost v praxi vidět využití principů programu Dobrý začátek. Během stáže proběhla série přednášek, workshopů a návštěv přímo v předškolních zařízeních. Významným prvkem jsou také následné diskuse a </a:t>
            </a:r>
            <a:r>
              <a:rPr lang="cs-CZ" sz="1400" dirty="0" err="1"/>
              <a:t>fokusní</a:t>
            </a:r>
            <a:r>
              <a:rPr lang="cs-CZ" sz="1400" dirty="0"/>
              <a:t> skupiny českých účastníků pod vedením odborného týmu projektu, které vedou k reflexi vlastní pedagogické práce v kontextu pobytu v odlišném kulturním prostředí a tradicích.</a:t>
            </a:r>
          </a:p>
          <a:p>
            <a:endParaRPr lang="cs-CZ" sz="700" dirty="0"/>
          </a:p>
        </p:txBody>
      </p:sp>
      <p:pic>
        <p:nvPicPr>
          <p:cNvPr id="1847" name="Picture 5">
            <a:extLst>
              <a:ext uri="{FF2B5EF4-FFF2-40B4-BE49-F238E27FC236}">
                <a16:creationId xmlns:a16="http://schemas.microsoft.com/office/drawing/2014/main" id="{6D7AD8B5-574F-4D42-B42C-C2295CCBDC9B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07282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TextShape 1"/>
          <p:cNvSpPr txBox="1"/>
          <p:nvPr/>
        </p:nvSpPr>
        <p:spPr>
          <a:xfrm>
            <a:off x="550440" y="414360"/>
            <a:ext cx="1097100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 dirty="0">
                <a:solidFill>
                  <a:srgbClr val="034EA2"/>
                </a:solidFill>
                <a:latin typeface="Calibri"/>
              </a:rPr>
              <a:t>Dodatkové snímky – Vzdělávac</a:t>
            </a:r>
            <a:r>
              <a:rPr lang="cs-CZ" sz="3600" b="1" spc="-1" dirty="0">
                <a:solidFill>
                  <a:srgbClr val="034EA2"/>
                </a:solidFill>
                <a:latin typeface="Calibri"/>
              </a:rPr>
              <a:t>í program 3 </a:t>
            </a:r>
            <a:endParaRPr lang="cs-CZ" sz="3600" b="0" strike="noStrike" spc="-1" dirty="0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727" name="TextShape 2"/>
          <p:cNvSpPr txBox="1"/>
          <p:nvPr/>
        </p:nvSpPr>
        <p:spPr>
          <a:xfrm>
            <a:off x="279400" y="1638360"/>
            <a:ext cx="11785600" cy="4633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cs-CZ" sz="1400" dirty="0"/>
              <a:t> Podpora interního mentoringu v MŠ a poskytování kolegiální podpory</a:t>
            </a:r>
          </a:p>
          <a:p>
            <a:r>
              <a:rPr lang="cs-CZ" sz="1400" dirty="0"/>
              <a:t>V posledním školním roce projektu (2018/19) jsme se zaměřili na podporu interního mentoringu ve třech zapojených mateřských školách. Cílem je vybudovat kapacity mateřské školy pro další pokračování a rozvíjení inkluzivního přístupu ve škole i po skončení projektových aktivit. Cestou je připravit interní mentory, kteří se zaměří na odborné provázení formou mentoringu a kolegiální podpory  pedagogům a asistentům pedagoga ve své MŠ v oblasti socio-emočního rozvoje předškolních dětí s využitím přístupu metodiky Dobrého začátku.</a:t>
            </a:r>
          </a:p>
          <a:p>
            <a:r>
              <a:rPr lang="cs-CZ" sz="1400" dirty="0"/>
              <a:t>V každé zapojené MŠ byly vybrány interní mentorky na dvou úrovních, které bychom mohli připodobnit systému seniorních a juniorních pozic, tj. v každé MŠ je po jedné zkušenější učitelce, která může začít ihned poskytovat kolegiální podporu, a dále její kolegyně, které pomáhají s přípravou, analýzou potřeb a evaluací dopadu mentoringu v jednotlivých třídách (pracovištích) MŠ a učí se kolegiální podporu postupně poskytovat, podle velikosti MŠ. V období od podzimu 2018 do léta 2019 se Schola Empirica zaměřila na jejich odbornou a metodickou podporu formou individuálních telefonických konzultací a především společných setkání mentorek ze všech tří škol s odborným týmem Scholy Empirica, které se konaly 17.10.2018, 14.11.2018, 27.3.2019 a 4.-5.6.2019.</a:t>
            </a:r>
          </a:p>
          <a:p>
            <a:r>
              <a:rPr lang="cs-CZ" sz="1400" dirty="0"/>
              <a:t>Interní mentorky působily v rámci projektu v období říjen 2018 – červen 2019 a vedení škol počítá s jejich dalším zapojením i po skončení projektu. Jejich mentorská práce byla založena na víceméně týdenní bázi, kdy se pravidelně věnují buď individuálně nebo skupinově jednotlivým prvkům metodiky a inkluzivního přístupu a též aktuálním situacím, které se v mateřské škole odehrávají.</a:t>
            </a:r>
          </a:p>
          <a:p>
            <a:endParaRPr lang="cs-CZ" sz="500" dirty="0"/>
          </a:p>
        </p:txBody>
      </p:sp>
      <p:pic>
        <p:nvPicPr>
          <p:cNvPr id="1847" name="Picture 5">
            <a:extLst>
              <a:ext uri="{FF2B5EF4-FFF2-40B4-BE49-F238E27FC236}">
                <a16:creationId xmlns:a16="http://schemas.microsoft.com/office/drawing/2014/main" id="{6D7AD8B5-574F-4D42-B42C-C2295CCBDC9B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0831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609480" y="281160"/>
            <a:ext cx="8353767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cs-CZ" sz="2800" b="1" strike="noStrike" spc="-1" dirty="0">
                <a:solidFill>
                  <a:srgbClr val="034EA2"/>
                </a:solidFill>
                <a:latin typeface="Calibri"/>
              </a:rPr>
              <a:t>Rámcový obsah:</a:t>
            </a:r>
          </a:p>
          <a:p>
            <a:pPr>
              <a:lnSpc>
                <a:spcPct val="100000"/>
              </a:lnSpc>
            </a:pPr>
            <a:r>
              <a:rPr lang="cs-CZ" sz="2800" b="1" strike="noStrike" spc="-1" dirty="0">
                <a:solidFill>
                  <a:srgbClr val="034EA2"/>
                </a:solidFill>
                <a:latin typeface="Calibri"/>
              </a:rPr>
              <a:t>posilování pedagogických kompetencí  </a:t>
            </a:r>
            <a:endParaRPr lang="cs-CZ" sz="2800" b="0" strike="noStrike" spc="-1" dirty="0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88" name="TextShape 2"/>
          <p:cNvSpPr txBox="1"/>
          <p:nvPr/>
        </p:nvSpPr>
        <p:spPr>
          <a:xfrm>
            <a:off x="609480" y="1638360"/>
            <a:ext cx="10971000" cy="4633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 marL="743040" indent="-742680">
              <a:lnSpc>
                <a:spcPct val="100000"/>
              </a:lnSpc>
              <a:spcBef>
                <a:spcPts val="799"/>
              </a:spcBef>
              <a:buClr>
                <a:srgbClr val="262626"/>
              </a:buClr>
              <a:buFont typeface="Calibri"/>
              <a:buAutoNum type="arabicPeriod"/>
            </a:pPr>
            <a:r>
              <a:rPr lang="cs-CZ" sz="2800" b="0" strike="noStrike" spc="-1" dirty="0">
                <a:solidFill>
                  <a:srgbClr val="262626"/>
                </a:solidFill>
                <a:latin typeface="Calibri"/>
              </a:rPr>
              <a:t>Vzdělávací program Dobrý začátek</a:t>
            </a:r>
          </a:p>
          <a:p>
            <a:pPr marL="1200510" lvl="1" indent="-742950">
              <a:spcBef>
                <a:spcPts val="799"/>
              </a:spcBef>
              <a:buClr>
                <a:srgbClr val="262626"/>
              </a:buClr>
              <a:buFont typeface="+mj-lt"/>
              <a:buAutoNum type="alphaLcParenR"/>
            </a:pPr>
            <a:r>
              <a:rPr lang="cs-CZ" sz="2000" b="0" strike="noStrike" spc="-1" dirty="0">
                <a:solidFill>
                  <a:srgbClr val="262626"/>
                </a:solidFill>
                <a:latin typeface="Calibri"/>
              </a:rPr>
              <a:t>Dvoudenní školení na začátku projektu</a:t>
            </a:r>
          </a:p>
          <a:p>
            <a:pPr marL="1200510" lvl="1" indent="-742950">
              <a:spcBef>
                <a:spcPts val="799"/>
              </a:spcBef>
              <a:buClr>
                <a:srgbClr val="262626"/>
              </a:buClr>
              <a:buFont typeface="+mj-lt"/>
              <a:buAutoNum type="alphaLcParenR"/>
            </a:pPr>
            <a:r>
              <a:rPr lang="cs-CZ" sz="2000" spc="-1" dirty="0">
                <a:solidFill>
                  <a:srgbClr val="262626"/>
                </a:solidFill>
                <a:latin typeface="Calibri"/>
              </a:rPr>
              <a:t>Čtvrtletní konzultace na místě (reflexe videomateriálu)</a:t>
            </a:r>
          </a:p>
          <a:p>
            <a:pPr marL="743310" indent="-742950">
              <a:spcBef>
                <a:spcPts val="799"/>
              </a:spcBef>
              <a:buClr>
                <a:srgbClr val="262626"/>
              </a:buClr>
              <a:buFont typeface="+mj-lt"/>
              <a:buAutoNum type="arabicPeriod"/>
            </a:pPr>
            <a:r>
              <a:rPr lang="cs-CZ" sz="2800" spc="-1" dirty="0">
                <a:solidFill>
                  <a:srgbClr val="262626"/>
                </a:solidFill>
                <a:latin typeface="Calibri"/>
              </a:rPr>
              <a:t>Zahraniční stáž v Centru pro empiricky ověřenou ranou intervenci (CEBEI) na </a:t>
            </a:r>
            <a:r>
              <a:rPr lang="cs-CZ" sz="2800" spc="-1" dirty="0" err="1">
                <a:solidFill>
                  <a:srgbClr val="262626"/>
                </a:solidFill>
                <a:latin typeface="Calibri"/>
              </a:rPr>
              <a:t>Bangor</a:t>
            </a:r>
            <a:r>
              <a:rPr lang="cs-CZ" sz="2800" spc="-1" dirty="0">
                <a:solidFill>
                  <a:srgbClr val="262626"/>
                </a:solidFill>
                <a:latin typeface="Calibri"/>
              </a:rPr>
              <a:t> University v UK, přednášky podle </a:t>
            </a:r>
            <a:r>
              <a:rPr lang="cs-CZ" sz="2800" spc="-1" dirty="0" err="1">
                <a:solidFill>
                  <a:srgbClr val="262626"/>
                </a:solidFill>
                <a:latin typeface="Calibri"/>
              </a:rPr>
              <a:t>Incredible</a:t>
            </a:r>
            <a:r>
              <a:rPr lang="cs-CZ" sz="2800" spc="-1" dirty="0">
                <a:solidFill>
                  <a:srgbClr val="262626"/>
                </a:solidFill>
                <a:latin typeface="Calibri"/>
              </a:rPr>
              <a:t> </a:t>
            </a:r>
            <a:r>
              <a:rPr lang="cs-CZ" sz="2800" spc="-1" dirty="0" err="1">
                <a:solidFill>
                  <a:srgbClr val="262626"/>
                </a:solidFill>
                <a:latin typeface="Calibri"/>
              </a:rPr>
              <a:t>Years</a:t>
            </a:r>
            <a:endParaRPr lang="cs-CZ" sz="2800" spc="-1" dirty="0">
              <a:solidFill>
                <a:srgbClr val="262626"/>
              </a:solidFill>
              <a:latin typeface="Calibri"/>
            </a:endParaRPr>
          </a:p>
          <a:p>
            <a:pPr marL="743310" indent="-742950">
              <a:spcBef>
                <a:spcPts val="799"/>
              </a:spcBef>
              <a:buClr>
                <a:srgbClr val="262626"/>
              </a:buClr>
              <a:buFont typeface="+mj-lt"/>
              <a:buAutoNum type="arabicPeriod"/>
            </a:pPr>
            <a:r>
              <a:rPr lang="cs-CZ" sz="2800" spc="-1" dirty="0">
                <a:solidFill>
                  <a:srgbClr val="262626"/>
                </a:solidFill>
                <a:latin typeface="Calibri"/>
              </a:rPr>
              <a:t>Podpora interního mentoringu v MŠ a kolegiální podpory</a:t>
            </a:r>
          </a:p>
          <a:p>
            <a:pPr marL="743040" indent="-742680">
              <a:lnSpc>
                <a:spcPct val="100000"/>
              </a:lnSpc>
              <a:spcBef>
                <a:spcPts val="799"/>
              </a:spcBef>
              <a:buClr>
                <a:srgbClr val="262626"/>
              </a:buClr>
              <a:buFont typeface="Calibri"/>
              <a:buAutoNum type="arabicPeriod"/>
            </a:pPr>
            <a:r>
              <a:rPr lang="cs-CZ" sz="2800" spc="-1" dirty="0">
                <a:solidFill>
                  <a:srgbClr val="262626"/>
                </a:solidFill>
                <a:latin typeface="Calibri"/>
              </a:rPr>
              <a:t>Psaná metodika (Dobrý začátek)</a:t>
            </a:r>
          </a:p>
          <a:p>
            <a:pPr marL="743040" indent="-742680">
              <a:lnSpc>
                <a:spcPct val="100000"/>
              </a:lnSpc>
              <a:spcBef>
                <a:spcPts val="799"/>
              </a:spcBef>
              <a:buClr>
                <a:srgbClr val="262626"/>
              </a:buClr>
              <a:buFont typeface="Calibri"/>
              <a:buAutoNum type="arabicPeriod"/>
            </a:pPr>
            <a:r>
              <a:rPr lang="cs-CZ" sz="2800" spc="-1" dirty="0">
                <a:solidFill>
                  <a:srgbClr val="262626"/>
                </a:solidFill>
                <a:latin typeface="Calibri"/>
              </a:rPr>
              <a:t>Postupně vytvářený metodický materiál</a:t>
            </a:r>
          </a:p>
          <a:p>
            <a:pPr marL="743040" indent="-742680">
              <a:lnSpc>
                <a:spcPct val="100000"/>
              </a:lnSpc>
              <a:spcBef>
                <a:spcPts val="799"/>
              </a:spcBef>
              <a:buClr>
                <a:srgbClr val="262626"/>
              </a:buClr>
              <a:buFont typeface="Calibri"/>
              <a:buAutoNum type="arabicPeriod"/>
            </a:pPr>
            <a:endParaRPr lang="cs-CZ" sz="2800" b="0" strike="noStrike" spc="-1" dirty="0">
              <a:solidFill>
                <a:srgbClr val="262626"/>
              </a:solidFill>
              <a:latin typeface="Calibri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7BB4EF0A-545C-45A6-8724-F791C1EA3D34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2808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609480" y="281160"/>
            <a:ext cx="1097100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>
                <a:solidFill>
                  <a:srgbClr val="034EA2"/>
                </a:solidFill>
                <a:latin typeface="Calibri"/>
              </a:rPr>
              <a:t>Materiál intervence</a:t>
            </a:r>
            <a:endParaRPr lang="cs-CZ" sz="3600" b="0" strike="noStrike" spc="-1" dirty="0">
              <a:solidFill>
                <a:srgbClr val="262626"/>
              </a:solidFill>
              <a:latin typeface="Calibri"/>
            </a:endParaRP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D8FD1EFF-D78B-48BA-8102-C0C73F2C88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79" y="1967023"/>
            <a:ext cx="2989227" cy="3710764"/>
          </a:xfrm>
          <a:prstGeom prst="rect">
            <a:avLst/>
          </a:prstGeom>
        </p:spPr>
      </p:pic>
      <p:pic>
        <p:nvPicPr>
          <p:cNvPr id="4" name="Obrázek 3" descr="Obsah obrázku interiér, stůl, vsedě, dřevěné&#10;&#10;Popis byl vytvořen automaticky">
            <a:extLst>
              <a:ext uri="{FF2B5EF4-FFF2-40B4-BE49-F238E27FC236}">
                <a16:creationId xmlns:a16="http://schemas.microsoft.com/office/drawing/2014/main" id="{E248901D-2D11-49DF-9E9F-F8F2DB5F77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394" y="1967023"/>
            <a:ext cx="3712890" cy="3714375"/>
          </a:xfrm>
          <a:prstGeom prst="rect">
            <a:avLst/>
          </a:prstGeom>
        </p:spPr>
      </p:pic>
      <p:pic>
        <p:nvPicPr>
          <p:cNvPr id="6" name="Obrázek 5" descr="Obsah obrázku interiér, osoba, kniha, police&#10;&#10;Popis byl vytvořen automaticky">
            <a:extLst>
              <a:ext uri="{FF2B5EF4-FFF2-40B4-BE49-F238E27FC236}">
                <a16:creationId xmlns:a16="http://schemas.microsoft.com/office/drawing/2014/main" id="{A84EC9F3-0D43-4F66-BC04-334AB39150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174" y="1967023"/>
            <a:ext cx="2473842" cy="3710764"/>
          </a:xfrm>
          <a:prstGeom prst="rect">
            <a:avLst/>
          </a:prstGeom>
        </p:spPr>
      </p:pic>
      <p:pic>
        <p:nvPicPr>
          <p:cNvPr id="8" name="Obrázek 7" descr="Obsah obrázku osoba, interiér, kniha, police&#10;&#10;Popis byl vytvořen automaticky">
            <a:extLst>
              <a:ext uri="{FF2B5EF4-FFF2-40B4-BE49-F238E27FC236}">
                <a16:creationId xmlns:a16="http://schemas.microsoft.com/office/drawing/2014/main" id="{0E7725BE-E2D6-4F7A-AD64-07E5572CBC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814" y="1967023"/>
            <a:ext cx="2473183" cy="3710764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C38D6AC1-FE58-45B6-AB36-3EE7FB7FDA9A}"/>
              </a:ext>
            </a:extLst>
          </p:cNvPr>
          <p:cNvPicPr/>
          <p:nvPr/>
        </p:nvPicPr>
        <p:blipFill>
          <a:blip r:embed="rId7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1694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609480" y="281160"/>
            <a:ext cx="1097100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>
                <a:solidFill>
                  <a:srgbClr val="034EA2"/>
                </a:solidFill>
                <a:latin typeface="Calibri"/>
              </a:rPr>
              <a:t>Tým</a:t>
            </a:r>
            <a:endParaRPr lang="cs-CZ" sz="3600" b="0" strike="noStrike" spc="-1" dirty="0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90" name="TextShape 2"/>
          <p:cNvSpPr txBox="1"/>
          <p:nvPr/>
        </p:nvSpPr>
        <p:spPr>
          <a:xfrm>
            <a:off x="609480" y="1638360"/>
            <a:ext cx="10971000" cy="4633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cs-CZ" sz="2800" spc="-1" dirty="0">
                <a:solidFill>
                  <a:srgbClr val="262626"/>
                </a:solidFill>
                <a:latin typeface="Calibri"/>
              </a:rPr>
              <a:t>Expertní tým Schola Empirica (lektorky, evaluátoři, podpůrný tým)</a:t>
            </a:r>
          </a:p>
          <a:p>
            <a:endParaRPr lang="cs-CZ" sz="2800" spc="-1" dirty="0">
              <a:solidFill>
                <a:srgbClr val="262626"/>
              </a:solidFill>
              <a:latin typeface="Calibri"/>
            </a:endParaRPr>
          </a:p>
          <a:p>
            <a:endParaRPr lang="cs-CZ" sz="2800" spc="-1" dirty="0">
              <a:solidFill>
                <a:srgbClr val="262626"/>
              </a:solidFill>
              <a:latin typeface="Calibri"/>
            </a:endParaRPr>
          </a:p>
          <a:p>
            <a:endParaRPr lang="cs-CZ" sz="2800" spc="-1" dirty="0">
              <a:solidFill>
                <a:srgbClr val="262626"/>
              </a:solidFill>
              <a:latin typeface="Calibri"/>
            </a:endParaRPr>
          </a:p>
          <a:p>
            <a:r>
              <a:rPr lang="cs-CZ" sz="2800" spc="-1" dirty="0">
                <a:solidFill>
                  <a:srgbClr val="262626"/>
                </a:solidFill>
                <a:latin typeface="Calibri"/>
              </a:rPr>
              <a:t>Tři mateřské školy:</a:t>
            </a:r>
          </a:p>
          <a:p>
            <a:pPr lvl="1"/>
            <a:r>
              <a:rPr lang="cs-CZ" sz="2000" spc="-1" dirty="0">
                <a:solidFill>
                  <a:srgbClr val="262626"/>
                </a:solidFill>
                <a:latin typeface="Calibri"/>
              </a:rPr>
              <a:t>MŠ Sluníčko Roudnice n. L.</a:t>
            </a:r>
          </a:p>
          <a:p>
            <a:pPr lvl="1"/>
            <a:r>
              <a:rPr lang="cs-CZ" sz="2000" spc="-1" dirty="0">
                <a:solidFill>
                  <a:srgbClr val="262626"/>
                </a:solidFill>
                <a:latin typeface="Calibri"/>
              </a:rPr>
              <a:t>MŠ Písnička Krupka</a:t>
            </a:r>
          </a:p>
          <a:p>
            <a:pPr lvl="1"/>
            <a:r>
              <a:rPr lang="cs-CZ" sz="2000" spc="-1" dirty="0">
                <a:solidFill>
                  <a:srgbClr val="262626"/>
                </a:solidFill>
                <a:latin typeface="Calibri"/>
              </a:rPr>
              <a:t>MŠ Štětí</a:t>
            </a:r>
            <a:endParaRPr lang="cs-CZ" sz="2800" spc="-1" dirty="0">
              <a:solidFill>
                <a:srgbClr val="262626"/>
              </a:solidFill>
              <a:latin typeface="Calibri"/>
            </a:endParaRPr>
          </a:p>
          <a:p>
            <a:r>
              <a:rPr lang="cs-CZ" sz="2800" spc="-1" dirty="0">
                <a:solidFill>
                  <a:srgbClr val="262626"/>
                </a:solidFill>
                <a:latin typeface="Calibri"/>
              </a:rPr>
              <a:t>Dvě organizace poskytující sociální služby:</a:t>
            </a:r>
          </a:p>
          <a:p>
            <a:pPr lvl="1"/>
            <a:r>
              <a:rPr lang="cs-CZ" sz="2000" spc="-1" dirty="0">
                <a:solidFill>
                  <a:srgbClr val="262626"/>
                </a:solidFill>
                <a:latin typeface="Calibri"/>
              </a:rPr>
              <a:t>Romano </a:t>
            </a:r>
            <a:r>
              <a:rPr lang="cs-CZ" sz="2000" spc="-1" dirty="0" err="1">
                <a:solidFill>
                  <a:srgbClr val="262626"/>
                </a:solidFill>
                <a:latin typeface="Calibri"/>
              </a:rPr>
              <a:t>Jasnica</a:t>
            </a:r>
            <a:endParaRPr lang="cs-CZ" sz="2000" spc="-1" dirty="0">
              <a:solidFill>
                <a:srgbClr val="262626"/>
              </a:solidFill>
              <a:latin typeface="Calibri"/>
            </a:endParaRPr>
          </a:p>
          <a:p>
            <a:pPr lvl="1"/>
            <a:r>
              <a:rPr lang="cs-CZ" sz="2000" spc="-1" dirty="0">
                <a:solidFill>
                  <a:srgbClr val="262626"/>
                </a:solidFill>
                <a:latin typeface="Calibri"/>
              </a:rPr>
              <a:t>Charita Roudnice n. Labem</a:t>
            </a:r>
          </a:p>
          <a:p>
            <a:endParaRPr lang="cs-CZ" sz="3600" b="0" strike="noStrike" spc="-1" dirty="0">
              <a:solidFill>
                <a:srgbClr val="262626"/>
              </a:solidFill>
              <a:latin typeface="Calibri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8397A524-AFFA-4A56-81D1-24F330993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205" y="2318843"/>
            <a:ext cx="1553773" cy="155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33A1BF12-20D4-4AFD-B145-160F5A562C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401" y="2318842"/>
            <a:ext cx="1553773" cy="155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07FA4415-3258-409E-B768-D55EA3BD0074}"/>
              </a:ext>
            </a:extLst>
          </p:cNvPr>
          <p:cNvSpPr txBox="1"/>
          <p:nvPr/>
        </p:nvSpPr>
        <p:spPr>
          <a:xfrm>
            <a:off x="6337005" y="3997842"/>
            <a:ext cx="1418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Egle Havrdová</a:t>
            </a:r>
            <a:endParaRPr lang="en-GB" dirty="0"/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794DE860-33CB-4799-B584-31B7A2149B5C}"/>
              </a:ext>
            </a:extLst>
          </p:cNvPr>
          <p:cNvSpPr txBox="1"/>
          <p:nvPr/>
        </p:nvSpPr>
        <p:spPr>
          <a:xfrm>
            <a:off x="8325455" y="3997841"/>
            <a:ext cx="1647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Kateřina</a:t>
            </a:r>
          </a:p>
          <a:p>
            <a:r>
              <a:rPr lang="cs-CZ" dirty="0"/>
              <a:t>Vyhnánková</a:t>
            </a:r>
            <a:endParaRPr lang="en-GB" dirty="0"/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C3BB025C-743A-4C8D-ACE1-AD49820EDBF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Shape 1"/>
          <p:cNvSpPr txBox="1"/>
          <p:nvPr/>
        </p:nvSpPr>
        <p:spPr>
          <a:xfrm>
            <a:off x="609480" y="281160"/>
            <a:ext cx="1097100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>
                <a:solidFill>
                  <a:srgbClr val="034EA2"/>
                </a:solidFill>
                <a:latin typeface="Calibri"/>
              </a:rPr>
              <a:t>Měření: Mezinárodní nástroj SDQ</a:t>
            </a:r>
            <a:endParaRPr lang="cs-CZ" sz="3600" b="0" strike="noStrike" spc="-1">
              <a:solidFill>
                <a:srgbClr val="262626"/>
              </a:solidFill>
              <a:latin typeface="Calibri"/>
            </a:endParaRPr>
          </a:p>
        </p:txBody>
      </p:sp>
      <p:pic>
        <p:nvPicPr>
          <p:cNvPr id="94" name="Obrázek 3"/>
          <p:cNvPicPr/>
          <p:nvPr/>
        </p:nvPicPr>
        <p:blipFill>
          <a:blip r:embed="rId2"/>
          <a:stretch/>
        </p:blipFill>
        <p:spPr>
          <a:xfrm>
            <a:off x="908791" y="1486156"/>
            <a:ext cx="3312000" cy="4788720"/>
          </a:xfrm>
          <a:prstGeom prst="rect">
            <a:avLst/>
          </a:prstGeom>
          <a:ln>
            <a:noFill/>
          </a:ln>
        </p:spPr>
      </p:pic>
      <p:sp>
        <p:nvSpPr>
          <p:cNvPr id="4" name="TextShape 2">
            <a:extLst>
              <a:ext uri="{FF2B5EF4-FFF2-40B4-BE49-F238E27FC236}">
                <a16:creationId xmlns:a16="http://schemas.microsoft.com/office/drawing/2014/main" id="{1DBA6E6F-428A-44F2-B466-3C4312E2A8B9}"/>
              </a:ext>
            </a:extLst>
          </p:cNvPr>
          <p:cNvSpPr txBox="1"/>
          <p:nvPr/>
        </p:nvSpPr>
        <p:spPr>
          <a:xfrm>
            <a:off x="5295014" y="3211032"/>
            <a:ext cx="6285691" cy="2700669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cs-CZ" sz="4300" b="0" strike="noStrike" spc="-1" dirty="0">
                <a:solidFill>
                  <a:srgbClr val="262626"/>
                </a:solidFill>
                <a:latin typeface="Calibri"/>
              </a:rPr>
              <a:t>4699 publikací ze 100 zemí</a:t>
            </a:r>
          </a:p>
          <a:p>
            <a:r>
              <a:rPr lang="cs-CZ" sz="2000" spc="-1" dirty="0">
                <a:solidFill>
                  <a:srgbClr val="262626"/>
                </a:solidFill>
                <a:latin typeface="Calibri"/>
              </a:rPr>
              <a:t>(</a:t>
            </a:r>
            <a:r>
              <a:rPr lang="en-GB" sz="2000" dirty="0">
                <a:hlinkClick r:id="rId3"/>
              </a:rPr>
              <a:t>https://www.sdqinfo.com/py/sdqinfo/f0.py</a:t>
            </a:r>
            <a:r>
              <a:rPr lang="cs-CZ" sz="2000" dirty="0"/>
              <a:t>)</a:t>
            </a:r>
            <a:endParaRPr lang="cs-CZ" sz="2000" b="0" strike="noStrike" spc="-1" dirty="0">
              <a:solidFill>
                <a:srgbClr val="262626"/>
              </a:solidFill>
              <a:latin typeface="Calibri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B6C6897E-621B-4D0F-8A74-4B6F10ED59F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609480" y="281160"/>
            <a:ext cx="1097100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>
                <a:solidFill>
                  <a:srgbClr val="034EA2"/>
                </a:solidFill>
                <a:latin typeface="Calibri"/>
              </a:rPr>
              <a:t>Dimenze měřené dotazníkem SDQ</a:t>
            </a:r>
            <a:endParaRPr lang="cs-CZ" sz="36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96" name="TextShape 2"/>
          <p:cNvSpPr txBox="1"/>
          <p:nvPr/>
        </p:nvSpPr>
        <p:spPr>
          <a:xfrm>
            <a:off x="2710800" y="1710720"/>
            <a:ext cx="7862760" cy="43509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 marL="514440" indent="-514080">
              <a:lnSpc>
                <a:spcPct val="100000"/>
              </a:lnSpc>
              <a:spcBef>
                <a:spcPts val="799"/>
              </a:spcBef>
              <a:buClr>
                <a:srgbClr val="FF0000"/>
              </a:buClr>
              <a:buFont typeface="Calibri"/>
              <a:buAutoNum type="arabicPeriod"/>
            </a:pPr>
            <a:r>
              <a:rPr lang="cs-CZ" sz="4000" b="0" strike="noStrike" spc="-1">
                <a:solidFill>
                  <a:srgbClr val="FF0000"/>
                </a:solidFill>
                <a:latin typeface="Calibri"/>
              </a:rPr>
              <a:t>Emocionální symptomy</a:t>
            </a:r>
            <a:endParaRPr lang="cs-CZ" sz="4000" b="0" strike="noStrike" spc="-1">
              <a:solidFill>
                <a:srgbClr val="262626"/>
              </a:solidFill>
              <a:latin typeface="Calibri"/>
            </a:endParaRPr>
          </a:p>
          <a:p>
            <a:pPr marL="514440" indent="-514080">
              <a:lnSpc>
                <a:spcPct val="100000"/>
              </a:lnSpc>
              <a:spcBef>
                <a:spcPts val="799"/>
              </a:spcBef>
              <a:buClr>
                <a:srgbClr val="FF0000"/>
              </a:buClr>
              <a:buFont typeface="Calibri"/>
              <a:buAutoNum type="arabicPeriod"/>
            </a:pPr>
            <a:r>
              <a:rPr lang="cs-CZ" sz="4000" b="0" strike="noStrike" spc="-1">
                <a:solidFill>
                  <a:srgbClr val="FF0000"/>
                </a:solidFill>
                <a:latin typeface="Calibri"/>
              </a:rPr>
              <a:t>Problémové vztahy s vrstevníky</a:t>
            </a:r>
            <a:endParaRPr lang="cs-CZ" sz="4000" b="0" strike="noStrike" spc="-1">
              <a:solidFill>
                <a:srgbClr val="262626"/>
              </a:solidFill>
              <a:latin typeface="Calibri"/>
            </a:endParaRPr>
          </a:p>
          <a:p>
            <a:pPr marL="514440" indent="-514080">
              <a:lnSpc>
                <a:spcPct val="100000"/>
              </a:lnSpc>
              <a:spcBef>
                <a:spcPts val="799"/>
              </a:spcBef>
              <a:buClr>
                <a:srgbClr val="FF0000"/>
              </a:buClr>
              <a:buFont typeface="Calibri"/>
              <a:buAutoNum type="arabicPeriod"/>
            </a:pPr>
            <a:r>
              <a:rPr lang="cs-CZ" sz="4000" b="0" strike="noStrike" spc="-1">
                <a:solidFill>
                  <a:srgbClr val="FF0000"/>
                </a:solidFill>
                <a:latin typeface="Calibri"/>
              </a:rPr>
              <a:t>Problémové chování</a:t>
            </a:r>
            <a:endParaRPr lang="cs-CZ" sz="4000" b="0" strike="noStrike" spc="-1">
              <a:solidFill>
                <a:srgbClr val="262626"/>
              </a:solidFill>
              <a:latin typeface="Calibri"/>
            </a:endParaRPr>
          </a:p>
          <a:p>
            <a:pPr marL="514440" indent="-514080">
              <a:lnSpc>
                <a:spcPct val="100000"/>
              </a:lnSpc>
              <a:spcBef>
                <a:spcPts val="799"/>
              </a:spcBef>
              <a:buClr>
                <a:srgbClr val="FF0000"/>
              </a:buClr>
              <a:buFont typeface="Calibri"/>
              <a:buAutoNum type="arabicPeriod"/>
            </a:pPr>
            <a:r>
              <a:rPr lang="cs-CZ" sz="4000" b="0" strike="noStrike" spc="-1">
                <a:solidFill>
                  <a:srgbClr val="FF0000"/>
                </a:solidFill>
                <a:latin typeface="Calibri"/>
              </a:rPr>
              <a:t>Hyperaktivita/nepozornost</a:t>
            </a:r>
            <a:endParaRPr lang="cs-CZ" sz="4000" b="0" strike="noStrike" spc="-1">
              <a:solidFill>
                <a:srgbClr val="262626"/>
              </a:solidFill>
              <a:latin typeface="Calibri"/>
            </a:endParaRPr>
          </a:p>
          <a:p>
            <a:pPr marL="514440" indent="-514080">
              <a:lnSpc>
                <a:spcPct val="100000"/>
              </a:lnSpc>
              <a:spcBef>
                <a:spcPts val="799"/>
              </a:spcBef>
              <a:buClr>
                <a:srgbClr val="00B050"/>
              </a:buClr>
              <a:buFont typeface="Calibri"/>
              <a:buAutoNum type="arabicPeriod"/>
            </a:pPr>
            <a:r>
              <a:rPr lang="cs-CZ" sz="4000" b="0" strike="noStrike" spc="-1">
                <a:solidFill>
                  <a:srgbClr val="00B050"/>
                </a:solidFill>
                <a:latin typeface="Calibri"/>
              </a:rPr>
              <a:t>Pro-sociální chování</a:t>
            </a:r>
            <a:endParaRPr lang="cs-CZ" sz="40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97" name="CustomShape 3"/>
          <p:cNvSpPr/>
          <p:nvPr/>
        </p:nvSpPr>
        <p:spPr>
          <a:xfrm rot="10800000">
            <a:off x="2138760" y="2102400"/>
            <a:ext cx="572040" cy="692640"/>
          </a:xfrm>
          <a:prstGeom prst="rightBrace">
            <a:avLst>
              <a:gd name="adj1" fmla="val 8333"/>
              <a:gd name="adj2" fmla="val 50000"/>
            </a:avLst>
          </a:prstGeom>
          <a:noFill/>
          <a:ln w="31680">
            <a:solidFill>
              <a:srgbClr val="FF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8" name="CustomShape 4"/>
          <p:cNvSpPr/>
          <p:nvPr/>
        </p:nvSpPr>
        <p:spPr>
          <a:xfrm rot="10800000">
            <a:off x="2138760" y="3533760"/>
            <a:ext cx="572040" cy="692640"/>
          </a:xfrm>
          <a:prstGeom prst="rightBrace">
            <a:avLst>
              <a:gd name="adj1" fmla="val 8333"/>
              <a:gd name="adj2" fmla="val 50000"/>
            </a:avLst>
          </a:prstGeom>
          <a:noFill/>
          <a:ln w="31680">
            <a:solidFill>
              <a:srgbClr val="FF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9" name="CustomShape 5"/>
          <p:cNvSpPr/>
          <p:nvPr/>
        </p:nvSpPr>
        <p:spPr>
          <a:xfrm>
            <a:off x="334440" y="3461400"/>
            <a:ext cx="198612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2400" b="0" strike="noStrike" spc="-1">
                <a:solidFill>
                  <a:srgbClr val="FF0000"/>
                </a:solidFill>
                <a:latin typeface="Calibri"/>
              </a:rPr>
              <a:t>Externalizace problémů</a:t>
            </a:r>
            <a:endParaRPr lang="en-GB" sz="2400" b="0" strike="noStrike" spc="-1">
              <a:latin typeface="Arial"/>
            </a:endParaRPr>
          </a:p>
        </p:txBody>
      </p:sp>
      <p:sp>
        <p:nvSpPr>
          <p:cNvPr id="100" name="CustomShape 6"/>
          <p:cNvSpPr/>
          <p:nvPr/>
        </p:nvSpPr>
        <p:spPr>
          <a:xfrm>
            <a:off x="334440" y="2032920"/>
            <a:ext cx="198612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2400" b="0" strike="noStrike" spc="-1">
                <a:solidFill>
                  <a:srgbClr val="FF0000"/>
                </a:solidFill>
                <a:latin typeface="Calibri"/>
              </a:rPr>
              <a:t>Internalizace problémů</a:t>
            </a:r>
            <a:endParaRPr lang="en-GB" sz="2400" b="0" strike="noStrike" spc="-1">
              <a:latin typeface="Arial"/>
            </a:endParaRPr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E7E4135B-88B9-4E77-BE83-2AB43E84D831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609480" y="281160"/>
            <a:ext cx="1097100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>
                <a:solidFill>
                  <a:srgbClr val="034EA2"/>
                </a:solidFill>
                <a:latin typeface="Calibri"/>
              </a:rPr>
              <a:t>Popis vzorku</a:t>
            </a:r>
            <a:endParaRPr lang="cs-CZ" sz="3600" b="0" strike="noStrike" spc="-1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102" name="TextShape 2"/>
          <p:cNvSpPr txBox="1"/>
          <p:nvPr/>
        </p:nvSpPr>
        <p:spPr>
          <a:xfrm>
            <a:off x="609480" y="1681714"/>
            <a:ext cx="10971000" cy="4633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endParaRPr lang="cs-CZ" sz="4300" b="0" strike="noStrike" spc="-1" dirty="0">
              <a:solidFill>
                <a:srgbClr val="262626"/>
              </a:solidFill>
              <a:latin typeface="Calibri"/>
            </a:endParaRPr>
          </a:p>
        </p:txBody>
      </p:sp>
      <p:graphicFrame>
        <p:nvGraphicFramePr>
          <p:cNvPr id="5" name="Zástupný obsah 5">
            <a:extLst>
              <a:ext uri="{FF2B5EF4-FFF2-40B4-BE49-F238E27FC236}">
                <a16:creationId xmlns:a16="http://schemas.microsoft.com/office/drawing/2014/main" id="{92E6D9B0-54B6-4D25-BC83-0ED0589BCA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4048850"/>
              </p:ext>
            </p:extLst>
          </p:nvPr>
        </p:nvGraphicFramePr>
        <p:xfrm>
          <a:off x="285767" y="1539659"/>
          <a:ext cx="2766237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683">
                  <a:extLst>
                    <a:ext uri="{9D8B030D-6E8A-4147-A177-3AD203B41FA5}">
                      <a16:colId xmlns:a16="http://schemas.microsoft.com/office/drawing/2014/main" val="958475881"/>
                    </a:ext>
                  </a:extLst>
                </a:gridCol>
                <a:gridCol w="2009554">
                  <a:extLst>
                    <a:ext uri="{9D8B030D-6E8A-4147-A177-3AD203B41FA5}">
                      <a16:colId xmlns:a16="http://schemas.microsoft.com/office/drawing/2014/main" val="34794463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Vlna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Sb</a:t>
                      </a:r>
                      <a:r>
                        <a:rPr lang="cs-CZ" dirty="0" err="1"/>
                        <a:t>ěr</a:t>
                      </a:r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237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Leden 2017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4365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Červen 2017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6687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Říjen 2017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3340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Červen 2018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8765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Listopad 2018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5497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Červen 2019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591796"/>
                  </a:ext>
                </a:extLst>
              </a:tr>
            </a:tbl>
          </a:graphicData>
        </a:graphic>
      </p:graphicFrame>
      <p:graphicFrame>
        <p:nvGraphicFramePr>
          <p:cNvPr id="3" name="Tabulka 3">
            <a:extLst>
              <a:ext uri="{FF2B5EF4-FFF2-40B4-BE49-F238E27FC236}">
                <a16:creationId xmlns:a16="http://schemas.microsoft.com/office/drawing/2014/main" id="{6F202FBC-716B-42E6-8527-1ACDA7327C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092281"/>
              </p:ext>
            </p:extLst>
          </p:nvPr>
        </p:nvGraphicFramePr>
        <p:xfrm>
          <a:off x="3290201" y="1539659"/>
          <a:ext cx="8574426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918">
                  <a:extLst>
                    <a:ext uri="{9D8B030D-6E8A-4147-A177-3AD203B41FA5}">
                      <a16:colId xmlns:a16="http://schemas.microsoft.com/office/drawing/2014/main" val="469595782"/>
                    </a:ext>
                  </a:extLst>
                </a:gridCol>
                <a:gridCol w="1224918">
                  <a:extLst>
                    <a:ext uri="{9D8B030D-6E8A-4147-A177-3AD203B41FA5}">
                      <a16:colId xmlns:a16="http://schemas.microsoft.com/office/drawing/2014/main" val="178188242"/>
                    </a:ext>
                  </a:extLst>
                </a:gridCol>
                <a:gridCol w="1224918">
                  <a:extLst>
                    <a:ext uri="{9D8B030D-6E8A-4147-A177-3AD203B41FA5}">
                      <a16:colId xmlns:a16="http://schemas.microsoft.com/office/drawing/2014/main" val="4112959167"/>
                    </a:ext>
                  </a:extLst>
                </a:gridCol>
                <a:gridCol w="1224918">
                  <a:extLst>
                    <a:ext uri="{9D8B030D-6E8A-4147-A177-3AD203B41FA5}">
                      <a16:colId xmlns:a16="http://schemas.microsoft.com/office/drawing/2014/main" val="150241895"/>
                    </a:ext>
                  </a:extLst>
                </a:gridCol>
                <a:gridCol w="1224918">
                  <a:extLst>
                    <a:ext uri="{9D8B030D-6E8A-4147-A177-3AD203B41FA5}">
                      <a16:colId xmlns:a16="http://schemas.microsoft.com/office/drawing/2014/main" val="3740465334"/>
                    </a:ext>
                  </a:extLst>
                </a:gridCol>
                <a:gridCol w="1224918">
                  <a:extLst>
                    <a:ext uri="{9D8B030D-6E8A-4147-A177-3AD203B41FA5}">
                      <a16:colId xmlns:a16="http://schemas.microsoft.com/office/drawing/2014/main" val="4278741695"/>
                    </a:ext>
                  </a:extLst>
                </a:gridCol>
                <a:gridCol w="1224918">
                  <a:extLst>
                    <a:ext uri="{9D8B030D-6E8A-4147-A177-3AD203B41FA5}">
                      <a16:colId xmlns:a16="http://schemas.microsoft.com/office/drawing/2014/main" val="14247749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V1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V2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V3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V4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V5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V6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3578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400" dirty="0"/>
                        <a:t>ŠTĚTÍ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274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291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296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292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300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305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64786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400" dirty="0"/>
                        <a:t>ROUDNICE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146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148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143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148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152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149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96300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400" dirty="0"/>
                        <a:t>KRUPKA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65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63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24915296"/>
                  </a:ext>
                </a:extLst>
              </a:tr>
            </a:tbl>
          </a:graphicData>
        </a:graphic>
      </p:graphicFrame>
      <p:graphicFrame>
        <p:nvGraphicFramePr>
          <p:cNvPr id="10" name="Tabulka 3">
            <a:extLst>
              <a:ext uri="{FF2B5EF4-FFF2-40B4-BE49-F238E27FC236}">
                <a16:creationId xmlns:a16="http://schemas.microsoft.com/office/drawing/2014/main" id="{EB52306A-A84E-4657-8F56-3FD9D8AAF9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776565"/>
              </p:ext>
            </p:extLst>
          </p:nvPr>
        </p:nvGraphicFramePr>
        <p:xfrm>
          <a:off x="3290201" y="3185786"/>
          <a:ext cx="8574426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918">
                  <a:extLst>
                    <a:ext uri="{9D8B030D-6E8A-4147-A177-3AD203B41FA5}">
                      <a16:colId xmlns:a16="http://schemas.microsoft.com/office/drawing/2014/main" val="469595782"/>
                    </a:ext>
                  </a:extLst>
                </a:gridCol>
                <a:gridCol w="1224918">
                  <a:extLst>
                    <a:ext uri="{9D8B030D-6E8A-4147-A177-3AD203B41FA5}">
                      <a16:colId xmlns:a16="http://schemas.microsoft.com/office/drawing/2014/main" val="178188242"/>
                    </a:ext>
                  </a:extLst>
                </a:gridCol>
                <a:gridCol w="1224918">
                  <a:extLst>
                    <a:ext uri="{9D8B030D-6E8A-4147-A177-3AD203B41FA5}">
                      <a16:colId xmlns:a16="http://schemas.microsoft.com/office/drawing/2014/main" val="4112959167"/>
                    </a:ext>
                  </a:extLst>
                </a:gridCol>
                <a:gridCol w="1224918">
                  <a:extLst>
                    <a:ext uri="{9D8B030D-6E8A-4147-A177-3AD203B41FA5}">
                      <a16:colId xmlns:a16="http://schemas.microsoft.com/office/drawing/2014/main" val="150241895"/>
                    </a:ext>
                  </a:extLst>
                </a:gridCol>
                <a:gridCol w="1224918">
                  <a:extLst>
                    <a:ext uri="{9D8B030D-6E8A-4147-A177-3AD203B41FA5}">
                      <a16:colId xmlns:a16="http://schemas.microsoft.com/office/drawing/2014/main" val="3740465334"/>
                    </a:ext>
                  </a:extLst>
                </a:gridCol>
                <a:gridCol w="1224918">
                  <a:extLst>
                    <a:ext uri="{9D8B030D-6E8A-4147-A177-3AD203B41FA5}">
                      <a16:colId xmlns:a16="http://schemas.microsoft.com/office/drawing/2014/main" val="4278741695"/>
                    </a:ext>
                  </a:extLst>
                </a:gridCol>
                <a:gridCol w="1224918">
                  <a:extLst>
                    <a:ext uri="{9D8B030D-6E8A-4147-A177-3AD203B41FA5}">
                      <a16:colId xmlns:a16="http://schemas.microsoft.com/office/drawing/2014/main" val="14247749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M1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M2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M3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M4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M5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M6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3578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400" dirty="0"/>
                        <a:t>ŠTĚTÍ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540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521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274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260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83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64786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400" dirty="0"/>
                        <a:t>ROUDNICE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270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256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135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131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48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96300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400" dirty="0"/>
                        <a:t>KRUPKA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115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24915296"/>
                  </a:ext>
                </a:extLst>
              </a:tr>
            </a:tbl>
          </a:graphicData>
        </a:graphic>
      </p:graphicFrame>
      <p:pic>
        <p:nvPicPr>
          <p:cNvPr id="7" name="Picture 5">
            <a:extLst>
              <a:ext uri="{FF2B5EF4-FFF2-40B4-BE49-F238E27FC236}">
                <a16:creationId xmlns:a16="http://schemas.microsoft.com/office/drawing/2014/main" id="{31D4B8CC-9F8C-46F7-9F62-C6343ABC16D4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609480" y="281160"/>
            <a:ext cx="10971000" cy="92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 dirty="0">
                <a:solidFill>
                  <a:srgbClr val="034EA2"/>
                </a:solidFill>
                <a:latin typeface="Calibri"/>
              </a:rPr>
              <a:t>Pro sociální chování – individuální dráhy</a:t>
            </a:r>
            <a:endParaRPr lang="cs-CZ" sz="3600" b="0" strike="noStrike" spc="-1" dirty="0">
              <a:solidFill>
                <a:srgbClr val="262626"/>
              </a:solidFill>
              <a:latin typeface="Calibri"/>
            </a:endParaRPr>
          </a:p>
        </p:txBody>
      </p:sp>
      <p:grpSp>
        <p:nvGrpSpPr>
          <p:cNvPr id="213" name="plot2">
            <a:extLst>
              <a:ext uri="{FF2B5EF4-FFF2-40B4-BE49-F238E27FC236}">
                <a16:creationId xmlns:a16="http://schemas.microsoft.com/office/drawing/2014/main" id="{1302A7BA-DBDB-45E2-B704-4054F8392D62}"/>
              </a:ext>
            </a:extLst>
          </p:cNvPr>
          <p:cNvGrpSpPr/>
          <p:nvPr/>
        </p:nvGrpSpPr>
        <p:grpSpPr>
          <a:xfrm>
            <a:off x="2441994" y="1396891"/>
            <a:ext cx="7305972" cy="4716830"/>
            <a:chOff x="0" y="0"/>
            <a:chExt cx="5806440" cy="3749040"/>
          </a:xfrm>
        </p:grpSpPr>
        <p:sp>
          <p:nvSpPr>
            <p:cNvPr id="214" name="rc3">
              <a:extLst>
                <a:ext uri="{FF2B5EF4-FFF2-40B4-BE49-F238E27FC236}">
                  <a16:creationId xmlns:a16="http://schemas.microsoft.com/office/drawing/2014/main" id="{9600BF6B-08E7-4374-B308-22B51E4FC75B}"/>
                </a:ext>
              </a:extLst>
            </p:cNvPr>
            <p:cNvSpPr/>
            <p:nvPr/>
          </p:nvSpPr>
          <p:spPr>
            <a:xfrm>
              <a:off x="0" y="0"/>
              <a:ext cx="5806440" cy="374904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15" name="rc4">
              <a:extLst>
                <a:ext uri="{FF2B5EF4-FFF2-40B4-BE49-F238E27FC236}">
                  <a16:creationId xmlns:a16="http://schemas.microsoft.com/office/drawing/2014/main" id="{418D02E5-1657-4F87-AE53-52D896A1ECD6}"/>
                </a:ext>
              </a:extLst>
            </p:cNvPr>
            <p:cNvSpPr/>
            <p:nvPr/>
          </p:nvSpPr>
          <p:spPr>
            <a:xfrm>
              <a:off x="0" y="0"/>
              <a:ext cx="5806439" cy="374904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16" name="rc5">
              <a:extLst>
                <a:ext uri="{FF2B5EF4-FFF2-40B4-BE49-F238E27FC236}">
                  <a16:creationId xmlns:a16="http://schemas.microsoft.com/office/drawing/2014/main" id="{60B1CA9D-3175-4FE8-AD49-D90E2C790CE2}"/>
                </a:ext>
              </a:extLst>
            </p:cNvPr>
            <p:cNvSpPr/>
            <p:nvPr/>
          </p:nvSpPr>
          <p:spPr>
            <a:xfrm>
              <a:off x="516603" y="291250"/>
              <a:ext cx="5220247" cy="2428117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17" name="pl6">
              <a:extLst>
                <a:ext uri="{FF2B5EF4-FFF2-40B4-BE49-F238E27FC236}">
                  <a16:creationId xmlns:a16="http://schemas.microsoft.com/office/drawing/2014/main" id="{6BCCFDC8-148B-4BD1-8177-59FA30D916AC}"/>
                </a:ext>
              </a:extLst>
            </p:cNvPr>
            <p:cNvSpPr/>
            <p:nvPr/>
          </p:nvSpPr>
          <p:spPr>
            <a:xfrm>
              <a:off x="753887" y="150530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18" name="pl7">
              <a:extLst>
                <a:ext uri="{FF2B5EF4-FFF2-40B4-BE49-F238E27FC236}">
                  <a16:creationId xmlns:a16="http://schemas.microsoft.com/office/drawing/2014/main" id="{0BDBDD14-0255-45D2-B5EB-43D912914B2E}"/>
                </a:ext>
              </a:extLst>
            </p:cNvPr>
            <p:cNvSpPr/>
            <p:nvPr/>
          </p:nvSpPr>
          <p:spPr>
            <a:xfrm>
              <a:off x="753887" y="401619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1324427"/>
                  </a:lnTo>
                  <a:lnTo>
                    <a:pt x="2847407" y="662213"/>
                  </a:lnTo>
                  <a:lnTo>
                    <a:pt x="3796543" y="441475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19" name="pl8">
              <a:extLst>
                <a:ext uri="{FF2B5EF4-FFF2-40B4-BE49-F238E27FC236}">
                  <a16:creationId xmlns:a16="http://schemas.microsoft.com/office/drawing/2014/main" id="{F84FDA0B-9E0B-4609-9634-0F7CCB5E0AEE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882951"/>
                  </a:lnTo>
                  <a:lnTo>
                    <a:pt x="1898271" y="1103689"/>
                  </a:lnTo>
                  <a:lnTo>
                    <a:pt x="2847407" y="1103689"/>
                  </a:lnTo>
                  <a:lnTo>
                    <a:pt x="3796543" y="0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20" name="pl9">
              <a:extLst>
                <a:ext uri="{FF2B5EF4-FFF2-40B4-BE49-F238E27FC236}">
                  <a16:creationId xmlns:a16="http://schemas.microsoft.com/office/drawing/2014/main" id="{DD14CBBD-F202-487E-A633-12D4142440AB}"/>
                </a:ext>
              </a:extLst>
            </p:cNvPr>
            <p:cNvSpPr/>
            <p:nvPr/>
          </p:nvSpPr>
          <p:spPr>
            <a:xfrm>
              <a:off x="753887" y="106383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441475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21" name="pl10">
              <a:extLst>
                <a:ext uri="{FF2B5EF4-FFF2-40B4-BE49-F238E27FC236}">
                  <a16:creationId xmlns:a16="http://schemas.microsoft.com/office/drawing/2014/main" id="{99B8688E-6131-4BFF-86DE-E9F855CB422C}"/>
                </a:ext>
              </a:extLst>
            </p:cNvPr>
            <p:cNvSpPr/>
            <p:nvPr/>
          </p:nvSpPr>
          <p:spPr>
            <a:xfrm>
              <a:off x="753887" y="62235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882951"/>
                  </a:moveTo>
                  <a:lnTo>
                    <a:pt x="949135" y="662213"/>
                  </a:lnTo>
                  <a:lnTo>
                    <a:pt x="1898271" y="441475"/>
                  </a:lnTo>
                  <a:lnTo>
                    <a:pt x="2847407" y="882951"/>
                  </a:lnTo>
                  <a:lnTo>
                    <a:pt x="3796543" y="441475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22" name="pl11">
              <a:extLst>
                <a:ext uri="{FF2B5EF4-FFF2-40B4-BE49-F238E27FC236}">
                  <a16:creationId xmlns:a16="http://schemas.microsoft.com/office/drawing/2014/main" id="{D45E66C3-2A9D-46C8-87FE-4FBEF1CC2AAE}"/>
                </a:ext>
              </a:extLst>
            </p:cNvPr>
            <p:cNvSpPr/>
            <p:nvPr/>
          </p:nvSpPr>
          <p:spPr>
            <a:xfrm>
              <a:off x="753887" y="622357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882951"/>
                  </a:moveTo>
                  <a:lnTo>
                    <a:pt x="949135" y="1103689"/>
                  </a:lnTo>
                  <a:lnTo>
                    <a:pt x="1898271" y="882951"/>
                  </a:lnTo>
                  <a:lnTo>
                    <a:pt x="2847407" y="882951"/>
                  </a:lnTo>
                  <a:lnTo>
                    <a:pt x="3796543" y="0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23" name="pl12">
              <a:extLst>
                <a:ext uri="{FF2B5EF4-FFF2-40B4-BE49-F238E27FC236}">
                  <a16:creationId xmlns:a16="http://schemas.microsoft.com/office/drawing/2014/main" id="{B6BE130E-370B-4A12-8D92-F752A88E37A8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1103689"/>
                  </a:lnTo>
                  <a:lnTo>
                    <a:pt x="2847407" y="220737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24" name="pl13">
              <a:extLst>
                <a:ext uri="{FF2B5EF4-FFF2-40B4-BE49-F238E27FC236}">
                  <a16:creationId xmlns:a16="http://schemas.microsoft.com/office/drawing/2014/main" id="{70A6D81B-46F6-4DD9-9D0D-6E619D7D6506}"/>
                </a:ext>
              </a:extLst>
            </p:cNvPr>
            <p:cNvSpPr/>
            <p:nvPr/>
          </p:nvSpPr>
          <p:spPr>
            <a:xfrm>
              <a:off x="753887" y="1284571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25" name="pl14">
              <a:extLst>
                <a:ext uri="{FF2B5EF4-FFF2-40B4-BE49-F238E27FC236}">
                  <a16:creationId xmlns:a16="http://schemas.microsoft.com/office/drawing/2014/main" id="{4257E864-5212-426B-8BB1-80423C51FB4A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220737"/>
                  </a:lnTo>
                  <a:lnTo>
                    <a:pt x="1898271" y="1103689"/>
                  </a:lnTo>
                  <a:lnTo>
                    <a:pt x="2847407" y="662213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26" name="pl15">
              <a:extLst>
                <a:ext uri="{FF2B5EF4-FFF2-40B4-BE49-F238E27FC236}">
                  <a16:creationId xmlns:a16="http://schemas.microsoft.com/office/drawing/2014/main" id="{061F6F21-3CCD-4677-B1E9-7332773954E7}"/>
                </a:ext>
              </a:extLst>
            </p:cNvPr>
            <p:cNvSpPr/>
            <p:nvPr/>
          </p:nvSpPr>
          <p:spPr>
            <a:xfrm>
              <a:off x="753887" y="106383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27" name="pl16">
              <a:extLst>
                <a:ext uri="{FF2B5EF4-FFF2-40B4-BE49-F238E27FC236}">
                  <a16:creationId xmlns:a16="http://schemas.microsoft.com/office/drawing/2014/main" id="{95B69165-B58F-4A1D-B12D-2F13B12A5CC6}"/>
                </a:ext>
              </a:extLst>
            </p:cNvPr>
            <p:cNvSpPr/>
            <p:nvPr/>
          </p:nvSpPr>
          <p:spPr>
            <a:xfrm>
              <a:off x="753887" y="401619"/>
              <a:ext cx="4745679" cy="220737"/>
            </a:xfrm>
            <a:custGeom>
              <a:avLst/>
              <a:gdLst/>
              <a:ahLst/>
              <a:cxnLst/>
              <a:rect l="0" t="0" r="0" b="0"/>
              <a:pathLst>
                <a:path w="4745679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28" name="pl17">
              <a:extLst>
                <a:ext uri="{FF2B5EF4-FFF2-40B4-BE49-F238E27FC236}">
                  <a16:creationId xmlns:a16="http://schemas.microsoft.com/office/drawing/2014/main" id="{3300CE95-E686-4E12-9A2C-DF9EDDF06DA8}"/>
                </a:ext>
              </a:extLst>
            </p:cNvPr>
            <p:cNvSpPr/>
            <p:nvPr/>
          </p:nvSpPr>
          <p:spPr>
            <a:xfrm>
              <a:off x="753887" y="1284571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882951"/>
                  </a:lnTo>
                  <a:lnTo>
                    <a:pt x="1898271" y="220737"/>
                  </a:lnTo>
                  <a:lnTo>
                    <a:pt x="2847407" y="441475"/>
                  </a:lnTo>
                  <a:lnTo>
                    <a:pt x="3796543" y="220737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29" name="pl18">
              <a:extLst>
                <a:ext uri="{FF2B5EF4-FFF2-40B4-BE49-F238E27FC236}">
                  <a16:creationId xmlns:a16="http://schemas.microsoft.com/office/drawing/2014/main" id="{E7E9C6CB-CCA6-4255-A685-2522564B5017}"/>
                </a:ext>
              </a:extLst>
            </p:cNvPr>
            <p:cNvSpPr/>
            <p:nvPr/>
          </p:nvSpPr>
          <p:spPr>
            <a:xfrm>
              <a:off x="753887" y="401619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220737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30" name="pl19">
              <a:extLst>
                <a:ext uri="{FF2B5EF4-FFF2-40B4-BE49-F238E27FC236}">
                  <a16:creationId xmlns:a16="http://schemas.microsoft.com/office/drawing/2014/main" id="{5433C62D-7126-466F-B631-E573D68C99D7}"/>
                </a:ext>
              </a:extLst>
            </p:cNvPr>
            <p:cNvSpPr/>
            <p:nvPr/>
          </p:nvSpPr>
          <p:spPr>
            <a:xfrm>
              <a:off x="753887" y="401619"/>
              <a:ext cx="4745679" cy="1545165"/>
            </a:xfrm>
            <a:custGeom>
              <a:avLst/>
              <a:gdLst/>
              <a:ahLst/>
              <a:cxnLst/>
              <a:rect l="0" t="0" r="0" b="0"/>
              <a:pathLst>
                <a:path w="4745679" h="1545165">
                  <a:moveTo>
                    <a:pt x="0" y="1324427"/>
                  </a:moveTo>
                  <a:lnTo>
                    <a:pt x="949135" y="1545165"/>
                  </a:lnTo>
                  <a:lnTo>
                    <a:pt x="1898271" y="1545165"/>
                  </a:lnTo>
                  <a:lnTo>
                    <a:pt x="2847407" y="1103689"/>
                  </a:lnTo>
                  <a:lnTo>
                    <a:pt x="3796543" y="0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31" name="pl20">
              <a:extLst>
                <a:ext uri="{FF2B5EF4-FFF2-40B4-BE49-F238E27FC236}">
                  <a16:creationId xmlns:a16="http://schemas.microsoft.com/office/drawing/2014/main" id="{57CB2BE3-6066-4756-881F-C0F192BCEA17}"/>
                </a:ext>
              </a:extLst>
            </p:cNvPr>
            <p:cNvSpPr/>
            <p:nvPr/>
          </p:nvSpPr>
          <p:spPr>
            <a:xfrm>
              <a:off x="753887" y="106383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32" name="pl21">
              <a:extLst>
                <a:ext uri="{FF2B5EF4-FFF2-40B4-BE49-F238E27FC236}">
                  <a16:creationId xmlns:a16="http://schemas.microsoft.com/office/drawing/2014/main" id="{5EACAFDA-0A3D-4823-925A-5167B3B0B5FA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882951"/>
                  </a:lnTo>
                  <a:lnTo>
                    <a:pt x="1898271" y="0"/>
                  </a:lnTo>
                  <a:lnTo>
                    <a:pt x="2847407" y="1103689"/>
                  </a:lnTo>
                  <a:lnTo>
                    <a:pt x="3796543" y="441475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33" name="pl22">
              <a:extLst>
                <a:ext uri="{FF2B5EF4-FFF2-40B4-BE49-F238E27FC236}">
                  <a16:creationId xmlns:a16="http://schemas.microsoft.com/office/drawing/2014/main" id="{7A7574B3-794A-4E8A-A236-9607DA500BD1}"/>
                </a:ext>
              </a:extLst>
            </p:cNvPr>
            <p:cNvSpPr/>
            <p:nvPr/>
          </p:nvSpPr>
          <p:spPr>
            <a:xfrm>
              <a:off x="753887" y="401619"/>
              <a:ext cx="4745679" cy="1765903"/>
            </a:xfrm>
            <a:custGeom>
              <a:avLst/>
              <a:gdLst/>
              <a:ahLst/>
              <a:cxnLst/>
              <a:rect l="0" t="0" r="0" b="0"/>
              <a:pathLst>
                <a:path w="4745679" h="1765903">
                  <a:moveTo>
                    <a:pt x="0" y="1324427"/>
                  </a:moveTo>
                  <a:lnTo>
                    <a:pt x="949135" y="1765903"/>
                  </a:lnTo>
                  <a:lnTo>
                    <a:pt x="1898271" y="0"/>
                  </a:lnTo>
                  <a:lnTo>
                    <a:pt x="2847407" y="662213"/>
                  </a:lnTo>
                  <a:lnTo>
                    <a:pt x="3796543" y="220737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34" name="pl23">
              <a:extLst>
                <a:ext uri="{FF2B5EF4-FFF2-40B4-BE49-F238E27FC236}">
                  <a16:creationId xmlns:a16="http://schemas.microsoft.com/office/drawing/2014/main" id="{AD9D5A69-8A39-4693-846C-53E2EFD6F69E}"/>
                </a:ext>
              </a:extLst>
            </p:cNvPr>
            <p:cNvSpPr/>
            <p:nvPr/>
          </p:nvSpPr>
          <p:spPr>
            <a:xfrm>
              <a:off x="753887" y="150530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35" name="pl24">
              <a:extLst>
                <a:ext uri="{FF2B5EF4-FFF2-40B4-BE49-F238E27FC236}">
                  <a16:creationId xmlns:a16="http://schemas.microsoft.com/office/drawing/2014/main" id="{4D139558-2B3B-4CEF-880A-3CB32F4AE269}"/>
                </a:ext>
              </a:extLst>
            </p:cNvPr>
            <p:cNvSpPr/>
            <p:nvPr/>
          </p:nvSpPr>
          <p:spPr>
            <a:xfrm>
              <a:off x="753887" y="843095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662213"/>
                  </a:moveTo>
                  <a:lnTo>
                    <a:pt x="949135" y="1324427"/>
                  </a:lnTo>
                  <a:lnTo>
                    <a:pt x="1898271" y="441475"/>
                  </a:lnTo>
                  <a:lnTo>
                    <a:pt x="2847407" y="662213"/>
                  </a:lnTo>
                  <a:lnTo>
                    <a:pt x="3796543" y="220737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36" name="pl25">
              <a:extLst>
                <a:ext uri="{FF2B5EF4-FFF2-40B4-BE49-F238E27FC236}">
                  <a16:creationId xmlns:a16="http://schemas.microsoft.com/office/drawing/2014/main" id="{9CCCC355-999A-49FB-A66E-CC6753CA39C0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441475"/>
                  </a:lnTo>
                  <a:lnTo>
                    <a:pt x="3796543" y="220737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37" name="pl26">
              <a:extLst>
                <a:ext uri="{FF2B5EF4-FFF2-40B4-BE49-F238E27FC236}">
                  <a16:creationId xmlns:a16="http://schemas.microsoft.com/office/drawing/2014/main" id="{862AD8FE-A0AF-4F73-8308-CD83E0D6D2ED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662213"/>
                  </a:lnTo>
                  <a:lnTo>
                    <a:pt x="1898271" y="1103689"/>
                  </a:lnTo>
                  <a:lnTo>
                    <a:pt x="2847407" y="1103689"/>
                  </a:lnTo>
                  <a:lnTo>
                    <a:pt x="3796543" y="0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38" name="pl27">
              <a:extLst>
                <a:ext uri="{FF2B5EF4-FFF2-40B4-BE49-F238E27FC236}">
                  <a16:creationId xmlns:a16="http://schemas.microsoft.com/office/drawing/2014/main" id="{B677D66A-2B10-45EF-ADB5-BCC4E6D73EC3}"/>
                </a:ext>
              </a:extLst>
            </p:cNvPr>
            <p:cNvSpPr/>
            <p:nvPr/>
          </p:nvSpPr>
          <p:spPr>
            <a:xfrm>
              <a:off x="753887" y="1946785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39" name="pl28">
              <a:extLst>
                <a:ext uri="{FF2B5EF4-FFF2-40B4-BE49-F238E27FC236}">
                  <a16:creationId xmlns:a16="http://schemas.microsoft.com/office/drawing/2014/main" id="{71AA4974-4F29-4AD7-B956-3E0770218F1F}"/>
                </a:ext>
              </a:extLst>
            </p:cNvPr>
            <p:cNvSpPr/>
            <p:nvPr/>
          </p:nvSpPr>
          <p:spPr>
            <a:xfrm>
              <a:off x="753887" y="843095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0"/>
                  </a:lnTo>
                  <a:lnTo>
                    <a:pt x="3796543" y="220737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40" name="pl29">
              <a:extLst>
                <a:ext uri="{FF2B5EF4-FFF2-40B4-BE49-F238E27FC236}">
                  <a16:creationId xmlns:a16="http://schemas.microsoft.com/office/drawing/2014/main" id="{99E60BB9-BFB3-49F8-A27A-BF7CC88C2911}"/>
                </a:ext>
              </a:extLst>
            </p:cNvPr>
            <p:cNvSpPr/>
            <p:nvPr/>
          </p:nvSpPr>
          <p:spPr>
            <a:xfrm>
              <a:off x="753887" y="843095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41" name="pl30">
              <a:extLst>
                <a:ext uri="{FF2B5EF4-FFF2-40B4-BE49-F238E27FC236}">
                  <a16:creationId xmlns:a16="http://schemas.microsoft.com/office/drawing/2014/main" id="{6D7F7674-86C4-48CA-8B49-5CECBCD47A03}"/>
                </a:ext>
              </a:extLst>
            </p:cNvPr>
            <p:cNvSpPr/>
            <p:nvPr/>
          </p:nvSpPr>
          <p:spPr>
            <a:xfrm>
              <a:off x="753887" y="622357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1324427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42" name="pl31">
              <a:extLst>
                <a:ext uri="{FF2B5EF4-FFF2-40B4-BE49-F238E27FC236}">
                  <a16:creationId xmlns:a16="http://schemas.microsoft.com/office/drawing/2014/main" id="{EBE376FF-3FF3-4B7E-9A47-F766204DA962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220737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43" name="pl32">
              <a:extLst>
                <a:ext uri="{FF2B5EF4-FFF2-40B4-BE49-F238E27FC236}">
                  <a16:creationId xmlns:a16="http://schemas.microsoft.com/office/drawing/2014/main" id="{04D2435D-AB86-4F62-BF25-B03F3C06AC9B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662213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44" name="pl33">
              <a:extLst>
                <a:ext uri="{FF2B5EF4-FFF2-40B4-BE49-F238E27FC236}">
                  <a16:creationId xmlns:a16="http://schemas.microsoft.com/office/drawing/2014/main" id="{49A0A7A2-868A-40E0-86AE-F31D7AB688CF}"/>
                </a:ext>
              </a:extLst>
            </p:cNvPr>
            <p:cNvSpPr/>
            <p:nvPr/>
          </p:nvSpPr>
          <p:spPr>
            <a:xfrm>
              <a:off x="753887" y="62235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45" name="pl34">
              <a:extLst>
                <a:ext uri="{FF2B5EF4-FFF2-40B4-BE49-F238E27FC236}">
                  <a16:creationId xmlns:a16="http://schemas.microsoft.com/office/drawing/2014/main" id="{2302B6CF-7405-445E-94CC-D9310821DFFC}"/>
                </a:ext>
              </a:extLst>
            </p:cNvPr>
            <p:cNvSpPr/>
            <p:nvPr/>
          </p:nvSpPr>
          <p:spPr>
            <a:xfrm>
              <a:off x="753887" y="401619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882951"/>
                  </a:moveTo>
                  <a:lnTo>
                    <a:pt x="949135" y="662213"/>
                  </a:lnTo>
                  <a:lnTo>
                    <a:pt x="1898271" y="441475"/>
                  </a:lnTo>
                  <a:lnTo>
                    <a:pt x="2847407" y="882951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46" name="pl35">
              <a:extLst>
                <a:ext uri="{FF2B5EF4-FFF2-40B4-BE49-F238E27FC236}">
                  <a16:creationId xmlns:a16="http://schemas.microsoft.com/office/drawing/2014/main" id="{AB6E1850-8110-4733-A833-BBAE5EF32EFD}"/>
                </a:ext>
              </a:extLst>
            </p:cNvPr>
            <p:cNvSpPr/>
            <p:nvPr/>
          </p:nvSpPr>
          <p:spPr>
            <a:xfrm>
              <a:off x="753887" y="1284571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47" name="pl36">
              <a:extLst>
                <a:ext uri="{FF2B5EF4-FFF2-40B4-BE49-F238E27FC236}">
                  <a16:creationId xmlns:a16="http://schemas.microsoft.com/office/drawing/2014/main" id="{3B8BDC06-F63D-4772-98D9-5121CC06BD8E}"/>
                </a:ext>
              </a:extLst>
            </p:cNvPr>
            <p:cNvSpPr/>
            <p:nvPr/>
          </p:nvSpPr>
          <p:spPr>
            <a:xfrm>
              <a:off x="753887" y="62235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662213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48" name="pl37">
              <a:extLst>
                <a:ext uri="{FF2B5EF4-FFF2-40B4-BE49-F238E27FC236}">
                  <a16:creationId xmlns:a16="http://schemas.microsoft.com/office/drawing/2014/main" id="{CB9AA99D-8767-419D-8F3F-4EC4477C0FBB}"/>
                </a:ext>
              </a:extLst>
            </p:cNvPr>
            <p:cNvSpPr/>
            <p:nvPr/>
          </p:nvSpPr>
          <p:spPr>
            <a:xfrm>
              <a:off x="753887" y="843095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49" name="pl38">
              <a:extLst>
                <a:ext uri="{FF2B5EF4-FFF2-40B4-BE49-F238E27FC236}">
                  <a16:creationId xmlns:a16="http://schemas.microsoft.com/office/drawing/2014/main" id="{D345CFEA-555B-4A49-82F4-56BB97A360CB}"/>
                </a:ext>
              </a:extLst>
            </p:cNvPr>
            <p:cNvSpPr/>
            <p:nvPr/>
          </p:nvSpPr>
          <p:spPr>
            <a:xfrm>
              <a:off x="753887" y="106383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50" name="pl39">
              <a:extLst>
                <a:ext uri="{FF2B5EF4-FFF2-40B4-BE49-F238E27FC236}">
                  <a16:creationId xmlns:a16="http://schemas.microsoft.com/office/drawing/2014/main" id="{C1DB6535-70E7-41B7-864A-5B398D812A9D}"/>
                </a:ext>
              </a:extLst>
            </p:cNvPr>
            <p:cNvSpPr/>
            <p:nvPr/>
          </p:nvSpPr>
          <p:spPr>
            <a:xfrm>
              <a:off x="753887" y="40161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441475"/>
                  </a:moveTo>
                  <a:lnTo>
                    <a:pt x="949135" y="882951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51" name="pl40">
              <a:extLst>
                <a:ext uri="{FF2B5EF4-FFF2-40B4-BE49-F238E27FC236}">
                  <a16:creationId xmlns:a16="http://schemas.microsoft.com/office/drawing/2014/main" id="{54DAA5AE-1E7B-4E7B-B479-3D75ECCE16B0}"/>
                </a:ext>
              </a:extLst>
            </p:cNvPr>
            <p:cNvSpPr/>
            <p:nvPr/>
          </p:nvSpPr>
          <p:spPr>
            <a:xfrm>
              <a:off x="753887" y="1284571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0"/>
                  </a:moveTo>
                  <a:lnTo>
                    <a:pt x="949135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52" name="pl41">
              <a:extLst>
                <a:ext uri="{FF2B5EF4-FFF2-40B4-BE49-F238E27FC236}">
                  <a16:creationId xmlns:a16="http://schemas.microsoft.com/office/drawing/2014/main" id="{71D0F4F1-FC7A-4A7A-81D9-712B88C79570}"/>
                </a:ext>
              </a:extLst>
            </p:cNvPr>
            <p:cNvSpPr/>
            <p:nvPr/>
          </p:nvSpPr>
          <p:spPr>
            <a:xfrm>
              <a:off x="753887" y="401619"/>
              <a:ext cx="1898271" cy="441475"/>
            </a:xfrm>
            <a:custGeom>
              <a:avLst/>
              <a:gdLst/>
              <a:ahLst/>
              <a:cxnLst/>
              <a:rect l="0" t="0" r="0" b="0"/>
              <a:pathLst>
                <a:path w="1898271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53" name="pl42">
              <a:extLst>
                <a:ext uri="{FF2B5EF4-FFF2-40B4-BE49-F238E27FC236}">
                  <a16:creationId xmlns:a16="http://schemas.microsoft.com/office/drawing/2014/main" id="{D1C58113-1C6C-418B-ABAF-BE286294AA90}"/>
                </a:ext>
              </a:extLst>
            </p:cNvPr>
            <p:cNvSpPr/>
            <p:nvPr/>
          </p:nvSpPr>
          <p:spPr>
            <a:xfrm>
              <a:off x="753887" y="843095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441475"/>
                  </a:moveTo>
                  <a:lnTo>
                    <a:pt x="949135" y="1324427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54" name="pl43">
              <a:extLst>
                <a:ext uri="{FF2B5EF4-FFF2-40B4-BE49-F238E27FC236}">
                  <a16:creationId xmlns:a16="http://schemas.microsoft.com/office/drawing/2014/main" id="{6D00C215-A259-4440-A698-A7EC198F38BF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55" name="pl44">
              <a:extLst>
                <a:ext uri="{FF2B5EF4-FFF2-40B4-BE49-F238E27FC236}">
                  <a16:creationId xmlns:a16="http://schemas.microsoft.com/office/drawing/2014/main" id="{ADDC966F-B330-4B9C-A958-78A8B3ADFD46}"/>
                </a:ext>
              </a:extLst>
            </p:cNvPr>
            <p:cNvSpPr/>
            <p:nvPr/>
          </p:nvSpPr>
          <p:spPr>
            <a:xfrm>
              <a:off x="753887" y="401619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0"/>
                  </a:moveTo>
                  <a:lnTo>
                    <a:pt x="949135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56" name="pl45">
              <a:extLst>
                <a:ext uri="{FF2B5EF4-FFF2-40B4-BE49-F238E27FC236}">
                  <a16:creationId xmlns:a16="http://schemas.microsoft.com/office/drawing/2014/main" id="{24A5F937-0BA5-4DFF-B7D4-3B716036C133}"/>
                </a:ext>
              </a:extLst>
            </p:cNvPr>
            <p:cNvSpPr/>
            <p:nvPr/>
          </p:nvSpPr>
          <p:spPr>
            <a:xfrm>
              <a:off x="753887" y="843095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57" name="pl46">
              <a:extLst>
                <a:ext uri="{FF2B5EF4-FFF2-40B4-BE49-F238E27FC236}">
                  <a16:creationId xmlns:a16="http://schemas.microsoft.com/office/drawing/2014/main" id="{1F645B14-0A39-4652-8062-D4AEAD31B463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58" name="pl47">
              <a:extLst>
                <a:ext uri="{FF2B5EF4-FFF2-40B4-BE49-F238E27FC236}">
                  <a16:creationId xmlns:a16="http://schemas.microsoft.com/office/drawing/2014/main" id="{E3AA0CF2-19EB-4B27-808C-D7F5223E6F48}"/>
                </a:ext>
              </a:extLst>
            </p:cNvPr>
            <p:cNvSpPr/>
            <p:nvPr/>
          </p:nvSpPr>
          <p:spPr>
            <a:xfrm>
              <a:off x="753887" y="84309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59" name="pl48">
              <a:extLst>
                <a:ext uri="{FF2B5EF4-FFF2-40B4-BE49-F238E27FC236}">
                  <a16:creationId xmlns:a16="http://schemas.microsoft.com/office/drawing/2014/main" id="{CAC60F56-EF6C-4338-926A-017D1DB28F82}"/>
                </a:ext>
              </a:extLst>
            </p:cNvPr>
            <p:cNvSpPr/>
            <p:nvPr/>
          </p:nvSpPr>
          <p:spPr>
            <a:xfrm>
              <a:off x="753887" y="40161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60" name="pl49">
              <a:extLst>
                <a:ext uri="{FF2B5EF4-FFF2-40B4-BE49-F238E27FC236}">
                  <a16:creationId xmlns:a16="http://schemas.microsoft.com/office/drawing/2014/main" id="{9E2EC127-4B47-45C0-BAD5-37CB3BDF01B8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61" name="pl50">
              <a:extLst>
                <a:ext uri="{FF2B5EF4-FFF2-40B4-BE49-F238E27FC236}">
                  <a16:creationId xmlns:a16="http://schemas.microsoft.com/office/drawing/2014/main" id="{7116E736-0971-4EE0-ADBD-E30A26275901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62" name="pl51">
              <a:extLst>
                <a:ext uri="{FF2B5EF4-FFF2-40B4-BE49-F238E27FC236}">
                  <a16:creationId xmlns:a16="http://schemas.microsoft.com/office/drawing/2014/main" id="{7FD1334F-C36C-4311-98B7-D4E91C92438A}"/>
                </a:ext>
              </a:extLst>
            </p:cNvPr>
            <p:cNvSpPr/>
            <p:nvPr/>
          </p:nvSpPr>
          <p:spPr>
            <a:xfrm>
              <a:off x="753887" y="84309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441475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63" name="pl52">
              <a:extLst>
                <a:ext uri="{FF2B5EF4-FFF2-40B4-BE49-F238E27FC236}">
                  <a16:creationId xmlns:a16="http://schemas.microsoft.com/office/drawing/2014/main" id="{81081E24-E5B6-4C69-B5A2-89CD8B9370FE}"/>
                </a:ext>
              </a:extLst>
            </p:cNvPr>
            <p:cNvSpPr/>
            <p:nvPr/>
          </p:nvSpPr>
          <p:spPr>
            <a:xfrm>
              <a:off x="753887" y="401619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1103689"/>
                  </a:moveTo>
                  <a:lnTo>
                    <a:pt x="949135" y="882951"/>
                  </a:lnTo>
                  <a:lnTo>
                    <a:pt x="1898271" y="0"/>
                  </a:lnTo>
                  <a:lnTo>
                    <a:pt x="284740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64" name="pl53">
              <a:extLst>
                <a:ext uri="{FF2B5EF4-FFF2-40B4-BE49-F238E27FC236}">
                  <a16:creationId xmlns:a16="http://schemas.microsoft.com/office/drawing/2014/main" id="{9F489481-7B0A-47E3-922F-C6FDA736A594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65" name="pl54">
              <a:extLst>
                <a:ext uri="{FF2B5EF4-FFF2-40B4-BE49-F238E27FC236}">
                  <a16:creationId xmlns:a16="http://schemas.microsoft.com/office/drawing/2014/main" id="{A45233BF-9BA3-4BBB-A12D-29470517E61E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441475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66" name="pl55">
              <a:extLst>
                <a:ext uri="{FF2B5EF4-FFF2-40B4-BE49-F238E27FC236}">
                  <a16:creationId xmlns:a16="http://schemas.microsoft.com/office/drawing/2014/main" id="{86AA455B-D76C-490D-8AE5-4A4D27BE8949}"/>
                </a:ext>
              </a:extLst>
            </p:cNvPr>
            <p:cNvSpPr/>
            <p:nvPr/>
          </p:nvSpPr>
          <p:spPr>
            <a:xfrm>
              <a:off x="753887" y="622357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67" name="pl56">
              <a:extLst>
                <a:ext uri="{FF2B5EF4-FFF2-40B4-BE49-F238E27FC236}">
                  <a16:creationId xmlns:a16="http://schemas.microsoft.com/office/drawing/2014/main" id="{546B7CF9-0F34-431E-AB98-DA896A2E9D61}"/>
                </a:ext>
              </a:extLst>
            </p:cNvPr>
            <p:cNvSpPr/>
            <p:nvPr/>
          </p:nvSpPr>
          <p:spPr>
            <a:xfrm>
              <a:off x="753887" y="1284571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68" name="pl57">
              <a:extLst>
                <a:ext uri="{FF2B5EF4-FFF2-40B4-BE49-F238E27FC236}">
                  <a16:creationId xmlns:a16="http://schemas.microsoft.com/office/drawing/2014/main" id="{2AB0BA12-3570-408A-A455-9775224290D1}"/>
                </a:ext>
              </a:extLst>
            </p:cNvPr>
            <p:cNvSpPr/>
            <p:nvPr/>
          </p:nvSpPr>
          <p:spPr>
            <a:xfrm>
              <a:off x="753887" y="401619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0"/>
                  </a:moveTo>
                  <a:lnTo>
                    <a:pt x="949135" y="441475"/>
                  </a:lnTo>
                  <a:lnTo>
                    <a:pt x="2847407" y="220737"/>
                  </a:lnTo>
                  <a:lnTo>
                    <a:pt x="3796543" y="220737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69" name="pl58">
              <a:extLst>
                <a:ext uri="{FF2B5EF4-FFF2-40B4-BE49-F238E27FC236}">
                  <a16:creationId xmlns:a16="http://schemas.microsoft.com/office/drawing/2014/main" id="{D74B8151-19E5-41E3-8DF0-360B725E5F41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70" name="pl59">
              <a:extLst>
                <a:ext uri="{FF2B5EF4-FFF2-40B4-BE49-F238E27FC236}">
                  <a16:creationId xmlns:a16="http://schemas.microsoft.com/office/drawing/2014/main" id="{7F0CD511-6D5C-421E-86C2-DF996510C493}"/>
                </a:ext>
              </a:extLst>
            </p:cNvPr>
            <p:cNvSpPr/>
            <p:nvPr/>
          </p:nvSpPr>
          <p:spPr>
            <a:xfrm>
              <a:off x="753887" y="40161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71" name="pl60">
              <a:extLst>
                <a:ext uri="{FF2B5EF4-FFF2-40B4-BE49-F238E27FC236}">
                  <a16:creationId xmlns:a16="http://schemas.microsoft.com/office/drawing/2014/main" id="{783A50CC-F9B7-4666-BABF-00BB04620E2C}"/>
                </a:ext>
              </a:extLst>
            </p:cNvPr>
            <p:cNvSpPr/>
            <p:nvPr/>
          </p:nvSpPr>
          <p:spPr>
            <a:xfrm>
              <a:off x="753887" y="62235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72" name="pl61">
              <a:extLst>
                <a:ext uri="{FF2B5EF4-FFF2-40B4-BE49-F238E27FC236}">
                  <a16:creationId xmlns:a16="http://schemas.microsoft.com/office/drawing/2014/main" id="{78B2D38A-3C49-4F76-8B94-B6706F3EEB1A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73" name="pl62">
              <a:extLst>
                <a:ext uri="{FF2B5EF4-FFF2-40B4-BE49-F238E27FC236}">
                  <a16:creationId xmlns:a16="http://schemas.microsoft.com/office/drawing/2014/main" id="{1CCBF5DB-9798-4323-A0D8-2942FA4CD2DA}"/>
                </a:ext>
              </a:extLst>
            </p:cNvPr>
            <p:cNvSpPr/>
            <p:nvPr/>
          </p:nvSpPr>
          <p:spPr>
            <a:xfrm>
              <a:off x="753887" y="843095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662213"/>
                  </a:moveTo>
                  <a:lnTo>
                    <a:pt x="949135" y="1324427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74" name="pl63">
              <a:extLst>
                <a:ext uri="{FF2B5EF4-FFF2-40B4-BE49-F238E27FC236}">
                  <a16:creationId xmlns:a16="http://schemas.microsoft.com/office/drawing/2014/main" id="{BE5325EF-3ED6-4095-87E6-25DBF4C053F6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75" name="pl64">
              <a:extLst>
                <a:ext uri="{FF2B5EF4-FFF2-40B4-BE49-F238E27FC236}">
                  <a16:creationId xmlns:a16="http://schemas.microsoft.com/office/drawing/2014/main" id="{AAE1166A-AC18-49F1-90FA-94944A045918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76" name="pl65">
              <a:extLst>
                <a:ext uri="{FF2B5EF4-FFF2-40B4-BE49-F238E27FC236}">
                  <a16:creationId xmlns:a16="http://schemas.microsoft.com/office/drawing/2014/main" id="{FE00F991-5AC9-4B18-B2A5-186ACFA879FB}"/>
                </a:ext>
              </a:extLst>
            </p:cNvPr>
            <p:cNvSpPr/>
            <p:nvPr/>
          </p:nvSpPr>
          <p:spPr>
            <a:xfrm>
              <a:off x="753887" y="40161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77" name="pl66">
              <a:extLst>
                <a:ext uri="{FF2B5EF4-FFF2-40B4-BE49-F238E27FC236}">
                  <a16:creationId xmlns:a16="http://schemas.microsoft.com/office/drawing/2014/main" id="{9A23928E-1513-49EF-B43D-49A990C4FE17}"/>
                </a:ext>
              </a:extLst>
            </p:cNvPr>
            <p:cNvSpPr/>
            <p:nvPr/>
          </p:nvSpPr>
          <p:spPr>
            <a:xfrm>
              <a:off x="753887" y="401619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1324427"/>
                  </a:moveTo>
                  <a:lnTo>
                    <a:pt x="949135" y="1324427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78" name="pl67">
              <a:extLst>
                <a:ext uri="{FF2B5EF4-FFF2-40B4-BE49-F238E27FC236}">
                  <a16:creationId xmlns:a16="http://schemas.microsoft.com/office/drawing/2014/main" id="{57ED876F-28ED-4E9E-BA1B-29DBEA139409}"/>
                </a:ext>
              </a:extLst>
            </p:cNvPr>
            <p:cNvSpPr/>
            <p:nvPr/>
          </p:nvSpPr>
          <p:spPr>
            <a:xfrm>
              <a:off x="753887" y="62235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79" name="pl68">
              <a:extLst>
                <a:ext uri="{FF2B5EF4-FFF2-40B4-BE49-F238E27FC236}">
                  <a16:creationId xmlns:a16="http://schemas.microsoft.com/office/drawing/2014/main" id="{8D7DBD1C-286F-4AD9-B484-CB76BAEC0254}"/>
                </a:ext>
              </a:extLst>
            </p:cNvPr>
            <p:cNvSpPr/>
            <p:nvPr/>
          </p:nvSpPr>
          <p:spPr>
            <a:xfrm>
              <a:off x="753887" y="843095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80" name="pl69">
              <a:extLst>
                <a:ext uri="{FF2B5EF4-FFF2-40B4-BE49-F238E27FC236}">
                  <a16:creationId xmlns:a16="http://schemas.microsoft.com/office/drawing/2014/main" id="{C85103FE-5FE5-4A29-A67A-DE81540793FF}"/>
                </a:ext>
              </a:extLst>
            </p:cNvPr>
            <p:cNvSpPr/>
            <p:nvPr/>
          </p:nvSpPr>
          <p:spPr>
            <a:xfrm>
              <a:off x="753887" y="1726047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81" name="pl70">
              <a:extLst>
                <a:ext uri="{FF2B5EF4-FFF2-40B4-BE49-F238E27FC236}">
                  <a16:creationId xmlns:a16="http://schemas.microsoft.com/office/drawing/2014/main" id="{30840799-90FA-4957-8F79-90D158FB8356}"/>
                </a:ext>
              </a:extLst>
            </p:cNvPr>
            <p:cNvSpPr/>
            <p:nvPr/>
          </p:nvSpPr>
          <p:spPr>
            <a:xfrm>
              <a:off x="753887" y="622357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441475"/>
                  </a:moveTo>
                  <a:lnTo>
                    <a:pt x="949135" y="1103689"/>
                  </a:lnTo>
                  <a:lnTo>
                    <a:pt x="1898271" y="1103689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82" name="pl71">
              <a:extLst>
                <a:ext uri="{FF2B5EF4-FFF2-40B4-BE49-F238E27FC236}">
                  <a16:creationId xmlns:a16="http://schemas.microsoft.com/office/drawing/2014/main" id="{79D3C2E3-8CC5-4C15-8B3E-ECC394C0B85D}"/>
                </a:ext>
              </a:extLst>
            </p:cNvPr>
            <p:cNvSpPr/>
            <p:nvPr/>
          </p:nvSpPr>
          <p:spPr>
            <a:xfrm>
              <a:off x="753887" y="622357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1103689"/>
                  </a:moveTo>
                  <a:lnTo>
                    <a:pt x="949135" y="1324427"/>
                  </a:lnTo>
                  <a:lnTo>
                    <a:pt x="1898271" y="441475"/>
                  </a:lnTo>
                  <a:lnTo>
                    <a:pt x="2847407" y="0"/>
                  </a:lnTo>
                  <a:lnTo>
                    <a:pt x="3796543" y="441475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83" name="pl72">
              <a:extLst>
                <a:ext uri="{FF2B5EF4-FFF2-40B4-BE49-F238E27FC236}">
                  <a16:creationId xmlns:a16="http://schemas.microsoft.com/office/drawing/2014/main" id="{C5F72A5F-5740-448F-B8E9-8CDC4296B569}"/>
                </a:ext>
              </a:extLst>
            </p:cNvPr>
            <p:cNvSpPr/>
            <p:nvPr/>
          </p:nvSpPr>
          <p:spPr>
            <a:xfrm>
              <a:off x="753887" y="40161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84" name="pl73">
              <a:extLst>
                <a:ext uri="{FF2B5EF4-FFF2-40B4-BE49-F238E27FC236}">
                  <a16:creationId xmlns:a16="http://schemas.microsoft.com/office/drawing/2014/main" id="{252B8F7A-5CEC-432B-8714-7777C321EF4A}"/>
                </a:ext>
              </a:extLst>
            </p:cNvPr>
            <p:cNvSpPr/>
            <p:nvPr/>
          </p:nvSpPr>
          <p:spPr>
            <a:xfrm>
              <a:off x="753887" y="128457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85" name="pl74">
              <a:extLst>
                <a:ext uri="{FF2B5EF4-FFF2-40B4-BE49-F238E27FC236}">
                  <a16:creationId xmlns:a16="http://schemas.microsoft.com/office/drawing/2014/main" id="{B1F10217-FEAA-4AB7-96EF-78F0648DC16B}"/>
                </a:ext>
              </a:extLst>
            </p:cNvPr>
            <p:cNvSpPr/>
            <p:nvPr/>
          </p:nvSpPr>
          <p:spPr>
            <a:xfrm>
              <a:off x="753887" y="622357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1103689"/>
                  </a:lnTo>
                  <a:lnTo>
                    <a:pt x="1898271" y="882951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86" name="pl75">
              <a:extLst>
                <a:ext uri="{FF2B5EF4-FFF2-40B4-BE49-F238E27FC236}">
                  <a16:creationId xmlns:a16="http://schemas.microsoft.com/office/drawing/2014/main" id="{1690199F-3B5E-4B5D-9D3A-2503378B7C7E}"/>
                </a:ext>
              </a:extLst>
            </p:cNvPr>
            <p:cNvSpPr/>
            <p:nvPr/>
          </p:nvSpPr>
          <p:spPr>
            <a:xfrm>
              <a:off x="753887" y="84309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87" name="pl76">
              <a:extLst>
                <a:ext uri="{FF2B5EF4-FFF2-40B4-BE49-F238E27FC236}">
                  <a16:creationId xmlns:a16="http://schemas.microsoft.com/office/drawing/2014/main" id="{8A7C3C57-1DDD-49F8-B6C0-8FAF2E3D08D4}"/>
                </a:ext>
              </a:extLst>
            </p:cNvPr>
            <p:cNvSpPr/>
            <p:nvPr/>
          </p:nvSpPr>
          <p:spPr>
            <a:xfrm>
              <a:off x="753887" y="40161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88" name="pl77">
              <a:extLst>
                <a:ext uri="{FF2B5EF4-FFF2-40B4-BE49-F238E27FC236}">
                  <a16:creationId xmlns:a16="http://schemas.microsoft.com/office/drawing/2014/main" id="{C6AB16DE-434F-4467-9750-22587B729952}"/>
                </a:ext>
              </a:extLst>
            </p:cNvPr>
            <p:cNvSpPr/>
            <p:nvPr/>
          </p:nvSpPr>
          <p:spPr>
            <a:xfrm>
              <a:off x="753887" y="128457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89" name="pl78">
              <a:extLst>
                <a:ext uri="{FF2B5EF4-FFF2-40B4-BE49-F238E27FC236}">
                  <a16:creationId xmlns:a16="http://schemas.microsoft.com/office/drawing/2014/main" id="{B7CAE1E2-C448-4B76-ADAD-2EF3EB8547F0}"/>
                </a:ext>
              </a:extLst>
            </p:cNvPr>
            <p:cNvSpPr/>
            <p:nvPr/>
          </p:nvSpPr>
          <p:spPr>
            <a:xfrm>
              <a:off x="753887" y="1063833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882951"/>
                  </a:lnTo>
                  <a:lnTo>
                    <a:pt x="2847407" y="0"/>
                  </a:lnTo>
                  <a:lnTo>
                    <a:pt x="3796543" y="441475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90" name="pl79">
              <a:extLst>
                <a:ext uri="{FF2B5EF4-FFF2-40B4-BE49-F238E27FC236}">
                  <a16:creationId xmlns:a16="http://schemas.microsoft.com/office/drawing/2014/main" id="{F73E43CF-91D5-4DC0-84D2-E7591BECED5B}"/>
                </a:ext>
              </a:extLst>
            </p:cNvPr>
            <p:cNvSpPr/>
            <p:nvPr/>
          </p:nvSpPr>
          <p:spPr>
            <a:xfrm>
              <a:off x="753887" y="622357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91" name="pl80">
              <a:extLst>
                <a:ext uri="{FF2B5EF4-FFF2-40B4-BE49-F238E27FC236}">
                  <a16:creationId xmlns:a16="http://schemas.microsoft.com/office/drawing/2014/main" id="{74DDD365-60F2-4F86-85B7-E13A58603F5C}"/>
                </a:ext>
              </a:extLst>
            </p:cNvPr>
            <p:cNvSpPr/>
            <p:nvPr/>
          </p:nvSpPr>
          <p:spPr>
            <a:xfrm>
              <a:off x="753887" y="1284571"/>
              <a:ext cx="1898271" cy="220737"/>
            </a:xfrm>
            <a:custGeom>
              <a:avLst/>
              <a:gdLst/>
              <a:ahLst/>
              <a:cxnLst/>
              <a:rect l="0" t="0" r="0" b="0"/>
              <a:pathLst>
                <a:path w="1898271" h="220737">
                  <a:moveTo>
                    <a:pt x="0" y="0"/>
                  </a:moveTo>
                  <a:lnTo>
                    <a:pt x="949135" y="220737"/>
                  </a:lnTo>
                  <a:lnTo>
                    <a:pt x="1898271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92" name="pl81">
              <a:extLst>
                <a:ext uri="{FF2B5EF4-FFF2-40B4-BE49-F238E27FC236}">
                  <a16:creationId xmlns:a16="http://schemas.microsoft.com/office/drawing/2014/main" id="{DDC54B9B-5071-44E7-8A2E-BBAC6A0408F5}"/>
                </a:ext>
              </a:extLst>
            </p:cNvPr>
            <p:cNvSpPr/>
            <p:nvPr/>
          </p:nvSpPr>
          <p:spPr>
            <a:xfrm>
              <a:off x="753887" y="106383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93" name="pl82">
              <a:extLst>
                <a:ext uri="{FF2B5EF4-FFF2-40B4-BE49-F238E27FC236}">
                  <a16:creationId xmlns:a16="http://schemas.microsoft.com/office/drawing/2014/main" id="{6F691AEB-6ECF-4628-95B0-3491F05EAF4D}"/>
                </a:ext>
              </a:extLst>
            </p:cNvPr>
            <p:cNvSpPr/>
            <p:nvPr/>
          </p:nvSpPr>
          <p:spPr>
            <a:xfrm>
              <a:off x="753887" y="622357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0"/>
                  </a:moveTo>
                  <a:lnTo>
                    <a:pt x="949135" y="662213"/>
                  </a:lnTo>
                  <a:lnTo>
                    <a:pt x="1898271" y="1103689"/>
                  </a:lnTo>
                  <a:lnTo>
                    <a:pt x="2847407" y="882951"/>
                  </a:lnTo>
                  <a:lnTo>
                    <a:pt x="3796543" y="662213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94" name="pl83">
              <a:extLst>
                <a:ext uri="{FF2B5EF4-FFF2-40B4-BE49-F238E27FC236}">
                  <a16:creationId xmlns:a16="http://schemas.microsoft.com/office/drawing/2014/main" id="{C001236D-05FA-4CC1-B9E2-5679AF76E704}"/>
                </a:ext>
              </a:extLst>
            </p:cNvPr>
            <p:cNvSpPr/>
            <p:nvPr/>
          </p:nvSpPr>
          <p:spPr>
            <a:xfrm>
              <a:off x="753887" y="1063833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95" name="pl84">
              <a:extLst>
                <a:ext uri="{FF2B5EF4-FFF2-40B4-BE49-F238E27FC236}">
                  <a16:creationId xmlns:a16="http://schemas.microsoft.com/office/drawing/2014/main" id="{2A22E479-0E13-45CF-8326-340D407A4E0D}"/>
                </a:ext>
              </a:extLst>
            </p:cNvPr>
            <p:cNvSpPr/>
            <p:nvPr/>
          </p:nvSpPr>
          <p:spPr>
            <a:xfrm>
              <a:off x="753887" y="1063833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96" name="pl85">
              <a:extLst>
                <a:ext uri="{FF2B5EF4-FFF2-40B4-BE49-F238E27FC236}">
                  <a16:creationId xmlns:a16="http://schemas.microsoft.com/office/drawing/2014/main" id="{51F22DA7-2C46-44DC-9980-7DE10D80A421}"/>
                </a:ext>
              </a:extLst>
            </p:cNvPr>
            <p:cNvSpPr/>
            <p:nvPr/>
          </p:nvSpPr>
          <p:spPr>
            <a:xfrm>
              <a:off x="753887" y="150530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662213"/>
                  </a:moveTo>
                  <a:lnTo>
                    <a:pt x="949135" y="220737"/>
                  </a:lnTo>
                  <a:lnTo>
                    <a:pt x="1898271" y="1103689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97" name="pl86">
              <a:extLst>
                <a:ext uri="{FF2B5EF4-FFF2-40B4-BE49-F238E27FC236}">
                  <a16:creationId xmlns:a16="http://schemas.microsoft.com/office/drawing/2014/main" id="{0230B1EF-D3EB-4BB7-8674-D84FEAF37850}"/>
                </a:ext>
              </a:extLst>
            </p:cNvPr>
            <p:cNvSpPr/>
            <p:nvPr/>
          </p:nvSpPr>
          <p:spPr>
            <a:xfrm>
              <a:off x="753887" y="1284571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882951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220737"/>
                  </a:lnTo>
                  <a:lnTo>
                    <a:pt x="3796543" y="882951"/>
                  </a:lnTo>
                  <a:lnTo>
                    <a:pt x="4745679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98" name="pl87">
              <a:extLst>
                <a:ext uri="{FF2B5EF4-FFF2-40B4-BE49-F238E27FC236}">
                  <a16:creationId xmlns:a16="http://schemas.microsoft.com/office/drawing/2014/main" id="{5D7DF9D0-4F87-4D36-815F-2279D4768ACC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299" name="pl88">
              <a:extLst>
                <a:ext uri="{FF2B5EF4-FFF2-40B4-BE49-F238E27FC236}">
                  <a16:creationId xmlns:a16="http://schemas.microsoft.com/office/drawing/2014/main" id="{63D83E89-3F17-444A-A05D-98F9599FA418}"/>
                </a:ext>
              </a:extLst>
            </p:cNvPr>
            <p:cNvSpPr/>
            <p:nvPr/>
          </p:nvSpPr>
          <p:spPr>
            <a:xfrm>
              <a:off x="753887" y="40161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00" name="pl89">
              <a:extLst>
                <a:ext uri="{FF2B5EF4-FFF2-40B4-BE49-F238E27FC236}">
                  <a16:creationId xmlns:a16="http://schemas.microsoft.com/office/drawing/2014/main" id="{B71B5AFC-F0A3-4CEA-B015-09705E193E1B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01" name="pl90">
              <a:extLst>
                <a:ext uri="{FF2B5EF4-FFF2-40B4-BE49-F238E27FC236}">
                  <a16:creationId xmlns:a16="http://schemas.microsoft.com/office/drawing/2014/main" id="{A059E41A-BC7F-40FE-8306-6E81E3E204D9}"/>
                </a:ext>
              </a:extLst>
            </p:cNvPr>
            <p:cNvSpPr/>
            <p:nvPr/>
          </p:nvSpPr>
          <p:spPr>
            <a:xfrm>
              <a:off x="753887" y="40161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662213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02" name="pl91">
              <a:extLst>
                <a:ext uri="{FF2B5EF4-FFF2-40B4-BE49-F238E27FC236}">
                  <a16:creationId xmlns:a16="http://schemas.microsoft.com/office/drawing/2014/main" id="{51FA675B-3912-4C01-938F-7AACC03A8668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03" name="pl92">
              <a:extLst>
                <a:ext uri="{FF2B5EF4-FFF2-40B4-BE49-F238E27FC236}">
                  <a16:creationId xmlns:a16="http://schemas.microsoft.com/office/drawing/2014/main" id="{D455210E-246C-41C6-BA93-00D1F6FE9054}"/>
                </a:ext>
              </a:extLst>
            </p:cNvPr>
            <p:cNvSpPr/>
            <p:nvPr/>
          </p:nvSpPr>
          <p:spPr>
            <a:xfrm>
              <a:off x="753887" y="401619"/>
              <a:ext cx="2847407" cy="1545165"/>
            </a:xfrm>
            <a:custGeom>
              <a:avLst/>
              <a:gdLst/>
              <a:ahLst/>
              <a:cxnLst/>
              <a:rect l="0" t="0" r="0" b="0"/>
              <a:pathLst>
                <a:path w="2847407" h="1545165">
                  <a:moveTo>
                    <a:pt x="0" y="1324427"/>
                  </a:moveTo>
                  <a:lnTo>
                    <a:pt x="949135" y="1324427"/>
                  </a:lnTo>
                  <a:lnTo>
                    <a:pt x="1898271" y="154516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04" name="pl93">
              <a:extLst>
                <a:ext uri="{FF2B5EF4-FFF2-40B4-BE49-F238E27FC236}">
                  <a16:creationId xmlns:a16="http://schemas.microsoft.com/office/drawing/2014/main" id="{778AB8D2-7B28-465F-96B8-4BCFC5C667A6}"/>
                </a:ext>
              </a:extLst>
            </p:cNvPr>
            <p:cNvSpPr/>
            <p:nvPr/>
          </p:nvSpPr>
          <p:spPr>
            <a:xfrm>
              <a:off x="753887" y="150530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05" name="pl94">
              <a:extLst>
                <a:ext uri="{FF2B5EF4-FFF2-40B4-BE49-F238E27FC236}">
                  <a16:creationId xmlns:a16="http://schemas.microsoft.com/office/drawing/2014/main" id="{B60D0834-A2E7-480B-87DC-DB8E397644C0}"/>
                </a:ext>
              </a:extLst>
            </p:cNvPr>
            <p:cNvSpPr/>
            <p:nvPr/>
          </p:nvSpPr>
          <p:spPr>
            <a:xfrm>
              <a:off x="753887" y="843095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06" name="pl95">
              <a:extLst>
                <a:ext uri="{FF2B5EF4-FFF2-40B4-BE49-F238E27FC236}">
                  <a16:creationId xmlns:a16="http://schemas.microsoft.com/office/drawing/2014/main" id="{6B3097C5-D006-4FFA-B71F-FAFC0757E79C}"/>
                </a:ext>
              </a:extLst>
            </p:cNvPr>
            <p:cNvSpPr/>
            <p:nvPr/>
          </p:nvSpPr>
          <p:spPr>
            <a:xfrm>
              <a:off x="753887" y="62235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07" name="pl96">
              <a:extLst>
                <a:ext uri="{FF2B5EF4-FFF2-40B4-BE49-F238E27FC236}">
                  <a16:creationId xmlns:a16="http://schemas.microsoft.com/office/drawing/2014/main" id="{F680B2BB-DCB5-4213-A634-23D68BEE42FF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08" name="pl97">
              <a:extLst>
                <a:ext uri="{FF2B5EF4-FFF2-40B4-BE49-F238E27FC236}">
                  <a16:creationId xmlns:a16="http://schemas.microsoft.com/office/drawing/2014/main" id="{EB18B5BF-71D6-4054-9A29-8DBD1ECE200C}"/>
                </a:ext>
              </a:extLst>
            </p:cNvPr>
            <p:cNvSpPr/>
            <p:nvPr/>
          </p:nvSpPr>
          <p:spPr>
            <a:xfrm>
              <a:off x="753887" y="401619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1103689"/>
                  </a:moveTo>
                  <a:lnTo>
                    <a:pt x="949135" y="662213"/>
                  </a:lnTo>
                  <a:lnTo>
                    <a:pt x="1898271" y="1103689"/>
                  </a:lnTo>
                  <a:lnTo>
                    <a:pt x="2847407" y="1324427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09" name="pl98">
              <a:extLst>
                <a:ext uri="{FF2B5EF4-FFF2-40B4-BE49-F238E27FC236}">
                  <a16:creationId xmlns:a16="http://schemas.microsoft.com/office/drawing/2014/main" id="{2FF281E6-B0A5-43BA-AC16-DA8D47244241}"/>
                </a:ext>
              </a:extLst>
            </p:cNvPr>
            <p:cNvSpPr/>
            <p:nvPr/>
          </p:nvSpPr>
          <p:spPr>
            <a:xfrm>
              <a:off x="753887" y="172604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10" name="pl99">
              <a:extLst>
                <a:ext uri="{FF2B5EF4-FFF2-40B4-BE49-F238E27FC236}">
                  <a16:creationId xmlns:a16="http://schemas.microsoft.com/office/drawing/2014/main" id="{F736B271-F6E3-46CD-9090-282823BCE07F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11" name="pl100">
              <a:extLst>
                <a:ext uri="{FF2B5EF4-FFF2-40B4-BE49-F238E27FC236}">
                  <a16:creationId xmlns:a16="http://schemas.microsoft.com/office/drawing/2014/main" id="{BEDEA36B-8950-434B-B3CD-040F46CC72E4}"/>
                </a:ext>
              </a:extLst>
            </p:cNvPr>
            <p:cNvSpPr/>
            <p:nvPr/>
          </p:nvSpPr>
          <p:spPr>
            <a:xfrm>
              <a:off x="753887" y="1284571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12" name="pl101">
              <a:extLst>
                <a:ext uri="{FF2B5EF4-FFF2-40B4-BE49-F238E27FC236}">
                  <a16:creationId xmlns:a16="http://schemas.microsoft.com/office/drawing/2014/main" id="{09AB04A4-23FD-4531-AE52-FA1337EDC551}"/>
                </a:ext>
              </a:extLst>
            </p:cNvPr>
            <p:cNvSpPr/>
            <p:nvPr/>
          </p:nvSpPr>
          <p:spPr>
            <a:xfrm>
              <a:off x="753887" y="622357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13" name="pl102">
              <a:extLst>
                <a:ext uri="{FF2B5EF4-FFF2-40B4-BE49-F238E27FC236}">
                  <a16:creationId xmlns:a16="http://schemas.microsoft.com/office/drawing/2014/main" id="{00F70B05-5E21-403E-9FE5-6E7779228E27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14" name="pl103">
              <a:extLst>
                <a:ext uri="{FF2B5EF4-FFF2-40B4-BE49-F238E27FC236}">
                  <a16:creationId xmlns:a16="http://schemas.microsoft.com/office/drawing/2014/main" id="{94E596CA-8FE8-4298-ACC3-9E513225D834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15" name="pl104">
              <a:extLst>
                <a:ext uri="{FF2B5EF4-FFF2-40B4-BE49-F238E27FC236}">
                  <a16:creationId xmlns:a16="http://schemas.microsoft.com/office/drawing/2014/main" id="{38E7DC34-DF55-4ABA-9AC1-ECBF8344E452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16" name="pl105">
              <a:extLst>
                <a:ext uri="{FF2B5EF4-FFF2-40B4-BE49-F238E27FC236}">
                  <a16:creationId xmlns:a16="http://schemas.microsoft.com/office/drawing/2014/main" id="{CF858D85-4B0F-4934-A3DE-329C884FCFC9}"/>
                </a:ext>
              </a:extLst>
            </p:cNvPr>
            <p:cNvSpPr/>
            <p:nvPr/>
          </p:nvSpPr>
          <p:spPr>
            <a:xfrm>
              <a:off x="753887" y="62235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17" name="pl106">
              <a:extLst>
                <a:ext uri="{FF2B5EF4-FFF2-40B4-BE49-F238E27FC236}">
                  <a16:creationId xmlns:a16="http://schemas.microsoft.com/office/drawing/2014/main" id="{0C48F3AF-8482-43CF-A0AD-9BC8477C23A1}"/>
                </a:ext>
              </a:extLst>
            </p:cNvPr>
            <p:cNvSpPr/>
            <p:nvPr/>
          </p:nvSpPr>
          <p:spPr>
            <a:xfrm>
              <a:off x="753887" y="62235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18" name="pl107">
              <a:extLst>
                <a:ext uri="{FF2B5EF4-FFF2-40B4-BE49-F238E27FC236}">
                  <a16:creationId xmlns:a16="http://schemas.microsoft.com/office/drawing/2014/main" id="{DEBCB519-C745-4FC6-BAF8-A705EBD7626D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19" name="pl108">
              <a:extLst>
                <a:ext uri="{FF2B5EF4-FFF2-40B4-BE49-F238E27FC236}">
                  <a16:creationId xmlns:a16="http://schemas.microsoft.com/office/drawing/2014/main" id="{2050C3AD-EB28-4A49-86A6-B316D7A7890C}"/>
                </a:ext>
              </a:extLst>
            </p:cNvPr>
            <p:cNvSpPr/>
            <p:nvPr/>
          </p:nvSpPr>
          <p:spPr>
            <a:xfrm>
              <a:off x="753887" y="1284571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20" name="pl109">
              <a:extLst>
                <a:ext uri="{FF2B5EF4-FFF2-40B4-BE49-F238E27FC236}">
                  <a16:creationId xmlns:a16="http://schemas.microsoft.com/office/drawing/2014/main" id="{A43858A8-1DD3-4EF7-B2D2-CBCF35BC0113}"/>
                </a:ext>
              </a:extLst>
            </p:cNvPr>
            <p:cNvSpPr/>
            <p:nvPr/>
          </p:nvSpPr>
          <p:spPr>
            <a:xfrm>
              <a:off x="753887" y="172604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21" name="pl110">
              <a:extLst>
                <a:ext uri="{FF2B5EF4-FFF2-40B4-BE49-F238E27FC236}">
                  <a16:creationId xmlns:a16="http://schemas.microsoft.com/office/drawing/2014/main" id="{62BD4319-69E5-40E0-B521-4EFFE7C5A4DE}"/>
                </a:ext>
              </a:extLst>
            </p:cNvPr>
            <p:cNvSpPr/>
            <p:nvPr/>
          </p:nvSpPr>
          <p:spPr>
            <a:xfrm>
              <a:off x="753887" y="40161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22" name="pl111">
              <a:extLst>
                <a:ext uri="{FF2B5EF4-FFF2-40B4-BE49-F238E27FC236}">
                  <a16:creationId xmlns:a16="http://schemas.microsoft.com/office/drawing/2014/main" id="{3D2F9024-5117-4512-A46E-0262E0C3F246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23" name="pl112">
              <a:extLst>
                <a:ext uri="{FF2B5EF4-FFF2-40B4-BE49-F238E27FC236}">
                  <a16:creationId xmlns:a16="http://schemas.microsoft.com/office/drawing/2014/main" id="{DA7BB235-EB4B-4AB1-B478-6A194CABBFBE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24" name="pl113">
              <a:extLst>
                <a:ext uri="{FF2B5EF4-FFF2-40B4-BE49-F238E27FC236}">
                  <a16:creationId xmlns:a16="http://schemas.microsoft.com/office/drawing/2014/main" id="{9579E806-53D8-424F-BFC9-A7B30CA66BDF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25" name="pl114">
              <a:extLst>
                <a:ext uri="{FF2B5EF4-FFF2-40B4-BE49-F238E27FC236}">
                  <a16:creationId xmlns:a16="http://schemas.microsoft.com/office/drawing/2014/main" id="{4789AB19-2E79-4A5C-B3DC-A4ED32233D99}"/>
                </a:ext>
              </a:extLst>
            </p:cNvPr>
            <p:cNvSpPr/>
            <p:nvPr/>
          </p:nvSpPr>
          <p:spPr>
            <a:xfrm>
              <a:off x="753887" y="1505309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1103689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26" name="pl115">
              <a:extLst>
                <a:ext uri="{FF2B5EF4-FFF2-40B4-BE49-F238E27FC236}">
                  <a16:creationId xmlns:a16="http://schemas.microsoft.com/office/drawing/2014/main" id="{12116DF8-3873-4DE9-9D19-82D6B6F23DB6}"/>
                </a:ext>
              </a:extLst>
            </p:cNvPr>
            <p:cNvSpPr/>
            <p:nvPr/>
          </p:nvSpPr>
          <p:spPr>
            <a:xfrm>
              <a:off x="753887" y="106383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27" name="pl116">
              <a:extLst>
                <a:ext uri="{FF2B5EF4-FFF2-40B4-BE49-F238E27FC236}">
                  <a16:creationId xmlns:a16="http://schemas.microsoft.com/office/drawing/2014/main" id="{6BA22029-F39F-452B-8502-F4C3E5B2E8DC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28" name="pl117">
              <a:extLst>
                <a:ext uri="{FF2B5EF4-FFF2-40B4-BE49-F238E27FC236}">
                  <a16:creationId xmlns:a16="http://schemas.microsoft.com/office/drawing/2014/main" id="{82917614-9857-4B24-BB77-0439C4B2A64F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29" name="pl118">
              <a:extLst>
                <a:ext uri="{FF2B5EF4-FFF2-40B4-BE49-F238E27FC236}">
                  <a16:creationId xmlns:a16="http://schemas.microsoft.com/office/drawing/2014/main" id="{00D0E440-F91A-4023-B753-737FCC76B642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30" name="pl119">
              <a:extLst>
                <a:ext uri="{FF2B5EF4-FFF2-40B4-BE49-F238E27FC236}">
                  <a16:creationId xmlns:a16="http://schemas.microsoft.com/office/drawing/2014/main" id="{09AAA75A-9BC7-4E5A-B1C1-FABF957CB8D8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31" name="pl120">
              <a:extLst>
                <a:ext uri="{FF2B5EF4-FFF2-40B4-BE49-F238E27FC236}">
                  <a16:creationId xmlns:a16="http://schemas.microsoft.com/office/drawing/2014/main" id="{7E832C61-E4AB-407E-BBF8-C7BE779CCC08}"/>
                </a:ext>
              </a:extLst>
            </p:cNvPr>
            <p:cNvSpPr/>
            <p:nvPr/>
          </p:nvSpPr>
          <p:spPr>
            <a:xfrm>
              <a:off x="753887" y="2167523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0"/>
                  </a:lnTo>
                  <a:lnTo>
                    <a:pt x="3796543" y="441475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32" name="pl121">
              <a:extLst>
                <a:ext uri="{FF2B5EF4-FFF2-40B4-BE49-F238E27FC236}">
                  <a16:creationId xmlns:a16="http://schemas.microsoft.com/office/drawing/2014/main" id="{46613C03-E42A-455F-9640-2252FA875E2B}"/>
                </a:ext>
              </a:extLst>
            </p:cNvPr>
            <p:cNvSpPr/>
            <p:nvPr/>
          </p:nvSpPr>
          <p:spPr>
            <a:xfrm>
              <a:off x="753887" y="1063833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441475"/>
                  </a:lnTo>
                  <a:lnTo>
                    <a:pt x="2847407" y="220737"/>
                  </a:lnTo>
                  <a:lnTo>
                    <a:pt x="3796543" y="0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33" name="pl122">
              <a:extLst>
                <a:ext uri="{FF2B5EF4-FFF2-40B4-BE49-F238E27FC236}">
                  <a16:creationId xmlns:a16="http://schemas.microsoft.com/office/drawing/2014/main" id="{C43FD7D6-D81D-4F3C-A592-FF20240A72CC}"/>
                </a:ext>
              </a:extLst>
            </p:cNvPr>
            <p:cNvSpPr/>
            <p:nvPr/>
          </p:nvSpPr>
          <p:spPr>
            <a:xfrm>
              <a:off x="753887" y="401619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662213"/>
                  </a:moveTo>
                  <a:lnTo>
                    <a:pt x="949135" y="882951"/>
                  </a:lnTo>
                  <a:lnTo>
                    <a:pt x="1898271" y="0"/>
                  </a:lnTo>
                  <a:lnTo>
                    <a:pt x="2847407" y="662213"/>
                  </a:lnTo>
                  <a:lnTo>
                    <a:pt x="3796543" y="882951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34" name="pl123">
              <a:extLst>
                <a:ext uri="{FF2B5EF4-FFF2-40B4-BE49-F238E27FC236}">
                  <a16:creationId xmlns:a16="http://schemas.microsoft.com/office/drawing/2014/main" id="{AB776644-7EE4-46D6-8AF3-BED47AED1D91}"/>
                </a:ext>
              </a:extLst>
            </p:cNvPr>
            <p:cNvSpPr/>
            <p:nvPr/>
          </p:nvSpPr>
          <p:spPr>
            <a:xfrm>
              <a:off x="753887" y="1505309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441475"/>
                  </a:moveTo>
                  <a:lnTo>
                    <a:pt x="949135" y="882951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35" name="pl124">
              <a:extLst>
                <a:ext uri="{FF2B5EF4-FFF2-40B4-BE49-F238E27FC236}">
                  <a16:creationId xmlns:a16="http://schemas.microsoft.com/office/drawing/2014/main" id="{050AE3FF-F896-41E5-9635-32F1438D5E38}"/>
                </a:ext>
              </a:extLst>
            </p:cNvPr>
            <p:cNvSpPr/>
            <p:nvPr/>
          </p:nvSpPr>
          <p:spPr>
            <a:xfrm>
              <a:off x="753887" y="150530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36" name="pl125">
              <a:extLst>
                <a:ext uri="{FF2B5EF4-FFF2-40B4-BE49-F238E27FC236}">
                  <a16:creationId xmlns:a16="http://schemas.microsoft.com/office/drawing/2014/main" id="{BF52DA7F-0C9F-4392-A2C4-0B76EC80E5AF}"/>
                </a:ext>
              </a:extLst>
            </p:cNvPr>
            <p:cNvSpPr/>
            <p:nvPr/>
          </p:nvSpPr>
          <p:spPr>
            <a:xfrm>
              <a:off x="753887" y="401619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882951"/>
                  </a:moveTo>
                  <a:lnTo>
                    <a:pt x="949135" y="0"/>
                  </a:lnTo>
                  <a:lnTo>
                    <a:pt x="949135" y="0"/>
                  </a:lnTo>
                  <a:lnTo>
                    <a:pt x="949135" y="1103689"/>
                  </a:lnTo>
                  <a:lnTo>
                    <a:pt x="949135" y="1103689"/>
                  </a:lnTo>
                  <a:lnTo>
                    <a:pt x="1898271" y="0"/>
                  </a:lnTo>
                  <a:lnTo>
                    <a:pt x="284740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37" name="pl126">
              <a:extLst>
                <a:ext uri="{FF2B5EF4-FFF2-40B4-BE49-F238E27FC236}">
                  <a16:creationId xmlns:a16="http://schemas.microsoft.com/office/drawing/2014/main" id="{F4D27098-CF19-42BB-BEFB-5FB1D843F16D}"/>
                </a:ext>
              </a:extLst>
            </p:cNvPr>
            <p:cNvSpPr/>
            <p:nvPr/>
          </p:nvSpPr>
          <p:spPr>
            <a:xfrm>
              <a:off x="753887" y="1284571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441475"/>
                  </a:lnTo>
                  <a:lnTo>
                    <a:pt x="2847407" y="882951"/>
                  </a:lnTo>
                  <a:lnTo>
                    <a:pt x="3796543" y="220737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38" name="pl127">
              <a:extLst>
                <a:ext uri="{FF2B5EF4-FFF2-40B4-BE49-F238E27FC236}">
                  <a16:creationId xmlns:a16="http://schemas.microsoft.com/office/drawing/2014/main" id="{8E4CBD25-F64D-4F70-BD63-E2C5A63CC2B7}"/>
                </a:ext>
              </a:extLst>
            </p:cNvPr>
            <p:cNvSpPr/>
            <p:nvPr/>
          </p:nvSpPr>
          <p:spPr>
            <a:xfrm>
              <a:off x="753887" y="1946785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0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39" name="pl128">
              <a:extLst>
                <a:ext uri="{FF2B5EF4-FFF2-40B4-BE49-F238E27FC236}">
                  <a16:creationId xmlns:a16="http://schemas.microsoft.com/office/drawing/2014/main" id="{DFCBA7D5-B690-43D9-BC48-BCD10390F049}"/>
                </a:ext>
              </a:extLst>
            </p:cNvPr>
            <p:cNvSpPr/>
            <p:nvPr/>
          </p:nvSpPr>
          <p:spPr>
            <a:xfrm>
              <a:off x="753887" y="622357"/>
              <a:ext cx="4745679" cy="1545165"/>
            </a:xfrm>
            <a:custGeom>
              <a:avLst/>
              <a:gdLst/>
              <a:ahLst/>
              <a:cxnLst/>
              <a:rect l="0" t="0" r="0" b="0"/>
              <a:pathLst>
                <a:path w="4745679" h="1545165">
                  <a:moveTo>
                    <a:pt x="0" y="1103689"/>
                  </a:moveTo>
                  <a:lnTo>
                    <a:pt x="949135" y="1545165"/>
                  </a:lnTo>
                  <a:lnTo>
                    <a:pt x="1898271" y="0"/>
                  </a:lnTo>
                  <a:lnTo>
                    <a:pt x="2847407" y="882951"/>
                  </a:lnTo>
                  <a:lnTo>
                    <a:pt x="3796543" y="882951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40" name="pl129">
              <a:extLst>
                <a:ext uri="{FF2B5EF4-FFF2-40B4-BE49-F238E27FC236}">
                  <a16:creationId xmlns:a16="http://schemas.microsoft.com/office/drawing/2014/main" id="{B51C9A5F-06C3-4DB6-819E-B0DD185F3B8B}"/>
                </a:ext>
              </a:extLst>
            </p:cNvPr>
            <p:cNvSpPr/>
            <p:nvPr/>
          </p:nvSpPr>
          <p:spPr>
            <a:xfrm>
              <a:off x="753887" y="106383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41" name="pl130">
              <a:extLst>
                <a:ext uri="{FF2B5EF4-FFF2-40B4-BE49-F238E27FC236}">
                  <a16:creationId xmlns:a16="http://schemas.microsoft.com/office/drawing/2014/main" id="{991A82B9-B5FA-435D-B29B-EB375AAF60F3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42" name="pl131">
              <a:extLst>
                <a:ext uri="{FF2B5EF4-FFF2-40B4-BE49-F238E27FC236}">
                  <a16:creationId xmlns:a16="http://schemas.microsoft.com/office/drawing/2014/main" id="{0D43EFFF-A239-4E32-BF8A-F94C044C30E7}"/>
                </a:ext>
              </a:extLst>
            </p:cNvPr>
            <p:cNvSpPr/>
            <p:nvPr/>
          </p:nvSpPr>
          <p:spPr>
            <a:xfrm>
              <a:off x="753887" y="1505309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662213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43" name="pl132">
              <a:extLst>
                <a:ext uri="{FF2B5EF4-FFF2-40B4-BE49-F238E27FC236}">
                  <a16:creationId xmlns:a16="http://schemas.microsoft.com/office/drawing/2014/main" id="{B0A05967-2FD6-4670-ADB3-31BAFD7A058F}"/>
                </a:ext>
              </a:extLst>
            </p:cNvPr>
            <p:cNvSpPr/>
            <p:nvPr/>
          </p:nvSpPr>
          <p:spPr>
            <a:xfrm>
              <a:off x="753887" y="401619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1324427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662213"/>
                  </a:lnTo>
                  <a:lnTo>
                    <a:pt x="3796543" y="662213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44" name="pl133">
              <a:extLst>
                <a:ext uri="{FF2B5EF4-FFF2-40B4-BE49-F238E27FC236}">
                  <a16:creationId xmlns:a16="http://schemas.microsoft.com/office/drawing/2014/main" id="{85299F7F-30BE-425C-9C8B-C425DA780D11}"/>
                </a:ext>
              </a:extLst>
            </p:cNvPr>
            <p:cNvSpPr/>
            <p:nvPr/>
          </p:nvSpPr>
          <p:spPr>
            <a:xfrm>
              <a:off x="753887" y="401619"/>
              <a:ext cx="4745679" cy="1545165"/>
            </a:xfrm>
            <a:custGeom>
              <a:avLst/>
              <a:gdLst/>
              <a:ahLst/>
              <a:cxnLst/>
              <a:rect l="0" t="0" r="0" b="0"/>
              <a:pathLst>
                <a:path w="4745679" h="1545165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1545165"/>
                  </a:lnTo>
                  <a:lnTo>
                    <a:pt x="3796543" y="1103689"/>
                  </a:lnTo>
                  <a:lnTo>
                    <a:pt x="4745679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45" name="pl134">
              <a:extLst>
                <a:ext uri="{FF2B5EF4-FFF2-40B4-BE49-F238E27FC236}">
                  <a16:creationId xmlns:a16="http://schemas.microsoft.com/office/drawing/2014/main" id="{671D6075-587F-41B5-ACD2-5AF03337D63F}"/>
                </a:ext>
              </a:extLst>
            </p:cNvPr>
            <p:cNvSpPr/>
            <p:nvPr/>
          </p:nvSpPr>
          <p:spPr>
            <a:xfrm>
              <a:off x="753887" y="150530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662213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46" name="pl135">
              <a:extLst>
                <a:ext uri="{FF2B5EF4-FFF2-40B4-BE49-F238E27FC236}">
                  <a16:creationId xmlns:a16="http://schemas.microsoft.com/office/drawing/2014/main" id="{04ADDB82-FDC5-4616-BD2B-19655DE9E38A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47" name="pl136">
              <a:extLst>
                <a:ext uri="{FF2B5EF4-FFF2-40B4-BE49-F238E27FC236}">
                  <a16:creationId xmlns:a16="http://schemas.microsoft.com/office/drawing/2014/main" id="{EC855E69-2CD9-4A09-9214-8B4F93AA6A4A}"/>
                </a:ext>
              </a:extLst>
            </p:cNvPr>
            <p:cNvSpPr/>
            <p:nvPr/>
          </p:nvSpPr>
          <p:spPr>
            <a:xfrm>
              <a:off x="753887" y="401619"/>
              <a:ext cx="4745679" cy="1765903"/>
            </a:xfrm>
            <a:custGeom>
              <a:avLst/>
              <a:gdLst/>
              <a:ahLst/>
              <a:cxnLst/>
              <a:rect l="0" t="0" r="0" b="0"/>
              <a:pathLst>
                <a:path w="4745679" h="1765903">
                  <a:moveTo>
                    <a:pt x="0" y="1765903"/>
                  </a:moveTo>
                  <a:lnTo>
                    <a:pt x="949135" y="882951"/>
                  </a:lnTo>
                  <a:lnTo>
                    <a:pt x="1898271" y="0"/>
                  </a:lnTo>
                  <a:lnTo>
                    <a:pt x="2847407" y="1545165"/>
                  </a:lnTo>
                  <a:lnTo>
                    <a:pt x="3796543" y="1324427"/>
                  </a:lnTo>
                  <a:lnTo>
                    <a:pt x="4745679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48" name="pl137">
              <a:extLst>
                <a:ext uri="{FF2B5EF4-FFF2-40B4-BE49-F238E27FC236}">
                  <a16:creationId xmlns:a16="http://schemas.microsoft.com/office/drawing/2014/main" id="{A8B46E03-0927-46D6-A539-FC7B1A5BE0B7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220737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49" name="pl138">
              <a:extLst>
                <a:ext uri="{FF2B5EF4-FFF2-40B4-BE49-F238E27FC236}">
                  <a16:creationId xmlns:a16="http://schemas.microsoft.com/office/drawing/2014/main" id="{7238C623-AF0F-4F55-8CC2-B353E0360975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882951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50" name="pl139">
              <a:extLst>
                <a:ext uri="{FF2B5EF4-FFF2-40B4-BE49-F238E27FC236}">
                  <a16:creationId xmlns:a16="http://schemas.microsoft.com/office/drawing/2014/main" id="{54621183-028E-4252-BA56-A60C7D90B796}"/>
                </a:ext>
              </a:extLst>
            </p:cNvPr>
            <p:cNvSpPr/>
            <p:nvPr/>
          </p:nvSpPr>
          <p:spPr>
            <a:xfrm>
              <a:off x="753887" y="622357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51" name="pl140">
              <a:extLst>
                <a:ext uri="{FF2B5EF4-FFF2-40B4-BE49-F238E27FC236}">
                  <a16:creationId xmlns:a16="http://schemas.microsoft.com/office/drawing/2014/main" id="{C1D81CE1-A876-4371-8A30-C0C849B3D725}"/>
                </a:ext>
              </a:extLst>
            </p:cNvPr>
            <p:cNvSpPr/>
            <p:nvPr/>
          </p:nvSpPr>
          <p:spPr>
            <a:xfrm>
              <a:off x="753887" y="1505309"/>
              <a:ext cx="1898271" cy="220737"/>
            </a:xfrm>
            <a:custGeom>
              <a:avLst/>
              <a:gdLst/>
              <a:ahLst/>
              <a:cxnLst/>
              <a:rect l="0" t="0" r="0" b="0"/>
              <a:pathLst>
                <a:path w="1898271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52" name="pl141">
              <a:extLst>
                <a:ext uri="{FF2B5EF4-FFF2-40B4-BE49-F238E27FC236}">
                  <a16:creationId xmlns:a16="http://schemas.microsoft.com/office/drawing/2014/main" id="{B01C76C1-F309-4838-A7A6-44C86AB0BADB}"/>
                </a:ext>
              </a:extLst>
            </p:cNvPr>
            <p:cNvSpPr/>
            <p:nvPr/>
          </p:nvSpPr>
          <p:spPr>
            <a:xfrm>
              <a:off x="753887" y="401619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882951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1324427"/>
                  </a:lnTo>
                  <a:lnTo>
                    <a:pt x="3796543" y="220737"/>
                  </a:lnTo>
                  <a:lnTo>
                    <a:pt x="4745679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53" name="pl142">
              <a:extLst>
                <a:ext uri="{FF2B5EF4-FFF2-40B4-BE49-F238E27FC236}">
                  <a16:creationId xmlns:a16="http://schemas.microsoft.com/office/drawing/2014/main" id="{D6AF8731-1F44-4C0A-AAC0-B4B416DD185A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54" name="pl143">
              <a:extLst>
                <a:ext uri="{FF2B5EF4-FFF2-40B4-BE49-F238E27FC236}">
                  <a16:creationId xmlns:a16="http://schemas.microsoft.com/office/drawing/2014/main" id="{7EAE2120-3D7B-4929-BACE-EF813AB4701E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55" name="pl144">
              <a:extLst>
                <a:ext uri="{FF2B5EF4-FFF2-40B4-BE49-F238E27FC236}">
                  <a16:creationId xmlns:a16="http://schemas.microsoft.com/office/drawing/2014/main" id="{E86CC5E5-5127-4D91-8D62-91E17B16CCE6}"/>
                </a:ext>
              </a:extLst>
            </p:cNvPr>
            <p:cNvSpPr/>
            <p:nvPr/>
          </p:nvSpPr>
          <p:spPr>
            <a:xfrm>
              <a:off x="753887" y="401619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56" name="pl145">
              <a:extLst>
                <a:ext uri="{FF2B5EF4-FFF2-40B4-BE49-F238E27FC236}">
                  <a16:creationId xmlns:a16="http://schemas.microsoft.com/office/drawing/2014/main" id="{F7AB8908-34C2-4C5B-B1DB-237B4F55A6FF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882951"/>
                  </a:lnTo>
                  <a:lnTo>
                    <a:pt x="1898271" y="220737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57" name="pl146">
              <a:extLst>
                <a:ext uri="{FF2B5EF4-FFF2-40B4-BE49-F238E27FC236}">
                  <a16:creationId xmlns:a16="http://schemas.microsoft.com/office/drawing/2014/main" id="{14D2B2D9-2BCF-40BA-B2C6-2EBD68BA9CE9}"/>
                </a:ext>
              </a:extLst>
            </p:cNvPr>
            <p:cNvSpPr/>
            <p:nvPr/>
          </p:nvSpPr>
          <p:spPr>
            <a:xfrm>
              <a:off x="753887" y="62235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58" name="pl147">
              <a:extLst>
                <a:ext uri="{FF2B5EF4-FFF2-40B4-BE49-F238E27FC236}">
                  <a16:creationId xmlns:a16="http://schemas.microsoft.com/office/drawing/2014/main" id="{51802A90-ED73-457D-B0FF-BA23C05DFA09}"/>
                </a:ext>
              </a:extLst>
            </p:cNvPr>
            <p:cNvSpPr/>
            <p:nvPr/>
          </p:nvSpPr>
          <p:spPr>
            <a:xfrm>
              <a:off x="753887" y="843095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59" name="pl148">
              <a:extLst>
                <a:ext uri="{FF2B5EF4-FFF2-40B4-BE49-F238E27FC236}">
                  <a16:creationId xmlns:a16="http://schemas.microsoft.com/office/drawing/2014/main" id="{AC7FAE09-FA88-474C-B12F-255A2A9DDCC7}"/>
                </a:ext>
              </a:extLst>
            </p:cNvPr>
            <p:cNvSpPr/>
            <p:nvPr/>
          </p:nvSpPr>
          <p:spPr>
            <a:xfrm>
              <a:off x="753887" y="40161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60" name="pl149">
              <a:extLst>
                <a:ext uri="{FF2B5EF4-FFF2-40B4-BE49-F238E27FC236}">
                  <a16:creationId xmlns:a16="http://schemas.microsoft.com/office/drawing/2014/main" id="{C730A7DD-D0FA-4464-A28F-39DFC1B4B7F0}"/>
                </a:ext>
              </a:extLst>
            </p:cNvPr>
            <p:cNvSpPr/>
            <p:nvPr/>
          </p:nvSpPr>
          <p:spPr>
            <a:xfrm>
              <a:off x="753887" y="401619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441475"/>
                  </a:moveTo>
                  <a:lnTo>
                    <a:pt x="949135" y="1324427"/>
                  </a:lnTo>
                  <a:lnTo>
                    <a:pt x="1898271" y="441475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61" name="pl150">
              <a:extLst>
                <a:ext uri="{FF2B5EF4-FFF2-40B4-BE49-F238E27FC236}">
                  <a16:creationId xmlns:a16="http://schemas.microsoft.com/office/drawing/2014/main" id="{3CF4524A-3EAD-4C1D-A272-BBDD67150781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1103689"/>
                  </a:lnTo>
                  <a:lnTo>
                    <a:pt x="2847407" y="662213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62" name="pl151">
              <a:extLst>
                <a:ext uri="{FF2B5EF4-FFF2-40B4-BE49-F238E27FC236}">
                  <a16:creationId xmlns:a16="http://schemas.microsoft.com/office/drawing/2014/main" id="{A53D3FF1-2769-4DD2-A47C-4596AE6F067C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63" name="pl152">
              <a:extLst>
                <a:ext uri="{FF2B5EF4-FFF2-40B4-BE49-F238E27FC236}">
                  <a16:creationId xmlns:a16="http://schemas.microsoft.com/office/drawing/2014/main" id="{2C47DBA3-1BE3-424E-96EC-21A7DC0E9858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64" name="pl153">
              <a:extLst>
                <a:ext uri="{FF2B5EF4-FFF2-40B4-BE49-F238E27FC236}">
                  <a16:creationId xmlns:a16="http://schemas.microsoft.com/office/drawing/2014/main" id="{471CD13F-E52A-4D94-AC9B-B3915C8C172F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65" name="pl154">
              <a:extLst>
                <a:ext uri="{FF2B5EF4-FFF2-40B4-BE49-F238E27FC236}">
                  <a16:creationId xmlns:a16="http://schemas.microsoft.com/office/drawing/2014/main" id="{2776B066-B000-409A-A594-0ECD113A4E57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66" name="pl155">
              <a:extLst>
                <a:ext uri="{FF2B5EF4-FFF2-40B4-BE49-F238E27FC236}">
                  <a16:creationId xmlns:a16="http://schemas.microsoft.com/office/drawing/2014/main" id="{D0E1F92C-E2EC-470D-AD6B-43064183BF6D}"/>
                </a:ext>
              </a:extLst>
            </p:cNvPr>
            <p:cNvSpPr/>
            <p:nvPr/>
          </p:nvSpPr>
          <p:spPr>
            <a:xfrm>
              <a:off x="753887" y="622357"/>
              <a:ext cx="4745679" cy="1765903"/>
            </a:xfrm>
            <a:custGeom>
              <a:avLst/>
              <a:gdLst/>
              <a:ahLst/>
              <a:cxnLst/>
              <a:rect l="0" t="0" r="0" b="0"/>
              <a:pathLst>
                <a:path w="4745679" h="1765903">
                  <a:moveTo>
                    <a:pt x="0" y="1765903"/>
                  </a:moveTo>
                  <a:lnTo>
                    <a:pt x="949135" y="1545165"/>
                  </a:lnTo>
                  <a:lnTo>
                    <a:pt x="1898271" y="882951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67" name="pl156">
              <a:extLst>
                <a:ext uri="{FF2B5EF4-FFF2-40B4-BE49-F238E27FC236}">
                  <a16:creationId xmlns:a16="http://schemas.microsoft.com/office/drawing/2014/main" id="{6ABDF764-A08F-4C45-82F2-CF8AB7D8675E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662213"/>
                  </a:lnTo>
                  <a:lnTo>
                    <a:pt x="1898271" y="220737"/>
                  </a:lnTo>
                  <a:lnTo>
                    <a:pt x="2847407" y="220737"/>
                  </a:lnTo>
                  <a:lnTo>
                    <a:pt x="3796543" y="0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68" name="pl157">
              <a:extLst>
                <a:ext uri="{FF2B5EF4-FFF2-40B4-BE49-F238E27FC236}">
                  <a16:creationId xmlns:a16="http://schemas.microsoft.com/office/drawing/2014/main" id="{DFD73D84-9A99-4925-8A60-42A9A31380AC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69" name="pl158">
              <a:extLst>
                <a:ext uri="{FF2B5EF4-FFF2-40B4-BE49-F238E27FC236}">
                  <a16:creationId xmlns:a16="http://schemas.microsoft.com/office/drawing/2014/main" id="{97538365-C2C4-4D2E-8DF4-3E7D63D52C9E}"/>
                </a:ext>
              </a:extLst>
            </p:cNvPr>
            <p:cNvSpPr/>
            <p:nvPr/>
          </p:nvSpPr>
          <p:spPr>
            <a:xfrm>
              <a:off x="753887" y="401619"/>
              <a:ext cx="4745679" cy="1545165"/>
            </a:xfrm>
            <a:custGeom>
              <a:avLst/>
              <a:gdLst/>
              <a:ahLst/>
              <a:cxnLst/>
              <a:rect l="0" t="0" r="0" b="0"/>
              <a:pathLst>
                <a:path w="4745679" h="1545165">
                  <a:moveTo>
                    <a:pt x="0" y="1103689"/>
                  </a:moveTo>
                  <a:lnTo>
                    <a:pt x="949135" y="1545165"/>
                  </a:lnTo>
                  <a:lnTo>
                    <a:pt x="1898271" y="441475"/>
                  </a:lnTo>
                  <a:lnTo>
                    <a:pt x="2847407" y="662213"/>
                  </a:lnTo>
                  <a:lnTo>
                    <a:pt x="3796543" y="0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70" name="pl159">
              <a:extLst>
                <a:ext uri="{FF2B5EF4-FFF2-40B4-BE49-F238E27FC236}">
                  <a16:creationId xmlns:a16="http://schemas.microsoft.com/office/drawing/2014/main" id="{434D6844-A04D-44F0-89B8-23FE2AE91490}"/>
                </a:ext>
              </a:extLst>
            </p:cNvPr>
            <p:cNvSpPr/>
            <p:nvPr/>
          </p:nvSpPr>
          <p:spPr>
            <a:xfrm>
              <a:off x="753887" y="401619"/>
              <a:ext cx="4745679" cy="1545165"/>
            </a:xfrm>
            <a:custGeom>
              <a:avLst/>
              <a:gdLst/>
              <a:ahLst/>
              <a:cxnLst/>
              <a:rect l="0" t="0" r="0" b="0"/>
              <a:pathLst>
                <a:path w="4745679" h="1545165">
                  <a:moveTo>
                    <a:pt x="0" y="1103689"/>
                  </a:moveTo>
                  <a:lnTo>
                    <a:pt x="949135" y="1545165"/>
                  </a:lnTo>
                  <a:lnTo>
                    <a:pt x="2847407" y="662213"/>
                  </a:lnTo>
                  <a:lnTo>
                    <a:pt x="3796543" y="0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71" name="pl160">
              <a:extLst>
                <a:ext uri="{FF2B5EF4-FFF2-40B4-BE49-F238E27FC236}">
                  <a16:creationId xmlns:a16="http://schemas.microsoft.com/office/drawing/2014/main" id="{94FEED26-BD70-4086-B094-667345171DF2}"/>
                </a:ext>
              </a:extLst>
            </p:cNvPr>
            <p:cNvSpPr/>
            <p:nvPr/>
          </p:nvSpPr>
          <p:spPr>
            <a:xfrm>
              <a:off x="753887" y="622357"/>
              <a:ext cx="1898271" cy="1324427"/>
            </a:xfrm>
            <a:custGeom>
              <a:avLst/>
              <a:gdLst/>
              <a:ahLst/>
              <a:cxnLst/>
              <a:rect l="0" t="0" r="0" b="0"/>
              <a:pathLst>
                <a:path w="1898271" h="1324427">
                  <a:moveTo>
                    <a:pt x="0" y="1324427"/>
                  </a:moveTo>
                  <a:lnTo>
                    <a:pt x="949135" y="441475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72" name="pl161">
              <a:extLst>
                <a:ext uri="{FF2B5EF4-FFF2-40B4-BE49-F238E27FC236}">
                  <a16:creationId xmlns:a16="http://schemas.microsoft.com/office/drawing/2014/main" id="{421431AC-6F95-4B48-8711-E775017CDD57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882951"/>
                  </a:moveTo>
                  <a:lnTo>
                    <a:pt x="949135" y="1103689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73" name="pl162">
              <a:extLst>
                <a:ext uri="{FF2B5EF4-FFF2-40B4-BE49-F238E27FC236}">
                  <a16:creationId xmlns:a16="http://schemas.microsoft.com/office/drawing/2014/main" id="{BDD9321B-AB9D-4222-89B9-08745BB43D4A}"/>
                </a:ext>
              </a:extLst>
            </p:cNvPr>
            <p:cNvSpPr/>
            <p:nvPr/>
          </p:nvSpPr>
          <p:spPr>
            <a:xfrm>
              <a:off x="753887" y="1284571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74" name="pl163">
              <a:extLst>
                <a:ext uri="{FF2B5EF4-FFF2-40B4-BE49-F238E27FC236}">
                  <a16:creationId xmlns:a16="http://schemas.microsoft.com/office/drawing/2014/main" id="{BDDBBC25-61F1-4F57-9B4E-5CE20AC16B53}"/>
                </a:ext>
              </a:extLst>
            </p:cNvPr>
            <p:cNvSpPr/>
            <p:nvPr/>
          </p:nvSpPr>
          <p:spPr>
            <a:xfrm>
              <a:off x="753887" y="40161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75" name="pl164">
              <a:extLst>
                <a:ext uri="{FF2B5EF4-FFF2-40B4-BE49-F238E27FC236}">
                  <a16:creationId xmlns:a16="http://schemas.microsoft.com/office/drawing/2014/main" id="{F80C3DBE-373B-450A-A88F-70FFEDCCB23D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441475"/>
                  </a:lnTo>
                  <a:lnTo>
                    <a:pt x="2847407" y="662213"/>
                  </a:lnTo>
                  <a:lnTo>
                    <a:pt x="3796543" y="441475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76" name="pl165">
              <a:extLst>
                <a:ext uri="{FF2B5EF4-FFF2-40B4-BE49-F238E27FC236}">
                  <a16:creationId xmlns:a16="http://schemas.microsoft.com/office/drawing/2014/main" id="{DBD4C96E-F8A3-48D6-90ED-4D8BB7006FE5}"/>
                </a:ext>
              </a:extLst>
            </p:cNvPr>
            <p:cNvSpPr/>
            <p:nvPr/>
          </p:nvSpPr>
          <p:spPr>
            <a:xfrm>
              <a:off x="753887" y="401619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1324427"/>
                  </a:moveTo>
                  <a:lnTo>
                    <a:pt x="949135" y="1103689"/>
                  </a:lnTo>
                  <a:lnTo>
                    <a:pt x="1898271" y="882951"/>
                  </a:lnTo>
                  <a:lnTo>
                    <a:pt x="2847407" y="220737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77" name="pl166">
              <a:extLst>
                <a:ext uri="{FF2B5EF4-FFF2-40B4-BE49-F238E27FC236}">
                  <a16:creationId xmlns:a16="http://schemas.microsoft.com/office/drawing/2014/main" id="{2155749D-D3BF-4B1E-B19E-E5B7A6851035}"/>
                </a:ext>
              </a:extLst>
            </p:cNvPr>
            <p:cNvSpPr/>
            <p:nvPr/>
          </p:nvSpPr>
          <p:spPr>
            <a:xfrm>
              <a:off x="753887" y="401619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1103689"/>
                  </a:moveTo>
                  <a:lnTo>
                    <a:pt x="949135" y="1324427"/>
                  </a:lnTo>
                  <a:lnTo>
                    <a:pt x="1898271" y="1103689"/>
                  </a:lnTo>
                  <a:lnTo>
                    <a:pt x="2847407" y="1103689"/>
                  </a:lnTo>
                  <a:lnTo>
                    <a:pt x="3796543" y="0"/>
                  </a:lnTo>
                  <a:lnTo>
                    <a:pt x="4745679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78" name="pl167">
              <a:extLst>
                <a:ext uri="{FF2B5EF4-FFF2-40B4-BE49-F238E27FC236}">
                  <a16:creationId xmlns:a16="http://schemas.microsoft.com/office/drawing/2014/main" id="{BE8F861F-BA7E-4EDE-94A9-66054A1FBF5D}"/>
                </a:ext>
              </a:extLst>
            </p:cNvPr>
            <p:cNvSpPr/>
            <p:nvPr/>
          </p:nvSpPr>
          <p:spPr>
            <a:xfrm>
              <a:off x="753887" y="40161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79" name="pl168">
              <a:extLst>
                <a:ext uri="{FF2B5EF4-FFF2-40B4-BE49-F238E27FC236}">
                  <a16:creationId xmlns:a16="http://schemas.microsoft.com/office/drawing/2014/main" id="{56E4C437-CF8A-4F96-803F-32A7CBEBA213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882951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80" name="pl169">
              <a:extLst>
                <a:ext uri="{FF2B5EF4-FFF2-40B4-BE49-F238E27FC236}">
                  <a16:creationId xmlns:a16="http://schemas.microsoft.com/office/drawing/2014/main" id="{92FD0038-427D-4E2F-B407-34C0F469ED75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882951"/>
                  </a:moveTo>
                  <a:lnTo>
                    <a:pt x="949135" y="1103689"/>
                  </a:lnTo>
                  <a:lnTo>
                    <a:pt x="1898271" y="662213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81" name="pl170">
              <a:extLst>
                <a:ext uri="{FF2B5EF4-FFF2-40B4-BE49-F238E27FC236}">
                  <a16:creationId xmlns:a16="http://schemas.microsoft.com/office/drawing/2014/main" id="{9C3E3D31-4D04-410C-95C3-7DE083ABF97F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82" name="pl171">
              <a:extLst>
                <a:ext uri="{FF2B5EF4-FFF2-40B4-BE49-F238E27FC236}">
                  <a16:creationId xmlns:a16="http://schemas.microsoft.com/office/drawing/2014/main" id="{78B41A61-073E-4DA2-8CE5-FEB66F1EF7C1}"/>
                </a:ext>
              </a:extLst>
            </p:cNvPr>
            <p:cNvSpPr/>
            <p:nvPr/>
          </p:nvSpPr>
          <p:spPr>
            <a:xfrm>
              <a:off x="753887" y="128457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83" name="pl172">
              <a:extLst>
                <a:ext uri="{FF2B5EF4-FFF2-40B4-BE49-F238E27FC236}">
                  <a16:creationId xmlns:a16="http://schemas.microsoft.com/office/drawing/2014/main" id="{EDC2CD38-6BC1-4345-918A-42AA7AE798A0}"/>
                </a:ext>
              </a:extLst>
            </p:cNvPr>
            <p:cNvSpPr/>
            <p:nvPr/>
          </p:nvSpPr>
          <p:spPr>
            <a:xfrm>
              <a:off x="753887" y="401619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1103689"/>
                  </a:moveTo>
                  <a:lnTo>
                    <a:pt x="949135" y="1324427"/>
                  </a:lnTo>
                  <a:lnTo>
                    <a:pt x="1898271" y="662213"/>
                  </a:lnTo>
                  <a:lnTo>
                    <a:pt x="2847407" y="220737"/>
                  </a:lnTo>
                  <a:lnTo>
                    <a:pt x="3796543" y="1103689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84" name="pl173">
              <a:extLst>
                <a:ext uri="{FF2B5EF4-FFF2-40B4-BE49-F238E27FC236}">
                  <a16:creationId xmlns:a16="http://schemas.microsoft.com/office/drawing/2014/main" id="{1267655E-5F15-435F-8814-4BFAAB9A5351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882951"/>
                  </a:moveTo>
                  <a:lnTo>
                    <a:pt x="949135" y="1103689"/>
                  </a:lnTo>
                  <a:lnTo>
                    <a:pt x="1898271" y="441475"/>
                  </a:lnTo>
                  <a:lnTo>
                    <a:pt x="2847407" y="0"/>
                  </a:lnTo>
                  <a:lnTo>
                    <a:pt x="3796543" y="441475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85" name="pl174">
              <a:extLst>
                <a:ext uri="{FF2B5EF4-FFF2-40B4-BE49-F238E27FC236}">
                  <a16:creationId xmlns:a16="http://schemas.microsoft.com/office/drawing/2014/main" id="{D441F3C8-2BD6-4D5C-9A80-DC9AB4CA7CB6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0"/>
                  </a:moveTo>
                  <a:lnTo>
                    <a:pt x="949135" y="1103689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86" name="pl175">
              <a:extLst>
                <a:ext uri="{FF2B5EF4-FFF2-40B4-BE49-F238E27FC236}">
                  <a16:creationId xmlns:a16="http://schemas.microsoft.com/office/drawing/2014/main" id="{6CCBBD8D-150F-43A7-8A2A-3F4789F85CF7}"/>
                </a:ext>
              </a:extLst>
            </p:cNvPr>
            <p:cNvSpPr/>
            <p:nvPr/>
          </p:nvSpPr>
          <p:spPr>
            <a:xfrm>
              <a:off x="753887" y="843095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0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441475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87" name="pl176">
              <a:extLst>
                <a:ext uri="{FF2B5EF4-FFF2-40B4-BE49-F238E27FC236}">
                  <a16:creationId xmlns:a16="http://schemas.microsoft.com/office/drawing/2014/main" id="{86B14089-20EC-4B39-99A8-E657FD93412F}"/>
                </a:ext>
              </a:extLst>
            </p:cNvPr>
            <p:cNvSpPr/>
            <p:nvPr/>
          </p:nvSpPr>
          <p:spPr>
            <a:xfrm>
              <a:off x="753887" y="401619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220737"/>
                  </a:lnTo>
                  <a:lnTo>
                    <a:pt x="2847407" y="220737"/>
                  </a:lnTo>
                  <a:lnTo>
                    <a:pt x="3796543" y="0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88" name="pl177">
              <a:extLst>
                <a:ext uri="{FF2B5EF4-FFF2-40B4-BE49-F238E27FC236}">
                  <a16:creationId xmlns:a16="http://schemas.microsoft.com/office/drawing/2014/main" id="{9F658E80-9887-4203-8624-DBEB203C1AA8}"/>
                </a:ext>
              </a:extLst>
            </p:cNvPr>
            <p:cNvSpPr/>
            <p:nvPr/>
          </p:nvSpPr>
          <p:spPr>
            <a:xfrm>
              <a:off x="753887" y="40161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89" name="pl178">
              <a:extLst>
                <a:ext uri="{FF2B5EF4-FFF2-40B4-BE49-F238E27FC236}">
                  <a16:creationId xmlns:a16="http://schemas.microsoft.com/office/drawing/2014/main" id="{A90E8466-42E4-443D-9C5E-B5238466EE4B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90" name="pl179">
              <a:extLst>
                <a:ext uri="{FF2B5EF4-FFF2-40B4-BE49-F238E27FC236}">
                  <a16:creationId xmlns:a16="http://schemas.microsoft.com/office/drawing/2014/main" id="{0DDA34FE-D7B6-495F-98A3-ED1E980D3810}"/>
                </a:ext>
              </a:extLst>
            </p:cNvPr>
            <p:cNvSpPr/>
            <p:nvPr/>
          </p:nvSpPr>
          <p:spPr>
            <a:xfrm>
              <a:off x="753887" y="40161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91" name="pl180">
              <a:extLst>
                <a:ext uri="{FF2B5EF4-FFF2-40B4-BE49-F238E27FC236}">
                  <a16:creationId xmlns:a16="http://schemas.microsoft.com/office/drawing/2014/main" id="{FB4F0A3A-99F7-400B-9ADE-38D1570A7213}"/>
                </a:ext>
              </a:extLst>
            </p:cNvPr>
            <p:cNvSpPr/>
            <p:nvPr/>
          </p:nvSpPr>
          <p:spPr>
            <a:xfrm>
              <a:off x="753887" y="401619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92" name="pl181">
              <a:extLst>
                <a:ext uri="{FF2B5EF4-FFF2-40B4-BE49-F238E27FC236}">
                  <a16:creationId xmlns:a16="http://schemas.microsoft.com/office/drawing/2014/main" id="{6F1BB791-BBA7-434A-A84B-9FF4D7ADA9A2}"/>
                </a:ext>
              </a:extLst>
            </p:cNvPr>
            <p:cNvSpPr/>
            <p:nvPr/>
          </p:nvSpPr>
          <p:spPr>
            <a:xfrm>
              <a:off x="753887" y="401619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1898271" y="441475"/>
                  </a:lnTo>
                  <a:lnTo>
                    <a:pt x="1898271" y="0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93" name="pl182">
              <a:extLst>
                <a:ext uri="{FF2B5EF4-FFF2-40B4-BE49-F238E27FC236}">
                  <a16:creationId xmlns:a16="http://schemas.microsoft.com/office/drawing/2014/main" id="{6B1C9600-1649-4613-B505-AC0D0D949039}"/>
                </a:ext>
              </a:extLst>
            </p:cNvPr>
            <p:cNvSpPr/>
            <p:nvPr/>
          </p:nvSpPr>
          <p:spPr>
            <a:xfrm>
              <a:off x="753887" y="1063833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662213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0"/>
                  </a:lnTo>
                  <a:lnTo>
                    <a:pt x="3796543" y="662213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94" name="pl183">
              <a:extLst>
                <a:ext uri="{FF2B5EF4-FFF2-40B4-BE49-F238E27FC236}">
                  <a16:creationId xmlns:a16="http://schemas.microsoft.com/office/drawing/2014/main" id="{096D5C34-1B89-4932-813A-F20CFBE3EB03}"/>
                </a:ext>
              </a:extLst>
            </p:cNvPr>
            <p:cNvSpPr/>
            <p:nvPr/>
          </p:nvSpPr>
          <p:spPr>
            <a:xfrm>
              <a:off x="753887" y="40161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662213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95" name="pl184">
              <a:extLst>
                <a:ext uri="{FF2B5EF4-FFF2-40B4-BE49-F238E27FC236}">
                  <a16:creationId xmlns:a16="http://schemas.microsoft.com/office/drawing/2014/main" id="{CE2D33E4-36FE-42AA-AD03-4828D8D90AA8}"/>
                </a:ext>
              </a:extLst>
            </p:cNvPr>
            <p:cNvSpPr/>
            <p:nvPr/>
          </p:nvSpPr>
          <p:spPr>
            <a:xfrm>
              <a:off x="753887" y="40161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96" name="pl185">
              <a:extLst>
                <a:ext uri="{FF2B5EF4-FFF2-40B4-BE49-F238E27FC236}">
                  <a16:creationId xmlns:a16="http://schemas.microsoft.com/office/drawing/2014/main" id="{DCFBD2E2-C4A3-4862-B62D-7B1A5F3AE73B}"/>
                </a:ext>
              </a:extLst>
            </p:cNvPr>
            <p:cNvSpPr/>
            <p:nvPr/>
          </p:nvSpPr>
          <p:spPr>
            <a:xfrm>
              <a:off x="753887" y="401619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97" name="pl186">
              <a:extLst>
                <a:ext uri="{FF2B5EF4-FFF2-40B4-BE49-F238E27FC236}">
                  <a16:creationId xmlns:a16="http://schemas.microsoft.com/office/drawing/2014/main" id="{F3C3E025-27FB-4E2F-913B-65BF15144C53}"/>
                </a:ext>
              </a:extLst>
            </p:cNvPr>
            <p:cNvSpPr/>
            <p:nvPr/>
          </p:nvSpPr>
          <p:spPr>
            <a:xfrm>
              <a:off x="753887" y="401619"/>
              <a:ext cx="4745679" cy="0"/>
            </a:xfrm>
            <a:custGeom>
              <a:avLst/>
              <a:gdLst/>
              <a:ahLst/>
              <a:cxnLst/>
              <a:rect l="0" t="0" r="0" b="0"/>
              <a:pathLst>
                <a:path w="4745679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98" name="pl187">
              <a:extLst>
                <a:ext uri="{FF2B5EF4-FFF2-40B4-BE49-F238E27FC236}">
                  <a16:creationId xmlns:a16="http://schemas.microsoft.com/office/drawing/2014/main" id="{762B0EFC-F180-4E51-93E5-A27E5FB51FD9}"/>
                </a:ext>
              </a:extLst>
            </p:cNvPr>
            <p:cNvSpPr/>
            <p:nvPr/>
          </p:nvSpPr>
          <p:spPr>
            <a:xfrm>
              <a:off x="753887" y="40161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399" name="pl188">
              <a:extLst>
                <a:ext uri="{FF2B5EF4-FFF2-40B4-BE49-F238E27FC236}">
                  <a16:creationId xmlns:a16="http://schemas.microsoft.com/office/drawing/2014/main" id="{A0CF6779-7921-4CB4-B391-9F47EB8A30C1}"/>
                </a:ext>
              </a:extLst>
            </p:cNvPr>
            <p:cNvSpPr/>
            <p:nvPr/>
          </p:nvSpPr>
          <p:spPr>
            <a:xfrm>
              <a:off x="753887" y="401619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00" name="pl189">
              <a:extLst>
                <a:ext uri="{FF2B5EF4-FFF2-40B4-BE49-F238E27FC236}">
                  <a16:creationId xmlns:a16="http://schemas.microsoft.com/office/drawing/2014/main" id="{4741E37C-9BBC-4BD8-AC85-D69A6EC74030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01" name="pl190">
              <a:extLst>
                <a:ext uri="{FF2B5EF4-FFF2-40B4-BE49-F238E27FC236}">
                  <a16:creationId xmlns:a16="http://schemas.microsoft.com/office/drawing/2014/main" id="{EF7AF043-C459-417C-AE4B-71077A48A315}"/>
                </a:ext>
              </a:extLst>
            </p:cNvPr>
            <p:cNvSpPr/>
            <p:nvPr/>
          </p:nvSpPr>
          <p:spPr>
            <a:xfrm>
              <a:off x="753887" y="62235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02" name="pl191">
              <a:extLst>
                <a:ext uri="{FF2B5EF4-FFF2-40B4-BE49-F238E27FC236}">
                  <a16:creationId xmlns:a16="http://schemas.microsoft.com/office/drawing/2014/main" id="{9BD4913D-2D6F-4C0A-8581-37A7B7B9D4DE}"/>
                </a:ext>
              </a:extLst>
            </p:cNvPr>
            <p:cNvSpPr/>
            <p:nvPr/>
          </p:nvSpPr>
          <p:spPr>
            <a:xfrm>
              <a:off x="753887" y="1505309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662213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03" name="pl192">
              <a:extLst>
                <a:ext uri="{FF2B5EF4-FFF2-40B4-BE49-F238E27FC236}">
                  <a16:creationId xmlns:a16="http://schemas.microsoft.com/office/drawing/2014/main" id="{A79C3D27-FC09-4948-AF22-CA9705DEE10A}"/>
                </a:ext>
              </a:extLst>
            </p:cNvPr>
            <p:cNvSpPr/>
            <p:nvPr/>
          </p:nvSpPr>
          <p:spPr>
            <a:xfrm>
              <a:off x="753887" y="843095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1324427"/>
                  </a:moveTo>
                  <a:lnTo>
                    <a:pt x="949135" y="662213"/>
                  </a:lnTo>
                  <a:lnTo>
                    <a:pt x="1898271" y="441475"/>
                  </a:lnTo>
                  <a:lnTo>
                    <a:pt x="2847407" y="662213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04" name="pl193">
              <a:extLst>
                <a:ext uri="{FF2B5EF4-FFF2-40B4-BE49-F238E27FC236}">
                  <a16:creationId xmlns:a16="http://schemas.microsoft.com/office/drawing/2014/main" id="{C84D35E1-60E7-4496-82CC-1BAEE98297EC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882951"/>
                  </a:lnTo>
                  <a:lnTo>
                    <a:pt x="1898271" y="441475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05" name="pl194">
              <a:extLst>
                <a:ext uri="{FF2B5EF4-FFF2-40B4-BE49-F238E27FC236}">
                  <a16:creationId xmlns:a16="http://schemas.microsoft.com/office/drawing/2014/main" id="{1D9C15C1-4F9E-43AB-B45A-4DAFC47A4E06}"/>
                </a:ext>
              </a:extLst>
            </p:cNvPr>
            <p:cNvSpPr/>
            <p:nvPr/>
          </p:nvSpPr>
          <p:spPr>
            <a:xfrm>
              <a:off x="753887" y="62235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06" name="pl195">
              <a:extLst>
                <a:ext uri="{FF2B5EF4-FFF2-40B4-BE49-F238E27FC236}">
                  <a16:creationId xmlns:a16="http://schemas.microsoft.com/office/drawing/2014/main" id="{8FD18E0A-5F7B-4B93-81A3-A590724582DC}"/>
                </a:ext>
              </a:extLst>
            </p:cNvPr>
            <p:cNvSpPr/>
            <p:nvPr/>
          </p:nvSpPr>
          <p:spPr>
            <a:xfrm>
              <a:off x="753887" y="150530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441475"/>
                  </a:moveTo>
                  <a:lnTo>
                    <a:pt x="949135" y="662213"/>
                  </a:lnTo>
                  <a:lnTo>
                    <a:pt x="1898271" y="662213"/>
                  </a:lnTo>
                  <a:lnTo>
                    <a:pt x="2847407" y="0"/>
                  </a:lnTo>
                  <a:lnTo>
                    <a:pt x="3796543" y="1103689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07" name="pl196">
              <a:extLst>
                <a:ext uri="{FF2B5EF4-FFF2-40B4-BE49-F238E27FC236}">
                  <a16:creationId xmlns:a16="http://schemas.microsoft.com/office/drawing/2014/main" id="{FA183F3B-523E-49B4-9BF3-3846CB35C8C2}"/>
                </a:ext>
              </a:extLst>
            </p:cNvPr>
            <p:cNvSpPr/>
            <p:nvPr/>
          </p:nvSpPr>
          <p:spPr>
            <a:xfrm>
              <a:off x="753887" y="40161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08" name="pl197">
              <a:extLst>
                <a:ext uri="{FF2B5EF4-FFF2-40B4-BE49-F238E27FC236}">
                  <a16:creationId xmlns:a16="http://schemas.microsoft.com/office/drawing/2014/main" id="{2177820B-4848-4F26-A53D-1F861AEA7E17}"/>
                </a:ext>
              </a:extLst>
            </p:cNvPr>
            <p:cNvSpPr/>
            <p:nvPr/>
          </p:nvSpPr>
          <p:spPr>
            <a:xfrm>
              <a:off x="753887" y="401619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09" name="pl198">
              <a:extLst>
                <a:ext uri="{FF2B5EF4-FFF2-40B4-BE49-F238E27FC236}">
                  <a16:creationId xmlns:a16="http://schemas.microsoft.com/office/drawing/2014/main" id="{052F2589-21A8-40F7-90C1-FC8A83E59C63}"/>
                </a:ext>
              </a:extLst>
            </p:cNvPr>
            <p:cNvSpPr/>
            <p:nvPr/>
          </p:nvSpPr>
          <p:spPr>
            <a:xfrm>
              <a:off x="753887" y="40161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10" name="pl199">
              <a:extLst>
                <a:ext uri="{FF2B5EF4-FFF2-40B4-BE49-F238E27FC236}">
                  <a16:creationId xmlns:a16="http://schemas.microsoft.com/office/drawing/2014/main" id="{70EC4C6A-9E35-4F2C-8FC6-BD2C6F08901A}"/>
                </a:ext>
              </a:extLst>
            </p:cNvPr>
            <p:cNvSpPr/>
            <p:nvPr/>
          </p:nvSpPr>
          <p:spPr>
            <a:xfrm>
              <a:off x="753887" y="40161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11" name="pl200">
              <a:extLst>
                <a:ext uri="{FF2B5EF4-FFF2-40B4-BE49-F238E27FC236}">
                  <a16:creationId xmlns:a16="http://schemas.microsoft.com/office/drawing/2014/main" id="{0C10AEB3-B0D8-4061-92BB-E67D7EB33B72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12" name="pl201">
              <a:extLst>
                <a:ext uri="{FF2B5EF4-FFF2-40B4-BE49-F238E27FC236}">
                  <a16:creationId xmlns:a16="http://schemas.microsoft.com/office/drawing/2014/main" id="{0F09880E-1CD0-4A53-A812-785A672AE576}"/>
                </a:ext>
              </a:extLst>
            </p:cNvPr>
            <p:cNvSpPr/>
            <p:nvPr/>
          </p:nvSpPr>
          <p:spPr>
            <a:xfrm>
              <a:off x="753887" y="106383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13" name="pl202">
              <a:extLst>
                <a:ext uri="{FF2B5EF4-FFF2-40B4-BE49-F238E27FC236}">
                  <a16:creationId xmlns:a16="http://schemas.microsoft.com/office/drawing/2014/main" id="{D4CC83C0-ABFD-429B-95CD-E82D8CB36E7C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14" name="pl203">
              <a:extLst>
                <a:ext uri="{FF2B5EF4-FFF2-40B4-BE49-F238E27FC236}">
                  <a16:creationId xmlns:a16="http://schemas.microsoft.com/office/drawing/2014/main" id="{05CF6DE5-4686-4402-A00E-F93F2532C8FD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15" name="pl204">
              <a:extLst>
                <a:ext uri="{FF2B5EF4-FFF2-40B4-BE49-F238E27FC236}">
                  <a16:creationId xmlns:a16="http://schemas.microsoft.com/office/drawing/2014/main" id="{60FE554C-757A-4A8E-B610-E3B6C2B8211D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16" name="pl205">
              <a:extLst>
                <a:ext uri="{FF2B5EF4-FFF2-40B4-BE49-F238E27FC236}">
                  <a16:creationId xmlns:a16="http://schemas.microsoft.com/office/drawing/2014/main" id="{017E556E-88E5-488A-B1C2-B28F78A24C38}"/>
                </a:ext>
              </a:extLst>
            </p:cNvPr>
            <p:cNvSpPr/>
            <p:nvPr/>
          </p:nvSpPr>
          <p:spPr>
            <a:xfrm>
              <a:off x="753887" y="1284571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17" name="pl206">
              <a:extLst>
                <a:ext uri="{FF2B5EF4-FFF2-40B4-BE49-F238E27FC236}">
                  <a16:creationId xmlns:a16="http://schemas.microsoft.com/office/drawing/2014/main" id="{1C08EF3E-E29C-48F8-9B2B-71B4ABB67B32}"/>
                </a:ext>
              </a:extLst>
            </p:cNvPr>
            <p:cNvSpPr/>
            <p:nvPr/>
          </p:nvSpPr>
          <p:spPr>
            <a:xfrm>
              <a:off x="753887" y="150530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662213"/>
                  </a:lnTo>
                  <a:lnTo>
                    <a:pt x="1898271" y="882951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18" name="pl207">
              <a:extLst>
                <a:ext uri="{FF2B5EF4-FFF2-40B4-BE49-F238E27FC236}">
                  <a16:creationId xmlns:a16="http://schemas.microsoft.com/office/drawing/2014/main" id="{24B5FFE0-355D-4B34-BB22-AFE919081723}"/>
                </a:ext>
              </a:extLst>
            </p:cNvPr>
            <p:cNvSpPr/>
            <p:nvPr/>
          </p:nvSpPr>
          <p:spPr>
            <a:xfrm>
              <a:off x="753887" y="1063833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19" name="pl208">
              <a:extLst>
                <a:ext uri="{FF2B5EF4-FFF2-40B4-BE49-F238E27FC236}">
                  <a16:creationId xmlns:a16="http://schemas.microsoft.com/office/drawing/2014/main" id="{7C1A6851-CF04-44E2-892A-D54B0BE45EC4}"/>
                </a:ext>
              </a:extLst>
            </p:cNvPr>
            <p:cNvSpPr/>
            <p:nvPr/>
          </p:nvSpPr>
          <p:spPr>
            <a:xfrm>
              <a:off x="753887" y="62235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20" name="pl209">
              <a:extLst>
                <a:ext uri="{FF2B5EF4-FFF2-40B4-BE49-F238E27FC236}">
                  <a16:creationId xmlns:a16="http://schemas.microsoft.com/office/drawing/2014/main" id="{203C04AE-45A6-45AE-8873-8E5845F7491C}"/>
                </a:ext>
              </a:extLst>
            </p:cNvPr>
            <p:cNvSpPr/>
            <p:nvPr/>
          </p:nvSpPr>
          <p:spPr>
            <a:xfrm>
              <a:off x="753887" y="62235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21" name="pl210">
              <a:extLst>
                <a:ext uri="{FF2B5EF4-FFF2-40B4-BE49-F238E27FC236}">
                  <a16:creationId xmlns:a16="http://schemas.microsoft.com/office/drawing/2014/main" id="{5508CF99-A2A3-49B8-B596-A438E11B4401}"/>
                </a:ext>
              </a:extLst>
            </p:cNvPr>
            <p:cNvSpPr/>
            <p:nvPr/>
          </p:nvSpPr>
          <p:spPr>
            <a:xfrm>
              <a:off x="753887" y="62235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22" name="pl211">
              <a:extLst>
                <a:ext uri="{FF2B5EF4-FFF2-40B4-BE49-F238E27FC236}">
                  <a16:creationId xmlns:a16="http://schemas.microsoft.com/office/drawing/2014/main" id="{BE6B8C31-F55A-4828-BDD9-5036F78A402B}"/>
                </a:ext>
              </a:extLst>
            </p:cNvPr>
            <p:cNvSpPr/>
            <p:nvPr/>
          </p:nvSpPr>
          <p:spPr>
            <a:xfrm>
              <a:off x="753887" y="40161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23" name="pl212">
              <a:extLst>
                <a:ext uri="{FF2B5EF4-FFF2-40B4-BE49-F238E27FC236}">
                  <a16:creationId xmlns:a16="http://schemas.microsoft.com/office/drawing/2014/main" id="{1B048E01-CD94-49DB-A8F2-5A57F78798CB}"/>
                </a:ext>
              </a:extLst>
            </p:cNvPr>
            <p:cNvSpPr/>
            <p:nvPr/>
          </p:nvSpPr>
          <p:spPr>
            <a:xfrm>
              <a:off x="753887" y="62235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662213"/>
                  </a:moveTo>
                  <a:lnTo>
                    <a:pt x="949135" y="220737"/>
                  </a:lnTo>
                  <a:lnTo>
                    <a:pt x="1898271" y="882951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24" name="pl213">
              <a:extLst>
                <a:ext uri="{FF2B5EF4-FFF2-40B4-BE49-F238E27FC236}">
                  <a16:creationId xmlns:a16="http://schemas.microsoft.com/office/drawing/2014/main" id="{355A75D7-1A0B-452F-8168-F3831039BE23}"/>
                </a:ext>
              </a:extLst>
            </p:cNvPr>
            <p:cNvSpPr/>
            <p:nvPr/>
          </p:nvSpPr>
          <p:spPr>
            <a:xfrm>
              <a:off x="753887" y="843095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441475"/>
                  </a:moveTo>
                  <a:lnTo>
                    <a:pt x="949135" y="1103689"/>
                  </a:lnTo>
                  <a:lnTo>
                    <a:pt x="1898271" y="662213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25" name="pl214">
              <a:extLst>
                <a:ext uri="{FF2B5EF4-FFF2-40B4-BE49-F238E27FC236}">
                  <a16:creationId xmlns:a16="http://schemas.microsoft.com/office/drawing/2014/main" id="{37E9B675-29FD-49B3-AB2A-1BFAE2582939}"/>
                </a:ext>
              </a:extLst>
            </p:cNvPr>
            <p:cNvSpPr/>
            <p:nvPr/>
          </p:nvSpPr>
          <p:spPr>
            <a:xfrm>
              <a:off x="753887" y="62235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662213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26" name="pl215">
              <a:extLst>
                <a:ext uri="{FF2B5EF4-FFF2-40B4-BE49-F238E27FC236}">
                  <a16:creationId xmlns:a16="http://schemas.microsoft.com/office/drawing/2014/main" id="{DA582E92-E60D-4237-83E4-27EB623CADD1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441475"/>
                  </a:lnTo>
                  <a:lnTo>
                    <a:pt x="1898271" y="1103689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27" name="pl216">
              <a:extLst>
                <a:ext uri="{FF2B5EF4-FFF2-40B4-BE49-F238E27FC236}">
                  <a16:creationId xmlns:a16="http://schemas.microsoft.com/office/drawing/2014/main" id="{9061C920-9B59-4FB1-8B02-472887B3CFD2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0"/>
                  </a:moveTo>
                  <a:lnTo>
                    <a:pt x="949135" y="220737"/>
                  </a:lnTo>
                  <a:lnTo>
                    <a:pt x="1898271" y="1103689"/>
                  </a:lnTo>
                  <a:lnTo>
                    <a:pt x="2847407" y="0"/>
                  </a:lnTo>
                  <a:lnTo>
                    <a:pt x="3796543" y="441475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28" name="pl217">
              <a:extLst>
                <a:ext uri="{FF2B5EF4-FFF2-40B4-BE49-F238E27FC236}">
                  <a16:creationId xmlns:a16="http://schemas.microsoft.com/office/drawing/2014/main" id="{10257BC4-BA73-4A13-98B0-1E2AFA9F6948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220737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0"/>
                  </a:lnTo>
                  <a:lnTo>
                    <a:pt x="3796543" y="220737"/>
                  </a:lnTo>
                  <a:lnTo>
                    <a:pt x="4745679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29" name="pl218">
              <a:extLst>
                <a:ext uri="{FF2B5EF4-FFF2-40B4-BE49-F238E27FC236}">
                  <a16:creationId xmlns:a16="http://schemas.microsoft.com/office/drawing/2014/main" id="{D48609F4-CB6B-42AA-ABA8-6C55310F8232}"/>
                </a:ext>
              </a:extLst>
            </p:cNvPr>
            <p:cNvSpPr/>
            <p:nvPr/>
          </p:nvSpPr>
          <p:spPr>
            <a:xfrm>
              <a:off x="753887" y="622357"/>
              <a:ext cx="1898271" cy="441475"/>
            </a:xfrm>
            <a:custGeom>
              <a:avLst/>
              <a:gdLst/>
              <a:ahLst/>
              <a:cxnLst/>
              <a:rect l="0" t="0" r="0" b="0"/>
              <a:pathLst>
                <a:path w="1898271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30" name="pl219">
              <a:extLst>
                <a:ext uri="{FF2B5EF4-FFF2-40B4-BE49-F238E27FC236}">
                  <a16:creationId xmlns:a16="http://schemas.microsoft.com/office/drawing/2014/main" id="{B50465BB-E18E-40AA-9D4A-8162328E2A35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1103689"/>
                  </a:lnTo>
                  <a:lnTo>
                    <a:pt x="2847407" y="0"/>
                  </a:lnTo>
                  <a:lnTo>
                    <a:pt x="3796543" y="441475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31" name="pl220">
              <a:extLst>
                <a:ext uri="{FF2B5EF4-FFF2-40B4-BE49-F238E27FC236}">
                  <a16:creationId xmlns:a16="http://schemas.microsoft.com/office/drawing/2014/main" id="{2306B664-EF36-4520-AE72-1F82295D6D89}"/>
                </a:ext>
              </a:extLst>
            </p:cNvPr>
            <p:cNvSpPr/>
            <p:nvPr/>
          </p:nvSpPr>
          <p:spPr>
            <a:xfrm>
              <a:off x="753887" y="1284571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0"/>
                  </a:moveTo>
                  <a:lnTo>
                    <a:pt x="949135" y="220737"/>
                  </a:lnTo>
                  <a:lnTo>
                    <a:pt x="1898271" y="662213"/>
                  </a:lnTo>
                  <a:lnTo>
                    <a:pt x="2847407" y="441475"/>
                  </a:lnTo>
                  <a:lnTo>
                    <a:pt x="3796543" y="220737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32" name="pl221">
              <a:extLst>
                <a:ext uri="{FF2B5EF4-FFF2-40B4-BE49-F238E27FC236}">
                  <a16:creationId xmlns:a16="http://schemas.microsoft.com/office/drawing/2014/main" id="{9D44B730-E6DD-412F-BA8F-F32DF20059E9}"/>
                </a:ext>
              </a:extLst>
            </p:cNvPr>
            <p:cNvSpPr/>
            <p:nvPr/>
          </p:nvSpPr>
          <p:spPr>
            <a:xfrm>
              <a:off x="753887" y="843095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0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1103689"/>
                  </a:lnTo>
                  <a:lnTo>
                    <a:pt x="3796543" y="662213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33" name="pl222">
              <a:extLst>
                <a:ext uri="{FF2B5EF4-FFF2-40B4-BE49-F238E27FC236}">
                  <a16:creationId xmlns:a16="http://schemas.microsoft.com/office/drawing/2014/main" id="{39141260-7E2D-47B6-821C-D7355078804A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0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0"/>
                  </a:lnTo>
                  <a:lnTo>
                    <a:pt x="3796543" y="882951"/>
                  </a:lnTo>
                  <a:lnTo>
                    <a:pt x="4745679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34" name="pl223">
              <a:extLst>
                <a:ext uri="{FF2B5EF4-FFF2-40B4-BE49-F238E27FC236}">
                  <a16:creationId xmlns:a16="http://schemas.microsoft.com/office/drawing/2014/main" id="{4E8031C1-5451-48B9-813E-B0A48F3D43E6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662213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220737"/>
                  </a:lnTo>
                  <a:lnTo>
                    <a:pt x="3796543" y="220737"/>
                  </a:lnTo>
                  <a:lnTo>
                    <a:pt x="4745679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35" name="pl224">
              <a:extLst>
                <a:ext uri="{FF2B5EF4-FFF2-40B4-BE49-F238E27FC236}">
                  <a16:creationId xmlns:a16="http://schemas.microsoft.com/office/drawing/2014/main" id="{879567BD-BB8A-4334-A784-C02A297E2425}"/>
                </a:ext>
              </a:extLst>
            </p:cNvPr>
            <p:cNvSpPr/>
            <p:nvPr/>
          </p:nvSpPr>
          <p:spPr>
            <a:xfrm>
              <a:off x="753887" y="401619"/>
              <a:ext cx="4745679" cy="1545165"/>
            </a:xfrm>
            <a:custGeom>
              <a:avLst/>
              <a:gdLst/>
              <a:ahLst/>
              <a:cxnLst/>
              <a:rect l="0" t="0" r="0" b="0"/>
              <a:pathLst>
                <a:path w="4745679" h="1545165">
                  <a:moveTo>
                    <a:pt x="0" y="220737"/>
                  </a:moveTo>
                  <a:lnTo>
                    <a:pt x="949135" y="0"/>
                  </a:lnTo>
                  <a:lnTo>
                    <a:pt x="1898271" y="1545165"/>
                  </a:lnTo>
                  <a:lnTo>
                    <a:pt x="2847407" y="1103689"/>
                  </a:lnTo>
                  <a:lnTo>
                    <a:pt x="3796543" y="441475"/>
                  </a:lnTo>
                  <a:lnTo>
                    <a:pt x="4745679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36" name="pl225">
              <a:extLst>
                <a:ext uri="{FF2B5EF4-FFF2-40B4-BE49-F238E27FC236}">
                  <a16:creationId xmlns:a16="http://schemas.microsoft.com/office/drawing/2014/main" id="{107CF9B1-62A9-40DB-92BD-2F339BB903C9}"/>
                </a:ext>
              </a:extLst>
            </p:cNvPr>
            <p:cNvSpPr/>
            <p:nvPr/>
          </p:nvSpPr>
          <p:spPr>
            <a:xfrm>
              <a:off x="753887" y="40161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441475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37" name="pl226">
              <a:extLst>
                <a:ext uri="{FF2B5EF4-FFF2-40B4-BE49-F238E27FC236}">
                  <a16:creationId xmlns:a16="http://schemas.microsoft.com/office/drawing/2014/main" id="{86D84F57-30F5-4B76-860C-0CBE099CA7B8}"/>
                </a:ext>
              </a:extLst>
            </p:cNvPr>
            <p:cNvSpPr/>
            <p:nvPr/>
          </p:nvSpPr>
          <p:spPr>
            <a:xfrm>
              <a:off x="753887" y="401619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38" name="pl227">
              <a:extLst>
                <a:ext uri="{FF2B5EF4-FFF2-40B4-BE49-F238E27FC236}">
                  <a16:creationId xmlns:a16="http://schemas.microsoft.com/office/drawing/2014/main" id="{33379815-B745-4A08-A1FD-F376A2D64D41}"/>
                </a:ext>
              </a:extLst>
            </p:cNvPr>
            <p:cNvSpPr/>
            <p:nvPr/>
          </p:nvSpPr>
          <p:spPr>
            <a:xfrm>
              <a:off x="753887" y="40161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39" name="pl228">
              <a:extLst>
                <a:ext uri="{FF2B5EF4-FFF2-40B4-BE49-F238E27FC236}">
                  <a16:creationId xmlns:a16="http://schemas.microsoft.com/office/drawing/2014/main" id="{05736E42-6534-4404-87D5-734190FD21E2}"/>
                </a:ext>
              </a:extLst>
            </p:cNvPr>
            <p:cNvSpPr/>
            <p:nvPr/>
          </p:nvSpPr>
          <p:spPr>
            <a:xfrm>
              <a:off x="753887" y="40161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40" name="pl229">
              <a:extLst>
                <a:ext uri="{FF2B5EF4-FFF2-40B4-BE49-F238E27FC236}">
                  <a16:creationId xmlns:a16="http://schemas.microsoft.com/office/drawing/2014/main" id="{8ACD0DA9-101B-4FA5-AA06-B9372E8D7C3B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41" name="pl230">
              <a:extLst>
                <a:ext uri="{FF2B5EF4-FFF2-40B4-BE49-F238E27FC236}">
                  <a16:creationId xmlns:a16="http://schemas.microsoft.com/office/drawing/2014/main" id="{6E5DE1DE-121A-4751-A611-D927793C6A1F}"/>
                </a:ext>
              </a:extLst>
            </p:cNvPr>
            <p:cNvSpPr/>
            <p:nvPr/>
          </p:nvSpPr>
          <p:spPr>
            <a:xfrm>
              <a:off x="753887" y="401619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42" name="pl231">
              <a:extLst>
                <a:ext uri="{FF2B5EF4-FFF2-40B4-BE49-F238E27FC236}">
                  <a16:creationId xmlns:a16="http://schemas.microsoft.com/office/drawing/2014/main" id="{FC48BBC7-F2BD-4123-B6B5-31220FBE06EF}"/>
                </a:ext>
              </a:extLst>
            </p:cNvPr>
            <p:cNvSpPr/>
            <p:nvPr/>
          </p:nvSpPr>
          <p:spPr>
            <a:xfrm>
              <a:off x="753887" y="40161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43" name="pl232">
              <a:extLst>
                <a:ext uri="{FF2B5EF4-FFF2-40B4-BE49-F238E27FC236}">
                  <a16:creationId xmlns:a16="http://schemas.microsoft.com/office/drawing/2014/main" id="{F05F0E42-AFE1-4CB1-ACBC-F9C6BE9AEEB8}"/>
                </a:ext>
              </a:extLst>
            </p:cNvPr>
            <p:cNvSpPr/>
            <p:nvPr/>
          </p:nvSpPr>
          <p:spPr>
            <a:xfrm>
              <a:off x="753887" y="40161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44" name="pl233">
              <a:extLst>
                <a:ext uri="{FF2B5EF4-FFF2-40B4-BE49-F238E27FC236}">
                  <a16:creationId xmlns:a16="http://schemas.microsoft.com/office/drawing/2014/main" id="{7EF4BB6D-284F-41D8-AB20-9B9FFB8B2CF4}"/>
                </a:ext>
              </a:extLst>
            </p:cNvPr>
            <p:cNvSpPr/>
            <p:nvPr/>
          </p:nvSpPr>
          <p:spPr>
            <a:xfrm>
              <a:off x="753887" y="401619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0"/>
                  </a:moveTo>
                  <a:lnTo>
                    <a:pt x="949135" y="0"/>
                  </a:lnTo>
                  <a:lnTo>
                    <a:pt x="1898271" y="132442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45" name="pl234">
              <a:extLst>
                <a:ext uri="{FF2B5EF4-FFF2-40B4-BE49-F238E27FC236}">
                  <a16:creationId xmlns:a16="http://schemas.microsoft.com/office/drawing/2014/main" id="{2A782811-3E9D-489F-ACFB-6CCD9D33DA27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46" name="pl235">
              <a:extLst>
                <a:ext uri="{FF2B5EF4-FFF2-40B4-BE49-F238E27FC236}">
                  <a16:creationId xmlns:a16="http://schemas.microsoft.com/office/drawing/2014/main" id="{BDFBEF68-64AD-4286-B569-4061784B27B6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47" name="pl236">
              <a:extLst>
                <a:ext uri="{FF2B5EF4-FFF2-40B4-BE49-F238E27FC236}">
                  <a16:creationId xmlns:a16="http://schemas.microsoft.com/office/drawing/2014/main" id="{21C805E7-37CE-4F5B-BC11-8F18690DAD73}"/>
                </a:ext>
              </a:extLst>
            </p:cNvPr>
            <p:cNvSpPr/>
            <p:nvPr/>
          </p:nvSpPr>
          <p:spPr>
            <a:xfrm>
              <a:off x="753887" y="40161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48" name="pl237">
              <a:extLst>
                <a:ext uri="{FF2B5EF4-FFF2-40B4-BE49-F238E27FC236}">
                  <a16:creationId xmlns:a16="http://schemas.microsoft.com/office/drawing/2014/main" id="{1039B8C2-51AB-478B-8179-F630E616968F}"/>
                </a:ext>
              </a:extLst>
            </p:cNvPr>
            <p:cNvSpPr/>
            <p:nvPr/>
          </p:nvSpPr>
          <p:spPr>
            <a:xfrm>
              <a:off x="753887" y="401619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882951"/>
                  </a:moveTo>
                  <a:lnTo>
                    <a:pt x="949135" y="0"/>
                  </a:lnTo>
                  <a:lnTo>
                    <a:pt x="1898271" y="1103689"/>
                  </a:lnTo>
                  <a:lnTo>
                    <a:pt x="284740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49" name="pl238">
              <a:extLst>
                <a:ext uri="{FF2B5EF4-FFF2-40B4-BE49-F238E27FC236}">
                  <a16:creationId xmlns:a16="http://schemas.microsoft.com/office/drawing/2014/main" id="{DF2BA8EC-C816-4FAA-B5B0-0D680FFC67CE}"/>
                </a:ext>
              </a:extLst>
            </p:cNvPr>
            <p:cNvSpPr/>
            <p:nvPr/>
          </p:nvSpPr>
          <p:spPr>
            <a:xfrm>
              <a:off x="753887" y="401619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0"/>
                  </a:moveTo>
                  <a:lnTo>
                    <a:pt x="949135" y="0"/>
                  </a:lnTo>
                  <a:lnTo>
                    <a:pt x="1898271" y="1324427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50" name="pl239">
              <a:extLst>
                <a:ext uri="{FF2B5EF4-FFF2-40B4-BE49-F238E27FC236}">
                  <a16:creationId xmlns:a16="http://schemas.microsoft.com/office/drawing/2014/main" id="{C455C9F6-8EDB-486D-9F1E-84A0E652BD0C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51" name="pl240">
              <a:extLst>
                <a:ext uri="{FF2B5EF4-FFF2-40B4-BE49-F238E27FC236}">
                  <a16:creationId xmlns:a16="http://schemas.microsoft.com/office/drawing/2014/main" id="{E0467CC9-53A1-4EE5-BD75-CF50EDBF153A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0"/>
                  </a:lnTo>
                  <a:lnTo>
                    <a:pt x="1898271" y="1103689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52" name="pl241">
              <a:extLst>
                <a:ext uri="{FF2B5EF4-FFF2-40B4-BE49-F238E27FC236}">
                  <a16:creationId xmlns:a16="http://schemas.microsoft.com/office/drawing/2014/main" id="{0DC8746C-DD3E-4491-A720-657A7435E1E6}"/>
                </a:ext>
              </a:extLst>
            </p:cNvPr>
            <p:cNvSpPr/>
            <p:nvPr/>
          </p:nvSpPr>
          <p:spPr>
            <a:xfrm>
              <a:off x="753887" y="40161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53" name="pl242">
              <a:extLst>
                <a:ext uri="{FF2B5EF4-FFF2-40B4-BE49-F238E27FC236}">
                  <a16:creationId xmlns:a16="http://schemas.microsoft.com/office/drawing/2014/main" id="{94328491-D988-44D8-8FBB-D0311900F60A}"/>
                </a:ext>
              </a:extLst>
            </p:cNvPr>
            <p:cNvSpPr/>
            <p:nvPr/>
          </p:nvSpPr>
          <p:spPr>
            <a:xfrm>
              <a:off x="753887" y="40161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54" name="pl243">
              <a:extLst>
                <a:ext uri="{FF2B5EF4-FFF2-40B4-BE49-F238E27FC236}">
                  <a16:creationId xmlns:a16="http://schemas.microsoft.com/office/drawing/2014/main" id="{B2BA6939-040F-4987-A85F-452C343B5232}"/>
                </a:ext>
              </a:extLst>
            </p:cNvPr>
            <p:cNvSpPr/>
            <p:nvPr/>
          </p:nvSpPr>
          <p:spPr>
            <a:xfrm>
              <a:off x="753887" y="401619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55" name="pl244">
              <a:extLst>
                <a:ext uri="{FF2B5EF4-FFF2-40B4-BE49-F238E27FC236}">
                  <a16:creationId xmlns:a16="http://schemas.microsoft.com/office/drawing/2014/main" id="{D42AD653-4CF6-49FE-A944-4EFC0A3EC15A}"/>
                </a:ext>
              </a:extLst>
            </p:cNvPr>
            <p:cNvSpPr/>
            <p:nvPr/>
          </p:nvSpPr>
          <p:spPr>
            <a:xfrm>
              <a:off x="753887" y="401619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56" name="pl245">
              <a:extLst>
                <a:ext uri="{FF2B5EF4-FFF2-40B4-BE49-F238E27FC236}">
                  <a16:creationId xmlns:a16="http://schemas.microsoft.com/office/drawing/2014/main" id="{649915A4-EC31-48DF-B8CB-DBFA5163F80C}"/>
                </a:ext>
              </a:extLst>
            </p:cNvPr>
            <p:cNvSpPr/>
            <p:nvPr/>
          </p:nvSpPr>
          <p:spPr>
            <a:xfrm>
              <a:off x="753887" y="40161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57" name="pl246">
              <a:extLst>
                <a:ext uri="{FF2B5EF4-FFF2-40B4-BE49-F238E27FC236}">
                  <a16:creationId xmlns:a16="http://schemas.microsoft.com/office/drawing/2014/main" id="{0FC19D29-D7D2-4B6E-A751-6E6E8D2AEBC2}"/>
                </a:ext>
              </a:extLst>
            </p:cNvPr>
            <p:cNvSpPr/>
            <p:nvPr/>
          </p:nvSpPr>
          <p:spPr>
            <a:xfrm>
              <a:off x="753887" y="150530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58" name="pl247">
              <a:extLst>
                <a:ext uri="{FF2B5EF4-FFF2-40B4-BE49-F238E27FC236}">
                  <a16:creationId xmlns:a16="http://schemas.microsoft.com/office/drawing/2014/main" id="{96622F7A-92DF-4F4A-AD01-F9A8BFAB8250}"/>
                </a:ext>
              </a:extLst>
            </p:cNvPr>
            <p:cNvSpPr/>
            <p:nvPr/>
          </p:nvSpPr>
          <p:spPr>
            <a:xfrm>
              <a:off x="753887" y="40161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59" name="pl248">
              <a:extLst>
                <a:ext uri="{FF2B5EF4-FFF2-40B4-BE49-F238E27FC236}">
                  <a16:creationId xmlns:a16="http://schemas.microsoft.com/office/drawing/2014/main" id="{F624B583-D83D-4FDB-A3A1-B26B6CDF19FF}"/>
                </a:ext>
              </a:extLst>
            </p:cNvPr>
            <p:cNvSpPr/>
            <p:nvPr/>
          </p:nvSpPr>
          <p:spPr>
            <a:xfrm>
              <a:off x="753887" y="401619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60" name="pl249">
              <a:extLst>
                <a:ext uri="{FF2B5EF4-FFF2-40B4-BE49-F238E27FC236}">
                  <a16:creationId xmlns:a16="http://schemas.microsoft.com/office/drawing/2014/main" id="{4ECA13D2-06C7-4B28-849F-320A69C24F7C}"/>
                </a:ext>
              </a:extLst>
            </p:cNvPr>
            <p:cNvSpPr/>
            <p:nvPr/>
          </p:nvSpPr>
          <p:spPr>
            <a:xfrm>
              <a:off x="753887" y="128457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61" name="pl250">
              <a:extLst>
                <a:ext uri="{FF2B5EF4-FFF2-40B4-BE49-F238E27FC236}">
                  <a16:creationId xmlns:a16="http://schemas.microsoft.com/office/drawing/2014/main" id="{0953E8BF-730E-46C2-8CD7-ED0323C335FD}"/>
                </a:ext>
              </a:extLst>
            </p:cNvPr>
            <p:cNvSpPr/>
            <p:nvPr/>
          </p:nvSpPr>
          <p:spPr>
            <a:xfrm>
              <a:off x="753887" y="1284571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62" name="pl251">
              <a:extLst>
                <a:ext uri="{FF2B5EF4-FFF2-40B4-BE49-F238E27FC236}">
                  <a16:creationId xmlns:a16="http://schemas.microsoft.com/office/drawing/2014/main" id="{051815FB-4CB2-4B6C-9BBD-16E015095FC4}"/>
                </a:ext>
              </a:extLst>
            </p:cNvPr>
            <p:cNvSpPr/>
            <p:nvPr/>
          </p:nvSpPr>
          <p:spPr>
            <a:xfrm>
              <a:off x="753887" y="1063833"/>
              <a:ext cx="1898271" cy="441475"/>
            </a:xfrm>
            <a:custGeom>
              <a:avLst/>
              <a:gdLst/>
              <a:ahLst/>
              <a:cxnLst/>
              <a:rect l="0" t="0" r="0" b="0"/>
              <a:pathLst>
                <a:path w="1898271" h="441475">
                  <a:moveTo>
                    <a:pt x="0" y="0"/>
                  </a:moveTo>
                  <a:lnTo>
                    <a:pt x="949135" y="0"/>
                  </a:lnTo>
                  <a:lnTo>
                    <a:pt x="1898271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63" name="pl252">
              <a:extLst>
                <a:ext uri="{FF2B5EF4-FFF2-40B4-BE49-F238E27FC236}">
                  <a16:creationId xmlns:a16="http://schemas.microsoft.com/office/drawing/2014/main" id="{32B9FAEF-58FB-4602-B249-37CB6FAA6B26}"/>
                </a:ext>
              </a:extLst>
            </p:cNvPr>
            <p:cNvSpPr/>
            <p:nvPr/>
          </p:nvSpPr>
          <p:spPr>
            <a:xfrm>
              <a:off x="753887" y="401619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64" name="pl253">
              <a:extLst>
                <a:ext uri="{FF2B5EF4-FFF2-40B4-BE49-F238E27FC236}">
                  <a16:creationId xmlns:a16="http://schemas.microsoft.com/office/drawing/2014/main" id="{0AA078F1-FBA9-463F-87D3-B570236AC19C}"/>
                </a:ext>
              </a:extLst>
            </p:cNvPr>
            <p:cNvSpPr/>
            <p:nvPr/>
          </p:nvSpPr>
          <p:spPr>
            <a:xfrm>
              <a:off x="753887" y="40161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65" name="pl254">
              <a:extLst>
                <a:ext uri="{FF2B5EF4-FFF2-40B4-BE49-F238E27FC236}">
                  <a16:creationId xmlns:a16="http://schemas.microsoft.com/office/drawing/2014/main" id="{7A645B75-EABE-419D-B921-F59E2AB16ECE}"/>
                </a:ext>
              </a:extLst>
            </p:cNvPr>
            <p:cNvSpPr/>
            <p:nvPr/>
          </p:nvSpPr>
          <p:spPr>
            <a:xfrm>
              <a:off x="753887" y="40161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66" name="pl255">
              <a:extLst>
                <a:ext uri="{FF2B5EF4-FFF2-40B4-BE49-F238E27FC236}">
                  <a16:creationId xmlns:a16="http://schemas.microsoft.com/office/drawing/2014/main" id="{235F8C66-1B18-484F-A432-471F9DAF66BB}"/>
                </a:ext>
              </a:extLst>
            </p:cNvPr>
            <p:cNvSpPr/>
            <p:nvPr/>
          </p:nvSpPr>
          <p:spPr>
            <a:xfrm>
              <a:off x="753887" y="40161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220737"/>
                  </a:moveTo>
                  <a:lnTo>
                    <a:pt x="949135" y="882951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67" name="pl256">
              <a:extLst>
                <a:ext uri="{FF2B5EF4-FFF2-40B4-BE49-F238E27FC236}">
                  <a16:creationId xmlns:a16="http://schemas.microsoft.com/office/drawing/2014/main" id="{AF432FC7-E8B6-4DA5-AE12-1E10C6D2E404}"/>
                </a:ext>
              </a:extLst>
            </p:cNvPr>
            <p:cNvSpPr/>
            <p:nvPr/>
          </p:nvSpPr>
          <p:spPr>
            <a:xfrm>
              <a:off x="753887" y="40161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662213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68" name="pl257">
              <a:extLst>
                <a:ext uri="{FF2B5EF4-FFF2-40B4-BE49-F238E27FC236}">
                  <a16:creationId xmlns:a16="http://schemas.microsoft.com/office/drawing/2014/main" id="{D46E2458-D6D1-4515-89E1-D1F07A90845E}"/>
                </a:ext>
              </a:extLst>
            </p:cNvPr>
            <p:cNvSpPr/>
            <p:nvPr/>
          </p:nvSpPr>
          <p:spPr>
            <a:xfrm>
              <a:off x="753887" y="401619"/>
              <a:ext cx="1898271" cy="882951"/>
            </a:xfrm>
            <a:custGeom>
              <a:avLst/>
              <a:gdLst/>
              <a:ahLst/>
              <a:cxnLst/>
              <a:rect l="0" t="0" r="0" b="0"/>
              <a:pathLst>
                <a:path w="1898271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69" name="pl258">
              <a:extLst>
                <a:ext uri="{FF2B5EF4-FFF2-40B4-BE49-F238E27FC236}">
                  <a16:creationId xmlns:a16="http://schemas.microsoft.com/office/drawing/2014/main" id="{94DDDEFB-363F-4008-BC1D-893653561B7A}"/>
                </a:ext>
              </a:extLst>
            </p:cNvPr>
            <p:cNvSpPr/>
            <p:nvPr/>
          </p:nvSpPr>
          <p:spPr>
            <a:xfrm>
              <a:off x="753887" y="40161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70" name="pl259">
              <a:extLst>
                <a:ext uri="{FF2B5EF4-FFF2-40B4-BE49-F238E27FC236}">
                  <a16:creationId xmlns:a16="http://schemas.microsoft.com/office/drawing/2014/main" id="{5AC66C39-175F-4045-AC8E-8A026FB5C612}"/>
                </a:ext>
              </a:extLst>
            </p:cNvPr>
            <p:cNvSpPr/>
            <p:nvPr/>
          </p:nvSpPr>
          <p:spPr>
            <a:xfrm>
              <a:off x="753887" y="40161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220737"/>
                  </a:lnTo>
                  <a:lnTo>
                    <a:pt x="1898271" y="882951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71" name="pl260">
              <a:extLst>
                <a:ext uri="{FF2B5EF4-FFF2-40B4-BE49-F238E27FC236}">
                  <a16:creationId xmlns:a16="http://schemas.microsoft.com/office/drawing/2014/main" id="{613BF5EA-4BC6-433B-A274-89389A6D20FE}"/>
                </a:ext>
              </a:extLst>
            </p:cNvPr>
            <p:cNvSpPr/>
            <p:nvPr/>
          </p:nvSpPr>
          <p:spPr>
            <a:xfrm>
              <a:off x="753887" y="128457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72" name="pl261">
              <a:extLst>
                <a:ext uri="{FF2B5EF4-FFF2-40B4-BE49-F238E27FC236}">
                  <a16:creationId xmlns:a16="http://schemas.microsoft.com/office/drawing/2014/main" id="{2227B919-724F-4E70-9EA6-58A31E8051C6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1103689"/>
                  </a:lnTo>
                  <a:lnTo>
                    <a:pt x="1898271" y="441475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73" name="pl262">
              <a:extLst>
                <a:ext uri="{FF2B5EF4-FFF2-40B4-BE49-F238E27FC236}">
                  <a16:creationId xmlns:a16="http://schemas.microsoft.com/office/drawing/2014/main" id="{0F0FF4C9-96FD-4662-A1A5-A030656AF0B8}"/>
                </a:ext>
              </a:extLst>
            </p:cNvPr>
            <p:cNvSpPr/>
            <p:nvPr/>
          </p:nvSpPr>
          <p:spPr>
            <a:xfrm>
              <a:off x="753887" y="401619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74" name="pl263">
              <a:extLst>
                <a:ext uri="{FF2B5EF4-FFF2-40B4-BE49-F238E27FC236}">
                  <a16:creationId xmlns:a16="http://schemas.microsoft.com/office/drawing/2014/main" id="{ABE0F60F-5BDB-42ED-83E4-12FC9443E1A1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1898271" y="0"/>
                  </a:lnTo>
                  <a:lnTo>
                    <a:pt x="1898271" y="220737"/>
                  </a:lnTo>
                  <a:lnTo>
                    <a:pt x="1898271" y="220737"/>
                  </a:lnTo>
                  <a:lnTo>
                    <a:pt x="2847407" y="1103689"/>
                  </a:lnTo>
                  <a:lnTo>
                    <a:pt x="2847407" y="1103689"/>
                  </a:lnTo>
                  <a:lnTo>
                    <a:pt x="2847407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75" name="pl264">
              <a:extLst>
                <a:ext uri="{FF2B5EF4-FFF2-40B4-BE49-F238E27FC236}">
                  <a16:creationId xmlns:a16="http://schemas.microsoft.com/office/drawing/2014/main" id="{E70DC0C4-C66E-4493-BF17-E717A4D4E592}"/>
                </a:ext>
              </a:extLst>
            </p:cNvPr>
            <p:cNvSpPr/>
            <p:nvPr/>
          </p:nvSpPr>
          <p:spPr>
            <a:xfrm>
              <a:off x="753887" y="128457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76" name="pl265">
              <a:extLst>
                <a:ext uri="{FF2B5EF4-FFF2-40B4-BE49-F238E27FC236}">
                  <a16:creationId xmlns:a16="http://schemas.microsoft.com/office/drawing/2014/main" id="{ECAD352C-5154-492B-A424-631642097775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77" name="pl266">
              <a:extLst>
                <a:ext uri="{FF2B5EF4-FFF2-40B4-BE49-F238E27FC236}">
                  <a16:creationId xmlns:a16="http://schemas.microsoft.com/office/drawing/2014/main" id="{90C5208F-7928-47FF-ACB2-70112555E71C}"/>
                </a:ext>
              </a:extLst>
            </p:cNvPr>
            <p:cNvSpPr/>
            <p:nvPr/>
          </p:nvSpPr>
          <p:spPr>
            <a:xfrm>
              <a:off x="753887" y="106383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78" name="pl267">
              <a:extLst>
                <a:ext uri="{FF2B5EF4-FFF2-40B4-BE49-F238E27FC236}">
                  <a16:creationId xmlns:a16="http://schemas.microsoft.com/office/drawing/2014/main" id="{AB4D67E4-853C-47FB-9C5F-374E356EE8D9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79" name="pl268">
              <a:extLst>
                <a:ext uri="{FF2B5EF4-FFF2-40B4-BE49-F238E27FC236}">
                  <a16:creationId xmlns:a16="http://schemas.microsoft.com/office/drawing/2014/main" id="{765D3566-D0B2-4E44-BB6B-EC71496733FB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80" name="pl269">
              <a:extLst>
                <a:ext uri="{FF2B5EF4-FFF2-40B4-BE49-F238E27FC236}">
                  <a16:creationId xmlns:a16="http://schemas.microsoft.com/office/drawing/2014/main" id="{EF2A47D3-57FB-4165-A7E9-207EA5381237}"/>
                </a:ext>
              </a:extLst>
            </p:cNvPr>
            <p:cNvSpPr/>
            <p:nvPr/>
          </p:nvSpPr>
          <p:spPr>
            <a:xfrm>
              <a:off x="753887" y="150530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81" name="pl270">
              <a:extLst>
                <a:ext uri="{FF2B5EF4-FFF2-40B4-BE49-F238E27FC236}">
                  <a16:creationId xmlns:a16="http://schemas.microsoft.com/office/drawing/2014/main" id="{311C695F-2BF5-4BBB-AB5E-BEC41C767B0E}"/>
                </a:ext>
              </a:extLst>
            </p:cNvPr>
            <p:cNvSpPr/>
            <p:nvPr/>
          </p:nvSpPr>
          <p:spPr>
            <a:xfrm>
              <a:off x="753887" y="128457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82" name="pl271">
              <a:extLst>
                <a:ext uri="{FF2B5EF4-FFF2-40B4-BE49-F238E27FC236}">
                  <a16:creationId xmlns:a16="http://schemas.microsoft.com/office/drawing/2014/main" id="{610B90A8-897F-4887-816D-5BEE865839E9}"/>
                </a:ext>
              </a:extLst>
            </p:cNvPr>
            <p:cNvSpPr/>
            <p:nvPr/>
          </p:nvSpPr>
          <p:spPr>
            <a:xfrm>
              <a:off x="753887" y="843095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83" name="pl272">
              <a:extLst>
                <a:ext uri="{FF2B5EF4-FFF2-40B4-BE49-F238E27FC236}">
                  <a16:creationId xmlns:a16="http://schemas.microsoft.com/office/drawing/2014/main" id="{5E36ED84-E8A9-4DC3-A8DF-6C97E7185101}"/>
                </a:ext>
              </a:extLst>
            </p:cNvPr>
            <p:cNvSpPr/>
            <p:nvPr/>
          </p:nvSpPr>
          <p:spPr>
            <a:xfrm>
              <a:off x="753887" y="1063833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84" name="pl273">
              <a:extLst>
                <a:ext uri="{FF2B5EF4-FFF2-40B4-BE49-F238E27FC236}">
                  <a16:creationId xmlns:a16="http://schemas.microsoft.com/office/drawing/2014/main" id="{A1A16CF9-26AF-4722-B21B-0F90AFEA2B39}"/>
                </a:ext>
              </a:extLst>
            </p:cNvPr>
            <p:cNvSpPr/>
            <p:nvPr/>
          </p:nvSpPr>
          <p:spPr>
            <a:xfrm>
              <a:off x="753887" y="106383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85" name="pl274">
              <a:extLst>
                <a:ext uri="{FF2B5EF4-FFF2-40B4-BE49-F238E27FC236}">
                  <a16:creationId xmlns:a16="http://schemas.microsoft.com/office/drawing/2014/main" id="{852ADEC0-8C2B-45A8-B26E-486A1725F268}"/>
                </a:ext>
              </a:extLst>
            </p:cNvPr>
            <p:cNvSpPr/>
            <p:nvPr/>
          </p:nvSpPr>
          <p:spPr>
            <a:xfrm>
              <a:off x="753887" y="84309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86" name="pl275">
              <a:extLst>
                <a:ext uri="{FF2B5EF4-FFF2-40B4-BE49-F238E27FC236}">
                  <a16:creationId xmlns:a16="http://schemas.microsoft.com/office/drawing/2014/main" id="{A826B0CC-1EB8-4FFC-B7F5-8D889603AD2F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87" name="pl276">
              <a:extLst>
                <a:ext uri="{FF2B5EF4-FFF2-40B4-BE49-F238E27FC236}">
                  <a16:creationId xmlns:a16="http://schemas.microsoft.com/office/drawing/2014/main" id="{7B7F6B54-0118-4023-95D9-D35390460214}"/>
                </a:ext>
              </a:extLst>
            </p:cNvPr>
            <p:cNvSpPr/>
            <p:nvPr/>
          </p:nvSpPr>
          <p:spPr>
            <a:xfrm>
              <a:off x="753887" y="401619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441475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0"/>
                  </a:lnTo>
                  <a:lnTo>
                    <a:pt x="3796543" y="220737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88" name="pl277">
              <a:extLst>
                <a:ext uri="{FF2B5EF4-FFF2-40B4-BE49-F238E27FC236}">
                  <a16:creationId xmlns:a16="http://schemas.microsoft.com/office/drawing/2014/main" id="{AB0C9AAA-144C-4815-A4A4-92EE93A3AC2A}"/>
                </a:ext>
              </a:extLst>
            </p:cNvPr>
            <p:cNvSpPr/>
            <p:nvPr/>
          </p:nvSpPr>
          <p:spPr>
            <a:xfrm>
              <a:off x="753887" y="401619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662213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89" name="pl278">
              <a:extLst>
                <a:ext uri="{FF2B5EF4-FFF2-40B4-BE49-F238E27FC236}">
                  <a16:creationId xmlns:a16="http://schemas.microsoft.com/office/drawing/2014/main" id="{E8DB2935-8BA0-4648-BC8B-E0BFBF75F7D4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220737"/>
                  </a:moveTo>
                  <a:lnTo>
                    <a:pt x="949135" y="0"/>
                  </a:lnTo>
                  <a:lnTo>
                    <a:pt x="1898271" y="1103689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90" name="pl279">
              <a:extLst>
                <a:ext uri="{FF2B5EF4-FFF2-40B4-BE49-F238E27FC236}">
                  <a16:creationId xmlns:a16="http://schemas.microsoft.com/office/drawing/2014/main" id="{6C65E752-68D6-4EFF-A0F6-4CF94C14AEF5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91" name="pl280">
              <a:extLst>
                <a:ext uri="{FF2B5EF4-FFF2-40B4-BE49-F238E27FC236}">
                  <a16:creationId xmlns:a16="http://schemas.microsoft.com/office/drawing/2014/main" id="{5392ED1E-F0B1-4A19-9AD1-D24673387AA2}"/>
                </a:ext>
              </a:extLst>
            </p:cNvPr>
            <p:cNvSpPr/>
            <p:nvPr/>
          </p:nvSpPr>
          <p:spPr>
            <a:xfrm>
              <a:off x="753887" y="62235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662213"/>
                  </a:lnTo>
                  <a:lnTo>
                    <a:pt x="1898271" y="441475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92" name="pl281">
              <a:extLst>
                <a:ext uri="{FF2B5EF4-FFF2-40B4-BE49-F238E27FC236}">
                  <a16:creationId xmlns:a16="http://schemas.microsoft.com/office/drawing/2014/main" id="{37CBFD7E-8C76-4B64-86CD-8811A6934D77}"/>
                </a:ext>
              </a:extLst>
            </p:cNvPr>
            <p:cNvSpPr/>
            <p:nvPr/>
          </p:nvSpPr>
          <p:spPr>
            <a:xfrm>
              <a:off x="753887" y="843095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93" name="pl282">
              <a:extLst>
                <a:ext uri="{FF2B5EF4-FFF2-40B4-BE49-F238E27FC236}">
                  <a16:creationId xmlns:a16="http://schemas.microsoft.com/office/drawing/2014/main" id="{7EBCB871-145A-4A81-A177-477AF5CEA100}"/>
                </a:ext>
              </a:extLst>
            </p:cNvPr>
            <p:cNvSpPr/>
            <p:nvPr/>
          </p:nvSpPr>
          <p:spPr>
            <a:xfrm>
              <a:off x="753887" y="40161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94" name="pl283">
              <a:extLst>
                <a:ext uri="{FF2B5EF4-FFF2-40B4-BE49-F238E27FC236}">
                  <a16:creationId xmlns:a16="http://schemas.microsoft.com/office/drawing/2014/main" id="{AFE14672-1AD9-4F77-983F-66D5EA03AC06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95" name="pl284">
              <a:extLst>
                <a:ext uri="{FF2B5EF4-FFF2-40B4-BE49-F238E27FC236}">
                  <a16:creationId xmlns:a16="http://schemas.microsoft.com/office/drawing/2014/main" id="{19E5FE2D-837A-466C-9632-4FF65D4CB100}"/>
                </a:ext>
              </a:extLst>
            </p:cNvPr>
            <p:cNvSpPr/>
            <p:nvPr/>
          </p:nvSpPr>
          <p:spPr>
            <a:xfrm>
              <a:off x="753887" y="401619"/>
              <a:ext cx="3796543" cy="1103689"/>
            </a:xfrm>
            <a:custGeom>
              <a:avLst/>
              <a:gdLst/>
              <a:ahLst/>
              <a:cxnLst/>
              <a:rect l="0" t="0" r="0" b="0"/>
              <a:pathLst>
                <a:path w="3796543" h="1103689">
                  <a:moveTo>
                    <a:pt x="0" y="220737"/>
                  </a:moveTo>
                  <a:lnTo>
                    <a:pt x="949135" y="0"/>
                  </a:lnTo>
                  <a:lnTo>
                    <a:pt x="1898271" y="1103689"/>
                  </a:lnTo>
                  <a:lnTo>
                    <a:pt x="2847407" y="662213"/>
                  </a:lnTo>
                  <a:lnTo>
                    <a:pt x="3796543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96" name="pl285">
              <a:extLst>
                <a:ext uri="{FF2B5EF4-FFF2-40B4-BE49-F238E27FC236}">
                  <a16:creationId xmlns:a16="http://schemas.microsoft.com/office/drawing/2014/main" id="{BC12415B-F622-46A5-A93C-FB1426070AAC}"/>
                </a:ext>
              </a:extLst>
            </p:cNvPr>
            <p:cNvSpPr/>
            <p:nvPr/>
          </p:nvSpPr>
          <p:spPr>
            <a:xfrm>
              <a:off x="753887" y="622357"/>
              <a:ext cx="2847407" cy="1986641"/>
            </a:xfrm>
            <a:custGeom>
              <a:avLst/>
              <a:gdLst/>
              <a:ahLst/>
              <a:cxnLst/>
              <a:rect l="0" t="0" r="0" b="0"/>
              <a:pathLst>
                <a:path w="2847407" h="1986641">
                  <a:moveTo>
                    <a:pt x="0" y="1986641"/>
                  </a:moveTo>
                  <a:lnTo>
                    <a:pt x="949135" y="1765903"/>
                  </a:lnTo>
                  <a:lnTo>
                    <a:pt x="1898271" y="0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97" name="pl286">
              <a:extLst>
                <a:ext uri="{FF2B5EF4-FFF2-40B4-BE49-F238E27FC236}">
                  <a16:creationId xmlns:a16="http://schemas.microsoft.com/office/drawing/2014/main" id="{CAB41A4D-D657-4FD0-812E-FEA75CEE3883}"/>
                </a:ext>
              </a:extLst>
            </p:cNvPr>
            <p:cNvSpPr/>
            <p:nvPr/>
          </p:nvSpPr>
          <p:spPr>
            <a:xfrm>
              <a:off x="753887" y="401619"/>
              <a:ext cx="1898271" cy="0"/>
            </a:xfrm>
            <a:custGeom>
              <a:avLst/>
              <a:gdLst/>
              <a:ahLst/>
              <a:cxnLst/>
              <a:rect l="0" t="0" r="0" b="0"/>
              <a:pathLst>
                <a:path w="1898271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98" name="pl287">
              <a:extLst>
                <a:ext uri="{FF2B5EF4-FFF2-40B4-BE49-F238E27FC236}">
                  <a16:creationId xmlns:a16="http://schemas.microsoft.com/office/drawing/2014/main" id="{8B73A8E8-3766-496E-800D-2C1AAEA235A5}"/>
                </a:ext>
              </a:extLst>
            </p:cNvPr>
            <p:cNvSpPr/>
            <p:nvPr/>
          </p:nvSpPr>
          <p:spPr>
            <a:xfrm>
              <a:off x="753887" y="843095"/>
              <a:ext cx="2847407" cy="1765903"/>
            </a:xfrm>
            <a:custGeom>
              <a:avLst/>
              <a:gdLst/>
              <a:ahLst/>
              <a:cxnLst/>
              <a:rect l="0" t="0" r="0" b="0"/>
              <a:pathLst>
                <a:path w="2847407" h="1765903">
                  <a:moveTo>
                    <a:pt x="0" y="1765903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499" name="pl288">
              <a:extLst>
                <a:ext uri="{FF2B5EF4-FFF2-40B4-BE49-F238E27FC236}">
                  <a16:creationId xmlns:a16="http://schemas.microsoft.com/office/drawing/2014/main" id="{DCEDE380-5C08-4FCA-9248-A811B0EE5B31}"/>
                </a:ext>
              </a:extLst>
            </p:cNvPr>
            <p:cNvSpPr/>
            <p:nvPr/>
          </p:nvSpPr>
          <p:spPr>
            <a:xfrm>
              <a:off x="753887" y="401619"/>
              <a:ext cx="3796543" cy="1765903"/>
            </a:xfrm>
            <a:custGeom>
              <a:avLst/>
              <a:gdLst/>
              <a:ahLst/>
              <a:cxnLst/>
              <a:rect l="0" t="0" r="0" b="0"/>
              <a:pathLst>
                <a:path w="3796543" h="1765903">
                  <a:moveTo>
                    <a:pt x="0" y="1765903"/>
                  </a:moveTo>
                  <a:lnTo>
                    <a:pt x="949135" y="220737"/>
                  </a:lnTo>
                  <a:lnTo>
                    <a:pt x="1898271" y="1103689"/>
                  </a:lnTo>
                  <a:lnTo>
                    <a:pt x="2847407" y="0"/>
                  </a:lnTo>
                  <a:lnTo>
                    <a:pt x="3796543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00" name="pl289">
              <a:extLst>
                <a:ext uri="{FF2B5EF4-FFF2-40B4-BE49-F238E27FC236}">
                  <a16:creationId xmlns:a16="http://schemas.microsoft.com/office/drawing/2014/main" id="{146BF67B-1D43-47AA-BE25-1272E3184393}"/>
                </a:ext>
              </a:extLst>
            </p:cNvPr>
            <p:cNvSpPr/>
            <p:nvPr/>
          </p:nvSpPr>
          <p:spPr>
            <a:xfrm>
              <a:off x="753887" y="401619"/>
              <a:ext cx="2847407" cy="1986641"/>
            </a:xfrm>
            <a:custGeom>
              <a:avLst/>
              <a:gdLst/>
              <a:ahLst/>
              <a:cxnLst/>
              <a:rect l="0" t="0" r="0" b="0"/>
              <a:pathLst>
                <a:path w="2847407" h="1986641">
                  <a:moveTo>
                    <a:pt x="0" y="1986641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01" name="pl290">
              <a:extLst>
                <a:ext uri="{FF2B5EF4-FFF2-40B4-BE49-F238E27FC236}">
                  <a16:creationId xmlns:a16="http://schemas.microsoft.com/office/drawing/2014/main" id="{09664721-77C0-4D65-9B62-6EB12B63AFCD}"/>
                </a:ext>
              </a:extLst>
            </p:cNvPr>
            <p:cNvSpPr/>
            <p:nvPr/>
          </p:nvSpPr>
          <p:spPr>
            <a:xfrm>
              <a:off x="1703023" y="622357"/>
              <a:ext cx="1898271" cy="1103689"/>
            </a:xfrm>
            <a:custGeom>
              <a:avLst/>
              <a:gdLst/>
              <a:ahLst/>
              <a:cxnLst/>
              <a:rect l="0" t="0" r="0" b="0"/>
              <a:pathLst>
                <a:path w="1898271" h="1103689">
                  <a:moveTo>
                    <a:pt x="0" y="1103689"/>
                  </a:moveTo>
                  <a:lnTo>
                    <a:pt x="949135" y="0"/>
                  </a:lnTo>
                  <a:lnTo>
                    <a:pt x="1898271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02" name="pl291">
              <a:extLst>
                <a:ext uri="{FF2B5EF4-FFF2-40B4-BE49-F238E27FC236}">
                  <a16:creationId xmlns:a16="http://schemas.microsoft.com/office/drawing/2014/main" id="{C805BFAC-19AD-4FEB-BFBE-6E44E5B0D103}"/>
                </a:ext>
              </a:extLst>
            </p:cNvPr>
            <p:cNvSpPr/>
            <p:nvPr/>
          </p:nvSpPr>
          <p:spPr>
            <a:xfrm>
              <a:off x="753887" y="401619"/>
              <a:ext cx="3796543" cy="1765903"/>
            </a:xfrm>
            <a:custGeom>
              <a:avLst/>
              <a:gdLst/>
              <a:ahLst/>
              <a:cxnLst/>
              <a:rect l="0" t="0" r="0" b="0"/>
              <a:pathLst>
                <a:path w="3796543" h="1765903">
                  <a:moveTo>
                    <a:pt x="0" y="1765903"/>
                  </a:moveTo>
                  <a:lnTo>
                    <a:pt x="949135" y="1103689"/>
                  </a:lnTo>
                  <a:lnTo>
                    <a:pt x="1898271" y="441475"/>
                  </a:lnTo>
                  <a:lnTo>
                    <a:pt x="2847407" y="0"/>
                  </a:lnTo>
                  <a:lnTo>
                    <a:pt x="3796543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03" name="pl292">
              <a:extLst>
                <a:ext uri="{FF2B5EF4-FFF2-40B4-BE49-F238E27FC236}">
                  <a16:creationId xmlns:a16="http://schemas.microsoft.com/office/drawing/2014/main" id="{7BD20495-9C62-41D9-B670-8EBB1960A2E2}"/>
                </a:ext>
              </a:extLst>
            </p:cNvPr>
            <p:cNvSpPr/>
            <p:nvPr/>
          </p:nvSpPr>
          <p:spPr>
            <a:xfrm>
              <a:off x="753887" y="401619"/>
              <a:ext cx="1898271" cy="441475"/>
            </a:xfrm>
            <a:custGeom>
              <a:avLst/>
              <a:gdLst/>
              <a:ahLst/>
              <a:cxnLst/>
              <a:rect l="0" t="0" r="0" b="0"/>
              <a:pathLst>
                <a:path w="1898271" h="441475">
                  <a:moveTo>
                    <a:pt x="0" y="0"/>
                  </a:moveTo>
                  <a:lnTo>
                    <a:pt x="949135" y="0"/>
                  </a:lnTo>
                  <a:lnTo>
                    <a:pt x="1898271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04" name="pl293">
              <a:extLst>
                <a:ext uri="{FF2B5EF4-FFF2-40B4-BE49-F238E27FC236}">
                  <a16:creationId xmlns:a16="http://schemas.microsoft.com/office/drawing/2014/main" id="{17B884A1-D68A-450B-BE3E-9BEB87CC8410}"/>
                </a:ext>
              </a:extLst>
            </p:cNvPr>
            <p:cNvSpPr/>
            <p:nvPr/>
          </p:nvSpPr>
          <p:spPr>
            <a:xfrm>
              <a:off x="753887" y="622357"/>
              <a:ext cx="1898271" cy="1986641"/>
            </a:xfrm>
            <a:custGeom>
              <a:avLst/>
              <a:gdLst/>
              <a:ahLst/>
              <a:cxnLst/>
              <a:rect l="0" t="0" r="0" b="0"/>
              <a:pathLst>
                <a:path w="1898271" h="1986641">
                  <a:moveTo>
                    <a:pt x="0" y="882951"/>
                  </a:moveTo>
                  <a:lnTo>
                    <a:pt x="949135" y="0"/>
                  </a:lnTo>
                  <a:lnTo>
                    <a:pt x="1898271" y="198664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05" name="pl294">
              <a:extLst>
                <a:ext uri="{FF2B5EF4-FFF2-40B4-BE49-F238E27FC236}">
                  <a16:creationId xmlns:a16="http://schemas.microsoft.com/office/drawing/2014/main" id="{EE11F416-C73D-4D38-924D-244F5D62D309}"/>
                </a:ext>
              </a:extLst>
            </p:cNvPr>
            <p:cNvSpPr/>
            <p:nvPr/>
          </p:nvSpPr>
          <p:spPr>
            <a:xfrm>
              <a:off x="753887" y="622357"/>
              <a:ext cx="2847407" cy="1986641"/>
            </a:xfrm>
            <a:custGeom>
              <a:avLst/>
              <a:gdLst/>
              <a:ahLst/>
              <a:cxnLst/>
              <a:rect l="0" t="0" r="0" b="0"/>
              <a:pathLst>
                <a:path w="2847407" h="1986641">
                  <a:moveTo>
                    <a:pt x="0" y="662213"/>
                  </a:moveTo>
                  <a:lnTo>
                    <a:pt x="949135" y="1986641"/>
                  </a:lnTo>
                  <a:lnTo>
                    <a:pt x="1898271" y="0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06" name="pl295">
              <a:extLst>
                <a:ext uri="{FF2B5EF4-FFF2-40B4-BE49-F238E27FC236}">
                  <a16:creationId xmlns:a16="http://schemas.microsoft.com/office/drawing/2014/main" id="{E1464F9D-FCAD-4A35-B423-81B9CB57CF5A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882951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07" name="pl296">
              <a:extLst>
                <a:ext uri="{FF2B5EF4-FFF2-40B4-BE49-F238E27FC236}">
                  <a16:creationId xmlns:a16="http://schemas.microsoft.com/office/drawing/2014/main" id="{92F89E97-AD8E-4C18-9A33-7835CAFFD932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1103689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08" name="pl297">
              <a:extLst>
                <a:ext uri="{FF2B5EF4-FFF2-40B4-BE49-F238E27FC236}">
                  <a16:creationId xmlns:a16="http://schemas.microsoft.com/office/drawing/2014/main" id="{568BCCAC-8C8B-48CD-9665-C739840611FB}"/>
                </a:ext>
              </a:extLst>
            </p:cNvPr>
            <p:cNvSpPr/>
            <p:nvPr/>
          </p:nvSpPr>
          <p:spPr>
            <a:xfrm>
              <a:off x="753887" y="401619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882951"/>
                  </a:moveTo>
                  <a:lnTo>
                    <a:pt x="949135" y="1324427"/>
                  </a:lnTo>
                  <a:lnTo>
                    <a:pt x="1898271" y="0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09" name="pl298">
              <a:extLst>
                <a:ext uri="{FF2B5EF4-FFF2-40B4-BE49-F238E27FC236}">
                  <a16:creationId xmlns:a16="http://schemas.microsoft.com/office/drawing/2014/main" id="{5848A963-DDFF-4925-9845-93E10EFC3D84}"/>
                </a:ext>
              </a:extLst>
            </p:cNvPr>
            <p:cNvSpPr/>
            <p:nvPr/>
          </p:nvSpPr>
          <p:spPr>
            <a:xfrm>
              <a:off x="753887" y="622357"/>
              <a:ext cx="3796543" cy="1324427"/>
            </a:xfrm>
            <a:custGeom>
              <a:avLst/>
              <a:gdLst/>
              <a:ahLst/>
              <a:cxnLst/>
              <a:rect l="0" t="0" r="0" b="0"/>
              <a:pathLst>
                <a:path w="3796543" h="1324427">
                  <a:moveTo>
                    <a:pt x="0" y="0"/>
                  </a:moveTo>
                  <a:lnTo>
                    <a:pt x="949135" y="441475"/>
                  </a:lnTo>
                  <a:lnTo>
                    <a:pt x="1898271" y="1324427"/>
                  </a:lnTo>
                  <a:lnTo>
                    <a:pt x="2847407" y="220737"/>
                  </a:lnTo>
                  <a:lnTo>
                    <a:pt x="3796543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10" name="pl299">
              <a:extLst>
                <a:ext uri="{FF2B5EF4-FFF2-40B4-BE49-F238E27FC236}">
                  <a16:creationId xmlns:a16="http://schemas.microsoft.com/office/drawing/2014/main" id="{CCFCC8DC-F267-4A19-855A-CF870631EBAD}"/>
                </a:ext>
              </a:extLst>
            </p:cNvPr>
            <p:cNvSpPr/>
            <p:nvPr/>
          </p:nvSpPr>
          <p:spPr>
            <a:xfrm>
              <a:off x="753887" y="843095"/>
              <a:ext cx="1898271" cy="1765903"/>
            </a:xfrm>
            <a:custGeom>
              <a:avLst/>
              <a:gdLst/>
              <a:ahLst/>
              <a:cxnLst/>
              <a:rect l="0" t="0" r="0" b="0"/>
              <a:pathLst>
                <a:path w="1898271" h="1765903">
                  <a:moveTo>
                    <a:pt x="0" y="0"/>
                  </a:moveTo>
                  <a:lnTo>
                    <a:pt x="949135" y="1103689"/>
                  </a:lnTo>
                  <a:lnTo>
                    <a:pt x="1898271" y="176590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11" name="pl300">
              <a:extLst>
                <a:ext uri="{FF2B5EF4-FFF2-40B4-BE49-F238E27FC236}">
                  <a16:creationId xmlns:a16="http://schemas.microsoft.com/office/drawing/2014/main" id="{CB583D1C-9B3C-4EE2-947F-48231FDA563B}"/>
                </a:ext>
              </a:extLst>
            </p:cNvPr>
            <p:cNvSpPr/>
            <p:nvPr/>
          </p:nvSpPr>
          <p:spPr>
            <a:xfrm>
              <a:off x="753887" y="622357"/>
              <a:ext cx="2847407" cy="1765903"/>
            </a:xfrm>
            <a:custGeom>
              <a:avLst/>
              <a:gdLst/>
              <a:ahLst/>
              <a:cxnLst/>
              <a:rect l="0" t="0" r="0" b="0"/>
              <a:pathLst>
                <a:path w="2847407" h="1765903">
                  <a:moveTo>
                    <a:pt x="0" y="882951"/>
                  </a:moveTo>
                  <a:lnTo>
                    <a:pt x="949135" y="1765903"/>
                  </a:lnTo>
                  <a:lnTo>
                    <a:pt x="1898271" y="132442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12" name="pl301">
              <a:extLst>
                <a:ext uri="{FF2B5EF4-FFF2-40B4-BE49-F238E27FC236}">
                  <a16:creationId xmlns:a16="http://schemas.microsoft.com/office/drawing/2014/main" id="{7B6257F8-EA12-4B5B-AE24-00C685C47A9E}"/>
                </a:ext>
              </a:extLst>
            </p:cNvPr>
            <p:cNvSpPr/>
            <p:nvPr/>
          </p:nvSpPr>
          <p:spPr>
            <a:xfrm>
              <a:off x="753887" y="1063833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13" name="pl302">
              <a:extLst>
                <a:ext uri="{FF2B5EF4-FFF2-40B4-BE49-F238E27FC236}">
                  <a16:creationId xmlns:a16="http://schemas.microsoft.com/office/drawing/2014/main" id="{38E3B173-4E98-4FDE-97FE-4EC0C0D6F408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14" name="pl303">
              <a:extLst>
                <a:ext uri="{FF2B5EF4-FFF2-40B4-BE49-F238E27FC236}">
                  <a16:creationId xmlns:a16="http://schemas.microsoft.com/office/drawing/2014/main" id="{34811871-FA51-4AE7-B3A4-2DB12A4D0791}"/>
                </a:ext>
              </a:extLst>
            </p:cNvPr>
            <p:cNvSpPr/>
            <p:nvPr/>
          </p:nvSpPr>
          <p:spPr>
            <a:xfrm>
              <a:off x="753887" y="622357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15" name="pl304">
              <a:extLst>
                <a:ext uri="{FF2B5EF4-FFF2-40B4-BE49-F238E27FC236}">
                  <a16:creationId xmlns:a16="http://schemas.microsoft.com/office/drawing/2014/main" id="{C0AB9A30-8354-444F-A916-6351634066C9}"/>
                </a:ext>
              </a:extLst>
            </p:cNvPr>
            <p:cNvSpPr/>
            <p:nvPr/>
          </p:nvSpPr>
          <p:spPr>
            <a:xfrm>
              <a:off x="753887" y="1063833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0"/>
                  </a:moveTo>
                  <a:lnTo>
                    <a:pt x="949135" y="220737"/>
                  </a:lnTo>
                  <a:lnTo>
                    <a:pt x="1898271" y="132442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16" name="pl305">
              <a:extLst>
                <a:ext uri="{FF2B5EF4-FFF2-40B4-BE49-F238E27FC236}">
                  <a16:creationId xmlns:a16="http://schemas.microsoft.com/office/drawing/2014/main" id="{11484026-DD88-4201-8E28-86521788364A}"/>
                </a:ext>
              </a:extLst>
            </p:cNvPr>
            <p:cNvSpPr/>
            <p:nvPr/>
          </p:nvSpPr>
          <p:spPr>
            <a:xfrm>
              <a:off x="753887" y="84309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17" name="pl306">
              <a:extLst>
                <a:ext uri="{FF2B5EF4-FFF2-40B4-BE49-F238E27FC236}">
                  <a16:creationId xmlns:a16="http://schemas.microsoft.com/office/drawing/2014/main" id="{5A473188-8C7E-4E63-A056-8AE26C0BF5F3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18" name="pl307">
              <a:extLst>
                <a:ext uri="{FF2B5EF4-FFF2-40B4-BE49-F238E27FC236}">
                  <a16:creationId xmlns:a16="http://schemas.microsoft.com/office/drawing/2014/main" id="{48E91A28-412D-42F0-A538-B330DBE2EB80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19" name="pl308">
              <a:extLst>
                <a:ext uri="{FF2B5EF4-FFF2-40B4-BE49-F238E27FC236}">
                  <a16:creationId xmlns:a16="http://schemas.microsoft.com/office/drawing/2014/main" id="{660F357F-7CF3-4880-B605-45D9559073D1}"/>
                </a:ext>
              </a:extLst>
            </p:cNvPr>
            <p:cNvSpPr/>
            <p:nvPr/>
          </p:nvSpPr>
          <p:spPr>
            <a:xfrm>
              <a:off x="753887" y="843095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20" name="pl309">
              <a:extLst>
                <a:ext uri="{FF2B5EF4-FFF2-40B4-BE49-F238E27FC236}">
                  <a16:creationId xmlns:a16="http://schemas.microsoft.com/office/drawing/2014/main" id="{812799DF-9919-4E3E-8CB9-C399E656F927}"/>
                </a:ext>
              </a:extLst>
            </p:cNvPr>
            <p:cNvSpPr/>
            <p:nvPr/>
          </p:nvSpPr>
          <p:spPr>
            <a:xfrm>
              <a:off x="753887" y="62235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21" name="pl310">
              <a:extLst>
                <a:ext uri="{FF2B5EF4-FFF2-40B4-BE49-F238E27FC236}">
                  <a16:creationId xmlns:a16="http://schemas.microsoft.com/office/drawing/2014/main" id="{A3290D06-6425-4128-A31A-AA4301B5832E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22" name="pl311">
              <a:extLst>
                <a:ext uri="{FF2B5EF4-FFF2-40B4-BE49-F238E27FC236}">
                  <a16:creationId xmlns:a16="http://schemas.microsoft.com/office/drawing/2014/main" id="{FCE13A45-CFF5-4699-8642-2459A3B7E370}"/>
                </a:ext>
              </a:extLst>
            </p:cNvPr>
            <p:cNvSpPr/>
            <p:nvPr/>
          </p:nvSpPr>
          <p:spPr>
            <a:xfrm>
              <a:off x="753887" y="1284571"/>
              <a:ext cx="1898271" cy="1324427"/>
            </a:xfrm>
            <a:custGeom>
              <a:avLst/>
              <a:gdLst/>
              <a:ahLst/>
              <a:cxnLst/>
              <a:rect l="0" t="0" r="0" b="0"/>
              <a:pathLst>
                <a:path w="1898271" h="1324427">
                  <a:moveTo>
                    <a:pt x="0" y="662213"/>
                  </a:moveTo>
                  <a:lnTo>
                    <a:pt x="949135" y="0"/>
                  </a:lnTo>
                  <a:lnTo>
                    <a:pt x="949135" y="0"/>
                  </a:lnTo>
                  <a:lnTo>
                    <a:pt x="949135" y="1324427"/>
                  </a:lnTo>
                  <a:lnTo>
                    <a:pt x="949135" y="1324427"/>
                  </a:lnTo>
                  <a:lnTo>
                    <a:pt x="1898271" y="220737"/>
                  </a:lnTo>
                  <a:lnTo>
                    <a:pt x="1898271" y="220737"/>
                  </a:lnTo>
                  <a:lnTo>
                    <a:pt x="1898271" y="662213"/>
                  </a:lnTo>
                  <a:lnTo>
                    <a:pt x="1898271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23" name="pl312">
              <a:extLst>
                <a:ext uri="{FF2B5EF4-FFF2-40B4-BE49-F238E27FC236}">
                  <a16:creationId xmlns:a16="http://schemas.microsoft.com/office/drawing/2014/main" id="{D1B19CEF-6778-432D-B420-4A4C1FD62025}"/>
                </a:ext>
              </a:extLst>
            </p:cNvPr>
            <p:cNvSpPr/>
            <p:nvPr/>
          </p:nvSpPr>
          <p:spPr>
            <a:xfrm>
              <a:off x="753887" y="622357"/>
              <a:ext cx="2847407" cy="1545165"/>
            </a:xfrm>
            <a:custGeom>
              <a:avLst/>
              <a:gdLst/>
              <a:ahLst/>
              <a:cxnLst/>
              <a:rect l="0" t="0" r="0" b="0"/>
              <a:pathLst>
                <a:path w="2847407" h="1545165">
                  <a:moveTo>
                    <a:pt x="0" y="1545165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24" name="pl313">
              <a:extLst>
                <a:ext uri="{FF2B5EF4-FFF2-40B4-BE49-F238E27FC236}">
                  <a16:creationId xmlns:a16="http://schemas.microsoft.com/office/drawing/2014/main" id="{E90844D3-59B1-4A6A-9A81-95C175BF5CAB}"/>
                </a:ext>
              </a:extLst>
            </p:cNvPr>
            <p:cNvSpPr/>
            <p:nvPr/>
          </p:nvSpPr>
          <p:spPr>
            <a:xfrm>
              <a:off x="753887" y="84309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25" name="pl314">
              <a:extLst>
                <a:ext uri="{FF2B5EF4-FFF2-40B4-BE49-F238E27FC236}">
                  <a16:creationId xmlns:a16="http://schemas.microsoft.com/office/drawing/2014/main" id="{DCA1A05A-D2DF-438A-9F7F-10FE61699D8A}"/>
                </a:ext>
              </a:extLst>
            </p:cNvPr>
            <p:cNvSpPr/>
            <p:nvPr/>
          </p:nvSpPr>
          <p:spPr>
            <a:xfrm>
              <a:off x="753887" y="62235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26" name="pl315">
              <a:extLst>
                <a:ext uri="{FF2B5EF4-FFF2-40B4-BE49-F238E27FC236}">
                  <a16:creationId xmlns:a16="http://schemas.microsoft.com/office/drawing/2014/main" id="{061F4A39-9397-4934-83C9-865432FF9448}"/>
                </a:ext>
              </a:extLst>
            </p:cNvPr>
            <p:cNvSpPr/>
            <p:nvPr/>
          </p:nvSpPr>
          <p:spPr>
            <a:xfrm>
              <a:off x="753887" y="40161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441475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27" name="pl316">
              <a:extLst>
                <a:ext uri="{FF2B5EF4-FFF2-40B4-BE49-F238E27FC236}">
                  <a16:creationId xmlns:a16="http://schemas.microsoft.com/office/drawing/2014/main" id="{A6CB2C2F-3164-4C8E-8B52-C409529254D7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28" name="pl317">
              <a:extLst>
                <a:ext uri="{FF2B5EF4-FFF2-40B4-BE49-F238E27FC236}">
                  <a16:creationId xmlns:a16="http://schemas.microsoft.com/office/drawing/2014/main" id="{40AA7FC9-8C76-4CF3-9992-A67E7CAFAD6E}"/>
                </a:ext>
              </a:extLst>
            </p:cNvPr>
            <p:cNvSpPr/>
            <p:nvPr/>
          </p:nvSpPr>
          <p:spPr>
            <a:xfrm>
              <a:off x="753887" y="40161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29" name="pl318">
              <a:extLst>
                <a:ext uri="{FF2B5EF4-FFF2-40B4-BE49-F238E27FC236}">
                  <a16:creationId xmlns:a16="http://schemas.microsoft.com/office/drawing/2014/main" id="{DA89D5F8-6C27-4799-A97A-C17E024F8A77}"/>
                </a:ext>
              </a:extLst>
            </p:cNvPr>
            <p:cNvSpPr/>
            <p:nvPr/>
          </p:nvSpPr>
          <p:spPr>
            <a:xfrm>
              <a:off x="753887" y="401619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30" name="pl319">
              <a:extLst>
                <a:ext uri="{FF2B5EF4-FFF2-40B4-BE49-F238E27FC236}">
                  <a16:creationId xmlns:a16="http://schemas.microsoft.com/office/drawing/2014/main" id="{8D8139E5-33B5-4715-A1C0-06BEC7AABD7B}"/>
                </a:ext>
              </a:extLst>
            </p:cNvPr>
            <p:cNvSpPr/>
            <p:nvPr/>
          </p:nvSpPr>
          <p:spPr>
            <a:xfrm>
              <a:off x="753887" y="40161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31" name="pl320">
              <a:extLst>
                <a:ext uri="{FF2B5EF4-FFF2-40B4-BE49-F238E27FC236}">
                  <a16:creationId xmlns:a16="http://schemas.microsoft.com/office/drawing/2014/main" id="{1D85A271-EBA8-4735-A3F2-044AF4061236}"/>
                </a:ext>
              </a:extLst>
            </p:cNvPr>
            <p:cNvSpPr/>
            <p:nvPr/>
          </p:nvSpPr>
          <p:spPr>
            <a:xfrm>
              <a:off x="753887" y="401619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32" name="pl321">
              <a:extLst>
                <a:ext uri="{FF2B5EF4-FFF2-40B4-BE49-F238E27FC236}">
                  <a16:creationId xmlns:a16="http://schemas.microsoft.com/office/drawing/2014/main" id="{1D52B802-1764-4897-983D-7C930C9433F4}"/>
                </a:ext>
              </a:extLst>
            </p:cNvPr>
            <p:cNvSpPr/>
            <p:nvPr/>
          </p:nvSpPr>
          <p:spPr>
            <a:xfrm>
              <a:off x="753887" y="40161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33" name="pl322">
              <a:extLst>
                <a:ext uri="{FF2B5EF4-FFF2-40B4-BE49-F238E27FC236}">
                  <a16:creationId xmlns:a16="http://schemas.microsoft.com/office/drawing/2014/main" id="{65660A34-5AAC-4042-B635-80E1238C75D5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34" name="pl323">
              <a:extLst>
                <a:ext uri="{FF2B5EF4-FFF2-40B4-BE49-F238E27FC236}">
                  <a16:creationId xmlns:a16="http://schemas.microsoft.com/office/drawing/2014/main" id="{DE3905E9-3302-42A1-8AAA-CDB3ACC09596}"/>
                </a:ext>
              </a:extLst>
            </p:cNvPr>
            <p:cNvSpPr/>
            <p:nvPr/>
          </p:nvSpPr>
          <p:spPr>
            <a:xfrm>
              <a:off x="753887" y="40161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35" name="pl324">
              <a:extLst>
                <a:ext uri="{FF2B5EF4-FFF2-40B4-BE49-F238E27FC236}">
                  <a16:creationId xmlns:a16="http://schemas.microsoft.com/office/drawing/2014/main" id="{C48EDCD9-AF68-4DB3-A680-9ACB0E490E45}"/>
                </a:ext>
              </a:extLst>
            </p:cNvPr>
            <p:cNvSpPr/>
            <p:nvPr/>
          </p:nvSpPr>
          <p:spPr>
            <a:xfrm>
              <a:off x="753887" y="401619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36" name="pl325">
              <a:extLst>
                <a:ext uri="{FF2B5EF4-FFF2-40B4-BE49-F238E27FC236}">
                  <a16:creationId xmlns:a16="http://schemas.microsoft.com/office/drawing/2014/main" id="{C607CBB9-3430-46F3-8F7D-D38939E9FC7C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37" name="pl326">
              <a:extLst>
                <a:ext uri="{FF2B5EF4-FFF2-40B4-BE49-F238E27FC236}">
                  <a16:creationId xmlns:a16="http://schemas.microsoft.com/office/drawing/2014/main" id="{FD5578FC-6F4D-48ED-8AAC-E33015564FF5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662213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38" name="pl327">
              <a:extLst>
                <a:ext uri="{FF2B5EF4-FFF2-40B4-BE49-F238E27FC236}">
                  <a16:creationId xmlns:a16="http://schemas.microsoft.com/office/drawing/2014/main" id="{A67D38F1-E9C9-4C7C-8715-C18BC37E7F21}"/>
                </a:ext>
              </a:extLst>
            </p:cNvPr>
            <p:cNvSpPr/>
            <p:nvPr/>
          </p:nvSpPr>
          <p:spPr>
            <a:xfrm>
              <a:off x="753887" y="40161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39" name="pl328">
              <a:extLst>
                <a:ext uri="{FF2B5EF4-FFF2-40B4-BE49-F238E27FC236}">
                  <a16:creationId xmlns:a16="http://schemas.microsoft.com/office/drawing/2014/main" id="{639A7E23-1E40-4BF2-9526-C5EF88056A5C}"/>
                </a:ext>
              </a:extLst>
            </p:cNvPr>
            <p:cNvSpPr/>
            <p:nvPr/>
          </p:nvSpPr>
          <p:spPr>
            <a:xfrm>
              <a:off x="753887" y="401619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1324427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40" name="pl329">
              <a:extLst>
                <a:ext uri="{FF2B5EF4-FFF2-40B4-BE49-F238E27FC236}">
                  <a16:creationId xmlns:a16="http://schemas.microsoft.com/office/drawing/2014/main" id="{0F7AD98E-3469-4301-BF86-BEA663A9DB0B}"/>
                </a:ext>
              </a:extLst>
            </p:cNvPr>
            <p:cNvSpPr/>
            <p:nvPr/>
          </p:nvSpPr>
          <p:spPr>
            <a:xfrm>
              <a:off x="753887" y="1505309"/>
              <a:ext cx="1898271" cy="662213"/>
            </a:xfrm>
            <a:custGeom>
              <a:avLst/>
              <a:gdLst/>
              <a:ahLst/>
              <a:cxnLst/>
              <a:rect l="0" t="0" r="0" b="0"/>
              <a:pathLst>
                <a:path w="1898271" h="662213">
                  <a:moveTo>
                    <a:pt x="0" y="220737"/>
                  </a:moveTo>
                  <a:lnTo>
                    <a:pt x="949135" y="662213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41" name="pl330">
              <a:extLst>
                <a:ext uri="{FF2B5EF4-FFF2-40B4-BE49-F238E27FC236}">
                  <a16:creationId xmlns:a16="http://schemas.microsoft.com/office/drawing/2014/main" id="{83FF7E86-DCE9-4465-B83D-10E8293E466D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42" name="pl331">
              <a:extLst>
                <a:ext uri="{FF2B5EF4-FFF2-40B4-BE49-F238E27FC236}">
                  <a16:creationId xmlns:a16="http://schemas.microsoft.com/office/drawing/2014/main" id="{71355459-3A4B-44C5-9CEA-F478BC729A9C}"/>
                </a:ext>
              </a:extLst>
            </p:cNvPr>
            <p:cNvSpPr/>
            <p:nvPr/>
          </p:nvSpPr>
          <p:spPr>
            <a:xfrm>
              <a:off x="753887" y="401619"/>
              <a:ext cx="2847407" cy="2207379"/>
            </a:xfrm>
            <a:custGeom>
              <a:avLst/>
              <a:gdLst/>
              <a:ahLst/>
              <a:cxnLst/>
              <a:rect l="0" t="0" r="0" b="0"/>
              <a:pathLst>
                <a:path w="2847407" h="2207379">
                  <a:moveTo>
                    <a:pt x="0" y="1324427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220737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43" name="pl332">
              <a:extLst>
                <a:ext uri="{FF2B5EF4-FFF2-40B4-BE49-F238E27FC236}">
                  <a16:creationId xmlns:a16="http://schemas.microsoft.com/office/drawing/2014/main" id="{8DBA389E-720B-4DF4-AA49-76A8BB2C2FA6}"/>
                </a:ext>
              </a:extLst>
            </p:cNvPr>
            <p:cNvSpPr/>
            <p:nvPr/>
          </p:nvSpPr>
          <p:spPr>
            <a:xfrm>
              <a:off x="753887" y="401619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1324427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44" name="pl333">
              <a:extLst>
                <a:ext uri="{FF2B5EF4-FFF2-40B4-BE49-F238E27FC236}">
                  <a16:creationId xmlns:a16="http://schemas.microsoft.com/office/drawing/2014/main" id="{C2148BF0-2422-48B4-A28A-BE4EAB964904}"/>
                </a:ext>
              </a:extLst>
            </p:cNvPr>
            <p:cNvSpPr/>
            <p:nvPr/>
          </p:nvSpPr>
          <p:spPr>
            <a:xfrm>
              <a:off x="753887" y="401619"/>
              <a:ext cx="2847407" cy="2207379"/>
            </a:xfrm>
            <a:custGeom>
              <a:avLst/>
              <a:gdLst/>
              <a:ahLst/>
              <a:cxnLst/>
              <a:rect l="0" t="0" r="0" b="0"/>
              <a:pathLst>
                <a:path w="2847407" h="2207379">
                  <a:moveTo>
                    <a:pt x="0" y="882951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220737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45" name="pl334">
              <a:extLst>
                <a:ext uri="{FF2B5EF4-FFF2-40B4-BE49-F238E27FC236}">
                  <a16:creationId xmlns:a16="http://schemas.microsoft.com/office/drawing/2014/main" id="{4727453F-3F3B-491E-977C-B8E1B86D8C53}"/>
                </a:ext>
              </a:extLst>
            </p:cNvPr>
            <p:cNvSpPr/>
            <p:nvPr/>
          </p:nvSpPr>
          <p:spPr>
            <a:xfrm>
              <a:off x="753887" y="401619"/>
              <a:ext cx="2847407" cy="1765903"/>
            </a:xfrm>
            <a:custGeom>
              <a:avLst/>
              <a:gdLst/>
              <a:ahLst/>
              <a:cxnLst/>
              <a:rect l="0" t="0" r="0" b="0"/>
              <a:pathLst>
                <a:path w="2847407" h="1765903">
                  <a:moveTo>
                    <a:pt x="0" y="1765903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46" name="pl335">
              <a:extLst>
                <a:ext uri="{FF2B5EF4-FFF2-40B4-BE49-F238E27FC236}">
                  <a16:creationId xmlns:a16="http://schemas.microsoft.com/office/drawing/2014/main" id="{91DFDA34-30B1-4232-A73F-BF4E230E11A9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47" name="pl336">
              <a:extLst>
                <a:ext uri="{FF2B5EF4-FFF2-40B4-BE49-F238E27FC236}">
                  <a16:creationId xmlns:a16="http://schemas.microsoft.com/office/drawing/2014/main" id="{920EA52A-7BA4-4FE7-83A7-AD0D887509CA}"/>
                </a:ext>
              </a:extLst>
            </p:cNvPr>
            <p:cNvSpPr/>
            <p:nvPr/>
          </p:nvSpPr>
          <p:spPr>
            <a:xfrm>
              <a:off x="753887" y="843095"/>
              <a:ext cx="2847407" cy="1765903"/>
            </a:xfrm>
            <a:custGeom>
              <a:avLst/>
              <a:gdLst/>
              <a:ahLst/>
              <a:cxnLst/>
              <a:rect l="0" t="0" r="0" b="0"/>
              <a:pathLst>
                <a:path w="2847407" h="1765903">
                  <a:moveTo>
                    <a:pt x="0" y="882951"/>
                  </a:moveTo>
                  <a:lnTo>
                    <a:pt x="949135" y="1765903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48" name="pl337">
              <a:extLst>
                <a:ext uri="{FF2B5EF4-FFF2-40B4-BE49-F238E27FC236}">
                  <a16:creationId xmlns:a16="http://schemas.microsoft.com/office/drawing/2014/main" id="{46FF1042-77C3-4C6E-8A61-3869F6EFC5B6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49" name="pl338">
              <a:extLst>
                <a:ext uri="{FF2B5EF4-FFF2-40B4-BE49-F238E27FC236}">
                  <a16:creationId xmlns:a16="http://schemas.microsoft.com/office/drawing/2014/main" id="{7A4F753E-C45B-4E63-92C5-0CB5DE0795C9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50" name="pl339">
              <a:extLst>
                <a:ext uri="{FF2B5EF4-FFF2-40B4-BE49-F238E27FC236}">
                  <a16:creationId xmlns:a16="http://schemas.microsoft.com/office/drawing/2014/main" id="{540ADA2A-4DFA-4174-BB02-414547D70803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51" name="pl340">
              <a:extLst>
                <a:ext uri="{FF2B5EF4-FFF2-40B4-BE49-F238E27FC236}">
                  <a16:creationId xmlns:a16="http://schemas.microsoft.com/office/drawing/2014/main" id="{AD924BB1-E2E1-46BF-99D5-DAB50C6DFF5F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52" name="pl341">
              <a:extLst>
                <a:ext uri="{FF2B5EF4-FFF2-40B4-BE49-F238E27FC236}">
                  <a16:creationId xmlns:a16="http://schemas.microsoft.com/office/drawing/2014/main" id="{05428607-000A-4315-B99D-14A2811AB70E}"/>
                </a:ext>
              </a:extLst>
            </p:cNvPr>
            <p:cNvSpPr/>
            <p:nvPr/>
          </p:nvSpPr>
          <p:spPr>
            <a:xfrm>
              <a:off x="753887" y="2388261"/>
              <a:ext cx="1898271" cy="220737"/>
            </a:xfrm>
            <a:custGeom>
              <a:avLst/>
              <a:gdLst/>
              <a:ahLst/>
              <a:cxnLst/>
              <a:rect l="0" t="0" r="0" b="0"/>
              <a:pathLst>
                <a:path w="1898271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53" name="pl342">
              <a:extLst>
                <a:ext uri="{FF2B5EF4-FFF2-40B4-BE49-F238E27FC236}">
                  <a16:creationId xmlns:a16="http://schemas.microsoft.com/office/drawing/2014/main" id="{4135141C-2601-4E0B-B753-1D570461479B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54" name="pl343">
              <a:extLst>
                <a:ext uri="{FF2B5EF4-FFF2-40B4-BE49-F238E27FC236}">
                  <a16:creationId xmlns:a16="http://schemas.microsoft.com/office/drawing/2014/main" id="{45B17226-38C4-4D87-BBBC-5E84E45F704A}"/>
                </a:ext>
              </a:extLst>
            </p:cNvPr>
            <p:cNvSpPr/>
            <p:nvPr/>
          </p:nvSpPr>
          <p:spPr>
            <a:xfrm>
              <a:off x="753887" y="401619"/>
              <a:ext cx="2847407" cy="1545165"/>
            </a:xfrm>
            <a:custGeom>
              <a:avLst/>
              <a:gdLst/>
              <a:ahLst/>
              <a:cxnLst/>
              <a:rect l="0" t="0" r="0" b="0"/>
              <a:pathLst>
                <a:path w="2847407" h="1545165">
                  <a:moveTo>
                    <a:pt x="0" y="1103689"/>
                  </a:moveTo>
                  <a:lnTo>
                    <a:pt x="949135" y="1545165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55" name="pl344">
              <a:extLst>
                <a:ext uri="{FF2B5EF4-FFF2-40B4-BE49-F238E27FC236}">
                  <a16:creationId xmlns:a16="http://schemas.microsoft.com/office/drawing/2014/main" id="{510F2D12-640B-4244-A649-06DF892C1856}"/>
                </a:ext>
              </a:extLst>
            </p:cNvPr>
            <p:cNvSpPr/>
            <p:nvPr/>
          </p:nvSpPr>
          <p:spPr>
            <a:xfrm>
              <a:off x="753887" y="843095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441475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56" name="pl345">
              <a:extLst>
                <a:ext uri="{FF2B5EF4-FFF2-40B4-BE49-F238E27FC236}">
                  <a16:creationId xmlns:a16="http://schemas.microsoft.com/office/drawing/2014/main" id="{6CFA3558-5B0D-408F-9EA4-1E75C87CD6CE}"/>
                </a:ext>
              </a:extLst>
            </p:cNvPr>
            <p:cNvSpPr/>
            <p:nvPr/>
          </p:nvSpPr>
          <p:spPr>
            <a:xfrm>
              <a:off x="753887" y="1284571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220737"/>
                  </a:moveTo>
                  <a:lnTo>
                    <a:pt x="949135" y="1103689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57" name="pl346">
              <a:extLst>
                <a:ext uri="{FF2B5EF4-FFF2-40B4-BE49-F238E27FC236}">
                  <a16:creationId xmlns:a16="http://schemas.microsoft.com/office/drawing/2014/main" id="{1E0CA4A0-ADC8-456D-A020-CEB1DDFD26EF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58" name="pl347">
              <a:extLst>
                <a:ext uri="{FF2B5EF4-FFF2-40B4-BE49-F238E27FC236}">
                  <a16:creationId xmlns:a16="http://schemas.microsoft.com/office/drawing/2014/main" id="{4BCDDFB9-990A-4401-A55B-852461E7C07A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59" name="pl348">
              <a:extLst>
                <a:ext uri="{FF2B5EF4-FFF2-40B4-BE49-F238E27FC236}">
                  <a16:creationId xmlns:a16="http://schemas.microsoft.com/office/drawing/2014/main" id="{A8FE0469-C8D6-4D54-951B-940DAB58DA5F}"/>
                </a:ext>
              </a:extLst>
            </p:cNvPr>
            <p:cNvSpPr/>
            <p:nvPr/>
          </p:nvSpPr>
          <p:spPr>
            <a:xfrm>
              <a:off x="753887" y="150530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441475"/>
                  </a:moveTo>
                  <a:lnTo>
                    <a:pt x="949135" y="882951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60" name="pl349">
              <a:extLst>
                <a:ext uri="{FF2B5EF4-FFF2-40B4-BE49-F238E27FC236}">
                  <a16:creationId xmlns:a16="http://schemas.microsoft.com/office/drawing/2014/main" id="{05F31D64-89F4-4FB3-B2B1-BB869F996EB8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61" name="pl350">
              <a:extLst>
                <a:ext uri="{FF2B5EF4-FFF2-40B4-BE49-F238E27FC236}">
                  <a16:creationId xmlns:a16="http://schemas.microsoft.com/office/drawing/2014/main" id="{2490D328-1743-48A9-8F97-1AB7D4F2EAF7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62" name="pl351">
              <a:extLst>
                <a:ext uri="{FF2B5EF4-FFF2-40B4-BE49-F238E27FC236}">
                  <a16:creationId xmlns:a16="http://schemas.microsoft.com/office/drawing/2014/main" id="{576883B7-6B8E-4641-91B7-9A96431A6662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63" name="pl352">
              <a:extLst>
                <a:ext uri="{FF2B5EF4-FFF2-40B4-BE49-F238E27FC236}">
                  <a16:creationId xmlns:a16="http://schemas.microsoft.com/office/drawing/2014/main" id="{23559C25-A13D-42DF-AB16-0BC50E7B3733}"/>
                </a:ext>
              </a:extLst>
            </p:cNvPr>
            <p:cNvSpPr/>
            <p:nvPr/>
          </p:nvSpPr>
          <p:spPr>
            <a:xfrm>
              <a:off x="753887" y="62235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64" name="pl353">
              <a:extLst>
                <a:ext uri="{FF2B5EF4-FFF2-40B4-BE49-F238E27FC236}">
                  <a16:creationId xmlns:a16="http://schemas.microsoft.com/office/drawing/2014/main" id="{A37F70DD-B4EF-4E8B-91FA-581D627471F4}"/>
                </a:ext>
              </a:extLst>
            </p:cNvPr>
            <p:cNvSpPr/>
            <p:nvPr/>
          </p:nvSpPr>
          <p:spPr>
            <a:xfrm>
              <a:off x="753887" y="150530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65" name="pl354">
              <a:extLst>
                <a:ext uri="{FF2B5EF4-FFF2-40B4-BE49-F238E27FC236}">
                  <a16:creationId xmlns:a16="http://schemas.microsoft.com/office/drawing/2014/main" id="{34E7D48C-11BE-4442-96BC-787D5F3310A3}"/>
                </a:ext>
              </a:extLst>
            </p:cNvPr>
            <p:cNvSpPr/>
            <p:nvPr/>
          </p:nvSpPr>
          <p:spPr>
            <a:xfrm>
              <a:off x="753887" y="128457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66" name="pl355">
              <a:extLst>
                <a:ext uri="{FF2B5EF4-FFF2-40B4-BE49-F238E27FC236}">
                  <a16:creationId xmlns:a16="http://schemas.microsoft.com/office/drawing/2014/main" id="{F6F9271E-1178-474F-B442-0149E99FC84E}"/>
                </a:ext>
              </a:extLst>
            </p:cNvPr>
            <p:cNvSpPr/>
            <p:nvPr/>
          </p:nvSpPr>
          <p:spPr>
            <a:xfrm>
              <a:off x="753887" y="40161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67" name="pl356">
              <a:extLst>
                <a:ext uri="{FF2B5EF4-FFF2-40B4-BE49-F238E27FC236}">
                  <a16:creationId xmlns:a16="http://schemas.microsoft.com/office/drawing/2014/main" id="{46F686FB-3F3B-4B1D-95B6-CB618A293D64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68" name="pl357">
              <a:extLst>
                <a:ext uri="{FF2B5EF4-FFF2-40B4-BE49-F238E27FC236}">
                  <a16:creationId xmlns:a16="http://schemas.microsoft.com/office/drawing/2014/main" id="{DCFD7E2C-F3EE-4163-8D12-E376A9B98027}"/>
                </a:ext>
              </a:extLst>
            </p:cNvPr>
            <p:cNvSpPr/>
            <p:nvPr/>
          </p:nvSpPr>
          <p:spPr>
            <a:xfrm>
              <a:off x="753887" y="40161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69" name="pl358">
              <a:extLst>
                <a:ext uri="{FF2B5EF4-FFF2-40B4-BE49-F238E27FC236}">
                  <a16:creationId xmlns:a16="http://schemas.microsoft.com/office/drawing/2014/main" id="{7B53E78A-37BB-422B-AECA-1E023AE16F25}"/>
                </a:ext>
              </a:extLst>
            </p:cNvPr>
            <p:cNvSpPr/>
            <p:nvPr/>
          </p:nvSpPr>
          <p:spPr>
            <a:xfrm>
              <a:off x="753887" y="150530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441475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70" name="pl359">
              <a:extLst>
                <a:ext uri="{FF2B5EF4-FFF2-40B4-BE49-F238E27FC236}">
                  <a16:creationId xmlns:a16="http://schemas.microsoft.com/office/drawing/2014/main" id="{320E483F-643B-4A5E-8BA1-D5394443F305}"/>
                </a:ext>
              </a:extLst>
            </p:cNvPr>
            <p:cNvSpPr/>
            <p:nvPr/>
          </p:nvSpPr>
          <p:spPr>
            <a:xfrm>
              <a:off x="753887" y="843095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71" name="pl360">
              <a:extLst>
                <a:ext uri="{FF2B5EF4-FFF2-40B4-BE49-F238E27FC236}">
                  <a16:creationId xmlns:a16="http://schemas.microsoft.com/office/drawing/2014/main" id="{DE6F75F3-9109-406C-B34E-7368969F086D}"/>
                </a:ext>
              </a:extLst>
            </p:cNvPr>
            <p:cNvSpPr/>
            <p:nvPr/>
          </p:nvSpPr>
          <p:spPr>
            <a:xfrm>
              <a:off x="753887" y="622357"/>
              <a:ext cx="2847407" cy="1765903"/>
            </a:xfrm>
            <a:custGeom>
              <a:avLst/>
              <a:gdLst/>
              <a:ahLst/>
              <a:cxnLst/>
              <a:rect l="0" t="0" r="0" b="0"/>
              <a:pathLst>
                <a:path w="2847407" h="1765903">
                  <a:moveTo>
                    <a:pt x="0" y="1765903"/>
                  </a:moveTo>
                  <a:lnTo>
                    <a:pt x="949135" y="882951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72" name="pl361">
              <a:extLst>
                <a:ext uri="{FF2B5EF4-FFF2-40B4-BE49-F238E27FC236}">
                  <a16:creationId xmlns:a16="http://schemas.microsoft.com/office/drawing/2014/main" id="{09293C19-7204-4581-B4D4-1372251104E7}"/>
                </a:ext>
              </a:extLst>
            </p:cNvPr>
            <p:cNvSpPr/>
            <p:nvPr/>
          </p:nvSpPr>
          <p:spPr>
            <a:xfrm>
              <a:off x="753887" y="401619"/>
              <a:ext cx="2847407" cy="1545165"/>
            </a:xfrm>
            <a:custGeom>
              <a:avLst/>
              <a:gdLst/>
              <a:ahLst/>
              <a:cxnLst/>
              <a:rect l="0" t="0" r="0" b="0"/>
              <a:pathLst>
                <a:path w="2847407" h="1545165">
                  <a:moveTo>
                    <a:pt x="0" y="1545165"/>
                  </a:moveTo>
                  <a:lnTo>
                    <a:pt x="949135" y="662213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73" name="pl362">
              <a:extLst>
                <a:ext uri="{FF2B5EF4-FFF2-40B4-BE49-F238E27FC236}">
                  <a16:creationId xmlns:a16="http://schemas.microsoft.com/office/drawing/2014/main" id="{812A5BC8-1CB6-46A6-9CDD-D12CADA06939}"/>
                </a:ext>
              </a:extLst>
            </p:cNvPr>
            <p:cNvSpPr/>
            <p:nvPr/>
          </p:nvSpPr>
          <p:spPr>
            <a:xfrm>
              <a:off x="753887" y="1063833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74" name="pl363">
              <a:extLst>
                <a:ext uri="{FF2B5EF4-FFF2-40B4-BE49-F238E27FC236}">
                  <a16:creationId xmlns:a16="http://schemas.microsoft.com/office/drawing/2014/main" id="{1EE2DE85-F676-46BB-9EBE-9B21CD5BE863}"/>
                </a:ext>
              </a:extLst>
            </p:cNvPr>
            <p:cNvSpPr/>
            <p:nvPr/>
          </p:nvSpPr>
          <p:spPr>
            <a:xfrm>
              <a:off x="753887" y="62235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662213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75" name="pl364">
              <a:extLst>
                <a:ext uri="{FF2B5EF4-FFF2-40B4-BE49-F238E27FC236}">
                  <a16:creationId xmlns:a16="http://schemas.microsoft.com/office/drawing/2014/main" id="{C32C79AF-FB0D-41ED-9007-42960C367D8A}"/>
                </a:ext>
              </a:extLst>
            </p:cNvPr>
            <p:cNvSpPr/>
            <p:nvPr/>
          </p:nvSpPr>
          <p:spPr>
            <a:xfrm>
              <a:off x="753887" y="622357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76" name="pl365">
              <a:extLst>
                <a:ext uri="{FF2B5EF4-FFF2-40B4-BE49-F238E27FC236}">
                  <a16:creationId xmlns:a16="http://schemas.microsoft.com/office/drawing/2014/main" id="{D993417B-ABCE-4A06-AC44-6F4BE897736E}"/>
                </a:ext>
              </a:extLst>
            </p:cNvPr>
            <p:cNvSpPr/>
            <p:nvPr/>
          </p:nvSpPr>
          <p:spPr>
            <a:xfrm>
              <a:off x="753887" y="62235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441475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77" name="pl366">
              <a:extLst>
                <a:ext uri="{FF2B5EF4-FFF2-40B4-BE49-F238E27FC236}">
                  <a16:creationId xmlns:a16="http://schemas.microsoft.com/office/drawing/2014/main" id="{B02B601F-58F7-479D-B8BD-4B8B063E5595}"/>
                </a:ext>
              </a:extLst>
            </p:cNvPr>
            <p:cNvSpPr/>
            <p:nvPr/>
          </p:nvSpPr>
          <p:spPr>
            <a:xfrm>
              <a:off x="753887" y="1284571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662213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78" name="pl367">
              <a:extLst>
                <a:ext uri="{FF2B5EF4-FFF2-40B4-BE49-F238E27FC236}">
                  <a16:creationId xmlns:a16="http://schemas.microsoft.com/office/drawing/2014/main" id="{FDFF111E-501F-418E-9558-0DE40374BE42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79" name="pl368">
              <a:extLst>
                <a:ext uri="{FF2B5EF4-FFF2-40B4-BE49-F238E27FC236}">
                  <a16:creationId xmlns:a16="http://schemas.microsoft.com/office/drawing/2014/main" id="{C4DEDB5B-5F40-4824-B423-9FF4C77CD617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1103689"/>
                  </a:lnTo>
                  <a:lnTo>
                    <a:pt x="1898271" y="662213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80" name="pl369">
              <a:extLst>
                <a:ext uri="{FF2B5EF4-FFF2-40B4-BE49-F238E27FC236}">
                  <a16:creationId xmlns:a16="http://schemas.microsoft.com/office/drawing/2014/main" id="{974FCA18-078B-4977-9CCA-B2AD5629053B}"/>
                </a:ext>
              </a:extLst>
            </p:cNvPr>
            <p:cNvSpPr/>
            <p:nvPr/>
          </p:nvSpPr>
          <p:spPr>
            <a:xfrm>
              <a:off x="753887" y="150530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662213"/>
                  </a:lnTo>
                  <a:lnTo>
                    <a:pt x="1898271" y="662213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81" name="pl370">
              <a:extLst>
                <a:ext uri="{FF2B5EF4-FFF2-40B4-BE49-F238E27FC236}">
                  <a16:creationId xmlns:a16="http://schemas.microsoft.com/office/drawing/2014/main" id="{7893E89B-3E8E-42E0-949A-A4C263728389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82" name="pl371">
              <a:extLst>
                <a:ext uri="{FF2B5EF4-FFF2-40B4-BE49-F238E27FC236}">
                  <a16:creationId xmlns:a16="http://schemas.microsoft.com/office/drawing/2014/main" id="{7C0F5B0E-B373-4E37-903C-5DE860CD2B44}"/>
                </a:ext>
              </a:extLst>
            </p:cNvPr>
            <p:cNvSpPr/>
            <p:nvPr/>
          </p:nvSpPr>
          <p:spPr>
            <a:xfrm>
              <a:off x="753887" y="150530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83" name="pl372">
              <a:extLst>
                <a:ext uri="{FF2B5EF4-FFF2-40B4-BE49-F238E27FC236}">
                  <a16:creationId xmlns:a16="http://schemas.microsoft.com/office/drawing/2014/main" id="{4F353FCB-AB3D-4307-B601-9C5CC238B4C1}"/>
                </a:ext>
              </a:extLst>
            </p:cNvPr>
            <p:cNvSpPr/>
            <p:nvPr/>
          </p:nvSpPr>
          <p:spPr>
            <a:xfrm>
              <a:off x="753887" y="401619"/>
              <a:ext cx="2847407" cy="1545165"/>
            </a:xfrm>
            <a:custGeom>
              <a:avLst/>
              <a:gdLst/>
              <a:ahLst/>
              <a:cxnLst/>
              <a:rect l="0" t="0" r="0" b="0"/>
              <a:pathLst>
                <a:path w="2847407" h="1545165">
                  <a:moveTo>
                    <a:pt x="0" y="0"/>
                  </a:moveTo>
                  <a:lnTo>
                    <a:pt x="949135" y="1103689"/>
                  </a:lnTo>
                  <a:lnTo>
                    <a:pt x="1898271" y="1103689"/>
                  </a:lnTo>
                  <a:lnTo>
                    <a:pt x="2847407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84" name="pl373">
              <a:extLst>
                <a:ext uri="{FF2B5EF4-FFF2-40B4-BE49-F238E27FC236}">
                  <a16:creationId xmlns:a16="http://schemas.microsoft.com/office/drawing/2014/main" id="{4C9D2934-98F4-4D4E-B170-78A24459486C}"/>
                </a:ext>
              </a:extLst>
            </p:cNvPr>
            <p:cNvSpPr/>
            <p:nvPr/>
          </p:nvSpPr>
          <p:spPr>
            <a:xfrm>
              <a:off x="753887" y="150530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85" name="pl374">
              <a:extLst>
                <a:ext uri="{FF2B5EF4-FFF2-40B4-BE49-F238E27FC236}">
                  <a16:creationId xmlns:a16="http://schemas.microsoft.com/office/drawing/2014/main" id="{ED259363-B65A-4E65-91FC-426AC99EFC0A}"/>
                </a:ext>
              </a:extLst>
            </p:cNvPr>
            <p:cNvSpPr/>
            <p:nvPr/>
          </p:nvSpPr>
          <p:spPr>
            <a:xfrm>
              <a:off x="753887" y="1284571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86" name="pl375">
              <a:extLst>
                <a:ext uri="{FF2B5EF4-FFF2-40B4-BE49-F238E27FC236}">
                  <a16:creationId xmlns:a16="http://schemas.microsoft.com/office/drawing/2014/main" id="{BFB1D45B-82FE-4EBB-B151-1729EDCC9218}"/>
                </a:ext>
              </a:extLst>
            </p:cNvPr>
            <p:cNvSpPr/>
            <p:nvPr/>
          </p:nvSpPr>
          <p:spPr>
            <a:xfrm>
              <a:off x="753887" y="40161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87" name="pl376">
              <a:extLst>
                <a:ext uri="{FF2B5EF4-FFF2-40B4-BE49-F238E27FC236}">
                  <a16:creationId xmlns:a16="http://schemas.microsoft.com/office/drawing/2014/main" id="{73BD25FA-599D-4AEC-B85B-A3D8E55A148C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88" name="pl377">
              <a:extLst>
                <a:ext uri="{FF2B5EF4-FFF2-40B4-BE49-F238E27FC236}">
                  <a16:creationId xmlns:a16="http://schemas.microsoft.com/office/drawing/2014/main" id="{4E02393C-B731-4D03-967C-B523D570D150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89" name="pl378">
              <a:extLst>
                <a:ext uri="{FF2B5EF4-FFF2-40B4-BE49-F238E27FC236}">
                  <a16:creationId xmlns:a16="http://schemas.microsoft.com/office/drawing/2014/main" id="{AC19FFA8-69D1-48CE-BEF4-260CEDE35131}"/>
                </a:ext>
              </a:extLst>
            </p:cNvPr>
            <p:cNvSpPr/>
            <p:nvPr/>
          </p:nvSpPr>
          <p:spPr>
            <a:xfrm>
              <a:off x="753887" y="1505309"/>
              <a:ext cx="1898271" cy="441475"/>
            </a:xfrm>
            <a:custGeom>
              <a:avLst/>
              <a:gdLst/>
              <a:ahLst/>
              <a:cxnLst/>
              <a:rect l="0" t="0" r="0" b="0"/>
              <a:pathLst>
                <a:path w="1898271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90" name="pl379">
              <a:extLst>
                <a:ext uri="{FF2B5EF4-FFF2-40B4-BE49-F238E27FC236}">
                  <a16:creationId xmlns:a16="http://schemas.microsoft.com/office/drawing/2014/main" id="{CBAB8121-37D1-4942-B2EA-9B424D3E0C55}"/>
                </a:ext>
              </a:extLst>
            </p:cNvPr>
            <p:cNvSpPr/>
            <p:nvPr/>
          </p:nvSpPr>
          <p:spPr>
            <a:xfrm>
              <a:off x="753887" y="843095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91" name="pl380">
              <a:extLst>
                <a:ext uri="{FF2B5EF4-FFF2-40B4-BE49-F238E27FC236}">
                  <a16:creationId xmlns:a16="http://schemas.microsoft.com/office/drawing/2014/main" id="{081CA103-16BC-4E7D-AD62-53A465DB39D0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882951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92" name="pl381">
              <a:extLst>
                <a:ext uri="{FF2B5EF4-FFF2-40B4-BE49-F238E27FC236}">
                  <a16:creationId xmlns:a16="http://schemas.microsoft.com/office/drawing/2014/main" id="{6931CFC4-0CF4-43B4-8273-EF441F0A6E0D}"/>
                </a:ext>
              </a:extLst>
            </p:cNvPr>
            <p:cNvSpPr/>
            <p:nvPr/>
          </p:nvSpPr>
          <p:spPr>
            <a:xfrm>
              <a:off x="753887" y="150530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93" name="pl382">
              <a:extLst>
                <a:ext uri="{FF2B5EF4-FFF2-40B4-BE49-F238E27FC236}">
                  <a16:creationId xmlns:a16="http://schemas.microsoft.com/office/drawing/2014/main" id="{59DA02FD-D95E-465B-B9E4-7C21E77AAB04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94" name="pl383">
              <a:extLst>
                <a:ext uri="{FF2B5EF4-FFF2-40B4-BE49-F238E27FC236}">
                  <a16:creationId xmlns:a16="http://schemas.microsoft.com/office/drawing/2014/main" id="{03680638-461F-4F67-8EA9-21214BE51F12}"/>
                </a:ext>
              </a:extLst>
            </p:cNvPr>
            <p:cNvSpPr/>
            <p:nvPr/>
          </p:nvSpPr>
          <p:spPr>
            <a:xfrm>
              <a:off x="753887" y="150530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95" name="pl384">
              <a:extLst>
                <a:ext uri="{FF2B5EF4-FFF2-40B4-BE49-F238E27FC236}">
                  <a16:creationId xmlns:a16="http://schemas.microsoft.com/office/drawing/2014/main" id="{A250DD7F-C285-47E2-812D-C866C5D308EE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96" name="pl385">
              <a:extLst>
                <a:ext uri="{FF2B5EF4-FFF2-40B4-BE49-F238E27FC236}">
                  <a16:creationId xmlns:a16="http://schemas.microsoft.com/office/drawing/2014/main" id="{CF4A0F7A-F622-47CA-A46D-B8D14E8E6DD6}"/>
                </a:ext>
              </a:extLst>
            </p:cNvPr>
            <p:cNvSpPr/>
            <p:nvPr/>
          </p:nvSpPr>
          <p:spPr>
            <a:xfrm>
              <a:off x="753887" y="401619"/>
              <a:ext cx="2847407" cy="1986641"/>
            </a:xfrm>
            <a:custGeom>
              <a:avLst/>
              <a:gdLst/>
              <a:ahLst/>
              <a:cxnLst/>
              <a:rect l="0" t="0" r="0" b="0"/>
              <a:pathLst>
                <a:path w="2847407" h="1986641">
                  <a:moveTo>
                    <a:pt x="0" y="1986641"/>
                  </a:moveTo>
                  <a:lnTo>
                    <a:pt x="949135" y="882951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97" name="pl386">
              <a:extLst>
                <a:ext uri="{FF2B5EF4-FFF2-40B4-BE49-F238E27FC236}">
                  <a16:creationId xmlns:a16="http://schemas.microsoft.com/office/drawing/2014/main" id="{FC866EC2-64E1-486C-BD7B-C9F477D25418}"/>
                </a:ext>
              </a:extLst>
            </p:cNvPr>
            <p:cNvSpPr/>
            <p:nvPr/>
          </p:nvSpPr>
          <p:spPr>
            <a:xfrm>
              <a:off x="753887" y="1063833"/>
              <a:ext cx="2847407" cy="1545165"/>
            </a:xfrm>
            <a:custGeom>
              <a:avLst/>
              <a:gdLst/>
              <a:ahLst/>
              <a:cxnLst/>
              <a:rect l="0" t="0" r="0" b="0"/>
              <a:pathLst>
                <a:path w="2847407" h="1545165">
                  <a:moveTo>
                    <a:pt x="0" y="1545165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98" name="pl387">
              <a:extLst>
                <a:ext uri="{FF2B5EF4-FFF2-40B4-BE49-F238E27FC236}">
                  <a16:creationId xmlns:a16="http://schemas.microsoft.com/office/drawing/2014/main" id="{2A371B78-453C-49A5-98E0-8FDE3973E7F8}"/>
                </a:ext>
              </a:extLst>
            </p:cNvPr>
            <p:cNvSpPr/>
            <p:nvPr/>
          </p:nvSpPr>
          <p:spPr>
            <a:xfrm>
              <a:off x="753887" y="40161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599" name="pl388">
              <a:extLst>
                <a:ext uri="{FF2B5EF4-FFF2-40B4-BE49-F238E27FC236}">
                  <a16:creationId xmlns:a16="http://schemas.microsoft.com/office/drawing/2014/main" id="{510B1382-6A14-4394-A862-0D39FC35BB6D}"/>
                </a:ext>
              </a:extLst>
            </p:cNvPr>
            <p:cNvSpPr/>
            <p:nvPr/>
          </p:nvSpPr>
          <p:spPr>
            <a:xfrm>
              <a:off x="753887" y="1284571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220737"/>
                  </a:moveTo>
                  <a:lnTo>
                    <a:pt x="949135" y="882951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00" name="pl389">
              <a:extLst>
                <a:ext uri="{FF2B5EF4-FFF2-40B4-BE49-F238E27FC236}">
                  <a16:creationId xmlns:a16="http://schemas.microsoft.com/office/drawing/2014/main" id="{2B859BEF-23CD-401B-BC03-5AC1AC86F83A}"/>
                </a:ext>
              </a:extLst>
            </p:cNvPr>
            <p:cNvSpPr/>
            <p:nvPr/>
          </p:nvSpPr>
          <p:spPr>
            <a:xfrm>
              <a:off x="753887" y="843095"/>
              <a:ext cx="2847407" cy="1545165"/>
            </a:xfrm>
            <a:custGeom>
              <a:avLst/>
              <a:gdLst/>
              <a:ahLst/>
              <a:cxnLst/>
              <a:rect l="0" t="0" r="0" b="0"/>
              <a:pathLst>
                <a:path w="2847407" h="1545165">
                  <a:moveTo>
                    <a:pt x="0" y="662213"/>
                  </a:moveTo>
                  <a:lnTo>
                    <a:pt x="949135" y="1545165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01" name="pl390">
              <a:extLst>
                <a:ext uri="{FF2B5EF4-FFF2-40B4-BE49-F238E27FC236}">
                  <a16:creationId xmlns:a16="http://schemas.microsoft.com/office/drawing/2014/main" id="{92224006-2571-4859-B79D-2AA526E77071}"/>
                </a:ext>
              </a:extLst>
            </p:cNvPr>
            <p:cNvSpPr/>
            <p:nvPr/>
          </p:nvSpPr>
          <p:spPr>
            <a:xfrm>
              <a:off x="753887" y="843095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02" name="pl391">
              <a:extLst>
                <a:ext uri="{FF2B5EF4-FFF2-40B4-BE49-F238E27FC236}">
                  <a16:creationId xmlns:a16="http://schemas.microsoft.com/office/drawing/2014/main" id="{A7A57A9F-28BC-4EFC-8222-81565717A7DF}"/>
                </a:ext>
              </a:extLst>
            </p:cNvPr>
            <p:cNvSpPr/>
            <p:nvPr/>
          </p:nvSpPr>
          <p:spPr>
            <a:xfrm>
              <a:off x="753887" y="622357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662213"/>
                  </a:lnTo>
                  <a:lnTo>
                    <a:pt x="1898271" y="662213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03" name="pl392">
              <a:extLst>
                <a:ext uri="{FF2B5EF4-FFF2-40B4-BE49-F238E27FC236}">
                  <a16:creationId xmlns:a16="http://schemas.microsoft.com/office/drawing/2014/main" id="{E4D437C5-DBFD-46DD-BDD8-C6391246E206}"/>
                </a:ext>
              </a:extLst>
            </p:cNvPr>
            <p:cNvSpPr/>
            <p:nvPr/>
          </p:nvSpPr>
          <p:spPr>
            <a:xfrm>
              <a:off x="753887" y="150530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1103689"/>
                  </a:lnTo>
                  <a:lnTo>
                    <a:pt x="1898271" y="220737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04" name="pl393">
              <a:extLst>
                <a:ext uri="{FF2B5EF4-FFF2-40B4-BE49-F238E27FC236}">
                  <a16:creationId xmlns:a16="http://schemas.microsoft.com/office/drawing/2014/main" id="{BC939AE9-FBED-48B9-BAA5-CB31CF3DAE34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662213"/>
                  </a:lnTo>
                  <a:lnTo>
                    <a:pt x="1898271" y="441475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05" name="pl394">
              <a:extLst>
                <a:ext uri="{FF2B5EF4-FFF2-40B4-BE49-F238E27FC236}">
                  <a16:creationId xmlns:a16="http://schemas.microsoft.com/office/drawing/2014/main" id="{69844E0D-23B1-4A7E-BE2F-C58739623B58}"/>
                </a:ext>
              </a:extLst>
            </p:cNvPr>
            <p:cNvSpPr/>
            <p:nvPr/>
          </p:nvSpPr>
          <p:spPr>
            <a:xfrm>
              <a:off x="753887" y="1284571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06" name="pl395">
              <a:extLst>
                <a:ext uri="{FF2B5EF4-FFF2-40B4-BE49-F238E27FC236}">
                  <a16:creationId xmlns:a16="http://schemas.microsoft.com/office/drawing/2014/main" id="{B560D61F-2E58-44E9-A109-50FB86320064}"/>
                </a:ext>
              </a:extLst>
            </p:cNvPr>
            <p:cNvSpPr/>
            <p:nvPr/>
          </p:nvSpPr>
          <p:spPr>
            <a:xfrm>
              <a:off x="753887" y="40161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07" name="pl396">
              <a:extLst>
                <a:ext uri="{FF2B5EF4-FFF2-40B4-BE49-F238E27FC236}">
                  <a16:creationId xmlns:a16="http://schemas.microsoft.com/office/drawing/2014/main" id="{DEDE5911-62E6-4D8D-AC9E-4466C1BBC61D}"/>
                </a:ext>
              </a:extLst>
            </p:cNvPr>
            <p:cNvSpPr/>
            <p:nvPr/>
          </p:nvSpPr>
          <p:spPr>
            <a:xfrm>
              <a:off x="753887" y="401619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08" name="pl397">
              <a:extLst>
                <a:ext uri="{FF2B5EF4-FFF2-40B4-BE49-F238E27FC236}">
                  <a16:creationId xmlns:a16="http://schemas.microsoft.com/office/drawing/2014/main" id="{C777C837-3A88-4D6D-A8B8-D03EE4DBB8ED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1898271" y="0"/>
                  </a:lnTo>
                  <a:lnTo>
                    <a:pt x="1898271" y="220737"/>
                  </a:lnTo>
                  <a:lnTo>
                    <a:pt x="1898271" y="220737"/>
                  </a:lnTo>
                  <a:lnTo>
                    <a:pt x="2847407" y="220737"/>
                  </a:lnTo>
                  <a:lnTo>
                    <a:pt x="2847407" y="220737"/>
                  </a:lnTo>
                  <a:lnTo>
                    <a:pt x="2847407" y="662213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09" name="pl398">
              <a:extLst>
                <a:ext uri="{FF2B5EF4-FFF2-40B4-BE49-F238E27FC236}">
                  <a16:creationId xmlns:a16="http://schemas.microsoft.com/office/drawing/2014/main" id="{45027226-ACB3-4320-8859-AB312F6430DA}"/>
                </a:ext>
              </a:extLst>
            </p:cNvPr>
            <p:cNvSpPr/>
            <p:nvPr/>
          </p:nvSpPr>
          <p:spPr>
            <a:xfrm>
              <a:off x="753887" y="622357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662213"/>
                  </a:moveTo>
                  <a:lnTo>
                    <a:pt x="949135" y="0"/>
                  </a:lnTo>
                  <a:lnTo>
                    <a:pt x="284740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10" name="pl399">
              <a:extLst>
                <a:ext uri="{FF2B5EF4-FFF2-40B4-BE49-F238E27FC236}">
                  <a16:creationId xmlns:a16="http://schemas.microsoft.com/office/drawing/2014/main" id="{0961230D-E7DA-4F3E-B92E-95F47AA22AE6}"/>
                </a:ext>
              </a:extLst>
            </p:cNvPr>
            <p:cNvSpPr/>
            <p:nvPr/>
          </p:nvSpPr>
          <p:spPr>
            <a:xfrm>
              <a:off x="753887" y="1063833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11" name="pl400">
              <a:extLst>
                <a:ext uri="{FF2B5EF4-FFF2-40B4-BE49-F238E27FC236}">
                  <a16:creationId xmlns:a16="http://schemas.microsoft.com/office/drawing/2014/main" id="{2DCB4BD3-90BC-4510-A3FB-7557CFA88B7D}"/>
                </a:ext>
              </a:extLst>
            </p:cNvPr>
            <p:cNvSpPr/>
            <p:nvPr/>
          </p:nvSpPr>
          <p:spPr>
            <a:xfrm>
              <a:off x="753887" y="150530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12" name="pl401">
              <a:extLst>
                <a:ext uri="{FF2B5EF4-FFF2-40B4-BE49-F238E27FC236}">
                  <a16:creationId xmlns:a16="http://schemas.microsoft.com/office/drawing/2014/main" id="{49F845A1-86EB-42C2-B9DB-2AB84E48F433}"/>
                </a:ext>
              </a:extLst>
            </p:cNvPr>
            <p:cNvSpPr/>
            <p:nvPr/>
          </p:nvSpPr>
          <p:spPr>
            <a:xfrm>
              <a:off x="753887" y="84309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13" name="pl402">
              <a:extLst>
                <a:ext uri="{FF2B5EF4-FFF2-40B4-BE49-F238E27FC236}">
                  <a16:creationId xmlns:a16="http://schemas.microsoft.com/office/drawing/2014/main" id="{C58879B5-1741-4219-B9FB-325D9C47BF4E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14" name="pl403">
              <a:extLst>
                <a:ext uri="{FF2B5EF4-FFF2-40B4-BE49-F238E27FC236}">
                  <a16:creationId xmlns:a16="http://schemas.microsoft.com/office/drawing/2014/main" id="{73A9BF26-2243-458C-BF3B-F3C055B8AD91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15" name="pl404">
              <a:extLst>
                <a:ext uri="{FF2B5EF4-FFF2-40B4-BE49-F238E27FC236}">
                  <a16:creationId xmlns:a16="http://schemas.microsoft.com/office/drawing/2014/main" id="{9065F043-2AE7-4AAA-9D4C-2DD6F39919BB}"/>
                </a:ext>
              </a:extLst>
            </p:cNvPr>
            <p:cNvSpPr/>
            <p:nvPr/>
          </p:nvSpPr>
          <p:spPr>
            <a:xfrm>
              <a:off x="753887" y="62235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16" name="pl405">
              <a:extLst>
                <a:ext uri="{FF2B5EF4-FFF2-40B4-BE49-F238E27FC236}">
                  <a16:creationId xmlns:a16="http://schemas.microsoft.com/office/drawing/2014/main" id="{512EC9AF-BD6F-4BE4-8B00-922A00D67984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17" name="pl406">
              <a:extLst>
                <a:ext uri="{FF2B5EF4-FFF2-40B4-BE49-F238E27FC236}">
                  <a16:creationId xmlns:a16="http://schemas.microsoft.com/office/drawing/2014/main" id="{38642EC6-61C4-4C85-A63C-F2A2A845F9CC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18" name="pl407">
              <a:extLst>
                <a:ext uri="{FF2B5EF4-FFF2-40B4-BE49-F238E27FC236}">
                  <a16:creationId xmlns:a16="http://schemas.microsoft.com/office/drawing/2014/main" id="{A4804139-7AC8-4E9E-8560-AF7C3C1613E7}"/>
                </a:ext>
              </a:extLst>
            </p:cNvPr>
            <p:cNvSpPr/>
            <p:nvPr/>
          </p:nvSpPr>
          <p:spPr>
            <a:xfrm>
              <a:off x="753887" y="1946785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19" name="pl408">
              <a:extLst>
                <a:ext uri="{FF2B5EF4-FFF2-40B4-BE49-F238E27FC236}">
                  <a16:creationId xmlns:a16="http://schemas.microsoft.com/office/drawing/2014/main" id="{62A943ED-2E42-4F88-A7D7-926902A52E20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20" name="pl409">
              <a:extLst>
                <a:ext uri="{FF2B5EF4-FFF2-40B4-BE49-F238E27FC236}">
                  <a16:creationId xmlns:a16="http://schemas.microsoft.com/office/drawing/2014/main" id="{4E95C7D6-0458-4233-8CEB-B566D521EF0F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21" name="pl410">
              <a:extLst>
                <a:ext uri="{FF2B5EF4-FFF2-40B4-BE49-F238E27FC236}">
                  <a16:creationId xmlns:a16="http://schemas.microsoft.com/office/drawing/2014/main" id="{7E85AEC3-7AAC-43EE-B0E4-2F752F1B65E6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22" name="pl411">
              <a:extLst>
                <a:ext uri="{FF2B5EF4-FFF2-40B4-BE49-F238E27FC236}">
                  <a16:creationId xmlns:a16="http://schemas.microsoft.com/office/drawing/2014/main" id="{6980689F-7C22-4E84-9843-B2493BCAF2DA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23" name="pl412">
              <a:extLst>
                <a:ext uri="{FF2B5EF4-FFF2-40B4-BE49-F238E27FC236}">
                  <a16:creationId xmlns:a16="http://schemas.microsoft.com/office/drawing/2014/main" id="{B6FE6D96-FA77-4C59-B326-CBDDCE4E90D9}"/>
                </a:ext>
              </a:extLst>
            </p:cNvPr>
            <p:cNvSpPr/>
            <p:nvPr/>
          </p:nvSpPr>
          <p:spPr>
            <a:xfrm>
              <a:off x="753887" y="172604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24" name="pl413">
              <a:extLst>
                <a:ext uri="{FF2B5EF4-FFF2-40B4-BE49-F238E27FC236}">
                  <a16:creationId xmlns:a16="http://schemas.microsoft.com/office/drawing/2014/main" id="{6483B7F6-BE3E-477D-885F-9C63A1B81AFD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25" name="pl414">
              <a:extLst>
                <a:ext uri="{FF2B5EF4-FFF2-40B4-BE49-F238E27FC236}">
                  <a16:creationId xmlns:a16="http://schemas.microsoft.com/office/drawing/2014/main" id="{E7766153-75FE-4016-848C-206808D30B4C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26" name="pl415">
              <a:extLst>
                <a:ext uri="{FF2B5EF4-FFF2-40B4-BE49-F238E27FC236}">
                  <a16:creationId xmlns:a16="http://schemas.microsoft.com/office/drawing/2014/main" id="{00660F56-09A0-4511-B5FD-4FD47B808FF8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27" name="pl416">
              <a:extLst>
                <a:ext uri="{FF2B5EF4-FFF2-40B4-BE49-F238E27FC236}">
                  <a16:creationId xmlns:a16="http://schemas.microsoft.com/office/drawing/2014/main" id="{041BE40F-9F85-4AEE-9590-4CBBF7FB7181}"/>
                </a:ext>
              </a:extLst>
            </p:cNvPr>
            <p:cNvSpPr/>
            <p:nvPr/>
          </p:nvSpPr>
          <p:spPr>
            <a:xfrm>
              <a:off x="753887" y="622357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28" name="pl417">
              <a:extLst>
                <a:ext uri="{FF2B5EF4-FFF2-40B4-BE49-F238E27FC236}">
                  <a16:creationId xmlns:a16="http://schemas.microsoft.com/office/drawing/2014/main" id="{6438F21D-9078-4EC9-B249-BAC363BFFE87}"/>
                </a:ext>
              </a:extLst>
            </p:cNvPr>
            <p:cNvSpPr/>
            <p:nvPr/>
          </p:nvSpPr>
          <p:spPr>
            <a:xfrm>
              <a:off x="753887" y="194678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29" name="pl418">
              <a:extLst>
                <a:ext uri="{FF2B5EF4-FFF2-40B4-BE49-F238E27FC236}">
                  <a16:creationId xmlns:a16="http://schemas.microsoft.com/office/drawing/2014/main" id="{CE0889DD-20EE-44E3-9CEE-1E5010045447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30" name="pl419">
              <a:extLst>
                <a:ext uri="{FF2B5EF4-FFF2-40B4-BE49-F238E27FC236}">
                  <a16:creationId xmlns:a16="http://schemas.microsoft.com/office/drawing/2014/main" id="{B420B824-8E49-4877-BE7E-BC8CAF00D6EA}"/>
                </a:ext>
              </a:extLst>
            </p:cNvPr>
            <p:cNvSpPr/>
            <p:nvPr/>
          </p:nvSpPr>
          <p:spPr>
            <a:xfrm>
              <a:off x="753887" y="622357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31" name="pl420">
              <a:extLst>
                <a:ext uri="{FF2B5EF4-FFF2-40B4-BE49-F238E27FC236}">
                  <a16:creationId xmlns:a16="http://schemas.microsoft.com/office/drawing/2014/main" id="{390E46C6-A6C3-46B4-B371-52B9CFD5DFFF}"/>
                </a:ext>
              </a:extLst>
            </p:cNvPr>
            <p:cNvSpPr/>
            <p:nvPr/>
          </p:nvSpPr>
          <p:spPr>
            <a:xfrm>
              <a:off x="753887" y="40161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32" name="pl421">
              <a:extLst>
                <a:ext uri="{FF2B5EF4-FFF2-40B4-BE49-F238E27FC236}">
                  <a16:creationId xmlns:a16="http://schemas.microsoft.com/office/drawing/2014/main" id="{A454700B-0019-4F3F-868B-B24D44A50A6B}"/>
                </a:ext>
              </a:extLst>
            </p:cNvPr>
            <p:cNvSpPr/>
            <p:nvPr/>
          </p:nvSpPr>
          <p:spPr>
            <a:xfrm>
              <a:off x="753887" y="62235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33" name="pl422">
              <a:extLst>
                <a:ext uri="{FF2B5EF4-FFF2-40B4-BE49-F238E27FC236}">
                  <a16:creationId xmlns:a16="http://schemas.microsoft.com/office/drawing/2014/main" id="{F19B18E7-A4CE-4FC0-857C-7E369B1186EC}"/>
                </a:ext>
              </a:extLst>
            </p:cNvPr>
            <p:cNvSpPr/>
            <p:nvPr/>
          </p:nvSpPr>
          <p:spPr>
            <a:xfrm>
              <a:off x="753887" y="622357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34" name="pl423">
              <a:extLst>
                <a:ext uri="{FF2B5EF4-FFF2-40B4-BE49-F238E27FC236}">
                  <a16:creationId xmlns:a16="http://schemas.microsoft.com/office/drawing/2014/main" id="{41C7BCBA-5219-41B3-9CCF-1B0B275C93AD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35" name="pl424">
              <a:extLst>
                <a:ext uri="{FF2B5EF4-FFF2-40B4-BE49-F238E27FC236}">
                  <a16:creationId xmlns:a16="http://schemas.microsoft.com/office/drawing/2014/main" id="{766955B2-8C8F-4554-94CC-102988BCA01C}"/>
                </a:ext>
              </a:extLst>
            </p:cNvPr>
            <p:cNvSpPr/>
            <p:nvPr/>
          </p:nvSpPr>
          <p:spPr>
            <a:xfrm>
              <a:off x="753887" y="843095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36" name="pl425">
              <a:extLst>
                <a:ext uri="{FF2B5EF4-FFF2-40B4-BE49-F238E27FC236}">
                  <a16:creationId xmlns:a16="http://schemas.microsoft.com/office/drawing/2014/main" id="{D3D2DA9A-4A5F-4409-BC84-912F6FD5DA51}"/>
                </a:ext>
              </a:extLst>
            </p:cNvPr>
            <p:cNvSpPr/>
            <p:nvPr/>
          </p:nvSpPr>
          <p:spPr>
            <a:xfrm>
              <a:off x="753887" y="401619"/>
              <a:ext cx="949135" cy="1324427"/>
            </a:xfrm>
            <a:custGeom>
              <a:avLst/>
              <a:gdLst/>
              <a:ahLst/>
              <a:cxnLst/>
              <a:rect l="0" t="0" r="0" b="0"/>
              <a:pathLst>
                <a:path w="949135" h="1324427">
                  <a:moveTo>
                    <a:pt x="0" y="0"/>
                  </a:moveTo>
                  <a:lnTo>
                    <a:pt x="949135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37" name="pl426">
              <a:extLst>
                <a:ext uri="{FF2B5EF4-FFF2-40B4-BE49-F238E27FC236}">
                  <a16:creationId xmlns:a16="http://schemas.microsoft.com/office/drawing/2014/main" id="{EBAFD0F5-A4C3-4BFC-91BA-A86ADC4E086B}"/>
                </a:ext>
              </a:extLst>
            </p:cNvPr>
            <p:cNvSpPr/>
            <p:nvPr/>
          </p:nvSpPr>
          <p:spPr>
            <a:xfrm>
              <a:off x="753887" y="62235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38" name="pl427">
              <a:extLst>
                <a:ext uri="{FF2B5EF4-FFF2-40B4-BE49-F238E27FC236}">
                  <a16:creationId xmlns:a16="http://schemas.microsoft.com/office/drawing/2014/main" id="{E34C8DEF-5CA0-42F3-8DF1-F9509CA3E530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39" name="pl428">
              <a:extLst>
                <a:ext uri="{FF2B5EF4-FFF2-40B4-BE49-F238E27FC236}">
                  <a16:creationId xmlns:a16="http://schemas.microsoft.com/office/drawing/2014/main" id="{8E31AC06-906B-434F-83E8-C166DC5D33AC}"/>
                </a:ext>
              </a:extLst>
            </p:cNvPr>
            <p:cNvSpPr/>
            <p:nvPr/>
          </p:nvSpPr>
          <p:spPr>
            <a:xfrm>
              <a:off x="753887" y="401619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0"/>
                  </a:moveTo>
                  <a:lnTo>
                    <a:pt x="949135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40" name="pl429">
              <a:extLst>
                <a:ext uri="{FF2B5EF4-FFF2-40B4-BE49-F238E27FC236}">
                  <a16:creationId xmlns:a16="http://schemas.microsoft.com/office/drawing/2014/main" id="{5B09A929-1F49-4646-B9B2-0D196DC9F968}"/>
                </a:ext>
              </a:extLst>
            </p:cNvPr>
            <p:cNvSpPr/>
            <p:nvPr/>
          </p:nvSpPr>
          <p:spPr>
            <a:xfrm>
              <a:off x="753887" y="401619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0"/>
                  </a:moveTo>
                  <a:lnTo>
                    <a:pt x="949135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41" name="pl430">
              <a:extLst>
                <a:ext uri="{FF2B5EF4-FFF2-40B4-BE49-F238E27FC236}">
                  <a16:creationId xmlns:a16="http://schemas.microsoft.com/office/drawing/2014/main" id="{7D77D622-BA69-4BD1-BAD4-83E142686DE0}"/>
                </a:ext>
              </a:extLst>
            </p:cNvPr>
            <p:cNvSpPr/>
            <p:nvPr/>
          </p:nvSpPr>
          <p:spPr>
            <a:xfrm>
              <a:off x="753887" y="622357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42" name="pl431">
              <a:extLst>
                <a:ext uri="{FF2B5EF4-FFF2-40B4-BE49-F238E27FC236}">
                  <a16:creationId xmlns:a16="http://schemas.microsoft.com/office/drawing/2014/main" id="{37903ADF-9F1E-47F6-977A-10C7095AD1A4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43" name="pl432">
              <a:extLst>
                <a:ext uri="{FF2B5EF4-FFF2-40B4-BE49-F238E27FC236}">
                  <a16:creationId xmlns:a16="http://schemas.microsoft.com/office/drawing/2014/main" id="{CDE03DFC-8610-4333-92DA-A635D0411CC3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44" name="pl433">
              <a:extLst>
                <a:ext uri="{FF2B5EF4-FFF2-40B4-BE49-F238E27FC236}">
                  <a16:creationId xmlns:a16="http://schemas.microsoft.com/office/drawing/2014/main" id="{D57272EE-5635-4BE4-B2F2-925BABA00604}"/>
                </a:ext>
              </a:extLst>
            </p:cNvPr>
            <p:cNvSpPr/>
            <p:nvPr/>
          </p:nvSpPr>
          <p:spPr>
            <a:xfrm>
              <a:off x="753887" y="84309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45" name="pl434">
              <a:extLst>
                <a:ext uri="{FF2B5EF4-FFF2-40B4-BE49-F238E27FC236}">
                  <a16:creationId xmlns:a16="http://schemas.microsoft.com/office/drawing/2014/main" id="{8BAF4900-126F-4E61-8F01-C0F6F4D9FF20}"/>
                </a:ext>
              </a:extLst>
            </p:cNvPr>
            <p:cNvSpPr/>
            <p:nvPr/>
          </p:nvSpPr>
          <p:spPr>
            <a:xfrm>
              <a:off x="753887" y="84309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46" name="pl435">
              <a:extLst>
                <a:ext uri="{FF2B5EF4-FFF2-40B4-BE49-F238E27FC236}">
                  <a16:creationId xmlns:a16="http://schemas.microsoft.com/office/drawing/2014/main" id="{2FA74D17-7F2A-43E3-8CB2-77F858335522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47" name="pl436">
              <a:extLst>
                <a:ext uri="{FF2B5EF4-FFF2-40B4-BE49-F238E27FC236}">
                  <a16:creationId xmlns:a16="http://schemas.microsoft.com/office/drawing/2014/main" id="{71EFF9F5-9FC8-43CC-B297-FAF36EF696DE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48" name="pl437">
              <a:extLst>
                <a:ext uri="{FF2B5EF4-FFF2-40B4-BE49-F238E27FC236}">
                  <a16:creationId xmlns:a16="http://schemas.microsoft.com/office/drawing/2014/main" id="{A0093119-93AC-40BC-898C-ABDBC961270B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49" name="pl438">
              <a:extLst>
                <a:ext uri="{FF2B5EF4-FFF2-40B4-BE49-F238E27FC236}">
                  <a16:creationId xmlns:a16="http://schemas.microsoft.com/office/drawing/2014/main" id="{38CBDBB5-7975-45CA-BB4E-7952342D369F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50" name="pl439">
              <a:extLst>
                <a:ext uri="{FF2B5EF4-FFF2-40B4-BE49-F238E27FC236}">
                  <a16:creationId xmlns:a16="http://schemas.microsoft.com/office/drawing/2014/main" id="{EBAF104A-D303-4D15-9A7A-7D327D73AD8D}"/>
                </a:ext>
              </a:extLst>
            </p:cNvPr>
            <p:cNvSpPr/>
            <p:nvPr/>
          </p:nvSpPr>
          <p:spPr>
            <a:xfrm>
              <a:off x="753887" y="194678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51" name="pl440">
              <a:extLst>
                <a:ext uri="{FF2B5EF4-FFF2-40B4-BE49-F238E27FC236}">
                  <a16:creationId xmlns:a16="http://schemas.microsoft.com/office/drawing/2014/main" id="{B3C72CB2-EBD2-44FE-B24B-5AA00B020F06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52" name="pl441">
              <a:extLst>
                <a:ext uri="{FF2B5EF4-FFF2-40B4-BE49-F238E27FC236}">
                  <a16:creationId xmlns:a16="http://schemas.microsoft.com/office/drawing/2014/main" id="{DEB0DA7B-9769-4678-9932-617C91FBADCD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53" name="pl442">
              <a:extLst>
                <a:ext uri="{FF2B5EF4-FFF2-40B4-BE49-F238E27FC236}">
                  <a16:creationId xmlns:a16="http://schemas.microsoft.com/office/drawing/2014/main" id="{BDF2153B-60A5-4AFF-91F8-9EA1B533DA8E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54" name="pl443">
              <a:extLst>
                <a:ext uri="{FF2B5EF4-FFF2-40B4-BE49-F238E27FC236}">
                  <a16:creationId xmlns:a16="http://schemas.microsoft.com/office/drawing/2014/main" id="{422E16E9-CA5B-4E39-882D-1F7B1FD8A819}"/>
                </a:ext>
              </a:extLst>
            </p:cNvPr>
            <p:cNvSpPr/>
            <p:nvPr/>
          </p:nvSpPr>
          <p:spPr>
            <a:xfrm>
              <a:off x="753887" y="62235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55" name="pl444">
              <a:extLst>
                <a:ext uri="{FF2B5EF4-FFF2-40B4-BE49-F238E27FC236}">
                  <a16:creationId xmlns:a16="http://schemas.microsoft.com/office/drawing/2014/main" id="{23E79DC6-A38B-4C99-9179-597540ED1905}"/>
                </a:ext>
              </a:extLst>
            </p:cNvPr>
            <p:cNvSpPr/>
            <p:nvPr/>
          </p:nvSpPr>
          <p:spPr>
            <a:xfrm>
              <a:off x="753887" y="150530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56" name="pl445">
              <a:extLst>
                <a:ext uri="{FF2B5EF4-FFF2-40B4-BE49-F238E27FC236}">
                  <a16:creationId xmlns:a16="http://schemas.microsoft.com/office/drawing/2014/main" id="{33F8D240-1111-475B-B4E8-B604740CA567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57" name="pl446">
              <a:extLst>
                <a:ext uri="{FF2B5EF4-FFF2-40B4-BE49-F238E27FC236}">
                  <a16:creationId xmlns:a16="http://schemas.microsoft.com/office/drawing/2014/main" id="{95DE20E2-7D39-4475-952E-36DB8CFD8FE5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58" name="pl447">
              <a:extLst>
                <a:ext uri="{FF2B5EF4-FFF2-40B4-BE49-F238E27FC236}">
                  <a16:creationId xmlns:a16="http://schemas.microsoft.com/office/drawing/2014/main" id="{5061B0AA-5204-46AF-8234-F39801E84066}"/>
                </a:ext>
              </a:extLst>
            </p:cNvPr>
            <p:cNvSpPr/>
            <p:nvPr/>
          </p:nvSpPr>
          <p:spPr>
            <a:xfrm>
              <a:off x="753887" y="401619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0"/>
                  </a:moveTo>
                  <a:lnTo>
                    <a:pt x="949135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59" name="pl448">
              <a:extLst>
                <a:ext uri="{FF2B5EF4-FFF2-40B4-BE49-F238E27FC236}">
                  <a16:creationId xmlns:a16="http://schemas.microsoft.com/office/drawing/2014/main" id="{094B7FCB-C0F8-4B20-9244-D55B2F7E7FC3}"/>
                </a:ext>
              </a:extLst>
            </p:cNvPr>
            <p:cNvSpPr/>
            <p:nvPr/>
          </p:nvSpPr>
          <p:spPr>
            <a:xfrm>
              <a:off x="753887" y="401619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0"/>
                  </a:moveTo>
                  <a:lnTo>
                    <a:pt x="949135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60" name="pl449">
              <a:extLst>
                <a:ext uri="{FF2B5EF4-FFF2-40B4-BE49-F238E27FC236}">
                  <a16:creationId xmlns:a16="http://schemas.microsoft.com/office/drawing/2014/main" id="{E3F7B783-D173-4B12-8135-3EB03E12EF5C}"/>
                </a:ext>
              </a:extLst>
            </p:cNvPr>
            <p:cNvSpPr/>
            <p:nvPr/>
          </p:nvSpPr>
          <p:spPr>
            <a:xfrm>
              <a:off x="753887" y="62235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61" name="pl450">
              <a:extLst>
                <a:ext uri="{FF2B5EF4-FFF2-40B4-BE49-F238E27FC236}">
                  <a16:creationId xmlns:a16="http://schemas.microsoft.com/office/drawing/2014/main" id="{7BCAA576-5CFA-4C71-A113-F06CE7C4E018}"/>
                </a:ext>
              </a:extLst>
            </p:cNvPr>
            <p:cNvSpPr/>
            <p:nvPr/>
          </p:nvSpPr>
          <p:spPr>
            <a:xfrm>
              <a:off x="753887" y="622357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0"/>
                  </a:moveTo>
                  <a:lnTo>
                    <a:pt x="949135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62" name="pl451">
              <a:extLst>
                <a:ext uri="{FF2B5EF4-FFF2-40B4-BE49-F238E27FC236}">
                  <a16:creationId xmlns:a16="http://schemas.microsoft.com/office/drawing/2014/main" id="{8FAFFFC9-0361-436E-9181-C9022AFDC3B5}"/>
                </a:ext>
              </a:extLst>
            </p:cNvPr>
            <p:cNvSpPr/>
            <p:nvPr/>
          </p:nvSpPr>
          <p:spPr>
            <a:xfrm>
              <a:off x="753887" y="622357"/>
              <a:ext cx="949135" cy="1545165"/>
            </a:xfrm>
            <a:custGeom>
              <a:avLst/>
              <a:gdLst/>
              <a:ahLst/>
              <a:cxnLst/>
              <a:rect l="0" t="0" r="0" b="0"/>
              <a:pathLst>
                <a:path w="949135" h="1545165">
                  <a:moveTo>
                    <a:pt x="0" y="0"/>
                  </a:moveTo>
                  <a:lnTo>
                    <a:pt x="949135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63" name="pl452">
              <a:extLst>
                <a:ext uri="{FF2B5EF4-FFF2-40B4-BE49-F238E27FC236}">
                  <a16:creationId xmlns:a16="http://schemas.microsoft.com/office/drawing/2014/main" id="{E24A1D60-B573-4868-A473-A1B3EE2C31AA}"/>
                </a:ext>
              </a:extLst>
            </p:cNvPr>
            <p:cNvSpPr/>
            <p:nvPr/>
          </p:nvSpPr>
          <p:spPr>
            <a:xfrm>
              <a:off x="753887" y="40161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64" name="pl453">
              <a:extLst>
                <a:ext uri="{FF2B5EF4-FFF2-40B4-BE49-F238E27FC236}">
                  <a16:creationId xmlns:a16="http://schemas.microsoft.com/office/drawing/2014/main" id="{CFA85E04-136E-4FC6-BD3A-CD38B1D5308F}"/>
                </a:ext>
              </a:extLst>
            </p:cNvPr>
            <p:cNvSpPr/>
            <p:nvPr/>
          </p:nvSpPr>
          <p:spPr>
            <a:xfrm>
              <a:off x="753887" y="401619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49135" y="1103689"/>
                  </a:lnTo>
                  <a:lnTo>
                    <a:pt x="949135" y="1103689"/>
                  </a:lnTo>
                  <a:lnTo>
                    <a:pt x="949135" y="220737"/>
                  </a:ln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65" name="pl454">
              <a:extLst>
                <a:ext uri="{FF2B5EF4-FFF2-40B4-BE49-F238E27FC236}">
                  <a16:creationId xmlns:a16="http://schemas.microsoft.com/office/drawing/2014/main" id="{2F50D38E-5DA2-4913-BC5B-5E46A7F5AE2C}"/>
                </a:ext>
              </a:extLst>
            </p:cNvPr>
            <p:cNvSpPr/>
            <p:nvPr/>
          </p:nvSpPr>
          <p:spPr>
            <a:xfrm>
              <a:off x="753887" y="622357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66" name="pl455">
              <a:extLst>
                <a:ext uri="{FF2B5EF4-FFF2-40B4-BE49-F238E27FC236}">
                  <a16:creationId xmlns:a16="http://schemas.microsoft.com/office/drawing/2014/main" id="{825D39D7-DACD-40B6-AB89-51960F98C97E}"/>
                </a:ext>
              </a:extLst>
            </p:cNvPr>
            <p:cNvSpPr/>
            <p:nvPr/>
          </p:nvSpPr>
          <p:spPr>
            <a:xfrm>
              <a:off x="753887" y="84309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67" name="pl456">
              <a:extLst>
                <a:ext uri="{FF2B5EF4-FFF2-40B4-BE49-F238E27FC236}">
                  <a16:creationId xmlns:a16="http://schemas.microsoft.com/office/drawing/2014/main" id="{726BDC57-7B2E-4E83-A740-0C01D882B1E7}"/>
                </a:ext>
              </a:extLst>
            </p:cNvPr>
            <p:cNvSpPr/>
            <p:nvPr/>
          </p:nvSpPr>
          <p:spPr>
            <a:xfrm>
              <a:off x="753887" y="84309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68" name="pl457">
              <a:extLst>
                <a:ext uri="{FF2B5EF4-FFF2-40B4-BE49-F238E27FC236}">
                  <a16:creationId xmlns:a16="http://schemas.microsoft.com/office/drawing/2014/main" id="{B51DBEED-5D08-489C-B3A0-D31E1BD0CD2F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69" name="pl458">
              <a:extLst>
                <a:ext uri="{FF2B5EF4-FFF2-40B4-BE49-F238E27FC236}">
                  <a16:creationId xmlns:a16="http://schemas.microsoft.com/office/drawing/2014/main" id="{2E6EB545-C85C-4B02-A89B-6E245B13ECD5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70" name="pl459">
              <a:extLst>
                <a:ext uri="{FF2B5EF4-FFF2-40B4-BE49-F238E27FC236}">
                  <a16:creationId xmlns:a16="http://schemas.microsoft.com/office/drawing/2014/main" id="{9DA3CE07-926A-45B2-9588-891C1C23B331}"/>
                </a:ext>
              </a:extLst>
            </p:cNvPr>
            <p:cNvSpPr/>
            <p:nvPr/>
          </p:nvSpPr>
          <p:spPr>
            <a:xfrm>
              <a:off x="753887" y="1063833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0" y="662213"/>
                  </a:lnTo>
                  <a:lnTo>
                    <a:pt x="0" y="0"/>
                  </a:lnTo>
                  <a:lnTo>
                    <a:pt x="0" y="0"/>
                  </a:lnTo>
                  <a:lnTo>
                    <a:pt x="949135" y="0"/>
                  </a:lnTo>
                  <a:lnTo>
                    <a:pt x="949135" y="0"/>
                  </a:lnTo>
                  <a:lnTo>
                    <a:pt x="949135" y="441475"/>
                  </a:ln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71" name="pl460">
              <a:extLst>
                <a:ext uri="{FF2B5EF4-FFF2-40B4-BE49-F238E27FC236}">
                  <a16:creationId xmlns:a16="http://schemas.microsoft.com/office/drawing/2014/main" id="{C49D712A-13EA-4E1E-BAD9-01EDD253B3BB}"/>
                </a:ext>
              </a:extLst>
            </p:cNvPr>
            <p:cNvSpPr/>
            <p:nvPr/>
          </p:nvSpPr>
          <p:spPr>
            <a:xfrm>
              <a:off x="753887" y="1284571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1103689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72" name="pl461">
              <a:extLst>
                <a:ext uri="{FF2B5EF4-FFF2-40B4-BE49-F238E27FC236}">
                  <a16:creationId xmlns:a16="http://schemas.microsoft.com/office/drawing/2014/main" id="{D9400A1B-F767-4C9E-8B74-FC495240ED58}"/>
                </a:ext>
              </a:extLst>
            </p:cNvPr>
            <p:cNvSpPr/>
            <p:nvPr/>
          </p:nvSpPr>
          <p:spPr>
            <a:xfrm>
              <a:off x="753887" y="622357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73" name="pl462">
              <a:extLst>
                <a:ext uri="{FF2B5EF4-FFF2-40B4-BE49-F238E27FC236}">
                  <a16:creationId xmlns:a16="http://schemas.microsoft.com/office/drawing/2014/main" id="{B703D441-1585-4F13-8E50-3C7AF12A8E0E}"/>
                </a:ext>
              </a:extLst>
            </p:cNvPr>
            <p:cNvSpPr/>
            <p:nvPr/>
          </p:nvSpPr>
          <p:spPr>
            <a:xfrm>
              <a:off x="753887" y="40161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74" name="pl463">
              <a:extLst>
                <a:ext uri="{FF2B5EF4-FFF2-40B4-BE49-F238E27FC236}">
                  <a16:creationId xmlns:a16="http://schemas.microsoft.com/office/drawing/2014/main" id="{38C96230-9DC4-480B-987F-21F9F00CB277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75" name="pl464">
              <a:extLst>
                <a:ext uri="{FF2B5EF4-FFF2-40B4-BE49-F238E27FC236}">
                  <a16:creationId xmlns:a16="http://schemas.microsoft.com/office/drawing/2014/main" id="{D0A159DB-6865-478C-BDF8-64046DFC6B09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76" name="pl465">
              <a:extLst>
                <a:ext uri="{FF2B5EF4-FFF2-40B4-BE49-F238E27FC236}">
                  <a16:creationId xmlns:a16="http://schemas.microsoft.com/office/drawing/2014/main" id="{336103C9-4C15-48F9-BF2C-16BA2581DCF6}"/>
                </a:ext>
              </a:extLst>
            </p:cNvPr>
            <p:cNvSpPr/>
            <p:nvPr/>
          </p:nvSpPr>
          <p:spPr>
            <a:xfrm>
              <a:off x="753887" y="62235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77" name="pl466">
              <a:extLst>
                <a:ext uri="{FF2B5EF4-FFF2-40B4-BE49-F238E27FC236}">
                  <a16:creationId xmlns:a16="http://schemas.microsoft.com/office/drawing/2014/main" id="{43B68C10-5B39-4F3F-86B7-993B749CCE04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78" name="pl467">
              <a:extLst>
                <a:ext uri="{FF2B5EF4-FFF2-40B4-BE49-F238E27FC236}">
                  <a16:creationId xmlns:a16="http://schemas.microsoft.com/office/drawing/2014/main" id="{3FFD43B5-2357-4A93-9DF6-00C13E9F784C}"/>
                </a:ext>
              </a:extLst>
            </p:cNvPr>
            <p:cNvSpPr/>
            <p:nvPr/>
          </p:nvSpPr>
          <p:spPr>
            <a:xfrm>
              <a:off x="753887" y="84309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79" name="pl468">
              <a:extLst>
                <a:ext uri="{FF2B5EF4-FFF2-40B4-BE49-F238E27FC236}">
                  <a16:creationId xmlns:a16="http://schemas.microsoft.com/office/drawing/2014/main" id="{13ABF967-1A6F-43B0-97C4-67626A1C4A26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80" name="pl469">
              <a:extLst>
                <a:ext uri="{FF2B5EF4-FFF2-40B4-BE49-F238E27FC236}">
                  <a16:creationId xmlns:a16="http://schemas.microsoft.com/office/drawing/2014/main" id="{6BBEF0AD-8D31-449C-AAD1-6C5623DB76D7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81" name="pl470">
              <a:extLst>
                <a:ext uri="{FF2B5EF4-FFF2-40B4-BE49-F238E27FC236}">
                  <a16:creationId xmlns:a16="http://schemas.microsoft.com/office/drawing/2014/main" id="{B870FCB0-8D8F-4E42-A7E4-B4E61F58AACE}"/>
                </a:ext>
              </a:extLst>
            </p:cNvPr>
            <p:cNvSpPr/>
            <p:nvPr/>
          </p:nvSpPr>
          <p:spPr>
            <a:xfrm>
              <a:off x="753887" y="84309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82" name="pl471">
              <a:extLst>
                <a:ext uri="{FF2B5EF4-FFF2-40B4-BE49-F238E27FC236}">
                  <a16:creationId xmlns:a16="http://schemas.microsoft.com/office/drawing/2014/main" id="{3D5BBAFF-4947-4407-A47D-30D5627A34ED}"/>
                </a:ext>
              </a:extLst>
            </p:cNvPr>
            <p:cNvSpPr/>
            <p:nvPr/>
          </p:nvSpPr>
          <p:spPr>
            <a:xfrm>
              <a:off x="753887" y="40161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83" name="pl472">
              <a:extLst>
                <a:ext uri="{FF2B5EF4-FFF2-40B4-BE49-F238E27FC236}">
                  <a16:creationId xmlns:a16="http://schemas.microsoft.com/office/drawing/2014/main" id="{261C3DAF-225E-4404-966C-CC826BD144CB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84" name="pl473">
              <a:extLst>
                <a:ext uri="{FF2B5EF4-FFF2-40B4-BE49-F238E27FC236}">
                  <a16:creationId xmlns:a16="http://schemas.microsoft.com/office/drawing/2014/main" id="{4619A838-0CA1-47B9-BC24-AA075644DC46}"/>
                </a:ext>
              </a:extLst>
            </p:cNvPr>
            <p:cNvSpPr/>
            <p:nvPr/>
          </p:nvSpPr>
          <p:spPr>
            <a:xfrm>
              <a:off x="753887" y="62235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85" name="pl474">
              <a:extLst>
                <a:ext uri="{FF2B5EF4-FFF2-40B4-BE49-F238E27FC236}">
                  <a16:creationId xmlns:a16="http://schemas.microsoft.com/office/drawing/2014/main" id="{3F194E9E-F0B4-4DA6-B5E2-1B00883DD19D}"/>
                </a:ext>
              </a:extLst>
            </p:cNvPr>
            <p:cNvSpPr/>
            <p:nvPr/>
          </p:nvSpPr>
          <p:spPr>
            <a:xfrm>
              <a:off x="753887" y="1946785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86" name="pl475">
              <a:extLst>
                <a:ext uri="{FF2B5EF4-FFF2-40B4-BE49-F238E27FC236}">
                  <a16:creationId xmlns:a16="http://schemas.microsoft.com/office/drawing/2014/main" id="{9460C7E5-00DE-49AF-9A33-D1D684FB3C2B}"/>
                </a:ext>
              </a:extLst>
            </p:cNvPr>
            <p:cNvSpPr/>
            <p:nvPr/>
          </p:nvSpPr>
          <p:spPr>
            <a:xfrm>
              <a:off x="753887" y="401619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1103689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87" name="pl476">
              <a:extLst>
                <a:ext uri="{FF2B5EF4-FFF2-40B4-BE49-F238E27FC236}">
                  <a16:creationId xmlns:a16="http://schemas.microsoft.com/office/drawing/2014/main" id="{195FAD4E-E981-4DC3-92B7-A064FBFA7A18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88" name="pl477">
              <a:extLst>
                <a:ext uri="{FF2B5EF4-FFF2-40B4-BE49-F238E27FC236}">
                  <a16:creationId xmlns:a16="http://schemas.microsoft.com/office/drawing/2014/main" id="{A30E8173-405F-4889-93DA-D0051C964C4E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89" name="pl478">
              <a:extLst>
                <a:ext uri="{FF2B5EF4-FFF2-40B4-BE49-F238E27FC236}">
                  <a16:creationId xmlns:a16="http://schemas.microsoft.com/office/drawing/2014/main" id="{14F0A0C4-8EA4-4FA5-AE20-46830BC41792}"/>
                </a:ext>
              </a:extLst>
            </p:cNvPr>
            <p:cNvSpPr/>
            <p:nvPr/>
          </p:nvSpPr>
          <p:spPr>
            <a:xfrm>
              <a:off x="753887" y="84309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90" name="pl479">
              <a:extLst>
                <a:ext uri="{FF2B5EF4-FFF2-40B4-BE49-F238E27FC236}">
                  <a16:creationId xmlns:a16="http://schemas.microsoft.com/office/drawing/2014/main" id="{C4D9D702-E55E-49F6-9F74-BF7C7F3AD709}"/>
                </a:ext>
              </a:extLst>
            </p:cNvPr>
            <p:cNvSpPr/>
            <p:nvPr/>
          </p:nvSpPr>
          <p:spPr>
            <a:xfrm>
              <a:off x="753887" y="106383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91" name="pl480">
              <a:extLst>
                <a:ext uri="{FF2B5EF4-FFF2-40B4-BE49-F238E27FC236}">
                  <a16:creationId xmlns:a16="http://schemas.microsoft.com/office/drawing/2014/main" id="{AA326B30-3FD5-4E88-9E57-5ECF849382B1}"/>
                </a:ext>
              </a:extLst>
            </p:cNvPr>
            <p:cNvSpPr/>
            <p:nvPr/>
          </p:nvSpPr>
          <p:spPr>
            <a:xfrm>
              <a:off x="753887" y="40161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92" name="pl481">
              <a:extLst>
                <a:ext uri="{FF2B5EF4-FFF2-40B4-BE49-F238E27FC236}">
                  <a16:creationId xmlns:a16="http://schemas.microsoft.com/office/drawing/2014/main" id="{1FD99687-92F3-4256-82CA-CAA05CACB4C7}"/>
                </a:ext>
              </a:extLst>
            </p:cNvPr>
            <p:cNvSpPr/>
            <p:nvPr/>
          </p:nvSpPr>
          <p:spPr>
            <a:xfrm>
              <a:off x="753887" y="622357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93" name="pl482">
              <a:extLst>
                <a:ext uri="{FF2B5EF4-FFF2-40B4-BE49-F238E27FC236}">
                  <a16:creationId xmlns:a16="http://schemas.microsoft.com/office/drawing/2014/main" id="{E6B19838-795E-4B55-9368-1B03788E1048}"/>
                </a:ext>
              </a:extLst>
            </p:cNvPr>
            <p:cNvSpPr/>
            <p:nvPr/>
          </p:nvSpPr>
          <p:spPr>
            <a:xfrm>
              <a:off x="753887" y="106383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94" name="pl483">
              <a:extLst>
                <a:ext uri="{FF2B5EF4-FFF2-40B4-BE49-F238E27FC236}">
                  <a16:creationId xmlns:a16="http://schemas.microsoft.com/office/drawing/2014/main" id="{EC984CD9-EABD-40CD-B640-EE2F9DC25421}"/>
                </a:ext>
              </a:extLst>
            </p:cNvPr>
            <p:cNvSpPr/>
            <p:nvPr/>
          </p:nvSpPr>
          <p:spPr>
            <a:xfrm>
              <a:off x="753887" y="62235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95" name="pl484">
              <a:extLst>
                <a:ext uri="{FF2B5EF4-FFF2-40B4-BE49-F238E27FC236}">
                  <a16:creationId xmlns:a16="http://schemas.microsoft.com/office/drawing/2014/main" id="{4522F21E-C355-423E-9B87-94BAFBE6D035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96" name="pl485">
              <a:extLst>
                <a:ext uri="{FF2B5EF4-FFF2-40B4-BE49-F238E27FC236}">
                  <a16:creationId xmlns:a16="http://schemas.microsoft.com/office/drawing/2014/main" id="{C996BC83-037C-43C6-B6BF-C0FA3F950EF0}"/>
                </a:ext>
              </a:extLst>
            </p:cNvPr>
            <p:cNvSpPr/>
            <p:nvPr/>
          </p:nvSpPr>
          <p:spPr>
            <a:xfrm>
              <a:off x="753887" y="622357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1103689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97" name="pl486">
              <a:extLst>
                <a:ext uri="{FF2B5EF4-FFF2-40B4-BE49-F238E27FC236}">
                  <a16:creationId xmlns:a16="http://schemas.microsoft.com/office/drawing/2014/main" id="{AF832CF1-9CB9-4C36-9C66-2693C374E761}"/>
                </a:ext>
              </a:extLst>
            </p:cNvPr>
            <p:cNvSpPr/>
            <p:nvPr/>
          </p:nvSpPr>
          <p:spPr>
            <a:xfrm>
              <a:off x="753887" y="40161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98" name="pl487">
              <a:extLst>
                <a:ext uri="{FF2B5EF4-FFF2-40B4-BE49-F238E27FC236}">
                  <a16:creationId xmlns:a16="http://schemas.microsoft.com/office/drawing/2014/main" id="{19512DBA-223C-429E-B93F-043E1E020858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699" name="pl488">
              <a:extLst>
                <a:ext uri="{FF2B5EF4-FFF2-40B4-BE49-F238E27FC236}">
                  <a16:creationId xmlns:a16="http://schemas.microsoft.com/office/drawing/2014/main" id="{49168E74-B354-4E8F-9335-D95E12E9532E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00" name="pl489">
              <a:extLst>
                <a:ext uri="{FF2B5EF4-FFF2-40B4-BE49-F238E27FC236}">
                  <a16:creationId xmlns:a16="http://schemas.microsoft.com/office/drawing/2014/main" id="{373AABDF-78BE-4DE5-8110-DE6776CD96EF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01" name="pl490">
              <a:extLst>
                <a:ext uri="{FF2B5EF4-FFF2-40B4-BE49-F238E27FC236}">
                  <a16:creationId xmlns:a16="http://schemas.microsoft.com/office/drawing/2014/main" id="{6707117C-5B10-4FF2-997D-76631E9723CE}"/>
                </a:ext>
              </a:extLst>
            </p:cNvPr>
            <p:cNvSpPr/>
            <p:nvPr/>
          </p:nvSpPr>
          <p:spPr>
            <a:xfrm>
              <a:off x="753887" y="62235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02" name="pl491">
              <a:extLst>
                <a:ext uri="{FF2B5EF4-FFF2-40B4-BE49-F238E27FC236}">
                  <a16:creationId xmlns:a16="http://schemas.microsoft.com/office/drawing/2014/main" id="{8988C20B-24F1-47CE-BB1A-6EF27242A233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03" name="pl492">
              <a:extLst>
                <a:ext uri="{FF2B5EF4-FFF2-40B4-BE49-F238E27FC236}">
                  <a16:creationId xmlns:a16="http://schemas.microsoft.com/office/drawing/2014/main" id="{AB0F43E3-BCD0-4A6D-93DA-72CAE279D3F7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04" name="pl493">
              <a:extLst>
                <a:ext uri="{FF2B5EF4-FFF2-40B4-BE49-F238E27FC236}">
                  <a16:creationId xmlns:a16="http://schemas.microsoft.com/office/drawing/2014/main" id="{21E0137B-83E4-40FA-A706-D51674B66166}"/>
                </a:ext>
              </a:extLst>
            </p:cNvPr>
            <p:cNvSpPr/>
            <p:nvPr/>
          </p:nvSpPr>
          <p:spPr>
            <a:xfrm>
              <a:off x="753887" y="62235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05" name="pl494">
              <a:extLst>
                <a:ext uri="{FF2B5EF4-FFF2-40B4-BE49-F238E27FC236}">
                  <a16:creationId xmlns:a16="http://schemas.microsoft.com/office/drawing/2014/main" id="{4C066470-1C88-411A-8C78-6AF27FFEEF88}"/>
                </a:ext>
              </a:extLst>
            </p:cNvPr>
            <p:cNvSpPr/>
            <p:nvPr/>
          </p:nvSpPr>
          <p:spPr>
            <a:xfrm>
              <a:off x="753887" y="62235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06" name="pl495">
              <a:extLst>
                <a:ext uri="{FF2B5EF4-FFF2-40B4-BE49-F238E27FC236}">
                  <a16:creationId xmlns:a16="http://schemas.microsoft.com/office/drawing/2014/main" id="{894B9795-4BA0-406D-9729-63B864024C77}"/>
                </a:ext>
              </a:extLst>
            </p:cNvPr>
            <p:cNvSpPr/>
            <p:nvPr/>
          </p:nvSpPr>
          <p:spPr>
            <a:xfrm>
              <a:off x="753887" y="40161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07" name="pl496">
              <a:extLst>
                <a:ext uri="{FF2B5EF4-FFF2-40B4-BE49-F238E27FC236}">
                  <a16:creationId xmlns:a16="http://schemas.microsoft.com/office/drawing/2014/main" id="{C9F84DFC-550C-42F7-8FBF-93C7319924BA}"/>
                </a:ext>
              </a:extLst>
            </p:cNvPr>
            <p:cNvSpPr/>
            <p:nvPr/>
          </p:nvSpPr>
          <p:spPr>
            <a:xfrm>
              <a:off x="753887" y="40161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08" name="pl497">
              <a:extLst>
                <a:ext uri="{FF2B5EF4-FFF2-40B4-BE49-F238E27FC236}">
                  <a16:creationId xmlns:a16="http://schemas.microsoft.com/office/drawing/2014/main" id="{05B4D908-6D59-4E1E-8A2E-45AF5D9A00DA}"/>
                </a:ext>
              </a:extLst>
            </p:cNvPr>
            <p:cNvSpPr/>
            <p:nvPr/>
          </p:nvSpPr>
          <p:spPr>
            <a:xfrm>
              <a:off x="753887" y="843095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09" name="pl498">
              <a:extLst>
                <a:ext uri="{FF2B5EF4-FFF2-40B4-BE49-F238E27FC236}">
                  <a16:creationId xmlns:a16="http://schemas.microsoft.com/office/drawing/2014/main" id="{700806E9-74F5-4488-9684-1C8A16FA06E1}"/>
                </a:ext>
              </a:extLst>
            </p:cNvPr>
            <p:cNvSpPr/>
            <p:nvPr/>
          </p:nvSpPr>
          <p:spPr>
            <a:xfrm>
              <a:off x="753887" y="843095"/>
              <a:ext cx="949135" cy="1545165"/>
            </a:xfrm>
            <a:custGeom>
              <a:avLst/>
              <a:gdLst/>
              <a:ahLst/>
              <a:cxnLst/>
              <a:rect l="0" t="0" r="0" b="0"/>
              <a:pathLst>
                <a:path w="949135" h="1545165">
                  <a:moveTo>
                    <a:pt x="0" y="154516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10" name="pl499">
              <a:extLst>
                <a:ext uri="{FF2B5EF4-FFF2-40B4-BE49-F238E27FC236}">
                  <a16:creationId xmlns:a16="http://schemas.microsoft.com/office/drawing/2014/main" id="{A1B995C2-81B0-4429-9EC1-0BB315CFF5A4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11" name="pl500">
              <a:extLst>
                <a:ext uri="{FF2B5EF4-FFF2-40B4-BE49-F238E27FC236}">
                  <a16:creationId xmlns:a16="http://schemas.microsoft.com/office/drawing/2014/main" id="{4D4AFC47-1718-4715-BE8E-BC3D2A1B50E9}"/>
                </a:ext>
              </a:extLst>
            </p:cNvPr>
            <p:cNvSpPr/>
            <p:nvPr/>
          </p:nvSpPr>
          <p:spPr>
            <a:xfrm>
              <a:off x="753887" y="62235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12" name="pl501">
              <a:extLst>
                <a:ext uri="{FF2B5EF4-FFF2-40B4-BE49-F238E27FC236}">
                  <a16:creationId xmlns:a16="http://schemas.microsoft.com/office/drawing/2014/main" id="{CD739C9C-DCFF-48D1-AFF7-647871A459CC}"/>
                </a:ext>
              </a:extLst>
            </p:cNvPr>
            <p:cNvSpPr/>
            <p:nvPr/>
          </p:nvSpPr>
          <p:spPr>
            <a:xfrm>
              <a:off x="753887" y="1063833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13" name="pl502">
              <a:extLst>
                <a:ext uri="{FF2B5EF4-FFF2-40B4-BE49-F238E27FC236}">
                  <a16:creationId xmlns:a16="http://schemas.microsoft.com/office/drawing/2014/main" id="{29B7B587-A72B-408E-A373-474C93BA5683}"/>
                </a:ext>
              </a:extLst>
            </p:cNvPr>
            <p:cNvSpPr/>
            <p:nvPr/>
          </p:nvSpPr>
          <p:spPr>
            <a:xfrm>
              <a:off x="753887" y="40161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14" name="pl503">
              <a:extLst>
                <a:ext uri="{FF2B5EF4-FFF2-40B4-BE49-F238E27FC236}">
                  <a16:creationId xmlns:a16="http://schemas.microsoft.com/office/drawing/2014/main" id="{1970C154-1485-4803-BD3A-40104E178867}"/>
                </a:ext>
              </a:extLst>
            </p:cNvPr>
            <p:cNvSpPr/>
            <p:nvPr/>
          </p:nvSpPr>
          <p:spPr>
            <a:xfrm>
              <a:off x="753887" y="106383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15" name="pl504">
              <a:extLst>
                <a:ext uri="{FF2B5EF4-FFF2-40B4-BE49-F238E27FC236}">
                  <a16:creationId xmlns:a16="http://schemas.microsoft.com/office/drawing/2014/main" id="{D9C9E586-A193-4A6E-B20C-7DAAF7116B70}"/>
                </a:ext>
              </a:extLst>
            </p:cNvPr>
            <p:cNvSpPr/>
            <p:nvPr/>
          </p:nvSpPr>
          <p:spPr>
            <a:xfrm>
              <a:off x="753887" y="106383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16" name="pl505">
              <a:extLst>
                <a:ext uri="{FF2B5EF4-FFF2-40B4-BE49-F238E27FC236}">
                  <a16:creationId xmlns:a16="http://schemas.microsoft.com/office/drawing/2014/main" id="{45507B21-A68B-422B-9BAB-4F6099E16062}"/>
                </a:ext>
              </a:extLst>
            </p:cNvPr>
            <p:cNvSpPr/>
            <p:nvPr/>
          </p:nvSpPr>
          <p:spPr>
            <a:xfrm>
              <a:off x="753887" y="40161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17" name="pl506">
              <a:extLst>
                <a:ext uri="{FF2B5EF4-FFF2-40B4-BE49-F238E27FC236}">
                  <a16:creationId xmlns:a16="http://schemas.microsoft.com/office/drawing/2014/main" id="{2EBE2C5F-84CC-44B1-85E1-BE5E8AC1D37C}"/>
                </a:ext>
              </a:extLst>
            </p:cNvPr>
            <p:cNvSpPr/>
            <p:nvPr/>
          </p:nvSpPr>
          <p:spPr>
            <a:xfrm>
              <a:off x="753887" y="622357"/>
              <a:ext cx="949135" cy="1324427"/>
            </a:xfrm>
            <a:custGeom>
              <a:avLst/>
              <a:gdLst/>
              <a:ahLst/>
              <a:cxnLst/>
              <a:rect l="0" t="0" r="0" b="0"/>
              <a:pathLst>
                <a:path w="949135" h="1324427">
                  <a:moveTo>
                    <a:pt x="0" y="132442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18" name="pl507">
              <a:extLst>
                <a:ext uri="{FF2B5EF4-FFF2-40B4-BE49-F238E27FC236}">
                  <a16:creationId xmlns:a16="http://schemas.microsoft.com/office/drawing/2014/main" id="{7031BA51-4BF7-4E81-BC07-3B14E2365ED2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19" name="pl508">
              <a:extLst>
                <a:ext uri="{FF2B5EF4-FFF2-40B4-BE49-F238E27FC236}">
                  <a16:creationId xmlns:a16="http://schemas.microsoft.com/office/drawing/2014/main" id="{B53059E3-3D81-4B04-90AA-641DC367F27F}"/>
                </a:ext>
              </a:extLst>
            </p:cNvPr>
            <p:cNvSpPr/>
            <p:nvPr/>
          </p:nvSpPr>
          <p:spPr>
            <a:xfrm>
              <a:off x="753887" y="150530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20" name="pl509">
              <a:extLst>
                <a:ext uri="{FF2B5EF4-FFF2-40B4-BE49-F238E27FC236}">
                  <a16:creationId xmlns:a16="http://schemas.microsoft.com/office/drawing/2014/main" id="{0234DA12-088B-4DAB-8C46-B57496EA863F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21" name="pl510">
              <a:extLst>
                <a:ext uri="{FF2B5EF4-FFF2-40B4-BE49-F238E27FC236}">
                  <a16:creationId xmlns:a16="http://schemas.microsoft.com/office/drawing/2014/main" id="{770CF9E0-1D67-4EB0-A108-643E75B449E0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22" name="pl511">
              <a:extLst>
                <a:ext uri="{FF2B5EF4-FFF2-40B4-BE49-F238E27FC236}">
                  <a16:creationId xmlns:a16="http://schemas.microsoft.com/office/drawing/2014/main" id="{B80CBA4C-00F7-45E9-9901-C31A2AC586CB}"/>
                </a:ext>
              </a:extLst>
            </p:cNvPr>
            <p:cNvSpPr/>
            <p:nvPr/>
          </p:nvSpPr>
          <p:spPr>
            <a:xfrm>
              <a:off x="753887" y="62235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23" name="pl512">
              <a:extLst>
                <a:ext uri="{FF2B5EF4-FFF2-40B4-BE49-F238E27FC236}">
                  <a16:creationId xmlns:a16="http://schemas.microsoft.com/office/drawing/2014/main" id="{4F6D0689-F115-4592-AF06-2ADAB17E763E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24" name="pl513">
              <a:extLst>
                <a:ext uri="{FF2B5EF4-FFF2-40B4-BE49-F238E27FC236}">
                  <a16:creationId xmlns:a16="http://schemas.microsoft.com/office/drawing/2014/main" id="{9FE9042C-440F-4BA0-9045-C3504DEA6466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25" name="pl514">
              <a:extLst>
                <a:ext uri="{FF2B5EF4-FFF2-40B4-BE49-F238E27FC236}">
                  <a16:creationId xmlns:a16="http://schemas.microsoft.com/office/drawing/2014/main" id="{7B849A63-238A-456B-9F9D-BF8FC7FC5714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26" name="pl515">
              <a:extLst>
                <a:ext uri="{FF2B5EF4-FFF2-40B4-BE49-F238E27FC236}">
                  <a16:creationId xmlns:a16="http://schemas.microsoft.com/office/drawing/2014/main" id="{E1F78634-182F-4F98-AE26-C7EED3C1327D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27" name="pl516">
              <a:extLst>
                <a:ext uri="{FF2B5EF4-FFF2-40B4-BE49-F238E27FC236}">
                  <a16:creationId xmlns:a16="http://schemas.microsoft.com/office/drawing/2014/main" id="{54EFBA94-01B1-4DD1-962E-BCD509243E90}"/>
                </a:ext>
              </a:extLst>
            </p:cNvPr>
            <p:cNvSpPr/>
            <p:nvPr/>
          </p:nvSpPr>
          <p:spPr>
            <a:xfrm>
              <a:off x="753887" y="84309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28" name="pl517">
              <a:extLst>
                <a:ext uri="{FF2B5EF4-FFF2-40B4-BE49-F238E27FC236}">
                  <a16:creationId xmlns:a16="http://schemas.microsoft.com/office/drawing/2014/main" id="{FD61CC99-706A-41E0-B241-3C253D9C07EF}"/>
                </a:ext>
              </a:extLst>
            </p:cNvPr>
            <p:cNvSpPr/>
            <p:nvPr/>
          </p:nvSpPr>
          <p:spPr>
            <a:xfrm>
              <a:off x="753887" y="40161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29" name="pl518">
              <a:extLst>
                <a:ext uri="{FF2B5EF4-FFF2-40B4-BE49-F238E27FC236}">
                  <a16:creationId xmlns:a16="http://schemas.microsoft.com/office/drawing/2014/main" id="{21B30EF4-AA1E-4C70-8754-31AA0CE5B6D1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30" name="pl519">
              <a:extLst>
                <a:ext uri="{FF2B5EF4-FFF2-40B4-BE49-F238E27FC236}">
                  <a16:creationId xmlns:a16="http://schemas.microsoft.com/office/drawing/2014/main" id="{8DC9CB07-1FCF-4809-A0BC-D57CAF60B087}"/>
                </a:ext>
              </a:extLst>
            </p:cNvPr>
            <p:cNvSpPr/>
            <p:nvPr/>
          </p:nvSpPr>
          <p:spPr>
            <a:xfrm>
              <a:off x="753887" y="622357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31" name="pl520">
              <a:extLst>
                <a:ext uri="{FF2B5EF4-FFF2-40B4-BE49-F238E27FC236}">
                  <a16:creationId xmlns:a16="http://schemas.microsoft.com/office/drawing/2014/main" id="{55786F18-4B1E-4236-BA53-BF1A4F6D0E5C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32" name="pl521">
              <a:extLst>
                <a:ext uri="{FF2B5EF4-FFF2-40B4-BE49-F238E27FC236}">
                  <a16:creationId xmlns:a16="http://schemas.microsoft.com/office/drawing/2014/main" id="{3445401A-D46C-4BE4-864C-4FF21F311CCD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33" name="pl522">
              <a:extLst>
                <a:ext uri="{FF2B5EF4-FFF2-40B4-BE49-F238E27FC236}">
                  <a16:creationId xmlns:a16="http://schemas.microsoft.com/office/drawing/2014/main" id="{6A307511-8718-4727-8C0F-E4DBFD4E9EE0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34" name="pl523">
              <a:extLst>
                <a:ext uri="{FF2B5EF4-FFF2-40B4-BE49-F238E27FC236}">
                  <a16:creationId xmlns:a16="http://schemas.microsoft.com/office/drawing/2014/main" id="{F478AE06-B032-4AF2-B45F-29990EF67885}"/>
                </a:ext>
              </a:extLst>
            </p:cNvPr>
            <p:cNvSpPr/>
            <p:nvPr/>
          </p:nvSpPr>
          <p:spPr>
            <a:xfrm>
              <a:off x="753887" y="622357"/>
              <a:ext cx="2847407" cy="1545165"/>
            </a:xfrm>
            <a:custGeom>
              <a:avLst/>
              <a:gdLst/>
              <a:ahLst/>
              <a:cxnLst/>
              <a:rect l="0" t="0" r="0" b="0"/>
              <a:pathLst>
                <a:path w="2847407" h="1545165">
                  <a:moveTo>
                    <a:pt x="0" y="0"/>
                  </a:moveTo>
                  <a:lnTo>
                    <a:pt x="949135" y="0"/>
                  </a:lnTo>
                  <a:lnTo>
                    <a:pt x="1898271" y="1545165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35" name="pl524">
              <a:extLst>
                <a:ext uri="{FF2B5EF4-FFF2-40B4-BE49-F238E27FC236}">
                  <a16:creationId xmlns:a16="http://schemas.microsoft.com/office/drawing/2014/main" id="{965EDADC-31E4-4E6C-A1B0-EEEE560FCDFF}"/>
                </a:ext>
              </a:extLst>
            </p:cNvPr>
            <p:cNvSpPr/>
            <p:nvPr/>
          </p:nvSpPr>
          <p:spPr>
            <a:xfrm>
              <a:off x="753887" y="62235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441475"/>
                  </a:moveTo>
                  <a:lnTo>
                    <a:pt x="949135" y="882951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441475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36" name="pl525">
              <a:extLst>
                <a:ext uri="{FF2B5EF4-FFF2-40B4-BE49-F238E27FC236}">
                  <a16:creationId xmlns:a16="http://schemas.microsoft.com/office/drawing/2014/main" id="{F23CE573-4DB3-4F61-A18C-20DD4AB15BA6}"/>
                </a:ext>
              </a:extLst>
            </p:cNvPr>
            <p:cNvSpPr/>
            <p:nvPr/>
          </p:nvSpPr>
          <p:spPr>
            <a:xfrm>
              <a:off x="753887" y="40161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37" name="pl526">
              <a:extLst>
                <a:ext uri="{FF2B5EF4-FFF2-40B4-BE49-F238E27FC236}">
                  <a16:creationId xmlns:a16="http://schemas.microsoft.com/office/drawing/2014/main" id="{7E348E79-4BBE-4AAE-A166-25461C056566}"/>
                </a:ext>
              </a:extLst>
            </p:cNvPr>
            <p:cNvSpPr/>
            <p:nvPr/>
          </p:nvSpPr>
          <p:spPr>
            <a:xfrm>
              <a:off x="753887" y="40161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38" name="pl527">
              <a:extLst>
                <a:ext uri="{FF2B5EF4-FFF2-40B4-BE49-F238E27FC236}">
                  <a16:creationId xmlns:a16="http://schemas.microsoft.com/office/drawing/2014/main" id="{CBEEC113-F935-4355-A720-9FC29E12A36A}"/>
                </a:ext>
              </a:extLst>
            </p:cNvPr>
            <p:cNvSpPr/>
            <p:nvPr/>
          </p:nvSpPr>
          <p:spPr>
            <a:xfrm>
              <a:off x="753887" y="401619"/>
              <a:ext cx="2847407" cy="1545165"/>
            </a:xfrm>
            <a:custGeom>
              <a:avLst/>
              <a:gdLst/>
              <a:ahLst/>
              <a:cxnLst/>
              <a:rect l="0" t="0" r="0" b="0"/>
              <a:pathLst>
                <a:path w="2847407" h="1545165">
                  <a:moveTo>
                    <a:pt x="0" y="0"/>
                  </a:moveTo>
                  <a:lnTo>
                    <a:pt x="949135" y="1545165"/>
                  </a:lnTo>
                  <a:lnTo>
                    <a:pt x="1898271" y="1103689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39" name="pl528">
              <a:extLst>
                <a:ext uri="{FF2B5EF4-FFF2-40B4-BE49-F238E27FC236}">
                  <a16:creationId xmlns:a16="http://schemas.microsoft.com/office/drawing/2014/main" id="{59C56962-D9E4-4B6F-BBFE-21176462DFBC}"/>
                </a:ext>
              </a:extLst>
            </p:cNvPr>
            <p:cNvSpPr/>
            <p:nvPr/>
          </p:nvSpPr>
          <p:spPr>
            <a:xfrm>
              <a:off x="753887" y="62235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40" name="pl529">
              <a:extLst>
                <a:ext uri="{FF2B5EF4-FFF2-40B4-BE49-F238E27FC236}">
                  <a16:creationId xmlns:a16="http://schemas.microsoft.com/office/drawing/2014/main" id="{ADAA1114-4528-456F-AF13-927D100616B3}"/>
                </a:ext>
              </a:extLst>
            </p:cNvPr>
            <p:cNvSpPr/>
            <p:nvPr/>
          </p:nvSpPr>
          <p:spPr>
            <a:xfrm>
              <a:off x="753887" y="40161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41" name="pl530">
              <a:extLst>
                <a:ext uri="{FF2B5EF4-FFF2-40B4-BE49-F238E27FC236}">
                  <a16:creationId xmlns:a16="http://schemas.microsoft.com/office/drawing/2014/main" id="{A0D3C621-D84E-4507-AF12-10B17267EFBD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0"/>
                  </a:lnTo>
                  <a:lnTo>
                    <a:pt x="1898271" y="1103689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42" name="pl531">
              <a:extLst>
                <a:ext uri="{FF2B5EF4-FFF2-40B4-BE49-F238E27FC236}">
                  <a16:creationId xmlns:a16="http://schemas.microsoft.com/office/drawing/2014/main" id="{B9BCB452-66C5-437A-A028-D646C547A68E}"/>
                </a:ext>
              </a:extLst>
            </p:cNvPr>
            <p:cNvSpPr/>
            <p:nvPr/>
          </p:nvSpPr>
          <p:spPr>
            <a:xfrm>
              <a:off x="753887" y="40161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43" name="pl532">
              <a:extLst>
                <a:ext uri="{FF2B5EF4-FFF2-40B4-BE49-F238E27FC236}">
                  <a16:creationId xmlns:a16="http://schemas.microsoft.com/office/drawing/2014/main" id="{3B0D27B9-85B4-4A13-8EE9-A3DCCFC0F815}"/>
                </a:ext>
              </a:extLst>
            </p:cNvPr>
            <p:cNvSpPr/>
            <p:nvPr/>
          </p:nvSpPr>
          <p:spPr>
            <a:xfrm>
              <a:off x="753887" y="401619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0"/>
                  </a:moveTo>
                  <a:lnTo>
                    <a:pt x="949135" y="0"/>
                  </a:lnTo>
                  <a:lnTo>
                    <a:pt x="1898271" y="132442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44" name="pl533">
              <a:extLst>
                <a:ext uri="{FF2B5EF4-FFF2-40B4-BE49-F238E27FC236}">
                  <a16:creationId xmlns:a16="http://schemas.microsoft.com/office/drawing/2014/main" id="{B047E741-E01C-4A7A-8EB7-50D450B579C1}"/>
                </a:ext>
              </a:extLst>
            </p:cNvPr>
            <p:cNvSpPr/>
            <p:nvPr/>
          </p:nvSpPr>
          <p:spPr>
            <a:xfrm>
              <a:off x="753887" y="40161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45" name="pl534">
              <a:extLst>
                <a:ext uri="{FF2B5EF4-FFF2-40B4-BE49-F238E27FC236}">
                  <a16:creationId xmlns:a16="http://schemas.microsoft.com/office/drawing/2014/main" id="{1334F272-3BCB-4225-9ACC-027C6A5BF29F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0"/>
                  </a:lnTo>
                  <a:lnTo>
                    <a:pt x="1898271" y="1103689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46" name="pl535">
              <a:extLst>
                <a:ext uri="{FF2B5EF4-FFF2-40B4-BE49-F238E27FC236}">
                  <a16:creationId xmlns:a16="http://schemas.microsoft.com/office/drawing/2014/main" id="{2A635D70-6B0B-4FD1-B422-E40955952AB6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0"/>
                  </a:lnTo>
                  <a:lnTo>
                    <a:pt x="1898271" y="1103689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47" name="pl536">
              <a:extLst>
                <a:ext uri="{FF2B5EF4-FFF2-40B4-BE49-F238E27FC236}">
                  <a16:creationId xmlns:a16="http://schemas.microsoft.com/office/drawing/2014/main" id="{DB96E66D-8B67-47D3-82F9-4323EEBE5016}"/>
                </a:ext>
              </a:extLst>
            </p:cNvPr>
            <p:cNvSpPr/>
            <p:nvPr/>
          </p:nvSpPr>
          <p:spPr>
            <a:xfrm>
              <a:off x="753887" y="40161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220737"/>
                  </a:lnTo>
                  <a:lnTo>
                    <a:pt x="1898271" y="662213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48" name="pl537">
              <a:extLst>
                <a:ext uri="{FF2B5EF4-FFF2-40B4-BE49-F238E27FC236}">
                  <a16:creationId xmlns:a16="http://schemas.microsoft.com/office/drawing/2014/main" id="{734C88B5-1E02-454B-934A-0AEAF8B9B958}"/>
                </a:ext>
              </a:extLst>
            </p:cNvPr>
            <p:cNvSpPr/>
            <p:nvPr/>
          </p:nvSpPr>
          <p:spPr>
            <a:xfrm>
              <a:off x="753887" y="40161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49" name="pl538">
              <a:extLst>
                <a:ext uri="{FF2B5EF4-FFF2-40B4-BE49-F238E27FC236}">
                  <a16:creationId xmlns:a16="http://schemas.microsoft.com/office/drawing/2014/main" id="{4C88D6C8-BB7C-4E17-B47B-C33E7F4DFA8E}"/>
                </a:ext>
              </a:extLst>
            </p:cNvPr>
            <p:cNvSpPr/>
            <p:nvPr/>
          </p:nvSpPr>
          <p:spPr>
            <a:xfrm>
              <a:off x="753887" y="401619"/>
              <a:ext cx="4745679" cy="1986641"/>
            </a:xfrm>
            <a:custGeom>
              <a:avLst/>
              <a:gdLst/>
              <a:ahLst/>
              <a:cxnLst/>
              <a:rect l="0" t="0" r="0" b="0"/>
              <a:pathLst>
                <a:path w="4745679" h="1986641">
                  <a:moveTo>
                    <a:pt x="0" y="0"/>
                  </a:moveTo>
                  <a:lnTo>
                    <a:pt x="949135" y="1986641"/>
                  </a:lnTo>
                  <a:lnTo>
                    <a:pt x="1898271" y="1324427"/>
                  </a:lnTo>
                  <a:lnTo>
                    <a:pt x="2847407" y="1103689"/>
                  </a:lnTo>
                  <a:lnTo>
                    <a:pt x="3796543" y="220737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50" name="pl539">
              <a:extLst>
                <a:ext uri="{FF2B5EF4-FFF2-40B4-BE49-F238E27FC236}">
                  <a16:creationId xmlns:a16="http://schemas.microsoft.com/office/drawing/2014/main" id="{17B68CDD-405E-487C-9162-EB2BF4A66A2E}"/>
                </a:ext>
              </a:extLst>
            </p:cNvPr>
            <p:cNvSpPr/>
            <p:nvPr/>
          </p:nvSpPr>
          <p:spPr>
            <a:xfrm>
              <a:off x="753887" y="622357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51" name="pl540">
              <a:extLst>
                <a:ext uri="{FF2B5EF4-FFF2-40B4-BE49-F238E27FC236}">
                  <a16:creationId xmlns:a16="http://schemas.microsoft.com/office/drawing/2014/main" id="{E0333EBC-D8BC-445C-805A-F7B6B039C412}"/>
                </a:ext>
              </a:extLst>
            </p:cNvPr>
            <p:cNvSpPr/>
            <p:nvPr/>
          </p:nvSpPr>
          <p:spPr>
            <a:xfrm>
              <a:off x="753887" y="40161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52" name="pl541">
              <a:extLst>
                <a:ext uri="{FF2B5EF4-FFF2-40B4-BE49-F238E27FC236}">
                  <a16:creationId xmlns:a16="http://schemas.microsoft.com/office/drawing/2014/main" id="{10027CCC-141E-4194-A18D-8B7F04E32494}"/>
                </a:ext>
              </a:extLst>
            </p:cNvPr>
            <p:cNvSpPr/>
            <p:nvPr/>
          </p:nvSpPr>
          <p:spPr>
            <a:xfrm>
              <a:off x="753887" y="40161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882951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53" name="pl542">
              <a:extLst>
                <a:ext uri="{FF2B5EF4-FFF2-40B4-BE49-F238E27FC236}">
                  <a16:creationId xmlns:a16="http://schemas.microsoft.com/office/drawing/2014/main" id="{C422CC86-F692-4C1B-8256-E9B1A178854E}"/>
                </a:ext>
              </a:extLst>
            </p:cNvPr>
            <p:cNvSpPr/>
            <p:nvPr/>
          </p:nvSpPr>
          <p:spPr>
            <a:xfrm>
              <a:off x="753887" y="401619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54" name="pl543">
              <a:extLst>
                <a:ext uri="{FF2B5EF4-FFF2-40B4-BE49-F238E27FC236}">
                  <a16:creationId xmlns:a16="http://schemas.microsoft.com/office/drawing/2014/main" id="{56FD2555-C99E-494E-8B67-0017316BE32E}"/>
                </a:ext>
              </a:extLst>
            </p:cNvPr>
            <p:cNvSpPr/>
            <p:nvPr/>
          </p:nvSpPr>
          <p:spPr>
            <a:xfrm>
              <a:off x="753887" y="401619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0"/>
                  </a:moveTo>
                  <a:lnTo>
                    <a:pt x="949135" y="1324427"/>
                  </a:lnTo>
                  <a:lnTo>
                    <a:pt x="1898271" y="1103689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55" name="pl544">
              <a:extLst>
                <a:ext uri="{FF2B5EF4-FFF2-40B4-BE49-F238E27FC236}">
                  <a16:creationId xmlns:a16="http://schemas.microsoft.com/office/drawing/2014/main" id="{B16FED5D-2D43-49CF-ABD9-9113E361C3CF}"/>
                </a:ext>
              </a:extLst>
            </p:cNvPr>
            <p:cNvSpPr/>
            <p:nvPr/>
          </p:nvSpPr>
          <p:spPr>
            <a:xfrm>
              <a:off x="753887" y="401619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56" name="pl545">
              <a:extLst>
                <a:ext uri="{FF2B5EF4-FFF2-40B4-BE49-F238E27FC236}">
                  <a16:creationId xmlns:a16="http://schemas.microsoft.com/office/drawing/2014/main" id="{243BB7EA-1B77-4658-8948-87E1E47FC1F8}"/>
                </a:ext>
              </a:extLst>
            </p:cNvPr>
            <p:cNvSpPr/>
            <p:nvPr/>
          </p:nvSpPr>
          <p:spPr>
            <a:xfrm>
              <a:off x="753887" y="401619"/>
              <a:ext cx="4745679" cy="1545165"/>
            </a:xfrm>
            <a:custGeom>
              <a:avLst/>
              <a:gdLst/>
              <a:ahLst/>
              <a:cxnLst/>
              <a:rect l="0" t="0" r="0" b="0"/>
              <a:pathLst>
                <a:path w="4745679" h="1545165">
                  <a:moveTo>
                    <a:pt x="0" y="0"/>
                  </a:moveTo>
                  <a:lnTo>
                    <a:pt x="949135" y="1545165"/>
                  </a:lnTo>
                  <a:lnTo>
                    <a:pt x="1898271" y="882951"/>
                  </a:lnTo>
                  <a:lnTo>
                    <a:pt x="2847407" y="220737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57" name="pl546">
              <a:extLst>
                <a:ext uri="{FF2B5EF4-FFF2-40B4-BE49-F238E27FC236}">
                  <a16:creationId xmlns:a16="http://schemas.microsoft.com/office/drawing/2014/main" id="{C669D119-96C3-4D6A-9A5C-41F89CDBE15F}"/>
                </a:ext>
              </a:extLst>
            </p:cNvPr>
            <p:cNvSpPr/>
            <p:nvPr/>
          </p:nvSpPr>
          <p:spPr>
            <a:xfrm>
              <a:off x="753887" y="622357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1103689"/>
                  </a:lnTo>
                  <a:lnTo>
                    <a:pt x="1898271" y="882951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58" name="pl547">
              <a:extLst>
                <a:ext uri="{FF2B5EF4-FFF2-40B4-BE49-F238E27FC236}">
                  <a16:creationId xmlns:a16="http://schemas.microsoft.com/office/drawing/2014/main" id="{2C294C15-7C75-4A33-AD7F-D00EE2E34888}"/>
                </a:ext>
              </a:extLst>
            </p:cNvPr>
            <p:cNvSpPr/>
            <p:nvPr/>
          </p:nvSpPr>
          <p:spPr>
            <a:xfrm>
              <a:off x="753887" y="622357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0"/>
                  </a:moveTo>
                  <a:lnTo>
                    <a:pt x="949135" y="1103689"/>
                  </a:lnTo>
                  <a:lnTo>
                    <a:pt x="1898271" y="882951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59" name="pl548">
              <a:extLst>
                <a:ext uri="{FF2B5EF4-FFF2-40B4-BE49-F238E27FC236}">
                  <a16:creationId xmlns:a16="http://schemas.microsoft.com/office/drawing/2014/main" id="{3609A882-53D7-4F35-AE46-5098A5554537}"/>
                </a:ext>
              </a:extLst>
            </p:cNvPr>
            <p:cNvSpPr/>
            <p:nvPr/>
          </p:nvSpPr>
          <p:spPr>
            <a:xfrm>
              <a:off x="753887" y="401619"/>
              <a:ext cx="2847407" cy="0"/>
            </a:xfrm>
            <a:custGeom>
              <a:avLst/>
              <a:gdLst/>
              <a:ahLst/>
              <a:cxnLst/>
              <a:rect l="0" t="0" r="0" b="0"/>
              <a:pathLst>
                <a:path w="2847407">
                  <a:moveTo>
                    <a:pt x="0" y="0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60" name="pl549">
              <a:extLst>
                <a:ext uri="{FF2B5EF4-FFF2-40B4-BE49-F238E27FC236}">
                  <a16:creationId xmlns:a16="http://schemas.microsoft.com/office/drawing/2014/main" id="{2C213894-F7D9-4360-B31B-06B66A6D4654}"/>
                </a:ext>
              </a:extLst>
            </p:cNvPr>
            <p:cNvSpPr/>
            <p:nvPr/>
          </p:nvSpPr>
          <p:spPr>
            <a:xfrm>
              <a:off x="753887" y="150530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61" name="pl550">
              <a:extLst>
                <a:ext uri="{FF2B5EF4-FFF2-40B4-BE49-F238E27FC236}">
                  <a16:creationId xmlns:a16="http://schemas.microsoft.com/office/drawing/2014/main" id="{DFD8A413-6A7D-4DB2-B127-FFC6AAC95CFD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62" name="pl551">
              <a:extLst>
                <a:ext uri="{FF2B5EF4-FFF2-40B4-BE49-F238E27FC236}">
                  <a16:creationId xmlns:a16="http://schemas.microsoft.com/office/drawing/2014/main" id="{BB77C5FF-82C6-4FC5-89C6-0AACA3BDA438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63" name="pl552">
              <a:extLst>
                <a:ext uri="{FF2B5EF4-FFF2-40B4-BE49-F238E27FC236}">
                  <a16:creationId xmlns:a16="http://schemas.microsoft.com/office/drawing/2014/main" id="{5457C305-907D-429E-8F23-8A163F7737D5}"/>
                </a:ext>
              </a:extLst>
            </p:cNvPr>
            <p:cNvSpPr/>
            <p:nvPr/>
          </p:nvSpPr>
          <p:spPr>
            <a:xfrm>
              <a:off x="753887" y="401619"/>
              <a:ext cx="2847407" cy="1545165"/>
            </a:xfrm>
            <a:custGeom>
              <a:avLst/>
              <a:gdLst/>
              <a:ahLst/>
              <a:cxnLst/>
              <a:rect l="0" t="0" r="0" b="0"/>
              <a:pathLst>
                <a:path w="2847407" h="1545165">
                  <a:moveTo>
                    <a:pt x="0" y="1545165"/>
                  </a:moveTo>
                  <a:lnTo>
                    <a:pt x="949135" y="1324427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64" name="pl553">
              <a:extLst>
                <a:ext uri="{FF2B5EF4-FFF2-40B4-BE49-F238E27FC236}">
                  <a16:creationId xmlns:a16="http://schemas.microsoft.com/office/drawing/2014/main" id="{415D06A2-0960-47E6-8D56-9E6EA91198EB}"/>
                </a:ext>
              </a:extLst>
            </p:cNvPr>
            <p:cNvSpPr/>
            <p:nvPr/>
          </p:nvSpPr>
          <p:spPr>
            <a:xfrm>
              <a:off x="753887" y="40161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65" name="pl554">
              <a:extLst>
                <a:ext uri="{FF2B5EF4-FFF2-40B4-BE49-F238E27FC236}">
                  <a16:creationId xmlns:a16="http://schemas.microsoft.com/office/drawing/2014/main" id="{7D8D2C34-4CCA-4FC3-88BE-323F63815E92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66" name="pl555">
              <a:extLst>
                <a:ext uri="{FF2B5EF4-FFF2-40B4-BE49-F238E27FC236}">
                  <a16:creationId xmlns:a16="http://schemas.microsoft.com/office/drawing/2014/main" id="{CBFB0D41-3325-4380-8033-A615ED7384D4}"/>
                </a:ext>
              </a:extLst>
            </p:cNvPr>
            <p:cNvSpPr/>
            <p:nvPr/>
          </p:nvSpPr>
          <p:spPr>
            <a:xfrm>
              <a:off x="753887" y="401619"/>
              <a:ext cx="2847407" cy="1765903"/>
            </a:xfrm>
            <a:custGeom>
              <a:avLst/>
              <a:gdLst/>
              <a:ahLst/>
              <a:cxnLst/>
              <a:rect l="0" t="0" r="0" b="0"/>
              <a:pathLst>
                <a:path w="2847407" h="1765903">
                  <a:moveTo>
                    <a:pt x="0" y="1545165"/>
                  </a:moveTo>
                  <a:lnTo>
                    <a:pt x="949135" y="1765903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67" name="pl556">
              <a:extLst>
                <a:ext uri="{FF2B5EF4-FFF2-40B4-BE49-F238E27FC236}">
                  <a16:creationId xmlns:a16="http://schemas.microsoft.com/office/drawing/2014/main" id="{657CC07C-193E-4867-94A7-5825C85EC347}"/>
                </a:ext>
              </a:extLst>
            </p:cNvPr>
            <p:cNvSpPr/>
            <p:nvPr/>
          </p:nvSpPr>
          <p:spPr>
            <a:xfrm>
              <a:off x="753887" y="622357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1103689"/>
                  </a:moveTo>
                  <a:lnTo>
                    <a:pt x="949135" y="1324427"/>
                  </a:lnTo>
                  <a:lnTo>
                    <a:pt x="1898271" y="0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68" name="pl557">
              <a:extLst>
                <a:ext uri="{FF2B5EF4-FFF2-40B4-BE49-F238E27FC236}">
                  <a16:creationId xmlns:a16="http://schemas.microsoft.com/office/drawing/2014/main" id="{B328D5B0-CFA2-450B-B0BC-3A7E37AF03E4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69" name="pl558">
              <a:extLst>
                <a:ext uri="{FF2B5EF4-FFF2-40B4-BE49-F238E27FC236}">
                  <a16:creationId xmlns:a16="http://schemas.microsoft.com/office/drawing/2014/main" id="{02D57899-824F-48AE-A964-02990E528884}"/>
                </a:ext>
              </a:extLst>
            </p:cNvPr>
            <p:cNvSpPr/>
            <p:nvPr/>
          </p:nvSpPr>
          <p:spPr>
            <a:xfrm>
              <a:off x="753887" y="401619"/>
              <a:ext cx="949135" cy="1324427"/>
            </a:xfrm>
            <a:custGeom>
              <a:avLst/>
              <a:gdLst/>
              <a:ahLst/>
              <a:cxnLst/>
              <a:rect l="0" t="0" r="0" b="0"/>
              <a:pathLst>
                <a:path w="949135" h="1324427">
                  <a:moveTo>
                    <a:pt x="0" y="132442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70" name="pl559">
              <a:extLst>
                <a:ext uri="{FF2B5EF4-FFF2-40B4-BE49-F238E27FC236}">
                  <a16:creationId xmlns:a16="http://schemas.microsoft.com/office/drawing/2014/main" id="{ACF29E58-5AEA-4BC0-AFC1-E3A5A01351F4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71" name="pl560">
              <a:extLst>
                <a:ext uri="{FF2B5EF4-FFF2-40B4-BE49-F238E27FC236}">
                  <a16:creationId xmlns:a16="http://schemas.microsoft.com/office/drawing/2014/main" id="{1758C064-579A-4D9F-87EE-1819860CCF5B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72" name="pl561">
              <a:extLst>
                <a:ext uri="{FF2B5EF4-FFF2-40B4-BE49-F238E27FC236}">
                  <a16:creationId xmlns:a16="http://schemas.microsoft.com/office/drawing/2014/main" id="{358D189A-6EDD-4CD8-B959-370E68E1324F}"/>
                </a:ext>
              </a:extLst>
            </p:cNvPr>
            <p:cNvSpPr/>
            <p:nvPr/>
          </p:nvSpPr>
          <p:spPr>
            <a:xfrm>
              <a:off x="753887" y="622357"/>
              <a:ext cx="2847407" cy="1986641"/>
            </a:xfrm>
            <a:custGeom>
              <a:avLst/>
              <a:gdLst/>
              <a:ahLst/>
              <a:cxnLst/>
              <a:rect l="0" t="0" r="0" b="0"/>
              <a:pathLst>
                <a:path w="2847407" h="1986641">
                  <a:moveTo>
                    <a:pt x="0" y="1765903"/>
                  </a:moveTo>
                  <a:lnTo>
                    <a:pt x="949135" y="1986641"/>
                  </a:lnTo>
                  <a:lnTo>
                    <a:pt x="1898271" y="882951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73" name="pl562">
              <a:extLst>
                <a:ext uri="{FF2B5EF4-FFF2-40B4-BE49-F238E27FC236}">
                  <a16:creationId xmlns:a16="http://schemas.microsoft.com/office/drawing/2014/main" id="{F739375A-36F1-4DE8-8ADF-675227A790E1}"/>
                </a:ext>
              </a:extLst>
            </p:cNvPr>
            <p:cNvSpPr/>
            <p:nvPr/>
          </p:nvSpPr>
          <p:spPr>
            <a:xfrm>
              <a:off x="753887" y="401619"/>
              <a:ext cx="4745679" cy="1545165"/>
            </a:xfrm>
            <a:custGeom>
              <a:avLst/>
              <a:gdLst/>
              <a:ahLst/>
              <a:cxnLst/>
              <a:rect l="0" t="0" r="0" b="0"/>
              <a:pathLst>
                <a:path w="4745679" h="1545165">
                  <a:moveTo>
                    <a:pt x="0" y="1103689"/>
                  </a:moveTo>
                  <a:lnTo>
                    <a:pt x="949135" y="1545165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74" name="pl563">
              <a:extLst>
                <a:ext uri="{FF2B5EF4-FFF2-40B4-BE49-F238E27FC236}">
                  <a16:creationId xmlns:a16="http://schemas.microsoft.com/office/drawing/2014/main" id="{E92FBBCF-C595-47DE-A9C4-5EC31903D1BC}"/>
                </a:ext>
              </a:extLst>
            </p:cNvPr>
            <p:cNvSpPr/>
            <p:nvPr/>
          </p:nvSpPr>
          <p:spPr>
            <a:xfrm>
              <a:off x="753887" y="128457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75" name="pl564">
              <a:extLst>
                <a:ext uri="{FF2B5EF4-FFF2-40B4-BE49-F238E27FC236}">
                  <a16:creationId xmlns:a16="http://schemas.microsoft.com/office/drawing/2014/main" id="{4C17A12C-545B-42CF-8A40-5ADDFEFF5666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76" name="pl565">
              <a:extLst>
                <a:ext uri="{FF2B5EF4-FFF2-40B4-BE49-F238E27FC236}">
                  <a16:creationId xmlns:a16="http://schemas.microsoft.com/office/drawing/2014/main" id="{B4D0D140-D382-4B1B-A785-B3D64C93893E}"/>
                </a:ext>
              </a:extLst>
            </p:cNvPr>
            <p:cNvSpPr/>
            <p:nvPr/>
          </p:nvSpPr>
          <p:spPr>
            <a:xfrm>
              <a:off x="753887" y="1726047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77" name="pl566">
              <a:extLst>
                <a:ext uri="{FF2B5EF4-FFF2-40B4-BE49-F238E27FC236}">
                  <a16:creationId xmlns:a16="http://schemas.microsoft.com/office/drawing/2014/main" id="{FA098A9C-EDE2-4A3D-A943-D21859DF9097}"/>
                </a:ext>
              </a:extLst>
            </p:cNvPr>
            <p:cNvSpPr/>
            <p:nvPr/>
          </p:nvSpPr>
          <p:spPr>
            <a:xfrm>
              <a:off x="753887" y="401619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0"/>
                  </a:moveTo>
                  <a:lnTo>
                    <a:pt x="949135" y="1324427"/>
                  </a:lnTo>
                  <a:lnTo>
                    <a:pt x="1898271" y="662213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78" name="pl567">
              <a:extLst>
                <a:ext uri="{FF2B5EF4-FFF2-40B4-BE49-F238E27FC236}">
                  <a16:creationId xmlns:a16="http://schemas.microsoft.com/office/drawing/2014/main" id="{69E22DCC-53E4-47B7-87E6-01D1D3AF5131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79" name="pl568">
              <a:extLst>
                <a:ext uri="{FF2B5EF4-FFF2-40B4-BE49-F238E27FC236}">
                  <a16:creationId xmlns:a16="http://schemas.microsoft.com/office/drawing/2014/main" id="{FCB219D3-624D-4835-AA2D-81E34C323C92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80" name="pl569">
              <a:extLst>
                <a:ext uri="{FF2B5EF4-FFF2-40B4-BE49-F238E27FC236}">
                  <a16:creationId xmlns:a16="http://schemas.microsoft.com/office/drawing/2014/main" id="{56A01CE2-14DE-4E51-8F41-5D615E4F89C9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81" name="pl570">
              <a:extLst>
                <a:ext uri="{FF2B5EF4-FFF2-40B4-BE49-F238E27FC236}">
                  <a16:creationId xmlns:a16="http://schemas.microsoft.com/office/drawing/2014/main" id="{1793A2C1-76E0-417B-9ACD-851156758A5F}"/>
                </a:ext>
              </a:extLst>
            </p:cNvPr>
            <p:cNvSpPr/>
            <p:nvPr/>
          </p:nvSpPr>
          <p:spPr>
            <a:xfrm>
              <a:off x="753887" y="401619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0"/>
                  </a:moveTo>
                  <a:lnTo>
                    <a:pt x="949135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82" name="pl571">
              <a:extLst>
                <a:ext uri="{FF2B5EF4-FFF2-40B4-BE49-F238E27FC236}">
                  <a16:creationId xmlns:a16="http://schemas.microsoft.com/office/drawing/2014/main" id="{1DAB6BEB-E47E-4E81-9AAF-7A2CE2121F73}"/>
                </a:ext>
              </a:extLst>
            </p:cNvPr>
            <p:cNvSpPr/>
            <p:nvPr/>
          </p:nvSpPr>
          <p:spPr>
            <a:xfrm>
              <a:off x="753887" y="84309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83" name="pl572">
              <a:extLst>
                <a:ext uri="{FF2B5EF4-FFF2-40B4-BE49-F238E27FC236}">
                  <a16:creationId xmlns:a16="http://schemas.microsoft.com/office/drawing/2014/main" id="{AD46E993-BDAC-46F8-AF60-C71764B18D85}"/>
                </a:ext>
              </a:extLst>
            </p:cNvPr>
            <p:cNvSpPr/>
            <p:nvPr/>
          </p:nvSpPr>
          <p:spPr>
            <a:xfrm>
              <a:off x="753887" y="401619"/>
              <a:ext cx="949135" cy="1986641"/>
            </a:xfrm>
            <a:custGeom>
              <a:avLst/>
              <a:gdLst/>
              <a:ahLst/>
              <a:cxnLst/>
              <a:rect l="0" t="0" r="0" b="0"/>
              <a:pathLst>
                <a:path w="949135" h="1986641">
                  <a:moveTo>
                    <a:pt x="0" y="0"/>
                  </a:moveTo>
                  <a:lnTo>
                    <a:pt x="949135" y="198664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84" name="pl573">
              <a:extLst>
                <a:ext uri="{FF2B5EF4-FFF2-40B4-BE49-F238E27FC236}">
                  <a16:creationId xmlns:a16="http://schemas.microsoft.com/office/drawing/2014/main" id="{78AD4A58-9D2B-4E1F-827A-8536A498D3A5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85" name="pl574">
              <a:extLst>
                <a:ext uri="{FF2B5EF4-FFF2-40B4-BE49-F238E27FC236}">
                  <a16:creationId xmlns:a16="http://schemas.microsoft.com/office/drawing/2014/main" id="{088B069A-E3A2-477F-8B25-F330EFF9D1C4}"/>
                </a:ext>
              </a:extLst>
            </p:cNvPr>
            <p:cNvSpPr/>
            <p:nvPr/>
          </p:nvSpPr>
          <p:spPr>
            <a:xfrm>
              <a:off x="753887" y="128457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86" name="pl575">
              <a:extLst>
                <a:ext uri="{FF2B5EF4-FFF2-40B4-BE49-F238E27FC236}">
                  <a16:creationId xmlns:a16="http://schemas.microsoft.com/office/drawing/2014/main" id="{8DFB3A2E-4B31-46D2-80B5-E3BCD57C6C81}"/>
                </a:ext>
              </a:extLst>
            </p:cNvPr>
            <p:cNvSpPr/>
            <p:nvPr/>
          </p:nvSpPr>
          <p:spPr>
            <a:xfrm>
              <a:off x="753887" y="622357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0"/>
                  </a:moveTo>
                  <a:lnTo>
                    <a:pt x="949135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87" name="pl576">
              <a:extLst>
                <a:ext uri="{FF2B5EF4-FFF2-40B4-BE49-F238E27FC236}">
                  <a16:creationId xmlns:a16="http://schemas.microsoft.com/office/drawing/2014/main" id="{3E37C0F4-1B1F-44FF-80AF-436BAB463EA6}"/>
                </a:ext>
              </a:extLst>
            </p:cNvPr>
            <p:cNvSpPr/>
            <p:nvPr/>
          </p:nvSpPr>
          <p:spPr>
            <a:xfrm>
              <a:off x="753887" y="40161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88" name="pl577">
              <a:extLst>
                <a:ext uri="{FF2B5EF4-FFF2-40B4-BE49-F238E27FC236}">
                  <a16:creationId xmlns:a16="http://schemas.microsoft.com/office/drawing/2014/main" id="{3C69E7B5-B727-45C6-B0DB-1E0EB9961D37}"/>
                </a:ext>
              </a:extLst>
            </p:cNvPr>
            <p:cNvSpPr/>
            <p:nvPr/>
          </p:nvSpPr>
          <p:spPr>
            <a:xfrm>
              <a:off x="753887" y="1284571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89" name="pl578">
              <a:extLst>
                <a:ext uri="{FF2B5EF4-FFF2-40B4-BE49-F238E27FC236}">
                  <a16:creationId xmlns:a16="http://schemas.microsoft.com/office/drawing/2014/main" id="{574ECA7A-2436-4964-B0F5-6CCF9297B0B5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90" name="pl579">
              <a:extLst>
                <a:ext uri="{FF2B5EF4-FFF2-40B4-BE49-F238E27FC236}">
                  <a16:creationId xmlns:a16="http://schemas.microsoft.com/office/drawing/2014/main" id="{2333FCC5-1131-4A09-8321-F2F7A3F7F064}"/>
                </a:ext>
              </a:extLst>
            </p:cNvPr>
            <p:cNvSpPr/>
            <p:nvPr/>
          </p:nvSpPr>
          <p:spPr>
            <a:xfrm>
              <a:off x="753887" y="84309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91" name="pl580">
              <a:extLst>
                <a:ext uri="{FF2B5EF4-FFF2-40B4-BE49-F238E27FC236}">
                  <a16:creationId xmlns:a16="http://schemas.microsoft.com/office/drawing/2014/main" id="{FE91FEFB-F67F-4EF4-9059-5B96710ECCD8}"/>
                </a:ext>
              </a:extLst>
            </p:cNvPr>
            <p:cNvSpPr/>
            <p:nvPr/>
          </p:nvSpPr>
          <p:spPr>
            <a:xfrm>
              <a:off x="753887" y="40161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92" name="pl581">
              <a:extLst>
                <a:ext uri="{FF2B5EF4-FFF2-40B4-BE49-F238E27FC236}">
                  <a16:creationId xmlns:a16="http://schemas.microsoft.com/office/drawing/2014/main" id="{20AC3DD2-7A86-48B0-918A-FCCE37F58ED1}"/>
                </a:ext>
              </a:extLst>
            </p:cNvPr>
            <p:cNvSpPr/>
            <p:nvPr/>
          </p:nvSpPr>
          <p:spPr>
            <a:xfrm>
              <a:off x="753887" y="238826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93" name="pl582">
              <a:extLst>
                <a:ext uri="{FF2B5EF4-FFF2-40B4-BE49-F238E27FC236}">
                  <a16:creationId xmlns:a16="http://schemas.microsoft.com/office/drawing/2014/main" id="{40EC8437-D472-48C3-A08A-DF905562E8F5}"/>
                </a:ext>
              </a:extLst>
            </p:cNvPr>
            <p:cNvSpPr/>
            <p:nvPr/>
          </p:nvSpPr>
          <p:spPr>
            <a:xfrm>
              <a:off x="753887" y="401619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0"/>
                  </a:moveTo>
                  <a:lnTo>
                    <a:pt x="949135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94" name="pl583">
              <a:extLst>
                <a:ext uri="{FF2B5EF4-FFF2-40B4-BE49-F238E27FC236}">
                  <a16:creationId xmlns:a16="http://schemas.microsoft.com/office/drawing/2014/main" id="{A0E24069-8DB2-4EC3-A7F5-7077D1AEFC95}"/>
                </a:ext>
              </a:extLst>
            </p:cNvPr>
            <p:cNvSpPr/>
            <p:nvPr/>
          </p:nvSpPr>
          <p:spPr>
            <a:xfrm>
              <a:off x="753887" y="40161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95" name="pl584">
              <a:extLst>
                <a:ext uri="{FF2B5EF4-FFF2-40B4-BE49-F238E27FC236}">
                  <a16:creationId xmlns:a16="http://schemas.microsoft.com/office/drawing/2014/main" id="{8EA67D52-ADFA-4ABB-931F-CDBD7C469BD3}"/>
                </a:ext>
              </a:extLst>
            </p:cNvPr>
            <p:cNvSpPr/>
            <p:nvPr/>
          </p:nvSpPr>
          <p:spPr>
            <a:xfrm>
              <a:off x="753887" y="40161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96" name="pl585">
              <a:extLst>
                <a:ext uri="{FF2B5EF4-FFF2-40B4-BE49-F238E27FC236}">
                  <a16:creationId xmlns:a16="http://schemas.microsoft.com/office/drawing/2014/main" id="{B0CF0CCA-5AE3-448A-BBB9-7F3EB31AE4CA}"/>
                </a:ext>
              </a:extLst>
            </p:cNvPr>
            <p:cNvSpPr/>
            <p:nvPr/>
          </p:nvSpPr>
          <p:spPr>
            <a:xfrm>
              <a:off x="753887" y="62235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97" name="pl586">
              <a:extLst>
                <a:ext uri="{FF2B5EF4-FFF2-40B4-BE49-F238E27FC236}">
                  <a16:creationId xmlns:a16="http://schemas.microsoft.com/office/drawing/2014/main" id="{33FA0107-E41C-4A72-A703-51FD3A0EB972}"/>
                </a:ext>
              </a:extLst>
            </p:cNvPr>
            <p:cNvSpPr/>
            <p:nvPr/>
          </p:nvSpPr>
          <p:spPr>
            <a:xfrm>
              <a:off x="753887" y="84309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98" name="pl587">
              <a:extLst>
                <a:ext uri="{FF2B5EF4-FFF2-40B4-BE49-F238E27FC236}">
                  <a16:creationId xmlns:a16="http://schemas.microsoft.com/office/drawing/2014/main" id="{E697460F-6AD6-478D-A44A-68D83741E73A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799" name="pl588">
              <a:extLst>
                <a:ext uri="{FF2B5EF4-FFF2-40B4-BE49-F238E27FC236}">
                  <a16:creationId xmlns:a16="http://schemas.microsoft.com/office/drawing/2014/main" id="{3130709F-05DB-4E54-ABEF-CBE0586F6419}"/>
                </a:ext>
              </a:extLst>
            </p:cNvPr>
            <p:cNvSpPr/>
            <p:nvPr/>
          </p:nvSpPr>
          <p:spPr>
            <a:xfrm>
              <a:off x="753887" y="84309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00" name="pl589">
              <a:extLst>
                <a:ext uri="{FF2B5EF4-FFF2-40B4-BE49-F238E27FC236}">
                  <a16:creationId xmlns:a16="http://schemas.microsoft.com/office/drawing/2014/main" id="{AE98FFFC-105A-489A-B8E9-F5355833E167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01" name="pl590">
              <a:extLst>
                <a:ext uri="{FF2B5EF4-FFF2-40B4-BE49-F238E27FC236}">
                  <a16:creationId xmlns:a16="http://schemas.microsoft.com/office/drawing/2014/main" id="{BDDD4536-EBD7-43BA-9E47-22A96921A016}"/>
                </a:ext>
              </a:extLst>
            </p:cNvPr>
            <p:cNvSpPr/>
            <p:nvPr/>
          </p:nvSpPr>
          <p:spPr>
            <a:xfrm>
              <a:off x="753887" y="40161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02" name="pl591">
              <a:extLst>
                <a:ext uri="{FF2B5EF4-FFF2-40B4-BE49-F238E27FC236}">
                  <a16:creationId xmlns:a16="http://schemas.microsoft.com/office/drawing/2014/main" id="{8D4E6B86-630C-430C-88F7-BE848B287294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03" name="pl592">
              <a:extLst>
                <a:ext uri="{FF2B5EF4-FFF2-40B4-BE49-F238E27FC236}">
                  <a16:creationId xmlns:a16="http://schemas.microsoft.com/office/drawing/2014/main" id="{EEAC6374-9AB5-4A7E-91E9-07FB25BBC32B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04" name="pl593">
              <a:extLst>
                <a:ext uri="{FF2B5EF4-FFF2-40B4-BE49-F238E27FC236}">
                  <a16:creationId xmlns:a16="http://schemas.microsoft.com/office/drawing/2014/main" id="{9044AD63-6295-46F5-95F1-FD171CB49D7C}"/>
                </a:ext>
              </a:extLst>
            </p:cNvPr>
            <p:cNvSpPr/>
            <p:nvPr/>
          </p:nvSpPr>
          <p:spPr>
            <a:xfrm>
              <a:off x="753887" y="401619"/>
              <a:ext cx="4745679" cy="1545165"/>
            </a:xfrm>
            <a:custGeom>
              <a:avLst/>
              <a:gdLst/>
              <a:ahLst/>
              <a:cxnLst/>
              <a:rect l="0" t="0" r="0" b="0"/>
              <a:pathLst>
                <a:path w="4745679" h="1545165">
                  <a:moveTo>
                    <a:pt x="0" y="1103689"/>
                  </a:moveTo>
                  <a:lnTo>
                    <a:pt x="949135" y="1545165"/>
                  </a:lnTo>
                  <a:lnTo>
                    <a:pt x="1898271" y="1103689"/>
                  </a:lnTo>
                  <a:lnTo>
                    <a:pt x="2847407" y="1103689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05" name="pl594">
              <a:extLst>
                <a:ext uri="{FF2B5EF4-FFF2-40B4-BE49-F238E27FC236}">
                  <a16:creationId xmlns:a16="http://schemas.microsoft.com/office/drawing/2014/main" id="{8348CDF6-F8F3-4C6D-84C6-8A5CCB8E0838}"/>
                </a:ext>
              </a:extLst>
            </p:cNvPr>
            <p:cNvSpPr/>
            <p:nvPr/>
          </p:nvSpPr>
          <p:spPr>
            <a:xfrm>
              <a:off x="753887" y="1505309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0"/>
                  </a:moveTo>
                  <a:lnTo>
                    <a:pt x="949135" y="220737"/>
                  </a:lnTo>
                  <a:lnTo>
                    <a:pt x="1898271" y="882951"/>
                  </a:lnTo>
                  <a:lnTo>
                    <a:pt x="2847407" y="662213"/>
                  </a:lnTo>
                  <a:lnTo>
                    <a:pt x="3796543" y="220737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06" name="pl595">
              <a:extLst>
                <a:ext uri="{FF2B5EF4-FFF2-40B4-BE49-F238E27FC236}">
                  <a16:creationId xmlns:a16="http://schemas.microsoft.com/office/drawing/2014/main" id="{A4EB1F3C-07AE-4E90-847C-09789AC7692A}"/>
                </a:ext>
              </a:extLst>
            </p:cNvPr>
            <p:cNvSpPr/>
            <p:nvPr/>
          </p:nvSpPr>
          <p:spPr>
            <a:xfrm>
              <a:off x="753887" y="401619"/>
              <a:ext cx="4745679" cy="1765903"/>
            </a:xfrm>
            <a:custGeom>
              <a:avLst/>
              <a:gdLst/>
              <a:ahLst/>
              <a:cxnLst/>
              <a:rect l="0" t="0" r="0" b="0"/>
              <a:pathLst>
                <a:path w="4745679" h="1765903">
                  <a:moveTo>
                    <a:pt x="0" y="1324427"/>
                  </a:moveTo>
                  <a:lnTo>
                    <a:pt x="949135" y="1324427"/>
                  </a:lnTo>
                  <a:lnTo>
                    <a:pt x="1898271" y="1765903"/>
                  </a:lnTo>
                  <a:lnTo>
                    <a:pt x="2847407" y="1545165"/>
                  </a:lnTo>
                  <a:lnTo>
                    <a:pt x="3796543" y="441475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07" name="pl596">
              <a:extLst>
                <a:ext uri="{FF2B5EF4-FFF2-40B4-BE49-F238E27FC236}">
                  <a16:creationId xmlns:a16="http://schemas.microsoft.com/office/drawing/2014/main" id="{52111EB7-065A-48A6-B68A-0BC75B4A4663}"/>
                </a:ext>
              </a:extLst>
            </p:cNvPr>
            <p:cNvSpPr/>
            <p:nvPr/>
          </p:nvSpPr>
          <p:spPr>
            <a:xfrm>
              <a:off x="753887" y="401619"/>
              <a:ext cx="4745679" cy="1765903"/>
            </a:xfrm>
            <a:custGeom>
              <a:avLst/>
              <a:gdLst/>
              <a:ahLst/>
              <a:cxnLst/>
              <a:rect l="0" t="0" r="0" b="0"/>
              <a:pathLst>
                <a:path w="4745679" h="1765903">
                  <a:moveTo>
                    <a:pt x="0" y="1103689"/>
                  </a:moveTo>
                  <a:lnTo>
                    <a:pt x="949135" y="1765903"/>
                  </a:lnTo>
                  <a:lnTo>
                    <a:pt x="1898271" y="1103689"/>
                  </a:lnTo>
                  <a:lnTo>
                    <a:pt x="2847407" y="1103689"/>
                  </a:lnTo>
                  <a:lnTo>
                    <a:pt x="3796543" y="0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08" name="pl597">
              <a:extLst>
                <a:ext uri="{FF2B5EF4-FFF2-40B4-BE49-F238E27FC236}">
                  <a16:creationId xmlns:a16="http://schemas.microsoft.com/office/drawing/2014/main" id="{3D3DC0A4-9A69-4C97-BDE1-5BDA46B95421}"/>
                </a:ext>
              </a:extLst>
            </p:cNvPr>
            <p:cNvSpPr/>
            <p:nvPr/>
          </p:nvSpPr>
          <p:spPr>
            <a:xfrm>
              <a:off x="753887" y="843095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09" name="pl598">
              <a:extLst>
                <a:ext uri="{FF2B5EF4-FFF2-40B4-BE49-F238E27FC236}">
                  <a16:creationId xmlns:a16="http://schemas.microsoft.com/office/drawing/2014/main" id="{FB2D479B-C3EA-4F8E-AA5C-E2738C03F847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662213"/>
                  </a:moveTo>
                  <a:lnTo>
                    <a:pt x="949135" y="441475"/>
                  </a:lnTo>
                  <a:lnTo>
                    <a:pt x="1898271" y="1103689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10" name="pl599">
              <a:extLst>
                <a:ext uri="{FF2B5EF4-FFF2-40B4-BE49-F238E27FC236}">
                  <a16:creationId xmlns:a16="http://schemas.microsoft.com/office/drawing/2014/main" id="{79E16693-1240-4A30-B10C-6F3EF589BC94}"/>
                </a:ext>
              </a:extLst>
            </p:cNvPr>
            <p:cNvSpPr/>
            <p:nvPr/>
          </p:nvSpPr>
          <p:spPr>
            <a:xfrm>
              <a:off x="753887" y="401619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1103689"/>
                  </a:moveTo>
                  <a:lnTo>
                    <a:pt x="949135" y="1324427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11" name="pl600">
              <a:extLst>
                <a:ext uri="{FF2B5EF4-FFF2-40B4-BE49-F238E27FC236}">
                  <a16:creationId xmlns:a16="http://schemas.microsoft.com/office/drawing/2014/main" id="{D548C3FB-E6D4-4B99-916E-B816F243DD0E}"/>
                </a:ext>
              </a:extLst>
            </p:cNvPr>
            <p:cNvSpPr/>
            <p:nvPr/>
          </p:nvSpPr>
          <p:spPr>
            <a:xfrm>
              <a:off x="753887" y="401619"/>
              <a:ext cx="4745679" cy="1545165"/>
            </a:xfrm>
            <a:custGeom>
              <a:avLst/>
              <a:gdLst/>
              <a:ahLst/>
              <a:cxnLst/>
              <a:rect l="0" t="0" r="0" b="0"/>
              <a:pathLst>
                <a:path w="4745679" h="1545165">
                  <a:moveTo>
                    <a:pt x="0" y="1103689"/>
                  </a:moveTo>
                  <a:lnTo>
                    <a:pt x="949135" y="882951"/>
                  </a:lnTo>
                  <a:lnTo>
                    <a:pt x="1898271" y="1103689"/>
                  </a:lnTo>
                  <a:lnTo>
                    <a:pt x="2847407" y="1545165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12" name="pl601">
              <a:extLst>
                <a:ext uri="{FF2B5EF4-FFF2-40B4-BE49-F238E27FC236}">
                  <a16:creationId xmlns:a16="http://schemas.microsoft.com/office/drawing/2014/main" id="{21FC5751-A701-4D3A-8CBD-51EF86D2F8CD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1103689"/>
                  </a:lnTo>
                  <a:lnTo>
                    <a:pt x="2847407" y="1103689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13" name="pl602">
              <a:extLst>
                <a:ext uri="{FF2B5EF4-FFF2-40B4-BE49-F238E27FC236}">
                  <a16:creationId xmlns:a16="http://schemas.microsoft.com/office/drawing/2014/main" id="{7D543BC0-E3C4-48CF-9050-DE5C417FCF46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220737"/>
                  </a:lnTo>
                  <a:lnTo>
                    <a:pt x="1898271" y="1103689"/>
                  </a:lnTo>
                  <a:lnTo>
                    <a:pt x="2847407" y="1103689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14" name="pl603">
              <a:extLst>
                <a:ext uri="{FF2B5EF4-FFF2-40B4-BE49-F238E27FC236}">
                  <a16:creationId xmlns:a16="http://schemas.microsoft.com/office/drawing/2014/main" id="{E0313550-63B0-4C0C-AC50-BF2D3B843867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882951"/>
                  </a:lnTo>
                  <a:lnTo>
                    <a:pt x="1898271" y="1103689"/>
                  </a:lnTo>
                  <a:lnTo>
                    <a:pt x="2847407" y="1103689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15" name="pl604">
              <a:extLst>
                <a:ext uri="{FF2B5EF4-FFF2-40B4-BE49-F238E27FC236}">
                  <a16:creationId xmlns:a16="http://schemas.microsoft.com/office/drawing/2014/main" id="{FC332059-81D3-4CC5-9DC9-F54E8C6BFEAE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16" name="pl605">
              <a:extLst>
                <a:ext uri="{FF2B5EF4-FFF2-40B4-BE49-F238E27FC236}">
                  <a16:creationId xmlns:a16="http://schemas.microsoft.com/office/drawing/2014/main" id="{B05295EF-83BF-4B10-A9C8-9DEA7442669A}"/>
                </a:ext>
              </a:extLst>
            </p:cNvPr>
            <p:cNvSpPr/>
            <p:nvPr/>
          </p:nvSpPr>
          <p:spPr>
            <a:xfrm>
              <a:off x="753887" y="1505309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220737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17" name="pl606">
              <a:extLst>
                <a:ext uri="{FF2B5EF4-FFF2-40B4-BE49-F238E27FC236}">
                  <a16:creationId xmlns:a16="http://schemas.microsoft.com/office/drawing/2014/main" id="{33C97D41-9955-48F2-9194-5AEBFB9F5DD9}"/>
                </a:ext>
              </a:extLst>
            </p:cNvPr>
            <p:cNvSpPr/>
            <p:nvPr/>
          </p:nvSpPr>
          <p:spPr>
            <a:xfrm>
              <a:off x="753887" y="401619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1324427"/>
                  </a:moveTo>
                  <a:lnTo>
                    <a:pt x="949135" y="1324427"/>
                  </a:lnTo>
                  <a:lnTo>
                    <a:pt x="1898271" y="662213"/>
                  </a:lnTo>
                  <a:lnTo>
                    <a:pt x="2847407" y="441475"/>
                  </a:lnTo>
                  <a:lnTo>
                    <a:pt x="3796543" y="662213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18" name="pl607">
              <a:extLst>
                <a:ext uri="{FF2B5EF4-FFF2-40B4-BE49-F238E27FC236}">
                  <a16:creationId xmlns:a16="http://schemas.microsoft.com/office/drawing/2014/main" id="{7FF811D5-3F8C-4489-8E6A-7D99A712B1F7}"/>
                </a:ext>
              </a:extLst>
            </p:cNvPr>
            <p:cNvSpPr/>
            <p:nvPr/>
          </p:nvSpPr>
          <p:spPr>
            <a:xfrm>
              <a:off x="753887" y="401619"/>
              <a:ext cx="4745679" cy="220737"/>
            </a:xfrm>
            <a:custGeom>
              <a:avLst/>
              <a:gdLst/>
              <a:ahLst/>
              <a:cxnLst/>
              <a:rect l="0" t="0" r="0" b="0"/>
              <a:pathLst>
                <a:path w="4745679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220737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19" name="pl608">
              <a:extLst>
                <a:ext uri="{FF2B5EF4-FFF2-40B4-BE49-F238E27FC236}">
                  <a16:creationId xmlns:a16="http://schemas.microsoft.com/office/drawing/2014/main" id="{AC6B6523-5EE6-4F21-BDA5-3F8DFDCD48A6}"/>
                </a:ext>
              </a:extLst>
            </p:cNvPr>
            <p:cNvSpPr/>
            <p:nvPr/>
          </p:nvSpPr>
          <p:spPr>
            <a:xfrm>
              <a:off x="753887" y="622357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662213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662213"/>
                  </a:lnTo>
                  <a:lnTo>
                    <a:pt x="4745679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20" name="pl609">
              <a:extLst>
                <a:ext uri="{FF2B5EF4-FFF2-40B4-BE49-F238E27FC236}">
                  <a16:creationId xmlns:a16="http://schemas.microsoft.com/office/drawing/2014/main" id="{ECF2CF89-0410-4CD6-9289-74691173AE43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882951"/>
                  </a:moveTo>
                  <a:lnTo>
                    <a:pt x="949135" y="220737"/>
                  </a:lnTo>
                  <a:lnTo>
                    <a:pt x="1898271" y="1103689"/>
                  </a:lnTo>
                  <a:lnTo>
                    <a:pt x="2847407" y="882951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21" name="pl610">
              <a:extLst>
                <a:ext uri="{FF2B5EF4-FFF2-40B4-BE49-F238E27FC236}">
                  <a16:creationId xmlns:a16="http://schemas.microsoft.com/office/drawing/2014/main" id="{B5A4D273-B53C-453A-B695-91EE711AAA43}"/>
                </a:ext>
              </a:extLst>
            </p:cNvPr>
            <p:cNvSpPr/>
            <p:nvPr/>
          </p:nvSpPr>
          <p:spPr>
            <a:xfrm>
              <a:off x="753887" y="401619"/>
              <a:ext cx="4745679" cy="1765903"/>
            </a:xfrm>
            <a:custGeom>
              <a:avLst/>
              <a:gdLst/>
              <a:ahLst/>
              <a:cxnLst/>
              <a:rect l="0" t="0" r="0" b="0"/>
              <a:pathLst>
                <a:path w="4745679" h="1765903">
                  <a:moveTo>
                    <a:pt x="0" y="1324427"/>
                  </a:moveTo>
                  <a:lnTo>
                    <a:pt x="949135" y="1324427"/>
                  </a:lnTo>
                  <a:lnTo>
                    <a:pt x="1898271" y="1765903"/>
                  </a:lnTo>
                  <a:lnTo>
                    <a:pt x="2847407" y="0"/>
                  </a:lnTo>
                  <a:lnTo>
                    <a:pt x="3796543" y="1324427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22" name="pl611">
              <a:extLst>
                <a:ext uri="{FF2B5EF4-FFF2-40B4-BE49-F238E27FC236}">
                  <a16:creationId xmlns:a16="http://schemas.microsoft.com/office/drawing/2014/main" id="{9044373E-2FA7-4235-8B17-C25063355B26}"/>
                </a:ext>
              </a:extLst>
            </p:cNvPr>
            <p:cNvSpPr/>
            <p:nvPr/>
          </p:nvSpPr>
          <p:spPr>
            <a:xfrm>
              <a:off x="753887" y="843095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662213"/>
                  </a:moveTo>
                  <a:lnTo>
                    <a:pt x="949135" y="220737"/>
                  </a:lnTo>
                  <a:lnTo>
                    <a:pt x="1898271" y="1324427"/>
                  </a:lnTo>
                  <a:lnTo>
                    <a:pt x="2847407" y="0"/>
                  </a:lnTo>
                  <a:lnTo>
                    <a:pt x="3796543" y="662213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23" name="pl612">
              <a:extLst>
                <a:ext uri="{FF2B5EF4-FFF2-40B4-BE49-F238E27FC236}">
                  <a16:creationId xmlns:a16="http://schemas.microsoft.com/office/drawing/2014/main" id="{4C84BFB8-0E85-469F-830E-BBA50B80DFCD}"/>
                </a:ext>
              </a:extLst>
            </p:cNvPr>
            <p:cNvSpPr/>
            <p:nvPr/>
          </p:nvSpPr>
          <p:spPr>
            <a:xfrm>
              <a:off x="753887" y="401619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662213"/>
                  </a:moveTo>
                  <a:lnTo>
                    <a:pt x="949135" y="441475"/>
                  </a:lnTo>
                  <a:lnTo>
                    <a:pt x="1898271" y="662213"/>
                  </a:lnTo>
                  <a:lnTo>
                    <a:pt x="2847407" y="0"/>
                  </a:lnTo>
                  <a:lnTo>
                    <a:pt x="3796543" y="220737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24" name="pl613">
              <a:extLst>
                <a:ext uri="{FF2B5EF4-FFF2-40B4-BE49-F238E27FC236}">
                  <a16:creationId xmlns:a16="http://schemas.microsoft.com/office/drawing/2014/main" id="{A30D9FAF-3F50-4C2D-BC9C-FD1156DFFF5D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220737"/>
                  </a:moveTo>
                  <a:lnTo>
                    <a:pt x="949135" y="0"/>
                  </a:lnTo>
                  <a:lnTo>
                    <a:pt x="1898271" y="1103689"/>
                  </a:lnTo>
                  <a:lnTo>
                    <a:pt x="2847407" y="1103689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25" name="pl614">
              <a:extLst>
                <a:ext uri="{FF2B5EF4-FFF2-40B4-BE49-F238E27FC236}">
                  <a16:creationId xmlns:a16="http://schemas.microsoft.com/office/drawing/2014/main" id="{8BFB3FC5-8374-4F43-824F-EEF1E1B0B2A3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662213"/>
                  </a:moveTo>
                  <a:lnTo>
                    <a:pt x="949135" y="0"/>
                  </a:lnTo>
                  <a:lnTo>
                    <a:pt x="1898271" y="1103689"/>
                  </a:lnTo>
                  <a:lnTo>
                    <a:pt x="2847407" y="1103689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26" name="pl615">
              <a:extLst>
                <a:ext uri="{FF2B5EF4-FFF2-40B4-BE49-F238E27FC236}">
                  <a16:creationId xmlns:a16="http://schemas.microsoft.com/office/drawing/2014/main" id="{55E4147C-DC8F-4300-B1DB-D8A9654E7B69}"/>
                </a:ext>
              </a:extLst>
            </p:cNvPr>
            <p:cNvSpPr/>
            <p:nvPr/>
          </p:nvSpPr>
          <p:spPr>
            <a:xfrm>
              <a:off x="753887" y="622357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1103689"/>
                  </a:moveTo>
                  <a:lnTo>
                    <a:pt x="949135" y="662213"/>
                  </a:lnTo>
                  <a:lnTo>
                    <a:pt x="1898271" y="1103689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27" name="pl616">
              <a:extLst>
                <a:ext uri="{FF2B5EF4-FFF2-40B4-BE49-F238E27FC236}">
                  <a16:creationId xmlns:a16="http://schemas.microsoft.com/office/drawing/2014/main" id="{E3B0B209-5DB7-4FF6-BE14-38B4DA382AC0}"/>
                </a:ext>
              </a:extLst>
            </p:cNvPr>
            <p:cNvSpPr/>
            <p:nvPr/>
          </p:nvSpPr>
          <p:spPr>
            <a:xfrm>
              <a:off x="753887" y="401619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662213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28" name="pl617">
              <a:extLst>
                <a:ext uri="{FF2B5EF4-FFF2-40B4-BE49-F238E27FC236}">
                  <a16:creationId xmlns:a16="http://schemas.microsoft.com/office/drawing/2014/main" id="{3D0643BB-035F-4D92-AAA2-D6331B895227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441475"/>
                  </a:moveTo>
                  <a:lnTo>
                    <a:pt x="949135" y="662213"/>
                  </a:lnTo>
                  <a:lnTo>
                    <a:pt x="1898271" y="1103689"/>
                  </a:lnTo>
                  <a:lnTo>
                    <a:pt x="2847407" y="1103689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29" name="pl618">
              <a:extLst>
                <a:ext uri="{FF2B5EF4-FFF2-40B4-BE49-F238E27FC236}">
                  <a16:creationId xmlns:a16="http://schemas.microsoft.com/office/drawing/2014/main" id="{9927BDFE-8621-4E47-833B-8499AF1917AC}"/>
                </a:ext>
              </a:extLst>
            </p:cNvPr>
            <p:cNvSpPr/>
            <p:nvPr/>
          </p:nvSpPr>
          <p:spPr>
            <a:xfrm>
              <a:off x="753887" y="401619"/>
              <a:ext cx="3796543" cy="882951"/>
            </a:xfrm>
            <a:custGeom>
              <a:avLst/>
              <a:gdLst/>
              <a:ahLst/>
              <a:cxnLst/>
              <a:rect l="0" t="0" r="0" b="0"/>
              <a:pathLst>
                <a:path w="3796543" h="882951">
                  <a:moveTo>
                    <a:pt x="0" y="662213"/>
                  </a:moveTo>
                  <a:lnTo>
                    <a:pt x="949135" y="882951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30" name="pl619">
              <a:extLst>
                <a:ext uri="{FF2B5EF4-FFF2-40B4-BE49-F238E27FC236}">
                  <a16:creationId xmlns:a16="http://schemas.microsoft.com/office/drawing/2014/main" id="{CF251A35-57B6-4B76-9BAE-7DD2DCAE05DE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441475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882951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31" name="pl620">
              <a:extLst>
                <a:ext uri="{FF2B5EF4-FFF2-40B4-BE49-F238E27FC236}">
                  <a16:creationId xmlns:a16="http://schemas.microsoft.com/office/drawing/2014/main" id="{84889882-A204-4E20-A7B9-74CDF919A0B6}"/>
                </a:ext>
              </a:extLst>
            </p:cNvPr>
            <p:cNvSpPr/>
            <p:nvPr/>
          </p:nvSpPr>
          <p:spPr>
            <a:xfrm>
              <a:off x="753887" y="1726047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0"/>
                  </a:moveTo>
                  <a:lnTo>
                    <a:pt x="949135" y="882951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882951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32" name="pl621">
              <a:extLst>
                <a:ext uri="{FF2B5EF4-FFF2-40B4-BE49-F238E27FC236}">
                  <a16:creationId xmlns:a16="http://schemas.microsoft.com/office/drawing/2014/main" id="{9E18D9B9-6F7D-45AE-8D0E-A6DD7725A366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220737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1103689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33" name="pl622">
              <a:extLst>
                <a:ext uri="{FF2B5EF4-FFF2-40B4-BE49-F238E27FC236}">
                  <a16:creationId xmlns:a16="http://schemas.microsoft.com/office/drawing/2014/main" id="{4B8F9065-DFC7-4452-A1AC-CD403ADC12ED}"/>
                </a:ext>
              </a:extLst>
            </p:cNvPr>
            <p:cNvSpPr/>
            <p:nvPr/>
          </p:nvSpPr>
          <p:spPr>
            <a:xfrm>
              <a:off x="753887" y="843095"/>
              <a:ext cx="4745679" cy="1765903"/>
            </a:xfrm>
            <a:custGeom>
              <a:avLst/>
              <a:gdLst/>
              <a:ahLst/>
              <a:cxnLst/>
              <a:rect l="0" t="0" r="0" b="0"/>
              <a:pathLst>
                <a:path w="4745679" h="1765903">
                  <a:moveTo>
                    <a:pt x="0" y="1765903"/>
                  </a:moveTo>
                  <a:lnTo>
                    <a:pt x="949135" y="1765903"/>
                  </a:lnTo>
                  <a:lnTo>
                    <a:pt x="1898271" y="882951"/>
                  </a:lnTo>
                  <a:lnTo>
                    <a:pt x="2847407" y="1103689"/>
                  </a:lnTo>
                  <a:lnTo>
                    <a:pt x="3796543" y="0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34" name="pl623">
              <a:extLst>
                <a:ext uri="{FF2B5EF4-FFF2-40B4-BE49-F238E27FC236}">
                  <a16:creationId xmlns:a16="http://schemas.microsoft.com/office/drawing/2014/main" id="{1D85BD3B-6D71-4E26-8883-9E5A69BD9347}"/>
                </a:ext>
              </a:extLst>
            </p:cNvPr>
            <p:cNvSpPr/>
            <p:nvPr/>
          </p:nvSpPr>
          <p:spPr>
            <a:xfrm>
              <a:off x="753887" y="62235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35" name="pl624">
              <a:extLst>
                <a:ext uri="{FF2B5EF4-FFF2-40B4-BE49-F238E27FC236}">
                  <a16:creationId xmlns:a16="http://schemas.microsoft.com/office/drawing/2014/main" id="{2AEE256D-0A13-4C73-86F7-7C74B536330E}"/>
                </a:ext>
              </a:extLst>
            </p:cNvPr>
            <p:cNvSpPr/>
            <p:nvPr/>
          </p:nvSpPr>
          <p:spPr>
            <a:xfrm>
              <a:off x="753887" y="401619"/>
              <a:ext cx="4745679" cy="1545165"/>
            </a:xfrm>
            <a:custGeom>
              <a:avLst/>
              <a:gdLst/>
              <a:ahLst/>
              <a:cxnLst/>
              <a:rect l="0" t="0" r="0" b="0"/>
              <a:pathLst>
                <a:path w="4745679" h="1545165">
                  <a:moveTo>
                    <a:pt x="0" y="882951"/>
                  </a:moveTo>
                  <a:lnTo>
                    <a:pt x="949135" y="1545165"/>
                  </a:lnTo>
                  <a:lnTo>
                    <a:pt x="1898271" y="662213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36" name="pl625">
              <a:extLst>
                <a:ext uri="{FF2B5EF4-FFF2-40B4-BE49-F238E27FC236}">
                  <a16:creationId xmlns:a16="http://schemas.microsoft.com/office/drawing/2014/main" id="{042CD43D-5EA1-4383-B6E9-C8D7B01CDED8}"/>
                </a:ext>
              </a:extLst>
            </p:cNvPr>
            <p:cNvSpPr/>
            <p:nvPr/>
          </p:nvSpPr>
          <p:spPr>
            <a:xfrm>
              <a:off x="753887" y="401619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441475"/>
                  </a:moveTo>
                  <a:lnTo>
                    <a:pt x="949135" y="662213"/>
                  </a:lnTo>
                  <a:lnTo>
                    <a:pt x="1898271" y="220737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37" name="pl626">
              <a:extLst>
                <a:ext uri="{FF2B5EF4-FFF2-40B4-BE49-F238E27FC236}">
                  <a16:creationId xmlns:a16="http://schemas.microsoft.com/office/drawing/2014/main" id="{D1EB9489-4E92-438F-92E8-AB07C57E98D2}"/>
                </a:ext>
              </a:extLst>
            </p:cNvPr>
            <p:cNvSpPr/>
            <p:nvPr/>
          </p:nvSpPr>
          <p:spPr>
            <a:xfrm>
              <a:off x="753887" y="401619"/>
              <a:ext cx="4745679" cy="1545165"/>
            </a:xfrm>
            <a:custGeom>
              <a:avLst/>
              <a:gdLst/>
              <a:ahLst/>
              <a:cxnLst/>
              <a:rect l="0" t="0" r="0" b="0"/>
              <a:pathLst>
                <a:path w="4745679" h="1545165">
                  <a:moveTo>
                    <a:pt x="0" y="882951"/>
                  </a:moveTo>
                  <a:lnTo>
                    <a:pt x="949135" y="1545165"/>
                  </a:lnTo>
                  <a:lnTo>
                    <a:pt x="1898271" y="441475"/>
                  </a:lnTo>
                  <a:lnTo>
                    <a:pt x="2847407" y="220737"/>
                  </a:lnTo>
                  <a:lnTo>
                    <a:pt x="3796543" y="0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38" name="pl627">
              <a:extLst>
                <a:ext uri="{FF2B5EF4-FFF2-40B4-BE49-F238E27FC236}">
                  <a16:creationId xmlns:a16="http://schemas.microsoft.com/office/drawing/2014/main" id="{131EC704-00AD-452E-9944-D12A10125AF9}"/>
                </a:ext>
              </a:extLst>
            </p:cNvPr>
            <p:cNvSpPr/>
            <p:nvPr/>
          </p:nvSpPr>
          <p:spPr>
            <a:xfrm>
              <a:off x="753887" y="401619"/>
              <a:ext cx="4745679" cy="1545165"/>
            </a:xfrm>
            <a:custGeom>
              <a:avLst/>
              <a:gdLst/>
              <a:ahLst/>
              <a:cxnLst/>
              <a:rect l="0" t="0" r="0" b="0"/>
              <a:pathLst>
                <a:path w="4745679" h="1545165">
                  <a:moveTo>
                    <a:pt x="0" y="1103689"/>
                  </a:moveTo>
                  <a:lnTo>
                    <a:pt x="949135" y="1545165"/>
                  </a:lnTo>
                  <a:lnTo>
                    <a:pt x="1898271" y="882951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39" name="pl628">
              <a:extLst>
                <a:ext uri="{FF2B5EF4-FFF2-40B4-BE49-F238E27FC236}">
                  <a16:creationId xmlns:a16="http://schemas.microsoft.com/office/drawing/2014/main" id="{5AF07523-5115-497A-8BD2-2202A6D7EE9C}"/>
                </a:ext>
              </a:extLst>
            </p:cNvPr>
            <p:cNvSpPr/>
            <p:nvPr/>
          </p:nvSpPr>
          <p:spPr>
            <a:xfrm>
              <a:off x="753887" y="1284571"/>
              <a:ext cx="3796543" cy="441475"/>
            </a:xfrm>
            <a:custGeom>
              <a:avLst/>
              <a:gdLst/>
              <a:ahLst/>
              <a:cxnLst/>
              <a:rect l="0" t="0" r="0" b="0"/>
              <a:pathLst>
                <a:path w="3796543" h="441475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40" name="pl629">
              <a:extLst>
                <a:ext uri="{FF2B5EF4-FFF2-40B4-BE49-F238E27FC236}">
                  <a16:creationId xmlns:a16="http://schemas.microsoft.com/office/drawing/2014/main" id="{180A56A6-3367-47D0-9F70-460B128CDB4B}"/>
                </a:ext>
              </a:extLst>
            </p:cNvPr>
            <p:cNvSpPr/>
            <p:nvPr/>
          </p:nvSpPr>
          <p:spPr>
            <a:xfrm>
              <a:off x="753887" y="401619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220737"/>
                  </a:moveTo>
                  <a:lnTo>
                    <a:pt x="949135" y="1324427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441475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41" name="pl630">
              <a:extLst>
                <a:ext uri="{FF2B5EF4-FFF2-40B4-BE49-F238E27FC236}">
                  <a16:creationId xmlns:a16="http://schemas.microsoft.com/office/drawing/2014/main" id="{434CAAB5-CF11-4AA6-AC28-C138A8AB891F}"/>
                </a:ext>
              </a:extLst>
            </p:cNvPr>
            <p:cNvSpPr/>
            <p:nvPr/>
          </p:nvSpPr>
          <p:spPr>
            <a:xfrm>
              <a:off x="753887" y="401619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42" name="pl631">
              <a:extLst>
                <a:ext uri="{FF2B5EF4-FFF2-40B4-BE49-F238E27FC236}">
                  <a16:creationId xmlns:a16="http://schemas.microsoft.com/office/drawing/2014/main" id="{06F590CA-3B01-416A-90F3-26CCB893CEB2}"/>
                </a:ext>
              </a:extLst>
            </p:cNvPr>
            <p:cNvSpPr/>
            <p:nvPr/>
          </p:nvSpPr>
          <p:spPr>
            <a:xfrm>
              <a:off x="753887" y="401619"/>
              <a:ext cx="4745679" cy="662213"/>
            </a:xfrm>
            <a:custGeom>
              <a:avLst/>
              <a:gdLst/>
              <a:ahLst/>
              <a:cxnLst/>
              <a:rect l="0" t="0" r="0" b="0"/>
              <a:pathLst>
                <a:path w="4745679" h="662213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662213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43" name="pl632">
              <a:extLst>
                <a:ext uri="{FF2B5EF4-FFF2-40B4-BE49-F238E27FC236}">
                  <a16:creationId xmlns:a16="http://schemas.microsoft.com/office/drawing/2014/main" id="{9660CA2F-86DD-43DA-9779-2E44739BCF74}"/>
                </a:ext>
              </a:extLst>
            </p:cNvPr>
            <p:cNvSpPr/>
            <p:nvPr/>
          </p:nvSpPr>
          <p:spPr>
            <a:xfrm>
              <a:off x="753887" y="401619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882951"/>
                  </a:moveTo>
                  <a:lnTo>
                    <a:pt x="949135" y="662213"/>
                  </a:lnTo>
                  <a:lnTo>
                    <a:pt x="1898271" y="662213"/>
                  </a:lnTo>
                  <a:lnTo>
                    <a:pt x="2847407" y="441475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44" name="pl633">
              <a:extLst>
                <a:ext uri="{FF2B5EF4-FFF2-40B4-BE49-F238E27FC236}">
                  <a16:creationId xmlns:a16="http://schemas.microsoft.com/office/drawing/2014/main" id="{9305C49E-22CC-49DA-9CC8-100F4C036E3D}"/>
                </a:ext>
              </a:extLst>
            </p:cNvPr>
            <p:cNvSpPr/>
            <p:nvPr/>
          </p:nvSpPr>
          <p:spPr>
            <a:xfrm>
              <a:off x="753887" y="401619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1324427"/>
                  </a:moveTo>
                  <a:lnTo>
                    <a:pt x="949135" y="1103689"/>
                  </a:lnTo>
                  <a:lnTo>
                    <a:pt x="2847407" y="1103689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45" name="pl634">
              <a:extLst>
                <a:ext uri="{FF2B5EF4-FFF2-40B4-BE49-F238E27FC236}">
                  <a16:creationId xmlns:a16="http://schemas.microsoft.com/office/drawing/2014/main" id="{95764088-1CF8-4799-8250-80DC83E3E168}"/>
                </a:ext>
              </a:extLst>
            </p:cNvPr>
            <p:cNvSpPr/>
            <p:nvPr/>
          </p:nvSpPr>
          <p:spPr>
            <a:xfrm>
              <a:off x="753887" y="401619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882951"/>
                  </a:moveTo>
                  <a:lnTo>
                    <a:pt x="949135" y="1324427"/>
                  </a:lnTo>
                  <a:lnTo>
                    <a:pt x="1898271" y="220737"/>
                  </a:lnTo>
                  <a:lnTo>
                    <a:pt x="2847407" y="220737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46" name="pl635">
              <a:extLst>
                <a:ext uri="{FF2B5EF4-FFF2-40B4-BE49-F238E27FC236}">
                  <a16:creationId xmlns:a16="http://schemas.microsoft.com/office/drawing/2014/main" id="{EBD1DEF4-36DE-443F-889F-371BD9F0EFA4}"/>
                </a:ext>
              </a:extLst>
            </p:cNvPr>
            <p:cNvSpPr/>
            <p:nvPr/>
          </p:nvSpPr>
          <p:spPr>
            <a:xfrm>
              <a:off x="753887" y="1284571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0"/>
                  </a:moveTo>
                  <a:lnTo>
                    <a:pt x="949135" y="662213"/>
                  </a:lnTo>
                  <a:lnTo>
                    <a:pt x="1898271" y="220737"/>
                  </a:lnTo>
                  <a:lnTo>
                    <a:pt x="2847407" y="220737"/>
                  </a:lnTo>
                  <a:lnTo>
                    <a:pt x="3796543" y="882951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47" name="pl636">
              <a:extLst>
                <a:ext uri="{FF2B5EF4-FFF2-40B4-BE49-F238E27FC236}">
                  <a16:creationId xmlns:a16="http://schemas.microsoft.com/office/drawing/2014/main" id="{03A0A0E7-F5E8-40BD-B2B2-0A818E408852}"/>
                </a:ext>
              </a:extLst>
            </p:cNvPr>
            <p:cNvSpPr/>
            <p:nvPr/>
          </p:nvSpPr>
          <p:spPr>
            <a:xfrm>
              <a:off x="753887" y="401619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220737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48" name="pl637">
              <a:extLst>
                <a:ext uri="{FF2B5EF4-FFF2-40B4-BE49-F238E27FC236}">
                  <a16:creationId xmlns:a16="http://schemas.microsoft.com/office/drawing/2014/main" id="{11655903-DE9E-4F6E-ACBD-E4CDF15F7A48}"/>
                </a:ext>
              </a:extLst>
            </p:cNvPr>
            <p:cNvSpPr/>
            <p:nvPr/>
          </p:nvSpPr>
          <p:spPr>
            <a:xfrm>
              <a:off x="753887" y="1063833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662213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441475"/>
                  </a:lnTo>
                  <a:lnTo>
                    <a:pt x="3796543" y="220737"/>
                  </a:lnTo>
                  <a:lnTo>
                    <a:pt x="4745679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49" name="pl638">
              <a:extLst>
                <a:ext uri="{FF2B5EF4-FFF2-40B4-BE49-F238E27FC236}">
                  <a16:creationId xmlns:a16="http://schemas.microsoft.com/office/drawing/2014/main" id="{91CB4910-4611-43C4-8ADF-03A2E61012B8}"/>
                </a:ext>
              </a:extLst>
            </p:cNvPr>
            <p:cNvSpPr/>
            <p:nvPr/>
          </p:nvSpPr>
          <p:spPr>
            <a:xfrm>
              <a:off x="753887" y="843095"/>
              <a:ext cx="4745679" cy="882951"/>
            </a:xfrm>
            <a:custGeom>
              <a:avLst/>
              <a:gdLst/>
              <a:ahLst/>
              <a:cxnLst/>
              <a:rect l="0" t="0" r="0" b="0"/>
              <a:pathLst>
                <a:path w="4745679" h="882951">
                  <a:moveTo>
                    <a:pt x="0" y="220737"/>
                  </a:moveTo>
                  <a:lnTo>
                    <a:pt x="949135" y="882951"/>
                  </a:lnTo>
                  <a:lnTo>
                    <a:pt x="1898271" y="220737"/>
                  </a:lnTo>
                  <a:lnTo>
                    <a:pt x="2847407" y="220737"/>
                  </a:lnTo>
                  <a:lnTo>
                    <a:pt x="3796543" y="441475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50" name="pl639">
              <a:extLst>
                <a:ext uri="{FF2B5EF4-FFF2-40B4-BE49-F238E27FC236}">
                  <a16:creationId xmlns:a16="http://schemas.microsoft.com/office/drawing/2014/main" id="{A512652C-E139-44BB-AEB9-0B10F76B8B9E}"/>
                </a:ext>
              </a:extLst>
            </p:cNvPr>
            <p:cNvSpPr/>
            <p:nvPr/>
          </p:nvSpPr>
          <p:spPr>
            <a:xfrm>
              <a:off x="753887" y="401619"/>
              <a:ext cx="3796543" cy="1103689"/>
            </a:xfrm>
            <a:custGeom>
              <a:avLst/>
              <a:gdLst/>
              <a:ahLst/>
              <a:cxnLst/>
              <a:rect l="0" t="0" r="0" b="0"/>
              <a:pathLst>
                <a:path w="3796543" h="1103689">
                  <a:moveTo>
                    <a:pt x="0" y="662213"/>
                  </a:moveTo>
                  <a:lnTo>
                    <a:pt x="949135" y="1103689"/>
                  </a:lnTo>
                  <a:lnTo>
                    <a:pt x="1898271" y="662213"/>
                  </a:lnTo>
                  <a:lnTo>
                    <a:pt x="2847407" y="0"/>
                  </a:lnTo>
                  <a:lnTo>
                    <a:pt x="3796543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51" name="pl640">
              <a:extLst>
                <a:ext uri="{FF2B5EF4-FFF2-40B4-BE49-F238E27FC236}">
                  <a16:creationId xmlns:a16="http://schemas.microsoft.com/office/drawing/2014/main" id="{556F5842-C27A-42E1-8906-26D2F90E0EEA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52" name="pl641">
              <a:extLst>
                <a:ext uri="{FF2B5EF4-FFF2-40B4-BE49-F238E27FC236}">
                  <a16:creationId xmlns:a16="http://schemas.microsoft.com/office/drawing/2014/main" id="{2BD08261-4EA2-4989-AA95-57A69B31C3D9}"/>
                </a:ext>
              </a:extLst>
            </p:cNvPr>
            <p:cNvSpPr/>
            <p:nvPr/>
          </p:nvSpPr>
          <p:spPr>
            <a:xfrm>
              <a:off x="753887" y="84309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53" name="pl642">
              <a:extLst>
                <a:ext uri="{FF2B5EF4-FFF2-40B4-BE49-F238E27FC236}">
                  <a16:creationId xmlns:a16="http://schemas.microsoft.com/office/drawing/2014/main" id="{2C6983B0-4A2A-4643-913C-34E182DDBF00}"/>
                </a:ext>
              </a:extLst>
            </p:cNvPr>
            <p:cNvSpPr/>
            <p:nvPr/>
          </p:nvSpPr>
          <p:spPr>
            <a:xfrm>
              <a:off x="753887" y="1063833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54" name="pl643">
              <a:extLst>
                <a:ext uri="{FF2B5EF4-FFF2-40B4-BE49-F238E27FC236}">
                  <a16:creationId xmlns:a16="http://schemas.microsoft.com/office/drawing/2014/main" id="{6937084E-4B4B-4EA2-8A4E-A24074BCE79D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55" name="pl644">
              <a:extLst>
                <a:ext uri="{FF2B5EF4-FFF2-40B4-BE49-F238E27FC236}">
                  <a16:creationId xmlns:a16="http://schemas.microsoft.com/office/drawing/2014/main" id="{ACEAEAA1-0157-4DA5-BC01-709BD9E21594}"/>
                </a:ext>
              </a:extLst>
            </p:cNvPr>
            <p:cNvSpPr/>
            <p:nvPr/>
          </p:nvSpPr>
          <p:spPr>
            <a:xfrm>
              <a:off x="753887" y="150530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220737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56" name="pl645">
              <a:extLst>
                <a:ext uri="{FF2B5EF4-FFF2-40B4-BE49-F238E27FC236}">
                  <a16:creationId xmlns:a16="http://schemas.microsoft.com/office/drawing/2014/main" id="{79E8BB07-BB4A-4573-87ED-A0B8C9E97CE6}"/>
                </a:ext>
              </a:extLst>
            </p:cNvPr>
            <p:cNvSpPr/>
            <p:nvPr/>
          </p:nvSpPr>
          <p:spPr>
            <a:xfrm>
              <a:off x="753887" y="62235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57" name="pl646">
              <a:extLst>
                <a:ext uri="{FF2B5EF4-FFF2-40B4-BE49-F238E27FC236}">
                  <a16:creationId xmlns:a16="http://schemas.microsoft.com/office/drawing/2014/main" id="{21F87290-2D9D-415F-B3C2-4AA63BB58951}"/>
                </a:ext>
              </a:extLst>
            </p:cNvPr>
            <p:cNvSpPr/>
            <p:nvPr/>
          </p:nvSpPr>
          <p:spPr>
            <a:xfrm>
              <a:off x="753887" y="401619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1103689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58" name="pl647">
              <a:extLst>
                <a:ext uri="{FF2B5EF4-FFF2-40B4-BE49-F238E27FC236}">
                  <a16:creationId xmlns:a16="http://schemas.microsoft.com/office/drawing/2014/main" id="{F9A05C97-261E-4C79-AE75-BF7211A69FD4}"/>
                </a:ext>
              </a:extLst>
            </p:cNvPr>
            <p:cNvSpPr/>
            <p:nvPr/>
          </p:nvSpPr>
          <p:spPr>
            <a:xfrm>
              <a:off x="753887" y="40161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59" name="pl648">
              <a:extLst>
                <a:ext uri="{FF2B5EF4-FFF2-40B4-BE49-F238E27FC236}">
                  <a16:creationId xmlns:a16="http://schemas.microsoft.com/office/drawing/2014/main" id="{1626D6A1-B3DD-44A2-97D1-27911060371F}"/>
                </a:ext>
              </a:extLst>
            </p:cNvPr>
            <p:cNvSpPr/>
            <p:nvPr/>
          </p:nvSpPr>
          <p:spPr>
            <a:xfrm>
              <a:off x="753887" y="1505309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1103689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60" name="pl649">
              <a:extLst>
                <a:ext uri="{FF2B5EF4-FFF2-40B4-BE49-F238E27FC236}">
                  <a16:creationId xmlns:a16="http://schemas.microsoft.com/office/drawing/2014/main" id="{481C1B8F-E59B-42FB-ABEE-D8982C49E5BF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61" name="pl650">
              <a:extLst>
                <a:ext uri="{FF2B5EF4-FFF2-40B4-BE49-F238E27FC236}">
                  <a16:creationId xmlns:a16="http://schemas.microsoft.com/office/drawing/2014/main" id="{37F6A28D-36EA-4A6C-84AA-E3CB0FD864FC}"/>
                </a:ext>
              </a:extLst>
            </p:cNvPr>
            <p:cNvSpPr/>
            <p:nvPr/>
          </p:nvSpPr>
          <p:spPr>
            <a:xfrm>
              <a:off x="753887" y="40161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62" name="pl651">
              <a:extLst>
                <a:ext uri="{FF2B5EF4-FFF2-40B4-BE49-F238E27FC236}">
                  <a16:creationId xmlns:a16="http://schemas.microsoft.com/office/drawing/2014/main" id="{2F29B69A-5982-406C-A054-17DAA625777B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63" name="pl652">
              <a:extLst>
                <a:ext uri="{FF2B5EF4-FFF2-40B4-BE49-F238E27FC236}">
                  <a16:creationId xmlns:a16="http://schemas.microsoft.com/office/drawing/2014/main" id="{D18A0B4C-9FEE-47AA-8C08-E380333D460B}"/>
                </a:ext>
              </a:extLst>
            </p:cNvPr>
            <p:cNvSpPr/>
            <p:nvPr/>
          </p:nvSpPr>
          <p:spPr>
            <a:xfrm>
              <a:off x="753887" y="150530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64" name="pl653">
              <a:extLst>
                <a:ext uri="{FF2B5EF4-FFF2-40B4-BE49-F238E27FC236}">
                  <a16:creationId xmlns:a16="http://schemas.microsoft.com/office/drawing/2014/main" id="{09F8182A-34DA-43A8-A920-0AED7CE1401D}"/>
                </a:ext>
              </a:extLst>
            </p:cNvPr>
            <p:cNvSpPr/>
            <p:nvPr/>
          </p:nvSpPr>
          <p:spPr>
            <a:xfrm>
              <a:off x="753887" y="40161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65" name="pl654">
              <a:extLst>
                <a:ext uri="{FF2B5EF4-FFF2-40B4-BE49-F238E27FC236}">
                  <a16:creationId xmlns:a16="http://schemas.microsoft.com/office/drawing/2014/main" id="{F447661A-5678-4E3F-8ABE-BE4CB0056C87}"/>
                </a:ext>
              </a:extLst>
            </p:cNvPr>
            <p:cNvSpPr/>
            <p:nvPr/>
          </p:nvSpPr>
          <p:spPr>
            <a:xfrm>
              <a:off x="753887" y="62235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66" name="pl655">
              <a:extLst>
                <a:ext uri="{FF2B5EF4-FFF2-40B4-BE49-F238E27FC236}">
                  <a16:creationId xmlns:a16="http://schemas.microsoft.com/office/drawing/2014/main" id="{5338C049-9766-4A59-AD4A-69747DDD38D4}"/>
                </a:ext>
              </a:extLst>
            </p:cNvPr>
            <p:cNvSpPr/>
            <p:nvPr/>
          </p:nvSpPr>
          <p:spPr>
            <a:xfrm>
              <a:off x="753887" y="40161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67" name="pl656">
              <a:extLst>
                <a:ext uri="{FF2B5EF4-FFF2-40B4-BE49-F238E27FC236}">
                  <a16:creationId xmlns:a16="http://schemas.microsoft.com/office/drawing/2014/main" id="{F6371B3C-CE17-4D6F-B150-7EA6359F3A1B}"/>
                </a:ext>
              </a:extLst>
            </p:cNvPr>
            <p:cNvSpPr/>
            <p:nvPr/>
          </p:nvSpPr>
          <p:spPr>
            <a:xfrm>
              <a:off x="753887" y="40161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68" name="pl657">
              <a:extLst>
                <a:ext uri="{FF2B5EF4-FFF2-40B4-BE49-F238E27FC236}">
                  <a16:creationId xmlns:a16="http://schemas.microsoft.com/office/drawing/2014/main" id="{02F13E7D-80D9-4004-92C7-E0EA13B51912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69" name="pl658">
              <a:extLst>
                <a:ext uri="{FF2B5EF4-FFF2-40B4-BE49-F238E27FC236}">
                  <a16:creationId xmlns:a16="http://schemas.microsoft.com/office/drawing/2014/main" id="{3573FF8F-9130-405D-9251-3094ADB86A6D}"/>
                </a:ext>
              </a:extLst>
            </p:cNvPr>
            <p:cNvSpPr/>
            <p:nvPr/>
          </p:nvSpPr>
          <p:spPr>
            <a:xfrm>
              <a:off x="753887" y="1063833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70" name="pl659">
              <a:extLst>
                <a:ext uri="{FF2B5EF4-FFF2-40B4-BE49-F238E27FC236}">
                  <a16:creationId xmlns:a16="http://schemas.microsoft.com/office/drawing/2014/main" id="{6065B3D2-5712-4BD4-B855-CFC04AE74CE8}"/>
                </a:ext>
              </a:extLst>
            </p:cNvPr>
            <p:cNvSpPr/>
            <p:nvPr/>
          </p:nvSpPr>
          <p:spPr>
            <a:xfrm>
              <a:off x="753887" y="1284571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71" name="pl660">
              <a:extLst>
                <a:ext uri="{FF2B5EF4-FFF2-40B4-BE49-F238E27FC236}">
                  <a16:creationId xmlns:a16="http://schemas.microsoft.com/office/drawing/2014/main" id="{2B9ED7E1-EC63-4B3A-8FCF-E1D8697E120F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72" name="pl661">
              <a:extLst>
                <a:ext uri="{FF2B5EF4-FFF2-40B4-BE49-F238E27FC236}">
                  <a16:creationId xmlns:a16="http://schemas.microsoft.com/office/drawing/2014/main" id="{37B00CA0-1C2D-4C7B-A649-595354AB6540}"/>
                </a:ext>
              </a:extLst>
            </p:cNvPr>
            <p:cNvSpPr/>
            <p:nvPr/>
          </p:nvSpPr>
          <p:spPr>
            <a:xfrm>
              <a:off x="753887" y="40161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73" name="pl662">
              <a:extLst>
                <a:ext uri="{FF2B5EF4-FFF2-40B4-BE49-F238E27FC236}">
                  <a16:creationId xmlns:a16="http://schemas.microsoft.com/office/drawing/2014/main" id="{C0563726-0E5F-43F5-BC4B-3A983430E05F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74" name="pl663">
              <a:extLst>
                <a:ext uri="{FF2B5EF4-FFF2-40B4-BE49-F238E27FC236}">
                  <a16:creationId xmlns:a16="http://schemas.microsoft.com/office/drawing/2014/main" id="{F958EAC0-E0EB-4C13-B671-ABAC4BEA1F3D}"/>
                </a:ext>
              </a:extLst>
            </p:cNvPr>
            <p:cNvSpPr/>
            <p:nvPr/>
          </p:nvSpPr>
          <p:spPr>
            <a:xfrm>
              <a:off x="753887" y="843095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1103689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75" name="pl664">
              <a:extLst>
                <a:ext uri="{FF2B5EF4-FFF2-40B4-BE49-F238E27FC236}">
                  <a16:creationId xmlns:a16="http://schemas.microsoft.com/office/drawing/2014/main" id="{1591AB97-536F-41DB-BB84-FE4D9A50D080}"/>
                </a:ext>
              </a:extLst>
            </p:cNvPr>
            <p:cNvSpPr/>
            <p:nvPr/>
          </p:nvSpPr>
          <p:spPr>
            <a:xfrm>
              <a:off x="753887" y="40161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76" name="pl665">
              <a:extLst>
                <a:ext uri="{FF2B5EF4-FFF2-40B4-BE49-F238E27FC236}">
                  <a16:creationId xmlns:a16="http://schemas.microsoft.com/office/drawing/2014/main" id="{96EC8CF3-56AF-4384-94EC-131E49D513C2}"/>
                </a:ext>
              </a:extLst>
            </p:cNvPr>
            <p:cNvSpPr/>
            <p:nvPr/>
          </p:nvSpPr>
          <p:spPr>
            <a:xfrm>
              <a:off x="753887" y="843095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662213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77" name="pl666">
              <a:extLst>
                <a:ext uri="{FF2B5EF4-FFF2-40B4-BE49-F238E27FC236}">
                  <a16:creationId xmlns:a16="http://schemas.microsoft.com/office/drawing/2014/main" id="{27281EAB-CE75-4017-9780-F0FB3A4D686B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78" name="pl667">
              <a:extLst>
                <a:ext uri="{FF2B5EF4-FFF2-40B4-BE49-F238E27FC236}">
                  <a16:creationId xmlns:a16="http://schemas.microsoft.com/office/drawing/2014/main" id="{D22AE0B5-42F2-4C6D-A15C-D0581F39511B}"/>
                </a:ext>
              </a:extLst>
            </p:cNvPr>
            <p:cNvSpPr/>
            <p:nvPr/>
          </p:nvSpPr>
          <p:spPr>
            <a:xfrm>
              <a:off x="753887" y="106383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79" name="pl668">
              <a:extLst>
                <a:ext uri="{FF2B5EF4-FFF2-40B4-BE49-F238E27FC236}">
                  <a16:creationId xmlns:a16="http://schemas.microsoft.com/office/drawing/2014/main" id="{11266A19-A9D7-4E75-9DE6-CAD93056DDAE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80" name="pl669">
              <a:extLst>
                <a:ext uri="{FF2B5EF4-FFF2-40B4-BE49-F238E27FC236}">
                  <a16:creationId xmlns:a16="http://schemas.microsoft.com/office/drawing/2014/main" id="{C5898CF6-B959-43E1-9ADA-FBFDCC9D09E9}"/>
                </a:ext>
              </a:extLst>
            </p:cNvPr>
            <p:cNvSpPr/>
            <p:nvPr/>
          </p:nvSpPr>
          <p:spPr>
            <a:xfrm>
              <a:off x="753887" y="843095"/>
              <a:ext cx="1898271" cy="662213"/>
            </a:xfrm>
            <a:custGeom>
              <a:avLst/>
              <a:gdLst/>
              <a:ahLst/>
              <a:cxnLst/>
              <a:rect l="0" t="0" r="0" b="0"/>
              <a:pathLst>
                <a:path w="1898271" h="662213">
                  <a:moveTo>
                    <a:pt x="0" y="0"/>
                  </a:moveTo>
                  <a:lnTo>
                    <a:pt x="949135" y="662213"/>
                  </a:lnTo>
                  <a:lnTo>
                    <a:pt x="1898271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81" name="pl670">
              <a:extLst>
                <a:ext uri="{FF2B5EF4-FFF2-40B4-BE49-F238E27FC236}">
                  <a16:creationId xmlns:a16="http://schemas.microsoft.com/office/drawing/2014/main" id="{4EE9B209-62A1-4B2A-90DA-7C9580B91018}"/>
                </a:ext>
              </a:extLst>
            </p:cNvPr>
            <p:cNvSpPr/>
            <p:nvPr/>
          </p:nvSpPr>
          <p:spPr>
            <a:xfrm>
              <a:off x="753887" y="40161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82" name="pl671">
              <a:extLst>
                <a:ext uri="{FF2B5EF4-FFF2-40B4-BE49-F238E27FC236}">
                  <a16:creationId xmlns:a16="http://schemas.microsoft.com/office/drawing/2014/main" id="{B1B6FA49-3B5B-41AC-A217-5BA7008ABB1B}"/>
                </a:ext>
              </a:extLst>
            </p:cNvPr>
            <p:cNvSpPr/>
            <p:nvPr/>
          </p:nvSpPr>
          <p:spPr>
            <a:xfrm>
              <a:off x="753887" y="62235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83" name="pl672">
              <a:extLst>
                <a:ext uri="{FF2B5EF4-FFF2-40B4-BE49-F238E27FC236}">
                  <a16:creationId xmlns:a16="http://schemas.microsoft.com/office/drawing/2014/main" id="{3E270D8B-3152-4B81-92C3-31F0A53920E3}"/>
                </a:ext>
              </a:extLst>
            </p:cNvPr>
            <p:cNvSpPr/>
            <p:nvPr/>
          </p:nvSpPr>
          <p:spPr>
            <a:xfrm>
              <a:off x="753887" y="40161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662213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84" name="pl673">
              <a:extLst>
                <a:ext uri="{FF2B5EF4-FFF2-40B4-BE49-F238E27FC236}">
                  <a16:creationId xmlns:a16="http://schemas.microsoft.com/office/drawing/2014/main" id="{2376BBD5-172B-44CC-9DAD-039E6D7068AD}"/>
                </a:ext>
              </a:extLst>
            </p:cNvPr>
            <p:cNvSpPr/>
            <p:nvPr/>
          </p:nvSpPr>
          <p:spPr>
            <a:xfrm>
              <a:off x="753887" y="401619"/>
              <a:ext cx="2847407" cy="1545165"/>
            </a:xfrm>
            <a:custGeom>
              <a:avLst/>
              <a:gdLst/>
              <a:ahLst/>
              <a:cxnLst/>
              <a:rect l="0" t="0" r="0" b="0"/>
              <a:pathLst>
                <a:path w="2847407" h="1545165">
                  <a:moveTo>
                    <a:pt x="0" y="1545165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85" name="pl674">
              <a:extLst>
                <a:ext uri="{FF2B5EF4-FFF2-40B4-BE49-F238E27FC236}">
                  <a16:creationId xmlns:a16="http://schemas.microsoft.com/office/drawing/2014/main" id="{9D28BB98-A15B-404F-8FB6-9A15CD9E5D41}"/>
                </a:ext>
              </a:extLst>
            </p:cNvPr>
            <p:cNvSpPr/>
            <p:nvPr/>
          </p:nvSpPr>
          <p:spPr>
            <a:xfrm>
              <a:off x="753887" y="172604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86" name="pl675">
              <a:extLst>
                <a:ext uri="{FF2B5EF4-FFF2-40B4-BE49-F238E27FC236}">
                  <a16:creationId xmlns:a16="http://schemas.microsoft.com/office/drawing/2014/main" id="{DFC010BE-37B0-4229-A988-231710BDA7EC}"/>
                </a:ext>
              </a:extLst>
            </p:cNvPr>
            <p:cNvSpPr/>
            <p:nvPr/>
          </p:nvSpPr>
          <p:spPr>
            <a:xfrm>
              <a:off x="753887" y="128457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87" name="pl676">
              <a:extLst>
                <a:ext uri="{FF2B5EF4-FFF2-40B4-BE49-F238E27FC236}">
                  <a16:creationId xmlns:a16="http://schemas.microsoft.com/office/drawing/2014/main" id="{A6A453E7-57BA-4DAE-A819-988A7DED17ED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882951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88" name="pl677">
              <a:extLst>
                <a:ext uri="{FF2B5EF4-FFF2-40B4-BE49-F238E27FC236}">
                  <a16:creationId xmlns:a16="http://schemas.microsoft.com/office/drawing/2014/main" id="{F85BF775-A989-4A4F-A5C7-61932E9FA636}"/>
                </a:ext>
              </a:extLst>
            </p:cNvPr>
            <p:cNvSpPr/>
            <p:nvPr/>
          </p:nvSpPr>
          <p:spPr>
            <a:xfrm>
              <a:off x="753887" y="150530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89" name="pl678">
              <a:extLst>
                <a:ext uri="{FF2B5EF4-FFF2-40B4-BE49-F238E27FC236}">
                  <a16:creationId xmlns:a16="http://schemas.microsoft.com/office/drawing/2014/main" id="{B58A1C5E-8727-481B-8176-6336932A0151}"/>
                </a:ext>
              </a:extLst>
            </p:cNvPr>
            <p:cNvSpPr/>
            <p:nvPr/>
          </p:nvSpPr>
          <p:spPr>
            <a:xfrm>
              <a:off x="753887" y="843095"/>
              <a:ext cx="2847407" cy="1765903"/>
            </a:xfrm>
            <a:custGeom>
              <a:avLst/>
              <a:gdLst/>
              <a:ahLst/>
              <a:cxnLst/>
              <a:rect l="0" t="0" r="0" b="0"/>
              <a:pathLst>
                <a:path w="2847407" h="1765903">
                  <a:moveTo>
                    <a:pt x="0" y="1765903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90" name="pl679">
              <a:extLst>
                <a:ext uri="{FF2B5EF4-FFF2-40B4-BE49-F238E27FC236}">
                  <a16:creationId xmlns:a16="http://schemas.microsoft.com/office/drawing/2014/main" id="{7E598588-A444-4AA9-868D-991149E9DA7A}"/>
                </a:ext>
              </a:extLst>
            </p:cNvPr>
            <p:cNvSpPr/>
            <p:nvPr/>
          </p:nvSpPr>
          <p:spPr>
            <a:xfrm>
              <a:off x="753887" y="1284571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91" name="pl680">
              <a:extLst>
                <a:ext uri="{FF2B5EF4-FFF2-40B4-BE49-F238E27FC236}">
                  <a16:creationId xmlns:a16="http://schemas.microsoft.com/office/drawing/2014/main" id="{8C26A3C3-32A8-4FCE-8356-02F73A84C85C}"/>
                </a:ext>
              </a:extLst>
            </p:cNvPr>
            <p:cNvSpPr/>
            <p:nvPr/>
          </p:nvSpPr>
          <p:spPr>
            <a:xfrm>
              <a:off x="753887" y="401619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1324427"/>
                  </a:moveTo>
                  <a:lnTo>
                    <a:pt x="949135" y="1324427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92" name="pl681">
              <a:extLst>
                <a:ext uri="{FF2B5EF4-FFF2-40B4-BE49-F238E27FC236}">
                  <a16:creationId xmlns:a16="http://schemas.microsoft.com/office/drawing/2014/main" id="{9508EE7B-DF2F-4A0D-9EDA-292D8D537D91}"/>
                </a:ext>
              </a:extLst>
            </p:cNvPr>
            <p:cNvSpPr/>
            <p:nvPr/>
          </p:nvSpPr>
          <p:spPr>
            <a:xfrm>
              <a:off x="753887" y="401619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1324427"/>
                  </a:moveTo>
                  <a:lnTo>
                    <a:pt x="949135" y="1103689"/>
                  </a:lnTo>
                  <a:lnTo>
                    <a:pt x="1898271" y="662213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93" name="pl682">
              <a:extLst>
                <a:ext uri="{FF2B5EF4-FFF2-40B4-BE49-F238E27FC236}">
                  <a16:creationId xmlns:a16="http://schemas.microsoft.com/office/drawing/2014/main" id="{378B1AA4-5CC2-4B6F-9580-6276438113A6}"/>
                </a:ext>
              </a:extLst>
            </p:cNvPr>
            <p:cNvSpPr/>
            <p:nvPr/>
          </p:nvSpPr>
          <p:spPr>
            <a:xfrm>
              <a:off x="753887" y="843095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1103689"/>
                  </a:moveTo>
                  <a:lnTo>
                    <a:pt x="949135" y="1324427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94" name="pl683">
              <a:extLst>
                <a:ext uri="{FF2B5EF4-FFF2-40B4-BE49-F238E27FC236}">
                  <a16:creationId xmlns:a16="http://schemas.microsoft.com/office/drawing/2014/main" id="{79E4F5A1-5079-461A-9854-46DAA9111DDB}"/>
                </a:ext>
              </a:extLst>
            </p:cNvPr>
            <p:cNvSpPr/>
            <p:nvPr/>
          </p:nvSpPr>
          <p:spPr>
            <a:xfrm>
              <a:off x="753887" y="1284571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95" name="pl684">
              <a:extLst>
                <a:ext uri="{FF2B5EF4-FFF2-40B4-BE49-F238E27FC236}">
                  <a16:creationId xmlns:a16="http://schemas.microsoft.com/office/drawing/2014/main" id="{0E5D29B7-73B1-4C0E-8D92-96CD035493D1}"/>
                </a:ext>
              </a:extLst>
            </p:cNvPr>
            <p:cNvSpPr/>
            <p:nvPr/>
          </p:nvSpPr>
          <p:spPr>
            <a:xfrm>
              <a:off x="753887" y="1284571"/>
              <a:ext cx="1898271" cy="441475"/>
            </a:xfrm>
            <a:custGeom>
              <a:avLst/>
              <a:gdLst/>
              <a:ahLst/>
              <a:cxnLst/>
              <a:rect l="0" t="0" r="0" b="0"/>
              <a:pathLst>
                <a:path w="1898271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96" name="pl685">
              <a:extLst>
                <a:ext uri="{FF2B5EF4-FFF2-40B4-BE49-F238E27FC236}">
                  <a16:creationId xmlns:a16="http://schemas.microsoft.com/office/drawing/2014/main" id="{1661F684-7B16-4F36-B044-D9DFBAD6DCD1}"/>
                </a:ext>
              </a:extLst>
            </p:cNvPr>
            <p:cNvSpPr/>
            <p:nvPr/>
          </p:nvSpPr>
          <p:spPr>
            <a:xfrm>
              <a:off x="753887" y="84309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97" name="pl686">
              <a:extLst>
                <a:ext uri="{FF2B5EF4-FFF2-40B4-BE49-F238E27FC236}">
                  <a16:creationId xmlns:a16="http://schemas.microsoft.com/office/drawing/2014/main" id="{37CBE746-0731-4232-93E4-815B32D6D7B1}"/>
                </a:ext>
              </a:extLst>
            </p:cNvPr>
            <p:cNvSpPr/>
            <p:nvPr/>
          </p:nvSpPr>
          <p:spPr>
            <a:xfrm>
              <a:off x="753887" y="1063833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1324427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98" name="pl687">
              <a:extLst>
                <a:ext uri="{FF2B5EF4-FFF2-40B4-BE49-F238E27FC236}">
                  <a16:creationId xmlns:a16="http://schemas.microsoft.com/office/drawing/2014/main" id="{E6E1808E-AC0F-42C6-B5C6-71D0CAEB2172}"/>
                </a:ext>
              </a:extLst>
            </p:cNvPr>
            <p:cNvSpPr/>
            <p:nvPr/>
          </p:nvSpPr>
          <p:spPr>
            <a:xfrm>
              <a:off x="753887" y="1505309"/>
              <a:ext cx="1898271" cy="0"/>
            </a:xfrm>
            <a:custGeom>
              <a:avLst/>
              <a:gdLst/>
              <a:ahLst/>
              <a:cxnLst/>
              <a:rect l="0" t="0" r="0" b="0"/>
              <a:pathLst>
                <a:path w="1898271">
                  <a:moveTo>
                    <a:pt x="0" y="0"/>
                  </a:move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899" name="pl688">
              <a:extLst>
                <a:ext uri="{FF2B5EF4-FFF2-40B4-BE49-F238E27FC236}">
                  <a16:creationId xmlns:a16="http://schemas.microsoft.com/office/drawing/2014/main" id="{69DC0FA3-EF58-41F9-A508-7714CD03F6BD}"/>
                </a:ext>
              </a:extLst>
            </p:cNvPr>
            <p:cNvSpPr/>
            <p:nvPr/>
          </p:nvSpPr>
          <p:spPr>
            <a:xfrm>
              <a:off x="753887" y="40161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00" name="pl689">
              <a:extLst>
                <a:ext uri="{FF2B5EF4-FFF2-40B4-BE49-F238E27FC236}">
                  <a16:creationId xmlns:a16="http://schemas.microsoft.com/office/drawing/2014/main" id="{51A10194-231F-4E68-B8E6-145228317271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01" name="pl690">
              <a:extLst>
                <a:ext uri="{FF2B5EF4-FFF2-40B4-BE49-F238E27FC236}">
                  <a16:creationId xmlns:a16="http://schemas.microsoft.com/office/drawing/2014/main" id="{CEC550E7-63CB-4FCC-855D-6666A585D28C}"/>
                </a:ext>
              </a:extLst>
            </p:cNvPr>
            <p:cNvSpPr/>
            <p:nvPr/>
          </p:nvSpPr>
          <p:spPr>
            <a:xfrm>
              <a:off x="753887" y="150530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02" name="pl691">
              <a:extLst>
                <a:ext uri="{FF2B5EF4-FFF2-40B4-BE49-F238E27FC236}">
                  <a16:creationId xmlns:a16="http://schemas.microsoft.com/office/drawing/2014/main" id="{62135868-38AE-4883-B63A-2683BAD7025A}"/>
                </a:ext>
              </a:extLst>
            </p:cNvPr>
            <p:cNvSpPr/>
            <p:nvPr/>
          </p:nvSpPr>
          <p:spPr>
            <a:xfrm>
              <a:off x="753887" y="150530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03" name="pl692">
              <a:extLst>
                <a:ext uri="{FF2B5EF4-FFF2-40B4-BE49-F238E27FC236}">
                  <a16:creationId xmlns:a16="http://schemas.microsoft.com/office/drawing/2014/main" id="{9A41FAC0-9C30-49F0-B712-E3CC572DC0B9}"/>
                </a:ext>
              </a:extLst>
            </p:cNvPr>
            <p:cNvSpPr/>
            <p:nvPr/>
          </p:nvSpPr>
          <p:spPr>
            <a:xfrm>
              <a:off x="753887" y="40161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04" name="pl693">
              <a:extLst>
                <a:ext uri="{FF2B5EF4-FFF2-40B4-BE49-F238E27FC236}">
                  <a16:creationId xmlns:a16="http://schemas.microsoft.com/office/drawing/2014/main" id="{F74493D2-0B53-45D5-B2CF-D9BA6A07873F}"/>
                </a:ext>
              </a:extLst>
            </p:cNvPr>
            <p:cNvSpPr/>
            <p:nvPr/>
          </p:nvSpPr>
          <p:spPr>
            <a:xfrm>
              <a:off x="753887" y="401619"/>
              <a:ext cx="1898271" cy="1103689"/>
            </a:xfrm>
            <a:custGeom>
              <a:avLst/>
              <a:gdLst/>
              <a:ahLst/>
              <a:cxnLst/>
              <a:rect l="0" t="0" r="0" b="0"/>
              <a:pathLst>
                <a:path w="1898271" h="1103689">
                  <a:moveTo>
                    <a:pt x="0" y="1103689"/>
                  </a:moveTo>
                  <a:lnTo>
                    <a:pt x="949135" y="0"/>
                  </a:lnTo>
                  <a:lnTo>
                    <a:pt x="1898271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05" name="pl694">
              <a:extLst>
                <a:ext uri="{FF2B5EF4-FFF2-40B4-BE49-F238E27FC236}">
                  <a16:creationId xmlns:a16="http://schemas.microsoft.com/office/drawing/2014/main" id="{F6DE0713-ADC5-4F1D-A3C3-92F496D55B7B}"/>
                </a:ext>
              </a:extLst>
            </p:cNvPr>
            <p:cNvSpPr/>
            <p:nvPr/>
          </p:nvSpPr>
          <p:spPr>
            <a:xfrm>
              <a:off x="753887" y="84309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06" name="pl695">
              <a:extLst>
                <a:ext uri="{FF2B5EF4-FFF2-40B4-BE49-F238E27FC236}">
                  <a16:creationId xmlns:a16="http://schemas.microsoft.com/office/drawing/2014/main" id="{26E111BB-28DE-4AB8-AD04-D56F1F3BB5B2}"/>
                </a:ext>
              </a:extLst>
            </p:cNvPr>
            <p:cNvSpPr/>
            <p:nvPr/>
          </p:nvSpPr>
          <p:spPr>
            <a:xfrm>
              <a:off x="753887" y="843095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07" name="pl696">
              <a:extLst>
                <a:ext uri="{FF2B5EF4-FFF2-40B4-BE49-F238E27FC236}">
                  <a16:creationId xmlns:a16="http://schemas.microsoft.com/office/drawing/2014/main" id="{B98A5692-C6A9-4DA0-8024-6FAE2C9BFD4C}"/>
                </a:ext>
              </a:extLst>
            </p:cNvPr>
            <p:cNvSpPr/>
            <p:nvPr/>
          </p:nvSpPr>
          <p:spPr>
            <a:xfrm>
              <a:off x="753887" y="401619"/>
              <a:ext cx="2847407" cy="2207379"/>
            </a:xfrm>
            <a:custGeom>
              <a:avLst/>
              <a:gdLst/>
              <a:ahLst/>
              <a:cxnLst/>
              <a:rect l="0" t="0" r="0" b="0"/>
              <a:pathLst>
                <a:path w="2847407" h="2207379">
                  <a:moveTo>
                    <a:pt x="0" y="2207379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08" name="pl697">
              <a:extLst>
                <a:ext uri="{FF2B5EF4-FFF2-40B4-BE49-F238E27FC236}">
                  <a16:creationId xmlns:a16="http://schemas.microsoft.com/office/drawing/2014/main" id="{DF16B91B-ED5E-4564-A7CC-DF9FCA11FE1A}"/>
                </a:ext>
              </a:extLst>
            </p:cNvPr>
            <p:cNvSpPr/>
            <p:nvPr/>
          </p:nvSpPr>
          <p:spPr>
            <a:xfrm>
              <a:off x="753887" y="40161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09" name="pl698">
              <a:extLst>
                <a:ext uri="{FF2B5EF4-FFF2-40B4-BE49-F238E27FC236}">
                  <a16:creationId xmlns:a16="http://schemas.microsoft.com/office/drawing/2014/main" id="{8EB179CC-9AB2-4D35-80F0-DF19CAAE81DA}"/>
                </a:ext>
              </a:extLst>
            </p:cNvPr>
            <p:cNvSpPr/>
            <p:nvPr/>
          </p:nvSpPr>
          <p:spPr>
            <a:xfrm>
              <a:off x="753887" y="84309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10" name="pl699">
              <a:extLst>
                <a:ext uri="{FF2B5EF4-FFF2-40B4-BE49-F238E27FC236}">
                  <a16:creationId xmlns:a16="http://schemas.microsoft.com/office/drawing/2014/main" id="{7DBFC2D7-B4B0-48A4-9E00-49D6F19838A0}"/>
                </a:ext>
              </a:extLst>
            </p:cNvPr>
            <p:cNvSpPr/>
            <p:nvPr/>
          </p:nvSpPr>
          <p:spPr>
            <a:xfrm>
              <a:off x="753887" y="622357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11" name="pl700">
              <a:extLst>
                <a:ext uri="{FF2B5EF4-FFF2-40B4-BE49-F238E27FC236}">
                  <a16:creationId xmlns:a16="http://schemas.microsoft.com/office/drawing/2014/main" id="{4A3E2522-1694-4739-B799-D613D75917EE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12" name="pl701">
              <a:extLst>
                <a:ext uri="{FF2B5EF4-FFF2-40B4-BE49-F238E27FC236}">
                  <a16:creationId xmlns:a16="http://schemas.microsoft.com/office/drawing/2014/main" id="{E3F9E2E9-E00F-4DB6-B292-B10A85F0BB68}"/>
                </a:ext>
              </a:extLst>
            </p:cNvPr>
            <p:cNvSpPr/>
            <p:nvPr/>
          </p:nvSpPr>
          <p:spPr>
            <a:xfrm>
              <a:off x="753887" y="1284571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13" name="pl702">
              <a:extLst>
                <a:ext uri="{FF2B5EF4-FFF2-40B4-BE49-F238E27FC236}">
                  <a16:creationId xmlns:a16="http://schemas.microsoft.com/office/drawing/2014/main" id="{F80EEDAB-6991-49C1-A81B-90DCDE805918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14" name="pl703">
              <a:extLst>
                <a:ext uri="{FF2B5EF4-FFF2-40B4-BE49-F238E27FC236}">
                  <a16:creationId xmlns:a16="http://schemas.microsoft.com/office/drawing/2014/main" id="{1A769EE9-9072-4513-A6A3-426996BF09BE}"/>
                </a:ext>
              </a:extLst>
            </p:cNvPr>
            <p:cNvSpPr/>
            <p:nvPr/>
          </p:nvSpPr>
          <p:spPr>
            <a:xfrm>
              <a:off x="753887" y="238826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15" name="pl704">
              <a:extLst>
                <a:ext uri="{FF2B5EF4-FFF2-40B4-BE49-F238E27FC236}">
                  <a16:creationId xmlns:a16="http://schemas.microsoft.com/office/drawing/2014/main" id="{A4D8E33B-F78D-458C-B4A4-4836944A5945}"/>
                </a:ext>
              </a:extLst>
            </p:cNvPr>
            <p:cNvSpPr/>
            <p:nvPr/>
          </p:nvSpPr>
          <p:spPr>
            <a:xfrm>
              <a:off x="753887" y="1946785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16" name="pl705">
              <a:extLst>
                <a:ext uri="{FF2B5EF4-FFF2-40B4-BE49-F238E27FC236}">
                  <a16:creationId xmlns:a16="http://schemas.microsoft.com/office/drawing/2014/main" id="{6AC6BFAF-1E16-4135-BEAD-845A53C964CB}"/>
                </a:ext>
              </a:extLst>
            </p:cNvPr>
            <p:cNvSpPr/>
            <p:nvPr/>
          </p:nvSpPr>
          <p:spPr>
            <a:xfrm>
              <a:off x="753887" y="1063833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1324427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17" name="pl706">
              <a:extLst>
                <a:ext uri="{FF2B5EF4-FFF2-40B4-BE49-F238E27FC236}">
                  <a16:creationId xmlns:a16="http://schemas.microsoft.com/office/drawing/2014/main" id="{C1F6CEA6-B2B0-406C-B829-8D95201EE01B}"/>
                </a:ext>
              </a:extLst>
            </p:cNvPr>
            <p:cNvSpPr/>
            <p:nvPr/>
          </p:nvSpPr>
          <p:spPr>
            <a:xfrm>
              <a:off x="753887" y="1284571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0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18" name="pl707">
              <a:extLst>
                <a:ext uri="{FF2B5EF4-FFF2-40B4-BE49-F238E27FC236}">
                  <a16:creationId xmlns:a16="http://schemas.microsoft.com/office/drawing/2014/main" id="{3C484A16-83E3-4790-8025-256D4D01C74E}"/>
                </a:ext>
              </a:extLst>
            </p:cNvPr>
            <p:cNvSpPr/>
            <p:nvPr/>
          </p:nvSpPr>
          <p:spPr>
            <a:xfrm>
              <a:off x="753887" y="1284571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220737"/>
                  </a:moveTo>
                  <a:lnTo>
                    <a:pt x="949135" y="0"/>
                  </a:lnTo>
                  <a:lnTo>
                    <a:pt x="1898271" y="441475"/>
                  </a:lnTo>
                  <a:lnTo>
                    <a:pt x="284740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19" name="pl708">
              <a:extLst>
                <a:ext uri="{FF2B5EF4-FFF2-40B4-BE49-F238E27FC236}">
                  <a16:creationId xmlns:a16="http://schemas.microsoft.com/office/drawing/2014/main" id="{6ED890E2-F701-4A7A-96E2-86D4D6A800EA}"/>
                </a:ext>
              </a:extLst>
            </p:cNvPr>
            <p:cNvSpPr/>
            <p:nvPr/>
          </p:nvSpPr>
          <p:spPr>
            <a:xfrm>
              <a:off x="753887" y="843095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20" name="pl709">
              <a:extLst>
                <a:ext uri="{FF2B5EF4-FFF2-40B4-BE49-F238E27FC236}">
                  <a16:creationId xmlns:a16="http://schemas.microsoft.com/office/drawing/2014/main" id="{0C15C475-048B-4DB0-8962-9B593555FD9C}"/>
                </a:ext>
              </a:extLst>
            </p:cNvPr>
            <p:cNvSpPr/>
            <p:nvPr/>
          </p:nvSpPr>
          <p:spPr>
            <a:xfrm>
              <a:off x="753887" y="84309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21" name="pl710">
              <a:extLst>
                <a:ext uri="{FF2B5EF4-FFF2-40B4-BE49-F238E27FC236}">
                  <a16:creationId xmlns:a16="http://schemas.microsoft.com/office/drawing/2014/main" id="{1258C5D8-26DB-4467-90DF-58DBE6306D9D}"/>
                </a:ext>
              </a:extLst>
            </p:cNvPr>
            <p:cNvSpPr/>
            <p:nvPr/>
          </p:nvSpPr>
          <p:spPr>
            <a:xfrm>
              <a:off x="753887" y="150530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0"/>
                  </a:moveTo>
                  <a:lnTo>
                    <a:pt x="949135" y="0"/>
                  </a:lnTo>
                  <a:lnTo>
                    <a:pt x="1898271" y="220737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22" name="pl711">
              <a:extLst>
                <a:ext uri="{FF2B5EF4-FFF2-40B4-BE49-F238E27FC236}">
                  <a16:creationId xmlns:a16="http://schemas.microsoft.com/office/drawing/2014/main" id="{E949D1D3-1544-48BC-A7E9-1F75E6B66F28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662213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23" name="pl712">
              <a:extLst>
                <a:ext uri="{FF2B5EF4-FFF2-40B4-BE49-F238E27FC236}">
                  <a16:creationId xmlns:a16="http://schemas.microsoft.com/office/drawing/2014/main" id="{97844FFF-7EFE-4F93-BDE8-D9F4968884B4}"/>
                </a:ext>
              </a:extLst>
            </p:cNvPr>
            <p:cNvSpPr/>
            <p:nvPr/>
          </p:nvSpPr>
          <p:spPr>
            <a:xfrm>
              <a:off x="753887" y="401619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1324427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24" name="pl713">
              <a:extLst>
                <a:ext uri="{FF2B5EF4-FFF2-40B4-BE49-F238E27FC236}">
                  <a16:creationId xmlns:a16="http://schemas.microsoft.com/office/drawing/2014/main" id="{D5B160D9-6FFC-4EE2-8EDA-937B0C8D60B0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25" name="pl714">
              <a:extLst>
                <a:ext uri="{FF2B5EF4-FFF2-40B4-BE49-F238E27FC236}">
                  <a16:creationId xmlns:a16="http://schemas.microsoft.com/office/drawing/2014/main" id="{8E707EA0-C759-4327-A61B-70150D40F5E9}"/>
                </a:ext>
              </a:extLst>
            </p:cNvPr>
            <p:cNvSpPr/>
            <p:nvPr/>
          </p:nvSpPr>
          <p:spPr>
            <a:xfrm>
              <a:off x="753887" y="62235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26" name="pl715">
              <a:extLst>
                <a:ext uri="{FF2B5EF4-FFF2-40B4-BE49-F238E27FC236}">
                  <a16:creationId xmlns:a16="http://schemas.microsoft.com/office/drawing/2014/main" id="{C74D952C-FC9D-46DF-BC60-A6A37BD2DE19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882951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27" name="pl716">
              <a:extLst>
                <a:ext uri="{FF2B5EF4-FFF2-40B4-BE49-F238E27FC236}">
                  <a16:creationId xmlns:a16="http://schemas.microsoft.com/office/drawing/2014/main" id="{C1C784A0-1B16-4719-A54D-D603F8D93A56}"/>
                </a:ext>
              </a:extLst>
            </p:cNvPr>
            <p:cNvSpPr/>
            <p:nvPr/>
          </p:nvSpPr>
          <p:spPr>
            <a:xfrm>
              <a:off x="753887" y="401619"/>
              <a:ext cx="2847407" cy="1545165"/>
            </a:xfrm>
            <a:custGeom>
              <a:avLst/>
              <a:gdLst/>
              <a:ahLst/>
              <a:cxnLst/>
              <a:rect l="0" t="0" r="0" b="0"/>
              <a:pathLst>
                <a:path w="2847407" h="1545165">
                  <a:moveTo>
                    <a:pt x="0" y="1545165"/>
                  </a:moveTo>
                  <a:lnTo>
                    <a:pt x="949135" y="1103689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28" name="pl717">
              <a:extLst>
                <a:ext uri="{FF2B5EF4-FFF2-40B4-BE49-F238E27FC236}">
                  <a16:creationId xmlns:a16="http://schemas.microsoft.com/office/drawing/2014/main" id="{D763B84B-7F6F-49EF-952B-0C977B75FF29}"/>
                </a:ext>
              </a:extLst>
            </p:cNvPr>
            <p:cNvSpPr/>
            <p:nvPr/>
          </p:nvSpPr>
          <p:spPr>
            <a:xfrm>
              <a:off x="753887" y="40161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662213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29" name="pl718">
              <a:extLst>
                <a:ext uri="{FF2B5EF4-FFF2-40B4-BE49-F238E27FC236}">
                  <a16:creationId xmlns:a16="http://schemas.microsoft.com/office/drawing/2014/main" id="{D6D71F80-8BB4-46C3-879A-89FB448AAE86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882951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30" name="pl719">
              <a:extLst>
                <a:ext uri="{FF2B5EF4-FFF2-40B4-BE49-F238E27FC236}">
                  <a16:creationId xmlns:a16="http://schemas.microsoft.com/office/drawing/2014/main" id="{36722C14-8BC1-4020-85FC-FEA41647F088}"/>
                </a:ext>
              </a:extLst>
            </p:cNvPr>
            <p:cNvSpPr/>
            <p:nvPr/>
          </p:nvSpPr>
          <p:spPr>
            <a:xfrm>
              <a:off x="753887" y="40161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882951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31" name="pl720">
              <a:extLst>
                <a:ext uri="{FF2B5EF4-FFF2-40B4-BE49-F238E27FC236}">
                  <a16:creationId xmlns:a16="http://schemas.microsoft.com/office/drawing/2014/main" id="{2A57A617-B484-4B1C-83C5-343EB25E632B}"/>
                </a:ext>
              </a:extLst>
            </p:cNvPr>
            <p:cNvSpPr/>
            <p:nvPr/>
          </p:nvSpPr>
          <p:spPr>
            <a:xfrm>
              <a:off x="753887" y="40161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662213"/>
                  </a:moveTo>
                  <a:lnTo>
                    <a:pt x="949135" y="882951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32" name="pl721">
              <a:extLst>
                <a:ext uri="{FF2B5EF4-FFF2-40B4-BE49-F238E27FC236}">
                  <a16:creationId xmlns:a16="http://schemas.microsoft.com/office/drawing/2014/main" id="{27C9B477-DE82-4573-BA42-A8C85A44A020}"/>
                </a:ext>
              </a:extLst>
            </p:cNvPr>
            <p:cNvSpPr/>
            <p:nvPr/>
          </p:nvSpPr>
          <p:spPr>
            <a:xfrm>
              <a:off x="753887" y="40161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882951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33" name="pl722">
              <a:extLst>
                <a:ext uri="{FF2B5EF4-FFF2-40B4-BE49-F238E27FC236}">
                  <a16:creationId xmlns:a16="http://schemas.microsoft.com/office/drawing/2014/main" id="{ED6FCB52-6392-4FEF-A0A7-F544283C5BDA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34" name="pl723">
              <a:extLst>
                <a:ext uri="{FF2B5EF4-FFF2-40B4-BE49-F238E27FC236}">
                  <a16:creationId xmlns:a16="http://schemas.microsoft.com/office/drawing/2014/main" id="{4CF22589-061A-403F-9B3F-DDBD3A4A8BA7}"/>
                </a:ext>
              </a:extLst>
            </p:cNvPr>
            <p:cNvSpPr/>
            <p:nvPr/>
          </p:nvSpPr>
          <p:spPr>
            <a:xfrm>
              <a:off x="753887" y="40161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662213"/>
                  </a:moveTo>
                  <a:lnTo>
                    <a:pt x="949135" y="882951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35" name="pl724">
              <a:extLst>
                <a:ext uri="{FF2B5EF4-FFF2-40B4-BE49-F238E27FC236}">
                  <a16:creationId xmlns:a16="http://schemas.microsoft.com/office/drawing/2014/main" id="{D8C3130E-C371-4394-9783-4EC6E1717297}"/>
                </a:ext>
              </a:extLst>
            </p:cNvPr>
            <p:cNvSpPr/>
            <p:nvPr/>
          </p:nvSpPr>
          <p:spPr>
            <a:xfrm>
              <a:off x="753887" y="1063833"/>
              <a:ext cx="1898271" cy="882951"/>
            </a:xfrm>
            <a:custGeom>
              <a:avLst/>
              <a:gdLst/>
              <a:ahLst/>
              <a:cxnLst/>
              <a:rect l="0" t="0" r="0" b="0"/>
              <a:pathLst>
                <a:path w="1898271" h="882951">
                  <a:moveTo>
                    <a:pt x="0" y="882951"/>
                  </a:moveTo>
                  <a:lnTo>
                    <a:pt x="949135" y="0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36" name="pl725">
              <a:extLst>
                <a:ext uri="{FF2B5EF4-FFF2-40B4-BE49-F238E27FC236}">
                  <a16:creationId xmlns:a16="http://schemas.microsoft.com/office/drawing/2014/main" id="{54518CD8-E9F7-4B6D-B4D5-45A9CF3E9051}"/>
                </a:ext>
              </a:extLst>
            </p:cNvPr>
            <p:cNvSpPr/>
            <p:nvPr/>
          </p:nvSpPr>
          <p:spPr>
            <a:xfrm>
              <a:off x="753887" y="40161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37" name="pl726">
              <a:extLst>
                <a:ext uri="{FF2B5EF4-FFF2-40B4-BE49-F238E27FC236}">
                  <a16:creationId xmlns:a16="http://schemas.microsoft.com/office/drawing/2014/main" id="{CE503C87-D7A9-4EFA-BA2F-A0E87547C636}"/>
                </a:ext>
              </a:extLst>
            </p:cNvPr>
            <p:cNvSpPr/>
            <p:nvPr/>
          </p:nvSpPr>
          <p:spPr>
            <a:xfrm>
              <a:off x="753887" y="40161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38" name="pl727">
              <a:extLst>
                <a:ext uri="{FF2B5EF4-FFF2-40B4-BE49-F238E27FC236}">
                  <a16:creationId xmlns:a16="http://schemas.microsoft.com/office/drawing/2014/main" id="{8B76E098-1B55-414A-A34F-C837D1FB6920}"/>
                </a:ext>
              </a:extLst>
            </p:cNvPr>
            <p:cNvSpPr/>
            <p:nvPr/>
          </p:nvSpPr>
          <p:spPr>
            <a:xfrm>
              <a:off x="753887" y="40161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39" name="pl728">
              <a:extLst>
                <a:ext uri="{FF2B5EF4-FFF2-40B4-BE49-F238E27FC236}">
                  <a16:creationId xmlns:a16="http://schemas.microsoft.com/office/drawing/2014/main" id="{624C1655-993F-48E1-8D7D-0ECEEC3F72DE}"/>
                </a:ext>
              </a:extLst>
            </p:cNvPr>
            <p:cNvSpPr/>
            <p:nvPr/>
          </p:nvSpPr>
          <p:spPr>
            <a:xfrm>
              <a:off x="753887" y="401619"/>
              <a:ext cx="949135" cy="1324427"/>
            </a:xfrm>
            <a:custGeom>
              <a:avLst/>
              <a:gdLst/>
              <a:ahLst/>
              <a:cxnLst/>
              <a:rect l="0" t="0" r="0" b="0"/>
              <a:pathLst>
                <a:path w="949135" h="1324427">
                  <a:moveTo>
                    <a:pt x="0" y="132442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40" name="pl729">
              <a:extLst>
                <a:ext uri="{FF2B5EF4-FFF2-40B4-BE49-F238E27FC236}">
                  <a16:creationId xmlns:a16="http://schemas.microsoft.com/office/drawing/2014/main" id="{44F248ED-A61E-436F-A981-B7A943D640AB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41" name="pl730">
              <a:extLst>
                <a:ext uri="{FF2B5EF4-FFF2-40B4-BE49-F238E27FC236}">
                  <a16:creationId xmlns:a16="http://schemas.microsoft.com/office/drawing/2014/main" id="{160A9B65-0AD2-41D9-878A-BA9BAE47C8BA}"/>
                </a:ext>
              </a:extLst>
            </p:cNvPr>
            <p:cNvSpPr/>
            <p:nvPr/>
          </p:nvSpPr>
          <p:spPr>
            <a:xfrm>
              <a:off x="753887" y="843095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42" name="pl731">
              <a:extLst>
                <a:ext uri="{FF2B5EF4-FFF2-40B4-BE49-F238E27FC236}">
                  <a16:creationId xmlns:a16="http://schemas.microsoft.com/office/drawing/2014/main" id="{2648BDEC-9351-47A9-BDA4-B1A20B7A682D}"/>
                </a:ext>
              </a:extLst>
            </p:cNvPr>
            <p:cNvSpPr/>
            <p:nvPr/>
          </p:nvSpPr>
          <p:spPr>
            <a:xfrm>
              <a:off x="753887" y="40161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43" name="pl732">
              <a:extLst>
                <a:ext uri="{FF2B5EF4-FFF2-40B4-BE49-F238E27FC236}">
                  <a16:creationId xmlns:a16="http://schemas.microsoft.com/office/drawing/2014/main" id="{B3BA1584-885B-497C-B089-D4BB6C17A904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44" name="pl733">
              <a:extLst>
                <a:ext uri="{FF2B5EF4-FFF2-40B4-BE49-F238E27FC236}">
                  <a16:creationId xmlns:a16="http://schemas.microsoft.com/office/drawing/2014/main" id="{2ACE5E69-3836-4352-8631-B3AB0BDE9157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45" name="pl734">
              <a:extLst>
                <a:ext uri="{FF2B5EF4-FFF2-40B4-BE49-F238E27FC236}">
                  <a16:creationId xmlns:a16="http://schemas.microsoft.com/office/drawing/2014/main" id="{76F34CFB-D5E8-457D-9CED-5189AF02A84B}"/>
                </a:ext>
              </a:extLst>
            </p:cNvPr>
            <p:cNvSpPr/>
            <p:nvPr/>
          </p:nvSpPr>
          <p:spPr>
            <a:xfrm>
              <a:off x="753887" y="843095"/>
              <a:ext cx="949135" cy="1324427"/>
            </a:xfrm>
            <a:custGeom>
              <a:avLst/>
              <a:gdLst/>
              <a:ahLst/>
              <a:cxnLst/>
              <a:rect l="0" t="0" r="0" b="0"/>
              <a:pathLst>
                <a:path w="949135" h="1324427">
                  <a:moveTo>
                    <a:pt x="0" y="1324427"/>
                  </a:moveTo>
                  <a:lnTo>
                    <a:pt x="0" y="13244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46" name="pl735">
              <a:extLst>
                <a:ext uri="{FF2B5EF4-FFF2-40B4-BE49-F238E27FC236}">
                  <a16:creationId xmlns:a16="http://schemas.microsoft.com/office/drawing/2014/main" id="{F86F85F4-1BEC-4A32-87E0-50D16930BA2C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47" name="pl736">
              <a:extLst>
                <a:ext uri="{FF2B5EF4-FFF2-40B4-BE49-F238E27FC236}">
                  <a16:creationId xmlns:a16="http://schemas.microsoft.com/office/drawing/2014/main" id="{95F5D89F-BF2C-489C-813A-3E4318DD85FF}"/>
                </a:ext>
              </a:extLst>
            </p:cNvPr>
            <p:cNvSpPr/>
            <p:nvPr/>
          </p:nvSpPr>
          <p:spPr>
            <a:xfrm>
              <a:off x="753887" y="1946785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48" name="pl737">
              <a:extLst>
                <a:ext uri="{FF2B5EF4-FFF2-40B4-BE49-F238E27FC236}">
                  <a16:creationId xmlns:a16="http://schemas.microsoft.com/office/drawing/2014/main" id="{9BCE7F5D-8CE1-4D2E-9647-683775509CFD}"/>
                </a:ext>
              </a:extLst>
            </p:cNvPr>
            <p:cNvSpPr/>
            <p:nvPr/>
          </p:nvSpPr>
          <p:spPr>
            <a:xfrm>
              <a:off x="753887" y="62235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49" name="pl738">
              <a:extLst>
                <a:ext uri="{FF2B5EF4-FFF2-40B4-BE49-F238E27FC236}">
                  <a16:creationId xmlns:a16="http://schemas.microsoft.com/office/drawing/2014/main" id="{48AB8A33-A1F4-4859-A1E5-C09A5396887F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50" name="pl739">
              <a:extLst>
                <a:ext uri="{FF2B5EF4-FFF2-40B4-BE49-F238E27FC236}">
                  <a16:creationId xmlns:a16="http://schemas.microsoft.com/office/drawing/2014/main" id="{0E317513-B3BF-4597-92A4-7249AB61E316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51" name="pl740">
              <a:extLst>
                <a:ext uri="{FF2B5EF4-FFF2-40B4-BE49-F238E27FC236}">
                  <a16:creationId xmlns:a16="http://schemas.microsoft.com/office/drawing/2014/main" id="{9487AB50-DC0E-48F8-80CA-2CCC41F8B24A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52" name="pl741">
              <a:extLst>
                <a:ext uri="{FF2B5EF4-FFF2-40B4-BE49-F238E27FC236}">
                  <a16:creationId xmlns:a16="http://schemas.microsoft.com/office/drawing/2014/main" id="{07FC896B-FAE5-4087-A066-08D831FCB651}"/>
                </a:ext>
              </a:extLst>
            </p:cNvPr>
            <p:cNvSpPr/>
            <p:nvPr/>
          </p:nvSpPr>
          <p:spPr>
            <a:xfrm>
              <a:off x="753887" y="216752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53" name="pl742">
              <a:extLst>
                <a:ext uri="{FF2B5EF4-FFF2-40B4-BE49-F238E27FC236}">
                  <a16:creationId xmlns:a16="http://schemas.microsoft.com/office/drawing/2014/main" id="{73A94B14-0E2B-440A-AF80-B2AC91E2634A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54" name="pl743">
              <a:extLst>
                <a:ext uri="{FF2B5EF4-FFF2-40B4-BE49-F238E27FC236}">
                  <a16:creationId xmlns:a16="http://schemas.microsoft.com/office/drawing/2014/main" id="{9D7B3B65-5F3C-4B1E-B570-6C96F6449AB1}"/>
                </a:ext>
              </a:extLst>
            </p:cNvPr>
            <p:cNvSpPr/>
            <p:nvPr/>
          </p:nvSpPr>
          <p:spPr>
            <a:xfrm>
              <a:off x="753887" y="1284571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55" name="pl744">
              <a:extLst>
                <a:ext uri="{FF2B5EF4-FFF2-40B4-BE49-F238E27FC236}">
                  <a16:creationId xmlns:a16="http://schemas.microsoft.com/office/drawing/2014/main" id="{6F0ADDFF-71E4-4E6D-82AB-2FDCA69FF822}"/>
                </a:ext>
              </a:extLst>
            </p:cNvPr>
            <p:cNvSpPr/>
            <p:nvPr/>
          </p:nvSpPr>
          <p:spPr>
            <a:xfrm>
              <a:off x="753887" y="128457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56" name="pl745">
              <a:extLst>
                <a:ext uri="{FF2B5EF4-FFF2-40B4-BE49-F238E27FC236}">
                  <a16:creationId xmlns:a16="http://schemas.microsoft.com/office/drawing/2014/main" id="{7F7B2FCF-D39A-40C4-BF78-97C81516B8DE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57" name="pl746">
              <a:extLst>
                <a:ext uri="{FF2B5EF4-FFF2-40B4-BE49-F238E27FC236}">
                  <a16:creationId xmlns:a16="http://schemas.microsoft.com/office/drawing/2014/main" id="{32A6BF4B-3BBF-4946-8C2F-70CC2A4DDF75}"/>
                </a:ext>
              </a:extLst>
            </p:cNvPr>
            <p:cNvSpPr/>
            <p:nvPr/>
          </p:nvSpPr>
          <p:spPr>
            <a:xfrm>
              <a:off x="753887" y="84309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58" name="pl747">
              <a:extLst>
                <a:ext uri="{FF2B5EF4-FFF2-40B4-BE49-F238E27FC236}">
                  <a16:creationId xmlns:a16="http://schemas.microsoft.com/office/drawing/2014/main" id="{E2103A15-AF10-4AC1-AE3B-3BECC6D96B95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59" name="pl748">
              <a:extLst>
                <a:ext uri="{FF2B5EF4-FFF2-40B4-BE49-F238E27FC236}">
                  <a16:creationId xmlns:a16="http://schemas.microsoft.com/office/drawing/2014/main" id="{53720B5A-A0B6-4173-86D1-02EC3D5BED4A}"/>
                </a:ext>
              </a:extLst>
            </p:cNvPr>
            <p:cNvSpPr/>
            <p:nvPr/>
          </p:nvSpPr>
          <p:spPr>
            <a:xfrm>
              <a:off x="753887" y="106383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60" name="pl749">
              <a:extLst>
                <a:ext uri="{FF2B5EF4-FFF2-40B4-BE49-F238E27FC236}">
                  <a16:creationId xmlns:a16="http://schemas.microsoft.com/office/drawing/2014/main" id="{0D99AD26-65B7-4ED6-96EA-EC86BB868304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61" name="pl750">
              <a:extLst>
                <a:ext uri="{FF2B5EF4-FFF2-40B4-BE49-F238E27FC236}">
                  <a16:creationId xmlns:a16="http://schemas.microsoft.com/office/drawing/2014/main" id="{5221A9A3-3A7B-4FAB-B481-FDDDC03719A3}"/>
                </a:ext>
              </a:extLst>
            </p:cNvPr>
            <p:cNvSpPr/>
            <p:nvPr/>
          </p:nvSpPr>
          <p:spPr>
            <a:xfrm>
              <a:off x="753887" y="1284571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62" name="pl751">
              <a:extLst>
                <a:ext uri="{FF2B5EF4-FFF2-40B4-BE49-F238E27FC236}">
                  <a16:creationId xmlns:a16="http://schemas.microsoft.com/office/drawing/2014/main" id="{31D372B3-9E6C-431A-8EA5-A1EBD3C8515C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63" name="pl752">
              <a:extLst>
                <a:ext uri="{FF2B5EF4-FFF2-40B4-BE49-F238E27FC236}">
                  <a16:creationId xmlns:a16="http://schemas.microsoft.com/office/drawing/2014/main" id="{E28E2691-50D6-414A-A94F-67B5C9D8C88B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64" name="pl753">
              <a:extLst>
                <a:ext uri="{FF2B5EF4-FFF2-40B4-BE49-F238E27FC236}">
                  <a16:creationId xmlns:a16="http://schemas.microsoft.com/office/drawing/2014/main" id="{06064525-96DE-4E10-A827-11C3CD3270AD}"/>
                </a:ext>
              </a:extLst>
            </p:cNvPr>
            <p:cNvSpPr/>
            <p:nvPr/>
          </p:nvSpPr>
          <p:spPr>
            <a:xfrm>
              <a:off x="753887" y="128457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65" name="pl754">
              <a:extLst>
                <a:ext uri="{FF2B5EF4-FFF2-40B4-BE49-F238E27FC236}">
                  <a16:creationId xmlns:a16="http://schemas.microsoft.com/office/drawing/2014/main" id="{852FC326-A639-4068-83A5-17603DFBF3E5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66" name="pl755">
              <a:extLst>
                <a:ext uri="{FF2B5EF4-FFF2-40B4-BE49-F238E27FC236}">
                  <a16:creationId xmlns:a16="http://schemas.microsoft.com/office/drawing/2014/main" id="{BB4AC499-7663-4FF9-875D-F64B48AAD77A}"/>
                </a:ext>
              </a:extLst>
            </p:cNvPr>
            <p:cNvSpPr/>
            <p:nvPr/>
          </p:nvSpPr>
          <p:spPr>
            <a:xfrm>
              <a:off x="753887" y="843095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67" name="pl756">
              <a:extLst>
                <a:ext uri="{FF2B5EF4-FFF2-40B4-BE49-F238E27FC236}">
                  <a16:creationId xmlns:a16="http://schemas.microsoft.com/office/drawing/2014/main" id="{426EF7D7-A75F-4EA0-8574-A0B0BC054A91}"/>
                </a:ext>
              </a:extLst>
            </p:cNvPr>
            <p:cNvSpPr/>
            <p:nvPr/>
          </p:nvSpPr>
          <p:spPr>
            <a:xfrm>
              <a:off x="753887" y="1505309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1103689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68" name="pl757">
              <a:extLst>
                <a:ext uri="{FF2B5EF4-FFF2-40B4-BE49-F238E27FC236}">
                  <a16:creationId xmlns:a16="http://schemas.microsoft.com/office/drawing/2014/main" id="{04D3EAD3-0E4A-447A-96FC-C4434B9C5273}"/>
                </a:ext>
              </a:extLst>
            </p:cNvPr>
            <p:cNvSpPr/>
            <p:nvPr/>
          </p:nvSpPr>
          <p:spPr>
            <a:xfrm>
              <a:off x="753887" y="1284571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69" name="pl758">
              <a:extLst>
                <a:ext uri="{FF2B5EF4-FFF2-40B4-BE49-F238E27FC236}">
                  <a16:creationId xmlns:a16="http://schemas.microsoft.com/office/drawing/2014/main" id="{6CFEA5B9-DC85-478D-8830-8DFBF2D78E22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70" name="pl759">
              <a:extLst>
                <a:ext uri="{FF2B5EF4-FFF2-40B4-BE49-F238E27FC236}">
                  <a16:creationId xmlns:a16="http://schemas.microsoft.com/office/drawing/2014/main" id="{40D9FDAC-8DCB-4153-ADB5-67075343B3F9}"/>
                </a:ext>
              </a:extLst>
            </p:cNvPr>
            <p:cNvSpPr/>
            <p:nvPr/>
          </p:nvSpPr>
          <p:spPr>
            <a:xfrm>
              <a:off x="753887" y="106383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71" name="pl760">
              <a:extLst>
                <a:ext uri="{FF2B5EF4-FFF2-40B4-BE49-F238E27FC236}">
                  <a16:creationId xmlns:a16="http://schemas.microsoft.com/office/drawing/2014/main" id="{156C0B32-3F97-4226-9C01-7C752E27004C}"/>
                </a:ext>
              </a:extLst>
            </p:cNvPr>
            <p:cNvSpPr/>
            <p:nvPr/>
          </p:nvSpPr>
          <p:spPr>
            <a:xfrm>
              <a:off x="753887" y="172604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72" name="pl761">
              <a:extLst>
                <a:ext uri="{FF2B5EF4-FFF2-40B4-BE49-F238E27FC236}">
                  <a16:creationId xmlns:a16="http://schemas.microsoft.com/office/drawing/2014/main" id="{D599F0CD-83DC-4C87-8414-7A2496DBD26E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73" name="pl762">
              <a:extLst>
                <a:ext uri="{FF2B5EF4-FFF2-40B4-BE49-F238E27FC236}">
                  <a16:creationId xmlns:a16="http://schemas.microsoft.com/office/drawing/2014/main" id="{1DA8C975-D4E9-4F59-8ACE-3EC6748C4744}"/>
                </a:ext>
              </a:extLst>
            </p:cNvPr>
            <p:cNvSpPr/>
            <p:nvPr/>
          </p:nvSpPr>
          <p:spPr>
            <a:xfrm>
              <a:off x="753887" y="84309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74" name="pl763">
              <a:extLst>
                <a:ext uri="{FF2B5EF4-FFF2-40B4-BE49-F238E27FC236}">
                  <a16:creationId xmlns:a16="http://schemas.microsoft.com/office/drawing/2014/main" id="{5C0DA605-0530-49A2-AC3B-59DB45F7CBA0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75" name="pl764">
              <a:extLst>
                <a:ext uri="{FF2B5EF4-FFF2-40B4-BE49-F238E27FC236}">
                  <a16:creationId xmlns:a16="http://schemas.microsoft.com/office/drawing/2014/main" id="{8B1E0E40-6CCD-4949-95D4-52EAE44CBC52}"/>
                </a:ext>
              </a:extLst>
            </p:cNvPr>
            <p:cNvSpPr/>
            <p:nvPr/>
          </p:nvSpPr>
          <p:spPr>
            <a:xfrm>
              <a:off x="753887" y="62235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76" name="pl765">
              <a:extLst>
                <a:ext uri="{FF2B5EF4-FFF2-40B4-BE49-F238E27FC236}">
                  <a16:creationId xmlns:a16="http://schemas.microsoft.com/office/drawing/2014/main" id="{2A6692FD-C538-450A-B53B-B1BC68C0539F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77" name="pl766">
              <a:extLst>
                <a:ext uri="{FF2B5EF4-FFF2-40B4-BE49-F238E27FC236}">
                  <a16:creationId xmlns:a16="http://schemas.microsoft.com/office/drawing/2014/main" id="{A8AABF87-B746-4ECA-AA7E-E4A50E444DB9}"/>
                </a:ext>
              </a:extLst>
            </p:cNvPr>
            <p:cNvSpPr/>
            <p:nvPr/>
          </p:nvSpPr>
          <p:spPr>
            <a:xfrm>
              <a:off x="753887" y="62235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78" name="pl767">
              <a:extLst>
                <a:ext uri="{FF2B5EF4-FFF2-40B4-BE49-F238E27FC236}">
                  <a16:creationId xmlns:a16="http://schemas.microsoft.com/office/drawing/2014/main" id="{8B4DC343-90BB-4326-A6F9-C05596EFED34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79" name="pl768">
              <a:extLst>
                <a:ext uri="{FF2B5EF4-FFF2-40B4-BE49-F238E27FC236}">
                  <a16:creationId xmlns:a16="http://schemas.microsoft.com/office/drawing/2014/main" id="{D7679D23-BFFB-44EB-9306-A8A369E148C0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80" name="pl769">
              <a:extLst>
                <a:ext uri="{FF2B5EF4-FFF2-40B4-BE49-F238E27FC236}">
                  <a16:creationId xmlns:a16="http://schemas.microsoft.com/office/drawing/2014/main" id="{4C031D55-9413-48DE-8252-792F703A9E86}"/>
                </a:ext>
              </a:extLst>
            </p:cNvPr>
            <p:cNvSpPr/>
            <p:nvPr/>
          </p:nvSpPr>
          <p:spPr>
            <a:xfrm>
              <a:off x="753887" y="172604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81" name="pl770">
              <a:extLst>
                <a:ext uri="{FF2B5EF4-FFF2-40B4-BE49-F238E27FC236}">
                  <a16:creationId xmlns:a16="http://schemas.microsoft.com/office/drawing/2014/main" id="{CE481251-BCF5-469A-8A29-93B6CBB13159}"/>
                </a:ext>
              </a:extLst>
            </p:cNvPr>
            <p:cNvSpPr/>
            <p:nvPr/>
          </p:nvSpPr>
          <p:spPr>
            <a:xfrm>
              <a:off x="753887" y="128457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82" name="pl771">
              <a:extLst>
                <a:ext uri="{FF2B5EF4-FFF2-40B4-BE49-F238E27FC236}">
                  <a16:creationId xmlns:a16="http://schemas.microsoft.com/office/drawing/2014/main" id="{50EF3F25-EB76-40D5-869A-3E9ADF3A0664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83" name="pl772">
              <a:extLst>
                <a:ext uri="{FF2B5EF4-FFF2-40B4-BE49-F238E27FC236}">
                  <a16:creationId xmlns:a16="http://schemas.microsoft.com/office/drawing/2014/main" id="{8349DB6F-13DD-478B-B465-96D7079826A0}"/>
                </a:ext>
              </a:extLst>
            </p:cNvPr>
            <p:cNvSpPr/>
            <p:nvPr/>
          </p:nvSpPr>
          <p:spPr>
            <a:xfrm>
              <a:off x="753887" y="1063833"/>
              <a:ext cx="949135" cy="1324427"/>
            </a:xfrm>
            <a:custGeom>
              <a:avLst/>
              <a:gdLst/>
              <a:ahLst/>
              <a:cxnLst/>
              <a:rect l="0" t="0" r="0" b="0"/>
              <a:pathLst>
                <a:path w="949135" h="1324427">
                  <a:moveTo>
                    <a:pt x="0" y="0"/>
                  </a:moveTo>
                  <a:lnTo>
                    <a:pt x="949135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84" name="pl773">
              <a:extLst>
                <a:ext uri="{FF2B5EF4-FFF2-40B4-BE49-F238E27FC236}">
                  <a16:creationId xmlns:a16="http://schemas.microsoft.com/office/drawing/2014/main" id="{AFE38353-B38A-4AA4-9AA1-C7B9B8FE0AFF}"/>
                </a:ext>
              </a:extLst>
            </p:cNvPr>
            <p:cNvSpPr/>
            <p:nvPr/>
          </p:nvSpPr>
          <p:spPr>
            <a:xfrm>
              <a:off x="753887" y="843095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85" name="pl774">
              <a:extLst>
                <a:ext uri="{FF2B5EF4-FFF2-40B4-BE49-F238E27FC236}">
                  <a16:creationId xmlns:a16="http://schemas.microsoft.com/office/drawing/2014/main" id="{6713AB4E-13E3-49DF-8DBC-FBBE9EAA9508}"/>
                </a:ext>
              </a:extLst>
            </p:cNvPr>
            <p:cNvSpPr/>
            <p:nvPr/>
          </p:nvSpPr>
          <p:spPr>
            <a:xfrm>
              <a:off x="753887" y="150530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86" name="pl775">
              <a:extLst>
                <a:ext uri="{FF2B5EF4-FFF2-40B4-BE49-F238E27FC236}">
                  <a16:creationId xmlns:a16="http://schemas.microsoft.com/office/drawing/2014/main" id="{05892071-0864-4A28-86DD-36954A08BAD0}"/>
                </a:ext>
              </a:extLst>
            </p:cNvPr>
            <p:cNvSpPr/>
            <p:nvPr/>
          </p:nvSpPr>
          <p:spPr>
            <a:xfrm>
              <a:off x="753887" y="172604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87" name="pl776">
              <a:extLst>
                <a:ext uri="{FF2B5EF4-FFF2-40B4-BE49-F238E27FC236}">
                  <a16:creationId xmlns:a16="http://schemas.microsoft.com/office/drawing/2014/main" id="{5F3ACED1-FA4A-482C-A027-6B64FBAD3E20}"/>
                </a:ext>
              </a:extLst>
            </p:cNvPr>
            <p:cNvSpPr/>
            <p:nvPr/>
          </p:nvSpPr>
          <p:spPr>
            <a:xfrm>
              <a:off x="753887" y="1284571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88" name="pl777">
              <a:extLst>
                <a:ext uri="{FF2B5EF4-FFF2-40B4-BE49-F238E27FC236}">
                  <a16:creationId xmlns:a16="http://schemas.microsoft.com/office/drawing/2014/main" id="{085A4238-EE86-4190-87AC-3EBCFD72C8CD}"/>
                </a:ext>
              </a:extLst>
            </p:cNvPr>
            <p:cNvSpPr/>
            <p:nvPr/>
          </p:nvSpPr>
          <p:spPr>
            <a:xfrm>
              <a:off x="753887" y="62235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89" name="pl778">
              <a:extLst>
                <a:ext uri="{FF2B5EF4-FFF2-40B4-BE49-F238E27FC236}">
                  <a16:creationId xmlns:a16="http://schemas.microsoft.com/office/drawing/2014/main" id="{356BBA7B-F782-4FA2-932C-0D2036B19324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90" name="pl779">
              <a:extLst>
                <a:ext uri="{FF2B5EF4-FFF2-40B4-BE49-F238E27FC236}">
                  <a16:creationId xmlns:a16="http://schemas.microsoft.com/office/drawing/2014/main" id="{3B5C0C7D-743D-49CC-8187-FDCFA1C2322C}"/>
                </a:ext>
              </a:extLst>
            </p:cNvPr>
            <p:cNvSpPr/>
            <p:nvPr/>
          </p:nvSpPr>
          <p:spPr>
            <a:xfrm>
              <a:off x="753887" y="401619"/>
              <a:ext cx="4745679" cy="1765903"/>
            </a:xfrm>
            <a:custGeom>
              <a:avLst/>
              <a:gdLst/>
              <a:ahLst/>
              <a:cxnLst/>
              <a:rect l="0" t="0" r="0" b="0"/>
              <a:pathLst>
                <a:path w="4745679" h="1765903">
                  <a:moveTo>
                    <a:pt x="0" y="0"/>
                  </a:moveTo>
                  <a:lnTo>
                    <a:pt x="949135" y="0"/>
                  </a:lnTo>
                  <a:lnTo>
                    <a:pt x="1898271" y="1765903"/>
                  </a:lnTo>
                  <a:lnTo>
                    <a:pt x="2847407" y="220737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91" name="pl780">
              <a:extLst>
                <a:ext uri="{FF2B5EF4-FFF2-40B4-BE49-F238E27FC236}">
                  <a16:creationId xmlns:a16="http://schemas.microsoft.com/office/drawing/2014/main" id="{76A734F3-A156-44A0-8031-BFDBE100EDE3}"/>
                </a:ext>
              </a:extLst>
            </p:cNvPr>
            <p:cNvSpPr/>
            <p:nvPr/>
          </p:nvSpPr>
          <p:spPr>
            <a:xfrm>
              <a:off x="753887" y="401619"/>
              <a:ext cx="4745679" cy="1986641"/>
            </a:xfrm>
            <a:custGeom>
              <a:avLst/>
              <a:gdLst/>
              <a:ahLst/>
              <a:cxnLst/>
              <a:rect l="0" t="0" r="0" b="0"/>
              <a:pathLst>
                <a:path w="4745679" h="1986641">
                  <a:moveTo>
                    <a:pt x="0" y="1765903"/>
                  </a:moveTo>
                  <a:lnTo>
                    <a:pt x="949135" y="1986641"/>
                  </a:lnTo>
                  <a:lnTo>
                    <a:pt x="1898271" y="1103689"/>
                  </a:lnTo>
                  <a:lnTo>
                    <a:pt x="2847407" y="1103689"/>
                  </a:lnTo>
                  <a:lnTo>
                    <a:pt x="3796543" y="441475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92" name="pl781">
              <a:extLst>
                <a:ext uri="{FF2B5EF4-FFF2-40B4-BE49-F238E27FC236}">
                  <a16:creationId xmlns:a16="http://schemas.microsoft.com/office/drawing/2014/main" id="{634604CA-66A7-4CFC-A7FE-A8289C2F4C29}"/>
                </a:ext>
              </a:extLst>
            </p:cNvPr>
            <p:cNvSpPr/>
            <p:nvPr/>
          </p:nvSpPr>
          <p:spPr>
            <a:xfrm>
              <a:off x="753887" y="401619"/>
              <a:ext cx="4745679" cy="441475"/>
            </a:xfrm>
            <a:custGeom>
              <a:avLst/>
              <a:gdLst/>
              <a:ahLst/>
              <a:cxnLst/>
              <a:rect l="0" t="0" r="0" b="0"/>
              <a:pathLst>
                <a:path w="4745679" h="441475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220737"/>
                  </a:lnTo>
                  <a:lnTo>
                    <a:pt x="3796543" y="0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93" name="pl782">
              <a:extLst>
                <a:ext uri="{FF2B5EF4-FFF2-40B4-BE49-F238E27FC236}">
                  <a16:creationId xmlns:a16="http://schemas.microsoft.com/office/drawing/2014/main" id="{0A210F0C-1B34-4611-9DA5-DA8EA5B43240}"/>
                </a:ext>
              </a:extLst>
            </p:cNvPr>
            <p:cNvSpPr/>
            <p:nvPr/>
          </p:nvSpPr>
          <p:spPr>
            <a:xfrm>
              <a:off x="753887" y="401619"/>
              <a:ext cx="4745679" cy="1765903"/>
            </a:xfrm>
            <a:custGeom>
              <a:avLst/>
              <a:gdLst/>
              <a:ahLst/>
              <a:cxnLst/>
              <a:rect l="0" t="0" r="0" b="0"/>
              <a:pathLst>
                <a:path w="4745679" h="1765903">
                  <a:moveTo>
                    <a:pt x="0" y="1765903"/>
                  </a:moveTo>
                  <a:lnTo>
                    <a:pt x="949135" y="1545165"/>
                  </a:lnTo>
                  <a:lnTo>
                    <a:pt x="1898271" y="662213"/>
                  </a:lnTo>
                  <a:lnTo>
                    <a:pt x="2847407" y="441475"/>
                  </a:lnTo>
                  <a:lnTo>
                    <a:pt x="3796543" y="882951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94" name="pl783">
              <a:extLst>
                <a:ext uri="{FF2B5EF4-FFF2-40B4-BE49-F238E27FC236}">
                  <a16:creationId xmlns:a16="http://schemas.microsoft.com/office/drawing/2014/main" id="{2E3B9F4D-7C20-4EBD-8F10-118A75843EE4}"/>
                </a:ext>
              </a:extLst>
            </p:cNvPr>
            <p:cNvSpPr/>
            <p:nvPr/>
          </p:nvSpPr>
          <p:spPr>
            <a:xfrm>
              <a:off x="753887" y="401619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441475"/>
                  </a:moveTo>
                  <a:lnTo>
                    <a:pt x="949135" y="441475"/>
                  </a:lnTo>
                  <a:lnTo>
                    <a:pt x="1898271" y="0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95" name="pl784">
              <a:extLst>
                <a:ext uri="{FF2B5EF4-FFF2-40B4-BE49-F238E27FC236}">
                  <a16:creationId xmlns:a16="http://schemas.microsoft.com/office/drawing/2014/main" id="{B544602C-9456-4F56-9466-EA22207002C0}"/>
                </a:ext>
              </a:extLst>
            </p:cNvPr>
            <p:cNvSpPr/>
            <p:nvPr/>
          </p:nvSpPr>
          <p:spPr>
            <a:xfrm>
              <a:off x="753887" y="401619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96" name="pl785">
              <a:extLst>
                <a:ext uri="{FF2B5EF4-FFF2-40B4-BE49-F238E27FC236}">
                  <a16:creationId xmlns:a16="http://schemas.microsoft.com/office/drawing/2014/main" id="{BA895E71-AFF6-4841-B38A-02876CA7FFF1}"/>
                </a:ext>
              </a:extLst>
            </p:cNvPr>
            <p:cNvSpPr/>
            <p:nvPr/>
          </p:nvSpPr>
          <p:spPr>
            <a:xfrm>
              <a:off x="753887" y="622357"/>
              <a:ext cx="4745679" cy="1545165"/>
            </a:xfrm>
            <a:custGeom>
              <a:avLst/>
              <a:gdLst/>
              <a:ahLst/>
              <a:cxnLst/>
              <a:rect l="0" t="0" r="0" b="0"/>
              <a:pathLst>
                <a:path w="4745679" h="1545165">
                  <a:moveTo>
                    <a:pt x="0" y="882951"/>
                  </a:moveTo>
                  <a:lnTo>
                    <a:pt x="949135" y="1545165"/>
                  </a:lnTo>
                  <a:lnTo>
                    <a:pt x="1898271" y="441475"/>
                  </a:lnTo>
                  <a:lnTo>
                    <a:pt x="2847407" y="0"/>
                  </a:lnTo>
                  <a:lnTo>
                    <a:pt x="3796543" y="0"/>
                  </a:lnTo>
                  <a:lnTo>
                    <a:pt x="4745679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97" name="pl786">
              <a:extLst>
                <a:ext uri="{FF2B5EF4-FFF2-40B4-BE49-F238E27FC236}">
                  <a16:creationId xmlns:a16="http://schemas.microsoft.com/office/drawing/2014/main" id="{B429A4D2-F355-408A-AAA2-380E4E47FE44}"/>
                </a:ext>
              </a:extLst>
            </p:cNvPr>
            <p:cNvSpPr/>
            <p:nvPr/>
          </p:nvSpPr>
          <p:spPr>
            <a:xfrm>
              <a:off x="753887" y="401619"/>
              <a:ext cx="4745679" cy="2207379"/>
            </a:xfrm>
            <a:custGeom>
              <a:avLst/>
              <a:gdLst/>
              <a:ahLst/>
              <a:cxnLst/>
              <a:rect l="0" t="0" r="0" b="0"/>
              <a:pathLst>
                <a:path w="4745679" h="2207379">
                  <a:moveTo>
                    <a:pt x="0" y="1324427"/>
                  </a:moveTo>
                  <a:lnTo>
                    <a:pt x="949135" y="2207379"/>
                  </a:lnTo>
                  <a:lnTo>
                    <a:pt x="1898271" y="1324427"/>
                  </a:lnTo>
                  <a:lnTo>
                    <a:pt x="2847407" y="0"/>
                  </a:lnTo>
                  <a:lnTo>
                    <a:pt x="3796543" y="882951"/>
                  </a:lnTo>
                  <a:lnTo>
                    <a:pt x="4745679" y="220737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98" name="pl787">
              <a:extLst>
                <a:ext uri="{FF2B5EF4-FFF2-40B4-BE49-F238E27FC236}">
                  <a16:creationId xmlns:a16="http://schemas.microsoft.com/office/drawing/2014/main" id="{DA790CA8-CD77-4C03-9834-CD075E223ADB}"/>
                </a:ext>
              </a:extLst>
            </p:cNvPr>
            <p:cNvSpPr/>
            <p:nvPr/>
          </p:nvSpPr>
          <p:spPr>
            <a:xfrm>
              <a:off x="753887" y="1063833"/>
              <a:ext cx="2847407" cy="1545165"/>
            </a:xfrm>
            <a:custGeom>
              <a:avLst/>
              <a:gdLst/>
              <a:ahLst/>
              <a:cxnLst/>
              <a:rect l="0" t="0" r="0" b="0"/>
              <a:pathLst>
                <a:path w="2847407" h="1545165">
                  <a:moveTo>
                    <a:pt x="0" y="0"/>
                  </a:moveTo>
                  <a:lnTo>
                    <a:pt x="949135" y="1545165"/>
                  </a:lnTo>
                  <a:lnTo>
                    <a:pt x="1898271" y="1545165"/>
                  </a:lnTo>
                  <a:lnTo>
                    <a:pt x="2847407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999" name="pl788">
              <a:extLst>
                <a:ext uri="{FF2B5EF4-FFF2-40B4-BE49-F238E27FC236}">
                  <a16:creationId xmlns:a16="http://schemas.microsoft.com/office/drawing/2014/main" id="{EFCCA467-1A40-4EE7-84E4-4C1F2F979D48}"/>
                </a:ext>
              </a:extLst>
            </p:cNvPr>
            <p:cNvSpPr/>
            <p:nvPr/>
          </p:nvSpPr>
          <p:spPr>
            <a:xfrm>
              <a:off x="753887" y="1505309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00" name="pl789">
              <a:extLst>
                <a:ext uri="{FF2B5EF4-FFF2-40B4-BE49-F238E27FC236}">
                  <a16:creationId xmlns:a16="http://schemas.microsoft.com/office/drawing/2014/main" id="{A210BC31-7BF8-484A-A3B6-3C2E4265BF0D}"/>
                </a:ext>
              </a:extLst>
            </p:cNvPr>
            <p:cNvSpPr/>
            <p:nvPr/>
          </p:nvSpPr>
          <p:spPr>
            <a:xfrm>
              <a:off x="753887" y="622357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441475"/>
                  </a:moveTo>
                  <a:lnTo>
                    <a:pt x="949135" y="1324427"/>
                  </a:lnTo>
                  <a:lnTo>
                    <a:pt x="1898271" y="0"/>
                  </a:lnTo>
                  <a:lnTo>
                    <a:pt x="2847407" y="1103689"/>
                  </a:lnTo>
                  <a:lnTo>
                    <a:pt x="3796543" y="441475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01" name="pl790">
              <a:extLst>
                <a:ext uri="{FF2B5EF4-FFF2-40B4-BE49-F238E27FC236}">
                  <a16:creationId xmlns:a16="http://schemas.microsoft.com/office/drawing/2014/main" id="{8AD37D5F-5ABC-4D9A-B599-3C4319823218}"/>
                </a:ext>
              </a:extLst>
            </p:cNvPr>
            <p:cNvSpPr/>
            <p:nvPr/>
          </p:nvSpPr>
          <p:spPr>
            <a:xfrm>
              <a:off x="753887" y="843095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882951"/>
                  </a:moveTo>
                  <a:lnTo>
                    <a:pt x="949135" y="1324427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02" name="pl791">
              <a:extLst>
                <a:ext uri="{FF2B5EF4-FFF2-40B4-BE49-F238E27FC236}">
                  <a16:creationId xmlns:a16="http://schemas.microsoft.com/office/drawing/2014/main" id="{DE0220BA-02A5-46E2-849B-6D35C40AE2FA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662213"/>
                  </a:moveTo>
                  <a:lnTo>
                    <a:pt x="949135" y="882951"/>
                  </a:lnTo>
                  <a:lnTo>
                    <a:pt x="1898271" y="441475"/>
                  </a:lnTo>
                  <a:lnTo>
                    <a:pt x="2847407" y="1103689"/>
                  </a:lnTo>
                  <a:lnTo>
                    <a:pt x="3796543" y="0"/>
                  </a:lnTo>
                  <a:lnTo>
                    <a:pt x="4745679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03" name="pl792">
              <a:extLst>
                <a:ext uri="{FF2B5EF4-FFF2-40B4-BE49-F238E27FC236}">
                  <a16:creationId xmlns:a16="http://schemas.microsoft.com/office/drawing/2014/main" id="{44D36825-58B7-46EB-8857-FFFEB24F0A08}"/>
                </a:ext>
              </a:extLst>
            </p:cNvPr>
            <p:cNvSpPr/>
            <p:nvPr/>
          </p:nvSpPr>
          <p:spPr>
            <a:xfrm>
              <a:off x="753887" y="843095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0"/>
                  </a:moveTo>
                  <a:lnTo>
                    <a:pt x="949135" y="1324427"/>
                  </a:lnTo>
                  <a:lnTo>
                    <a:pt x="1898271" y="0"/>
                  </a:lnTo>
                  <a:lnTo>
                    <a:pt x="2847407" y="220737"/>
                  </a:lnTo>
                  <a:lnTo>
                    <a:pt x="3796543" y="220737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04" name="pl793">
              <a:extLst>
                <a:ext uri="{FF2B5EF4-FFF2-40B4-BE49-F238E27FC236}">
                  <a16:creationId xmlns:a16="http://schemas.microsoft.com/office/drawing/2014/main" id="{39815A3E-099B-4A17-BD0F-4BDBD3827F07}"/>
                </a:ext>
              </a:extLst>
            </p:cNvPr>
            <p:cNvSpPr/>
            <p:nvPr/>
          </p:nvSpPr>
          <p:spPr>
            <a:xfrm>
              <a:off x="753887" y="843095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441475"/>
                  </a:moveTo>
                  <a:lnTo>
                    <a:pt x="949135" y="1324427"/>
                  </a:lnTo>
                  <a:lnTo>
                    <a:pt x="1898271" y="882951"/>
                  </a:lnTo>
                  <a:lnTo>
                    <a:pt x="2847407" y="662213"/>
                  </a:lnTo>
                  <a:lnTo>
                    <a:pt x="3796543" y="662213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05" name="pl794">
              <a:extLst>
                <a:ext uri="{FF2B5EF4-FFF2-40B4-BE49-F238E27FC236}">
                  <a16:creationId xmlns:a16="http://schemas.microsoft.com/office/drawing/2014/main" id="{E57CDBAE-11C4-4DEB-920A-11AF9AFEB7E7}"/>
                </a:ext>
              </a:extLst>
            </p:cNvPr>
            <p:cNvSpPr/>
            <p:nvPr/>
          </p:nvSpPr>
          <p:spPr>
            <a:xfrm>
              <a:off x="753887" y="1284571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06" name="pl795">
              <a:extLst>
                <a:ext uri="{FF2B5EF4-FFF2-40B4-BE49-F238E27FC236}">
                  <a16:creationId xmlns:a16="http://schemas.microsoft.com/office/drawing/2014/main" id="{319EEC5E-5054-457F-96C5-322F47E73C47}"/>
                </a:ext>
              </a:extLst>
            </p:cNvPr>
            <p:cNvSpPr/>
            <p:nvPr/>
          </p:nvSpPr>
          <p:spPr>
            <a:xfrm>
              <a:off x="753887" y="1063833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0"/>
                  </a:moveTo>
                  <a:lnTo>
                    <a:pt x="949135" y="1324427"/>
                  </a:lnTo>
                  <a:lnTo>
                    <a:pt x="1898271" y="662213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07" name="pl796">
              <a:extLst>
                <a:ext uri="{FF2B5EF4-FFF2-40B4-BE49-F238E27FC236}">
                  <a16:creationId xmlns:a16="http://schemas.microsoft.com/office/drawing/2014/main" id="{9E06A693-773B-487B-B6ED-AEB5D8EBE936}"/>
                </a:ext>
              </a:extLst>
            </p:cNvPr>
            <p:cNvSpPr/>
            <p:nvPr/>
          </p:nvSpPr>
          <p:spPr>
            <a:xfrm>
              <a:off x="753887" y="40161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882951"/>
                  </a:moveTo>
                  <a:lnTo>
                    <a:pt x="949135" y="1103689"/>
                  </a:lnTo>
                  <a:lnTo>
                    <a:pt x="1898271" y="662213"/>
                  </a:lnTo>
                  <a:lnTo>
                    <a:pt x="2847407" y="0"/>
                  </a:lnTo>
                  <a:lnTo>
                    <a:pt x="3796543" y="220737"/>
                  </a:lnTo>
                  <a:lnTo>
                    <a:pt x="4745679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08" name="pl797">
              <a:extLst>
                <a:ext uri="{FF2B5EF4-FFF2-40B4-BE49-F238E27FC236}">
                  <a16:creationId xmlns:a16="http://schemas.microsoft.com/office/drawing/2014/main" id="{496812C3-62E4-4F87-96A1-879ADDDE96F9}"/>
                </a:ext>
              </a:extLst>
            </p:cNvPr>
            <p:cNvSpPr/>
            <p:nvPr/>
          </p:nvSpPr>
          <p:spPr>
            <a:xfrm>
              <a:off x="753887" y="1284571"/>
              <a:ext cx="4745679" cy="1324427"/>
            </a:xfrm>
            <a:custGeom>
              <a:avLst/>
              <a:gdLst/>
              <a:ahLst/>
              <a:cxnLst/>
              <a:rect l="0" t="0" r="0" b="0"/>
              <a:pathLst>
                <a:path w="4745679" h="1324427">
                  <a:moveTo>
                    <a:pt x="0" y="220737"/>
                  </a:moveTo>
                  <a:lnTo>
                    <a:pt x="949135" y="0"/>
                  </a:lnTo>
                  <a:lnTo>
                    <a:pt x="1898271" y="1324427"/>
                  </a:lnTo>
                  <a:lnTo>
                    <a:pt x="2847407" y="882951"/>
                  </a:lnTo>
                  <a:lnTo>
                    <a:pt x="3796543" y="1324427"/>
                  </a:lnTo>
                  <a:lnTo>
                    <a:pt x="4745679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09" name="pl798">
              <a:extLst>
                <a:ext uri="{FF2B5EF4-FFF2-40B4-BE49-F238E27FC236}">
                  <a16:creationId xmlns:a16="http://schemas.microsoft.com/office/drawing/2014/main" id="{F67C6BA4-834A-47F8-96FF-A42A1C86A39E}"/>
                </a:ext>
              </a:extLst>
            </p:cNvPr>
            <p:cNvSpPr/>
            <p:nvPr/>
          </p:nvSpPr>
          <p:spPr>
            <a:xfrm>
              <a:off x="753887" y="1284571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10" name="pl799">
              <a:extLst>
                <a:ext uri="{FF2B5EF4-FFF2-40B4-BE49-F238E27FC236}">
                  <a16:creationId xmlns:a16="http://schemas.microsoft.com/office/drawing/2014/main" id="{EE6B3101-1CE3-4149-A956-8E06F571A27E}"/>
                </a:ext>
              </a:extLst>
            </p:cNvPr>
            <p:cNvSpPr/>
            <p:nvPr/>
          </p:nvSpPr>
          <p:spPr>
            <a:xfrm>
              <a:off x="753887" y="1284571"/>
              <a:ext cx="2847407" cy="220737"/>
            </a:xfrm>
            <a:custGeom>
              <a:avLst/>
              <a:gdLst/>
              <a:ahLst/>
              <a:cxnLst/>
              <a:rect l="0" t="0" r="0" b="0"/>
              <a:pathLst>
                <a:path w="2847407" h="220737">
                  <a:moveTo>
                    <a:pt x="0" y="220737"/>
                  </a:moveTo>
                  <a:lnTo>
                    <a:pt x="949135" y="220737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11" name="pl800">
              <a:extLst>
                <a:ext uri="{FF2B5EF4-FFF2-40B4-BE49-F238E27FC236}">
                  <a16:creationId xmlns:a16="http://schemas.microsoft.com/office/drawing/2014/main" id="{C8D6BF11-3B0D-490A-9BFC-3AF8AEC033CC}"/>
                </a:ext>
              </a:extLst>
            </p:cNvPr>
            <p:cNvSpPr/>
            <p:nvPr/>
          </p:nvSpPr>
          <p:spPr>
            <a:xfrm>
              <a:off x="753887" y="1284571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12" name="pl801">
              <a:extLst>
                <a:ext uri="{FF2B5EF4-FFF2-40B4-BE49-F238E27FC236}">
                  <a16:creationId xmlns:a16="http://schemas.microsoft.com/office/drawing/2014/main" id="{AEA0895B-C45D-4C3D-AFF3-E8FDA93DFC42}"/>
                </a:ext>
              </a:extLst>
            </p:cNvPr>
            <p:cNvSpPr/>
            <p:nvPr/>
          </p:nvSpPr>
          <p:spPr>
            <a:xfrm>
              <a:off x="753887" y="128457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13" name="pl802">
              <a:extLst>
                <a:ext uri="{FF2B5EF4-FFF2-40B4-BE49-F238E27FC236}">
                  <a16:creationId xmlns:a16="http://schemas.microsoft.com/office/drawing/2014/main" id="{B4DA5B10-0E89-4D54-BAA6-B4A44485E634}"/>
                </a:ext>
              </a:extLst>
            </p:cNvPr>
            <p:cNvSpPr/>
            <p:nvPr/>
          </p:nvSpPr>
          <p:spPr>
            <a:xfrm>
              <a:off x="753887" y="1505309"/>
              <a:ext cx="4745679" cy="1103689"/>
            </a:xfrm>
            <a:custGeom>
              <a:avLst/>
              <a:gdLst/>
              <a:ahLst/>
              <a:cxnLst/>
              <a:rect l="0" t="0" r="0" b="0"/>
              <a:pathLst>
                <a:path w="4745679" h="1103689">
                  <a:moveTo>
                    <a:pt x="0" y="0"/>
                  </a:moveTo>
                  <a:lnTo>
                    <a:pt x="949135" y="441475"/>
                  </a:lnTo>
                  <a:lnTo>
                    <a:pt x="1898271" y="441475"/>
                  </a:lnTo>
                  <a:lnTo>
                    <a:pt x="2847407" y="1103689"/>
                  </a:lnTo>
                  <a:lnTo>
                    <a:pt x="3796543" y="1103689"/>
                  </a:lnTo>
                  <a:lnTo>
                    <a:pt x="4745679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14" name="pl803">
              <a:extLst>
                <a:ext uri="{FF2B5EF4-FFF2-40B4-BE49-F238E27FC236}">
                  <a16:creationId xmlns:a16="http://schemas.microsoft.com/office/drawing/2014/main" id="{149FF42C-8A05-4C89-BB6B-4BA049FA88D9}"/>
                </a:ext>
              </a:extLst>
            </p:cNvPr>
            <p:cNvSpPr/>
            <p:nvPr/>
          </p:nvSpPr>
          <p:spPr>
            <a:xfrm>
              <a:off x="753887" y="1726047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15" name="pl804">
              <a:extLst>
                <a:ext uri="{FF2B5EF4-FFF2-40B4-BE49-F238E27FC236}">
                  <a16:creationId xmlns:a16="http://schemas.microsoft.com/office/drawing/2014/main" id="{6CE25A58-FB06-4F3A-AC70-88976CA7208B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16" name="pl805">
              <a:extLst>
                <a:ext uri="{FF2B5EF4-FFF2-40B4-BE49-F238E27FC236}">
                  <a16:creationId xmlns:a16="http://schemas.microsoft.com/office/drawing/2014/main" id="{3CADB932-C7F1-4BBE-B7C6-9C5D00DD720D}"/>
                </a:ext>
              </a:extLst>
            </p:cNvPr>
            <p:cNvSpPr/>
            <p:nvPr/>
          </p:nvSpPr>
          <p:spPr>
            <a:xfrm>
              <a:off x="753887" y="843095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441475"/>
                  </a:moveTo>
                  <a:lnTo>
                    <a:pt x="949135" y="882951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17" name="pl806">
              <a:extLst>
                <a:ext uri="{FF2B5EF4-FFF2-40B4-BE49-F238E27FC236}">
                  <a16:creationId xmlns:a16="http://schemas.microsoft.com/office/drawing/2014/main" id="{008FDDCA-7069-4781-B997-122592EDCEA2}"/>
                </a:ext>
              </a:extLst>
            </p:cNvPr>
            <p:cNvSpPr/>
            <p:nvPr/>
          </p:nvSpPr>
          <p:spPr>
            <a:xfrm>
              <a:off x="753887" y="84309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18" name="pl807">
              <a:extLst>
                <a:ext uri="{FF2B5EF4-FFF2-40B4-BE49-F238E27FC236}">
                  <a16:creationId xmlns:a16="http://schemas.microsoft.com/office/drawing/2014/main" id="{16357A1A-5A2E-49F6-9D71-CA750FBE0D10}"/>
                </a:ext>
              </a:extLst>
            </p:cNvPr>
            <p:cNvSpPr/>
            <p:nvPr/>
          </p:nvSpPr>
          <p:spPr>
            <a:xfrm>
              <a:off x="753887" y="1505309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662213"/>
                  </a:moveTo>
                  <a:lnTo>
                    <a:pt x="949135" y="882951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19" name="pl808">
              <a:extLst>
                <a:ext uri="{FF2B5EF4-FFF2-40B4-BE49-F238E27FC236}">
                  <a16:creationId xmlns:a16="http://schemas.microsoft.com/office/drawing/2014/main" id="{42994A76-A774-438F-8522-68BF56181485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20" name="pl809">
              <a:extLst>
                <a:ext uri="{FF2B5EF4-FFF2-40B4-BE49-F238E27FC236}">
                  <a16:creationId xmlns:a16="http://schemas.microsoft.com/office/drawing/2014/main" id="{B49357DB-AE6A-4109-BF90-FFDE51755E65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21" name="pl810">
              <a:extLst>
                <a:ext uri="{FF2B5EF4-FFF2-40B4-BE49-F238E27FC236}">
                  <a16:creationId xmlns:a16="http://schemas.microsoft.com/office/drawing/2014/main" id="{C11491D6-1B9B-433F-9FAD-76A40DA704D7}"/>
                </a:ext>
              </a:extLst>
            </p:cNvPr>
            <p:cNvSpPr/>
            <p:nvPr/>
          </p:nvSpPr>
          <p:spPr>
            <a:xfrm>
              <a:off x="753887" y="2388261"/>
              <a:ext cx="1898271" cy="220737"/>
            </a:xfrm>
            <a:custGeom>
              <a:avLst/>
              <a:gdLst/>
              <a:ahLst/>
              <a:cxnLst/>
              <a:rect l="0" t="0" r="0" b="0"/>
              <a:pathLst>
                <a:path w="1898271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22" name="pl811">
              <a:extLst>
                <a:ext uri="{FF2B5EF4-FFF2-40B4-BE49-F238E27FC236}">
                  <a16:creationId xmlns:a16="http://schemas.microsoft.com/office/drawing/2014/main" id="{6F5A8E01-0D17-4870-9DCC-4D9DA373DEA7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220737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23" name="pl812">
              <a:extLst>
                <a:ext uri="{FF2B5EF4-FFF2-40B4-BE49-F238E27FC236}">
                  <a16:creationId xmlns:a16="http://schemas.microsoft.com/office/drawing/2014/main" id="{E9A72EBD-4C01-42F5-BB04-4AAC9FDCA970}"/>
                </a:ext>
              </a:extLst>
            </p:cNvPr>
            <p:cNvSpPr/>
            <p:nvPr/>
          </p:nvSpPr>
          <p:spPr>
            <a:xfrm>
              <a:off x="753887" y="40161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24" name="pl813">
              <a:extLst>
                <a:ext uri="{FF2B5EF4-FFF2-40B4-BE49-F238E27FC236}">
                  <a16:creationId xmlns:a16="http://schemas.microsoft.com/office/drawing/2014/main" id="{F92AF9E1-D8D2-45EB-BA3E-7D25CE3DC0E2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662213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25" name="pl814">
              <a:extLst>
                <a:ext uri="{FF2B5EF4-FFF2-40B4-BE49-F238E27FC236}">
                  <a16:creationId xmlns:a16="http://schemas.microsoft.com/office/drawing/2014/main" id="{DAD31A02-B971-4570-8BD7-87B86B413D9A}"/>
                </a:ext>
              </a:extLst>
            </p:cNvPr>
            <p:cNvSpPr/>
            <p:nvPr/>
          </p:nvSpPr>
          <p:spPr>
            <a:xfrm>
              <a:off x="753887" y="1284571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0"/>
                  </a:moveTo>
                  <a:lnTo>
                    <a:pt x="949135" y="662213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26" name="pl815">
              <a:extLst>
                <a:ext uri="{FF2B5EF4-FFF2-40B4-BE49-F238E27FC236}">
                  <a16:creationId xmlns:a16="http://schemas.microsoft.com/office/drawing/2014/main" id="{E66B623D-76B5-41F8-8FD6-CDD25DF14066}"/>
                </a:ext>
              </a:extLst>
            </p:cNvPr>
            <p:cNvSpPr/>
            <p:nvPr/>
          </p:nvSpPr>
          <p:spPr>
            <a:xfrm>
              <a:off x="753887" y="1946785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27" name="pl816">
              <a:extLst>
                <a:ext uri="{FF2B5EF4-FFF2-40B4-BE49-F238E27FC236}">
                  <a16:creationId xmlns:a16="http://schemas.microsoft.com/office/drawing/2014/main" id="{018B0D08-3407-4922-9212-CB3218958625}"/>
                </a:ext>
              </a:extLst>
            </p:cNvPr>
            <p:cNvSpPr/>
            <p:nvPr/>
          </p:nvSpPr>
          <p:spPr>
            <a:xfrm>
              <a:off x="753887" y="216752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28" name="pl817">
              <a:extLst>
                <a:ext uri="{FF2B5EF4-FFF2-40B4-BE49-F238E27FC236}">
                  <a16:creationId xmlns:a16="http://schemas.microsoft.com/office/drawing/2014/main" id="{F59D05EE-34E5-4277-B661-A0A6730DEB19}"/>
                </a:ext>
              </a:extLst>
            </p:cNvPr>
            <p:cNvSpPr/>
            <p:nvPr/>
          </p:nvSpPr>
          <p:spPr>
            <a:xfrm>
              <a:off x="753887" y="150530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29" name="pl818">
              <a:extLst>
                <a:ext uri="{FF2B5EF4-FFF2-40B4-BE49-F238E27FC236}">
                  <a16:creationId xmlns:a16="http://schemas.microsoft.com/office/drawing/2014/main" id="{FCAA259B-BE8F-4EFD-A0B2-502ACB48CAC0}"/>
                </a:ext>
              </a:extLst>
            </p:cNvPr>
            <p:cNvSpPr/>
            <p:nvPr/>
          </p:nvSpPr>
          <p:spPr>
            <a:xfrm>
              <a:off x="753887" y="1726047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30" name="pl819">
              <a:extLst>
                <a:ext uri="{FF2B5EF4-FFF2-40B4-BE49-F238E27FC236}">
                  <a16:creationId xmlns:a16="http://schemas.microsoft.com/office/drawing/2014/main" id="{B91D2944-2D1E-4C1D-9048-364164D0D565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31" name="pl820">
              <a:extLst>
                <a:ext uri="{FF2B5EF4-FFF2-40B4-BE49-F238E27FC236}">
                  <a16:creationId xmlns:a16="http://schemas.microsoft.com/office/drawing/2014/main" id="{7C16125E-95FF-4AA8-91CD-8DAB7F61ACCB}"/>
                </a:ext>
              </a:extLst>
            </p:cNvPr>
            <p:cNvSpPr/>
            <p:nvPr/>
          </p:nvSpPr>
          <p:spPr>
            <a:xfrm>
              <a:off x="753887" y="40161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32" name="pl821">
              <a:extLst>
                <a:ext uri="{FF2B5EF4-FFF2-40B4-BE49-F238E27FC236}">
                  <a16:creationId xmlns:a16="http://schemas.microsoft.com/office/drawing/2014/main" id="{7611A10E-5924-4092-B8E3-7E1ABF602B61}"/>
                </a:ext>
              </a:extLst>
            </p:cNvPr>
            <p:cNvSpPr/>
            <p:nvPr/>
          </p:nvSpPr>
          <p:spPr>
            <a:xfrm>
              <a:off x="753887" y="40161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1103689"/>
                  </a:moveTo>
                  <a:lnTo>
                    <a:pt x="949135" y="1103689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33" name="pl822">
              <a:extLst>
                <a:ext uri="{FF2B5EF4-FFF2-40B4-BE49-F238E27FC236}">
                  <a16:creationId xmlns:a16="http://schemas.microsoft.com/office/drawing/2014/main" id="{836FEF63-9AA8-4B63-8A1E-71675BC68A5B}"/>
                </a:ext>
              </a:extLst>
            </p:cNvPr>
            <p:cNvSpPr/>
            <p:nvPr/>
          </p:nvSpPr>
          <p:spPr>
            <a:xfrm>
              <a:off x="753887" y="843095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882951"/>
                  </a:moveTo>
                  <a:lnTo>
                    <a:pt x="949135" y="662213"/>
                  </a:lnTo>
                  <a:lnTo>
                    <a:pt x="1898271" y="0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34" name="pl823">
              <a:extLst>
                <a:ext uri="{FF2B5EF4-FFF2-40B4-BE49-F238E27FC236}">
                  <a16:creationId xmlns:a16="http://schemas.microsoft.com/office/drawing/2014/main" id="{D21EB62F-7898-49F0-9EA8-A71143B87983}"/>
                </a:ext>
              </a:extLst>
            </p:cNvPr>
            <p:cNvSpPr/>
            <p:nvPr/>
          </p:nvSpPr>
          <p:spPr>
            <a:xfrm>
              <a:off x="753887" y="622357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35" name="pl824">
              <a:extLst>
                <a:ext uri="{FF2B5EF4-FFF2-40B4-BE49-F238E27FC236}">
                  <a16:creationId xmlns:a16="http://schemas.microsoft.com/office/drawing/2014/main" id="{B84B751E-26F5-43F3-841C-FC27E1D3FE25}"/>
                </a:ext>
              </a:extLst>
            </p:cNvPr>
            <p:cNvSpPr/>
            <p:nvPr/>
          </p:nvSpPr>
          <p:spPr>
            <a:xfrm>
              <a:off x="753887" y="106383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36" name="pl825">
              <a:extLst>
                <a:ext uri="{FF2B5EF4-FFF2-40B4-BE49-F238E27FC236}">
                  <a16:creationId xmlns:a16="http://schemas.microsoft.com/office/drawing/2014/main" id="{B588A09F-2616-4D2F-A6BA-D9812A407296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37" name="pl826">
              <a:extLst>
                <a:ext uri="{FF2B5EF4-FFF2-40B4-BE49-F238E27FC236}">
                  <a16:creationId xmlns:a16="http://schemas.microsoft.com/office/drawing/2014/main" id="{31D75694-3D53-48E1-B6D5-B129C6D99CF2}"/>
                </a:ext>
              </a:extLst>
            </p:cNvPr>
            <p:cNvSpPr/>
            <p:nvPr/>
          </p:nvSpPr>
          <p:spPr>
            <a:xfrm>
              <a:off x="753887" y="84309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0"/>
                  </a:moveTo>
                  <a:lnTo>
                    <a:pt x="949135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38" name="pl827">
              <a:extLst>
                <a:ext uri="{FF2B5EF4-FFF2-40B4-BE49-F238E27FC236}">
                  <a16:creationId xmlns:a16="http://schemas.microsoft.com/office/drawing/2014/main" id="{BA648016-F7BC-4619-A327-32A9077C9777}"/>
                </a:ext>
              </a:extLst>
            </p:cNvPr>
            <p:cNvSpPr/>
            <p:nvPr/>
          </p:nvSpPr>
          <p:spPr>
            <a:xfrm>
              <a:off x="753887" y="1726047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220737"/>
                  </a:moveTo>
                  <a:lnTo>
                    <a:pt x="949135" y="662213"/>
                  </a:lnTo>
                  <a:lnTo>
                    <a:pt x="1898271" y="441475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39" name="pl828">
              <a:extLst>
                <a:ext uri="{FF2B5EF4-FFF2-40B4-BE49-F238E27FC236}">
                  <a16:creationId xmlns:a16="http://schemas.microsoft.com/office/drawing/2014/main" id="{425564A2-9794-45FF-A7D7-7A7EB578C585}"/>
                </a:ext>
              </a:extLst>
            </p:cNvPr>
            <p:cNvSpPr/>
            <p:nvPr/>
          </p:nvSpPr>
          <p:spPr>
            <a:xfrm>
              <a:off x="753887" y="1726047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40" name="pl829">
              <a:extLst>
                <a:ext uri="{FF2B5EF4-FFF2-40B4-BE49-F238E27FC236}">
                  <a16:creationId xmlns:a16="http://schemas.microsoft.com/office/drawing/2014/main" id="{98187AAA-4B46-415B-B8CC-06D34BCA3B59}"/>
                </a:ext>
              </a:extLst>
            </p:cNvPr>
            <p:cNvSpPr/>
            <p:nvPr/>
          </p:nvSpPr>
          <p:spPr>
            <a:xfrm>
              <a:off x="753887" y="401619"/>
              <a:ext cx="1898271" cy="1324427"/>
            </a:xfrm>
            <a:custGeom>
              <a:avLst/>
              <a:gdLst/>
              <a:ahLst/>
              <a:cxnLst/>
              <a:rect l="0" t="0" r="0" b="0"/>
              <a:pathLst>
                <a:path w="1898271" h="1324427">
                  <a:moveTo>
                    <a:pt x="0" y="1103689"/>
                  </a:moveTo>
                  <a:lnTo>
                    <a:pt x="949135" y="0"/>
                  </a:lnTo>
                  <a:lnTo>
                    <a:pt x="1898271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41" name="pl830">
              <a:extLst>
                <a:ext uri="{FF2B5EF4-FFF2-40B4-BE49-F238E27FC236}">
                  <a16:creationId xmlns:a16="http://schemas.microsoft.com/office/drawing/2014/main" id="{9E7D6659-1BD9-4BDC-8AAF-86F6794851C2}"/>
                </a:ext>
              </a:extLst>
            </p:cNvPr>
            <p:cNvSpPr/>
            <p:nvPr/>
          </p:nvSpPr>
          <p:spPr>
            <a:xfrm>
              <a:off x="753887" y="622357"/>
              <a:ext cx="1898271" cy="882951"/>
            </a:xfrm>
            <a:custGeom>
              <a:avLst/>
              <a:gdLst/>
              <a:ahLst/>
              <a:cxnLst/>
              <a:rect l="0" t="0" r="0" b="0"/>
              <a:pathLst>
                <a:path w="1898271" h="882951">
                  <a:moveTo>
                    <a:pt x="0" y="662213"/>
                  </a:moveTo>
                  <a:lnTo>
                    <a:pt x="949135" y="0"/>
                  </a:lnTo>
                  <a:lnTo>
                    <a:pt x="1898271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42" name="pl831">
              <a:extLst>
                <a:ext uri="{FF2B5EF4-FFF2-40B4-BE49-F238E27FC236}">
                  <a16:creationId xmlns:a16="http://schemas.microsoft.com/office/drawing/2014/main" id="{E2577192-A54B-4044-9A91-A451643E3B62}"/>
                </a:ext>
              </a:extLst>
            </p:cNvPr>
            <p:cNvSpPr/>
            <p:nvPr/>
          </p:nvSpPr>
          <p:spPr>
            <a:xfrm>
              <a:off x="753887" y="1284571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43" name="pl832">
              <a:extLst>
                <a:ext uri="{FF2B5EF4-FFF2-40B4-BE49-F238E27FC236}">
                  <a16:creationId xmlns:a16="http://schemas.microsoft.com/office/drawing/2014/main" id="{7A1E3541-512A-44AA-A23C-2EE6786B8FF7}"/>
                </a:ext>
              </a:extLst>
            </p:cNvPr>
            <p:cNvSpPr/>
            <p:nvPr/>
          </p:nvSpPr>
          <p:spPr>
            <a:xfrm>
              <a:off x="753887" y="1505309"/>
              <a:ext cx="2847407" cy="1103689"/>
            </a:xfrm>
            <a:custGeom>
              <a:avLst/>
              <a:gdLst/>
              <a:ahLst/>
              <a:cxnLst/>
              <a:rect l="0" t="0" r="0" b="0"/>
              <a:pathLst>
                <a:path w="2847407" h="1103689">
                  <a:moveTo>
                    <a:pt x="0" y="882951"/>
                  </a:moveTo>
                  <a:lnTo>
                    <a:pt x="949135" y="1103689"/>
                  </a:lnTo>
                  <a:lnTo>
                    <a:pt x="1898271" y="0"/>
                  </a:lnTo>
                  <a:lnTo>
                    <a:pt x="2847407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44" name="pl833">
              <a:extLst>
                <a:ext uri="{FF2B5EF4-FFF2-40B4-BE49-F238E27FC236}">
                  <a16:creationId xmlns:a16="http://schemas.microsoft.com/office/drawing/2014/main" id="{F9D9320A-37EC-4624-A060-F052E045B92D}"/>
                </a:ext>
              </a:extLst>
            </p:cNvPr>
            <p:cNvSpPr/>
            <p:nvPr/>
          </p:nvSpPr>
          <p:spPr>
            <a:xfrm>
              <a:off x="753887" y="1284571"/>
              <a:ext cx="1898271" cy="220737"/>
            </a:xfrm>
            <a:custGeom>
              <a:avLst/>
              <a:gdLst/>
              <a:ahLst/>
              <a:cxnLst/>
              <a:rect l="0" t="0" r="0" b="0"/>
              <a:pathLst>
                <a:path w="1898271" h="220737">
                  <a:moveTo>
                    <a:pt x="0" y="220737"/>
                  </a:moveTo>
                  <a:lnTo>
                    <a:pt x="949135" y="0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45" name="pl834">
              <a:extLst>
                <a:ext uri="{FF2B5EF4-FFF2-40B4-BE49-F238E27FC236}">
                  <a16:creationId xmlns:a16="http://schemas.microsoft.com/office/drawing/2014/main" id="{08FE90FF-36E6-40A4-BBF9-EAAE717963F5}"/>
                </a:ext>
              </a:extLst>
            </p:cNvPr>
            <p:cNvSpPr/>
            <p:nvPr/>
          </p:nvSpPr>
          <p:spPr>
            <a:xfrm>
              <a:off x="753887" y="401619"/>
              <a:ext cx="2847407" cy="1324427"/>
            </a:xfrm>
            <a:custGeom>
              <a:avLst/>
              <a:gdLst/>
              <a:ahLst/>
              <a:cxnLst/>
              <a:rect l="0" t="0" r="0" b="0"/>
              <a:pathLst>
                <a:path w="2847407" h="1324427">
                  <a:moveTo>
                    <a:pt x="0" y="0"/>
                  </a:moveTo>
                  <a:lnTo>
                    <a:pt x="949135" y="220737"/>
                  </a:lnTo>
                  <a:lnTo>
                    <a:pt x="1898271" y="441475"/>
                  </a:lnTo>
                  <a:lnTo>
                    <a:pt x="2847407" y="132442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46" name="pl835">
              <a:extLst>
                <a:ext uri="{FF2B5EF4-FFF2-40B4-BE49-F238E27FC236}">
                  <a16:creationId xmlns:a16="http://schemas.microsoft.com/office/drawing/2014/main" id="{5B83062D-ADEB-42A4-B04B-BA4232189C47}"/>
                </a:ext>
              </a:extLst>
            </p:cNvPr>
            <p:cNvSpPr/>
            <p:nvPr/>
          </p:nvSpPr>
          <p:spPr>
            <a:xfrm>
              <a:off x="753887" y="1063833"/>
              <a:ext cx="2847407" cy="1545165"/>
            </a:xfrm>
            <a:custGeom>
              <a:avLst/>
              <a:gdLst/>
              <a:ahLst/>
              <a:cxnLst/>
              <a:rect l="0" t="0" r="0" b="0"/>
              <a:pathLst>
                <a:path w="2847407" h="1545165">
                  <a:moveTo>
                    <a:pt x="0" y="0"/>
                  </a:moveTo>
                  <a:lnTo>
                    <a:pt x="949135" y="441475"/>
                  </a:lnTo>
                  <a:lnTo>
                    <a:pt x="1898271" y="1545165"/>
                  </a:lnTo>
                  <a:lnTo>
                    <a:pt x="2847407" y="1103689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47" name="pl836">
              <a:extLst>
                <a:ext uri="{FF2B5EF4-FFF2-40B4-BE49-F238E27FC236}">
                  <a16:creationId xmlns:a16="http://schemas.microsoft.com/office/drawing/2014/main" id="{FB9AD1D0-F6C9-4F18-91CE-0664738C1FD6}"/>
                </a:ext>
              </a:extLst>
            </p:cNvPr>
            <p:cNvSpPr/>
            <p:nvPr/>
          </p:nvSpPr>
          <p:spPr>
            <a:xfrm>
              <a:off x="753887" y="1063833"/>
              <a:ext cx="2847407" cy="1545165"/>
            </a:xfrm>
            <a:custGeom>
              <a:avLst/>
              <a:gdLst/>
              <a:ahLst/>
              <a:cxnLst/>
              <a:rect l="0" t="0" r="0" b="0"/>
              <a:pathLst>
                <a:path w="2847407" h="1545165">
                  <a:moveTo>
                    <a:pt x="0" y="1324427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48" name="pl837">
              <a:extLst>
                <a:ext uri="{FF2B5EF4-FFF2-40B4-BE49-F238E27FC236}">
                  <a16:creationId xmlns:a16="http://schemas.microsoft.com/office/drawing/2014/main" id="{051132BB-5488-44C0-9CA5-443B20821E73}"/>
                </a:ext>
              </a:extLst>
            </p:cNvPr>
            <p:cNvSpPr/>
            <p:nvPr/>
          </p:nvSpPr>
          <p:spPr>
            <a:xfrm>
              <a:off x="753887" y="843095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220737"/>
                  </a:lnTo>
                  <a:lnTo>
                    <a:pt x="1898271" y="882951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49" name="pl838">
              <a:extLst>
                <a:ext uri="{FF2B5EF4-FFF2-40B4-BE49-F238E27FC236}">
                  <a16:creationId xmlns:a16="http://schemas.microsoft.com/office/drawing/2014/main" id="{DCB4C844-BEE3-47C7-9ADF-8BE9BFF2A894}"/>
                </a:ext>
              </a:extLst>
            </p:cNvPr>
            <p:cNvSpPr/>
            <p:nvPr/>
          </p:nvSpPr>
          <p:spPr>
            <a:xfrm>
              <a:off x="753887" y="843095"/>
              <a:ext cx="2847407" cy="882951"/>
            </a:xfrm>
            <a:custGeom>
              <a:avLst/>
              <a:gdLst/>
              <a:ahLst/>
              <a:cxnLst/>
              <a:rect l="0" t="0" r="0" b="0"/>
              <a:pathLst>
                <a:path w="2847407" h="882951">
                  <a:moveTo>
                    <a:pt x="0" y="0"/>
                  </a:moveTo>
                  <a:lnTo>
                    <a:pt x="949135" y="0"/>
                  </a:lnTo>
                  <a:lnTo>
                    <a:pt x="1898271" y="882951"/>
                  </a:lnTo>
                  <a:lnTo>
                    <a:pt x="2847407" y="66221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50" name="pl839">
              <a:extLst>
                <a:ext uri="{FF2B5EF4-FFF2-40B4-BE49-F238E27FC236}">
                  <a16:creationId xmlns:a16="http://schemas.microsoft.com/office/drawing/2014/main" id="{22124A08-DA83-496C-AF5D-4CFF1E1B3A84}"/>
                </a:ext>
              </a:extLst>
            </p:cNvPr>
            <p:cNvSpPr/>
            <p:nvPr/>
          </p:nvSpPr>
          <p:spPr>
            <a:xfrm>
              <a:off x="753887" y="150530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51" name="pl840">
              <a:extLst>
                <a:ext uri="{FF2B5EF4-FFF2-40B4-BE49-F238E27FC236}">
                  <a16:creationId xmlns:a16="http://schemas.microsoft.com/office/drawing/2014/main" id="{47C8A1A1-6CEF-4E5D-9964-BC7C65FD204C}"/>
                </a:ext>
              </a:extLst>
            </p:cNvPr>
            <p:cNvSpPr/>
            <p:nvPr/>
          </p:nvSpPr>
          <p:spPr>
            <a:xfrm>
              <a:off x="753887" y="1284571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52" name="pl841">
              <a:extLst>
                <a:ext uri="{FF2B5EF4-FFF2-40B4-BE49-F238E27FC236}">
                  <a16:creationId xmlns:a16="http://schemas.microsoft.com/office/drawing/2014/main" id="{F193F286-FACE-4480-971B-D21CF4A053EA}"/>
                </a:ext>
              </a:extLst>
            </p:cNvPr>
            <p:cNvSpPr/>
            <p:nvPr/>
          </p:nvSpPr>
          <p:spPr>
            <a:xfrm>
              <a:off x="753887" y="401619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53" name="pl842">
              <a:extLst>
                <a:ext uri="{FF2B5EF4-FFF2-40B4-BE49-F238E27FC236}">
                  <a16:creationId xmlns:a16="http://schemas.microsoft.com/office/drawing/2014/main" id="{77DDB13F-E382-480F-8915-9762561000FE}"/>
                </a:ext>
              </a:extLst>
            </p:cNvPr>
            <p:cNvSpPr/>
            <p:nvPr/>
          </p:nvSpPr>
          <p:spPr>
            <a:xfrm>
              <a:off x="753887" y="843095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54" name="pl843">
              <a:extLst>
                <a:ext uri="{FF2B5EF4-FFF2-40B4-BE49-F238E27FC236}">
                  <a16:creationId xmlns:a16="http://schemas.microsoft.com/office/drawing/2014/main" id="{5D6BB37E-7AF6-4780-A076-9EDC42273692}"/>
                </a:ext>
              </a:extLst>
            </p:cNvPr>
            <p:cNvSpPr/>
            <p:nvPr/>
          </p:nvSpPr>
          <p:spPr>
            <a:xfrm>
              <a:off x="753887" y="1946785"/>
              <a:ext cx="1898271" cy="441475"/>
            </a:xfrm>
            <a:custGeom>
              <a:avLst/>
              <a:gdLst/>
              <a:ahLst/>
              <a:cxnLst/>
              <a:rect l="0" t="0" r="0" b="0"/>
              <a:pathLst>
                <a:path w="1898271" h="441475">
                  <a:moveTo>
                    <a:pt x="0" y="0"/>
                  </a:moveTo>
                  <a:lnTo>
                    <a:pt x="949135" y="441475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55" name="pl844">
              <a:extLst>
                <a:ext uri="{FF2B5EF4-FFF2-40B4-BE49-F238E27FC236}">
                  <a16:creationId xmlns:a16="http://schemas.microsoft.com/office/drawing/2014/main" id="{858FA5FF-91A6-4CEB-9DF1-71229FA04394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56" name="pl845">
              <a:extLst>
                <a:ext uri="{FF2B5EF4-FFF2-40B4-BE49-F238E27FC236}">
                  <a16:creationId xmlns:a16="http://schemas.microsoft.com/office/drawing/2014/main" id="{85767A33-791B-4DE2-AB9A-84678E5F5675}"/>
                </a:ext>
              </a:extLst>
            </p:cNvPr>
            <p:cNvSpPr/>
            <p:nvPr/>
          </p:nvSpPr>
          <p:spPr>
            <a:xfrm>
              <a:off x="753887" y="1284571"/>
              <a:ext cx="2847407" cy="662213"/>
            </a:xfrm>
            <a:custGeom>
              <a:avLst/>
              <a:gdLst/>
              <a:ahLst/>
              <a:cxnLst/>
              <a:rect l="0" t="0" r="0" b="0"/>
              <a:pathLst>
                <a:path w="2847407" h="662213">
                  <a:moveTo>
                    <a:pt x="0" y="662213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57" name="pl846">
              <a:extLst>
                <a:ext uri="{FF2B5EF4-FFF2-40B4-BE49-F238E27FC236}">
                  <a16:creationId xmlns:a16="http://schemas.microsoft.com/office/drawing/2014/main" id="{ABE80370-D271-48B0-A570-C9AA4F126E88}"/>
                </a:ext>
              </a:extLst>
            </p:cNvPr>
            <p:cNvSpPr/>
            <p:nvPr/>
          </p:nvSpPr>
          <p:spPr>
            <a:xfrm>
              <a:off x="753887" y="1063833"/>
              <a:ext cx="2847407" cy="441475"/>
            </a:xfrm>
            <a:custGeom>
              <a:avLst/>
              <a:gdLst/>
              <a:ahLst/>
              <a:cxnLst/>
              <a:rect l="0" t="0" r="0" b="0"/>
              <a:pathLst>
                <a:path w="2847407" h="441475">
                  <a:moveTo>
                    <a:pt x="0" y="441475"/>
                  </a:moveTo>
                  <a:lnTo>
                    <a:pt x="949135" y="220737"/>
                  </a:lnTo>
                  <a:lnTo>
                    <a:pt x="1898271" y="220737"/>
                  </a:lnTo>
                  <a:lnTo>
                    <a:pt x="2847407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58" name="pl847">
              <a:extLst>
                <a:ext uri="{FF2B5EF4-FFF2-40B4-BE49-F238E27FC236}">
                  <a16:creationId xmlns:a16="http://schemas.microsoft.com/office/drawing/2014/main" id="{FDE51DDE-513A-4219-B137-5638A4C5CEEC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59" name="pl848">
              <a:extLst>
                <a:ext uri="{FF2B5EF4-FFF2-40B4-BE49-F238E27FC236}">
                  <a16:creationId xmlns:a16="http://schemas.microsoft.com/office/drawing/2014/main" id="{4B002DBE-9C42-4366-AC02-33D6A374EE06}"/>
                </a:ext>
              </a:extLst>
            </p:cNvPr>
            <p:cNvSpPr/>
            <p:nvPr/>
          </p:nvSpPr>
          <p:spPr>
            <a:xfrm>
              <a:off x="753887" y="1063833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60" name="pl849">
              <a:extLst>
                <a:ext uri="{FF2B5EF4-FFF2-40B4-BE49-F238E27FC236}">
                  <a16:creationId xmlns:a16="http://schemas.microsoft.com/office/drawing/2014/main" id="{5A17C9D4-82CD-49CF-90F1-B543D9B9574D}"/>
                </a:ext>
              </a:extLst>
            </p:cNvPr>
            <p:cNvSpPr/>
            <p:nvPr/>
          </p:nvSpPr>
          <p:spPr>
            <a:xfrm>
              <a:off x="753887" y="40161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61" name="pl850">
              <a:extLst>
                <a:ext uri="{FF2B5EF4-FFF2-40B4-BE49-F238E27FC236}">
                  <a16:creationId xmlns:a16="http://schemas.microsoft.com/office/drawing/2014/main" id="{3603C77A-41FD-4D74-9354-DD657438E72F}"/>
                </a:ext>
              </a:extLst>
            </p:cNvPr>
            <p:cNvSpPr/>
            <p:nvPr/>
          </p:nvSpPr>
          <p:spPr>
            <a:xfrm>
              <a:off x="753887" y="843095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62" name="pl851">
              <a:extLst>
                <a:ext uri="{FF2B5EF4-FFF2-40B4-BE49-F238E27FC236}">
                  <a16:creationId xmlns:a16="http://schemas.microsoft.com/office/drawing/2014/main" id="{3155A2A2-244D-4BD8-B505-A14739FADA2A}"/>
                </a:ext>
              </a:extLst>
            </p:cNvPr>
            <p:cNvSpPr/>
            <p:nvPr/>
          </p:nvSpPr>
          <p:spPr>
            <a:xfrm>
              <a:off x="753887" y="40161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63" name="pl852">
              <a:extLst>
                <a:ext uri="{FF2B5EF4-FFF2-40B4-BE49-F238E27FC236}">
                  <a16:creationId xmlns:a16="http://schemas.microsoft.com/office/drawing/2014/main" id="{63CD8B5A-EACE-4FE2-8ACA-61F62CA215BE}"/>
                </a:ext>
              </a:extLst>
            </p:cNvPr>
            <p:cNvSpPr/>
            <p:nvPr/>
          </p:nvSpPr>
          <p:spPr>
            <a:xfrm>
              <a:off x="753887" y="401619"/>
              <a:ext cx="2847407" cy="1765903"/>
            </a:xfrm>
            <a:custGeom>
              <a:avLst/>
              <a:gdLst/>
              <a:ahLst/>
              <a:cxnLst/>
              <a:rect l="0" t="0" r="0" b="0"/>
              <a:pathLst>
                <a:path w="2847407" h="1765903">
                  <a:moveTo>
                    <a:pt x="0" y="1765903"/>
                  </a:moveTo>
                  <a:lnTo>
                    <a:pt x="949135" y="0"/>
                  </a:lnTo>
                  <a:lnTo>
                    <a:pt x="1898271" y="662213"/>
                  </a:lnTo>
                  <a:lnTo>
                    <a:pt x="2847407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64" name="pl853">
              <a:extLst>
                <a:ext uri="{FF2B5EF4-FFF2-40B4-BE49-F238E27FC236}">
                  <a16:creationId xmlns:a16="http://schemas.microsoft.com/office/drawing/2014/main" id="{CED1D675-87F9-40A0-B82A-978AAD773448}"/>
                </a:ext>
              </a:extLst>
            </p:cNvPr>
            <p:cNvSpPr/>
            <p:nvPr/>
          </p:nvSpPr>
          <p:spPr>
            <a:xfrm>
              <a:off x="753887" y="401619"/>
              <a:ext cx="949135" cy="662213"/>
            </a:xfrm>
            <a:custGeom>
              <a:avLst/>
              <a:gdLst/>
              <a:ahLst/>
              <a:cxnLst/>
              <a:rect l="0" t="0" r="0" b="0"/>
              <a:pathLst>
                <a:path w="949135" h="662213">
                  <a:moveTo>
                    <a:pt x="0" y="662213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65" name="pl854">
              <a:extLst>
                <a:ext uri="{FF2B5EF4-FFF2-40B4-BE49-F238E27FC236}">
                  <a16:creationId xmlns:a16="http://schemas.microsoft.com/office/drawing/2014/main" id="{5D1A96D3-97AA-4560-8DCA-3613D4A4147F}"/>
                </a:ext>
              </a:extLst>
            </p:cNvPr>
            <p:cNvSpPr/>
            <p:nvPr/>
          </p:nvSpPr>
          <p:spPr>
            <a:xfrm>
              <a:off x="753887" y="1505309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1103689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66" name="pl855">
              <a:extLst>
                <a:ext uri="{FF2B5EF4-FFF2-40B4-BE49-F238E27FC236}">
                  <a16:creationId xmlns:a16="http://schemas.microsoft.com/office/drawing/2014/main" id="{775EA8B3-A86E-43BA-82E4-B483280A25E5}"/>
                </a:ext>
              </a:extLst>
            </p:cNvPr>
            <p:cNvSpPr/>
            <p:nvPr/>
          </p:nvSpPr>
          <p:spPr>
            <a:xfrm>
              <a:off x="753887" y="622357"/>
              <a:ext cx="1898271" cy="1545165"/>
            </a:xfrm>
            <a:custGeom>
              <a:avLst/>
              <a:gdLst/>
              <a:ahLst/>
              <a:cxnLst/>
              <a:rect l="0" t="0" r="0" b="0"/>
              <a:pathLst>
                <a:path w="1898271" h="1545165">
                  <a:moveTo>
                    <a:pt x="0" y="1324427"/>
                  </a:moveTo>
                  <a:lnTo>
                    <a:pt x="949135" y="0"/>
                  </a:lnTo>
                  <a:lnTo>
                    <a:pt x="1898271" y="154516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67" name="pl856">
              <a:extLst>
                <a:ext uri="{FF2B5EF4-FFF2-40B4-BE49-F238E27FC236}">
                  <a16:creationId xmlns:a16="http://schemas.microsoft.com/office/drawing/2014/main" id="{9F885226-FC3C-43C9-93C1-A5B291CCE312}"/>
                </a:ext>
              </a:extLst>
            </p:cNvPr>
            <p:cNvSpPr/>
            <p:nvPr/>
          </p:nvSpPr>
          <p:spPr>
            <a:xfrm>
              <a:off x="753887" y="843095"/>
              <a:ext cx="1898271" cy="1103689"/>
            </a:xfrm>
            <a:custGeom>
              <a:avLst/>
              <a:gdLst/>
              <a:ahLst/>
              <a:cxnLst/>
              <a:rect l="0" t="0" r="0" b="0"/>
              <a:pathLst>
                <a:path w="1898271" h="1103689">
                  <a:moveTo>
                    <a:pt x="0" y="662213"/>
                  </a:moveTo>
                  <a:lnTo>
                    <a:pt x="949135" y="1103689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68" name="pl857">
              <a:extLst>
                <a:ext uri="{FF2B5EF4-FFF2-40B4-BE49-F238E27FC236}">
                  <a16:creationId xmlns:a16="http://schemas.microsoft.com/office/drawing/2014/main" id="{D941F5A5-1D69-4AD6-BB68-394F424279AF}"/>
                </a:ext>
              </a:extLst>
            </p:cNvPr>
            <p:cNvSpPr/>
            <p:nvPr/>
          </p:nvSpPr>
          <p:spPr>
            <a:xfrm>
              <a:off x="753887" y="1505309"/>
              <a:ext cx="1898271" cy="882951"/>
            </a:xfrm>
            <a:custGeom>
              <a:avLst/>
              <a:gdLst/>
              <a:ahLst/>
              <a:cxnLst/>
              <a:rect l="0" t="0" r="0" b="0"/>
              <a:pathLst>
                <a:path w="1898271" h="882951">
                  <a:moveTo>
                    <a:pt x="0" y="662213"/>
                  </a:moveTo>
                  <a:lnTo>
                    <a:pt x="949135" y="882951"/>
                  </a:lnTo>
                  <a:lnTo>
                    <a:pt x="1898271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69" name="pl858">
              <a:extLst>
                <a:ext uri="{FF2B5EF4-FFF2-40B4-BE49-F238E27FC236}">
                  <a16:creationId xmlns:a16="http://schemas.microsoft.com/office/drawing/2014/main" id="{F9109701-9DCE-4510-A678-CE72CF5DC371}"/>
                </a:ext>
              </a:extLst>
            </p:cNvPr>
            <p:cNvSpPr/>
            <p:nvPr/>
          </p:nvSpPr>
          <p:spPr>
            <a:xfrm>
              <a:off x="753887" y="260899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70" name="pl859">
              <a:extLst>
                <a:ext uri="{FF2B5EF4-FFF2-40B4-BE49-F238E27FC236}">
                  <a16:creationId xmlns:a16="http://schemas.microsoft.com/office/drawing/2014/main" id="{53C55B64-321C-4DAD-8553-1AE0970B7678}"/>
                </a:ext>
              </a:extLst>
            </p:cNvPr>
            <p:cNvSpPr/>
            <p:nvPr/>
          </p:nvSpPr>
          <p:spPr>
            <a:xfrm>
              <a:off x="753887" y="843095"/>
              <a:ext cx="949135" cy="1324427"/>
            </a:xfrm>
            <a:custGeom>
              <a:avLst/>
              <a:gdLst/>
              <a:ahLst/>
              <a:cxnLst/>
              <a:rect l="0" t="0" r="0" b="0"/>
              <a:pathLst>
                <a:path w="949135" h="1324427">
                  <a:moveTo>
                    <a:pt x="0" y="132442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71" name="pl860">
              <a:extLst>
                <a:ext uri="{FF2B5EF4-FFF2-40B4-BE49-F238E27FC236}">
                  <a16:creationId xmlns:a16="http://schemas.microsoft.com/office/drawing/2014/main" id="{B260D883-C64E-4A08-B26D-D92199DF05FC}"/>
                </a:ext>
              </a:extLst>
            </p:cNvPr>
            <p:cNvSpPr/>
            <p:nvPr/>
          </p:nvSpPr>
          <p:spPr>
            <a:xfrm>
              <a:off x="753887" y="150530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72" name="pl861">
              <a:extLst>
                <a:ext uri="{FF2B5EF4-FFF2-40B4-BE49-F238E27FC236}">
                  <a16:creationId xmlns:a16="http://schemas.microsoft.com/office/drawing/2014/main" id="{50C6EC72-F73A-425A-BB6C-E8110E27DFCE}"/>
                </a:ext>
              </a:extLst>
            </p:cNvPr>
            <p:cNvSpPr/>
            <p:nvPr/>
          </p:nvSpPr>
          <p:spPr>
            <a:xfrm>
              <a:off x="753887" y="62235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73" name="pl862">
              <a:extLst>
                <a:ext uri="{FF2B5EF4-FFF2-40B4-BE49-F238E27FC236}">
                  <a16:creationId xmlns:a16="http://schemas.microsoft.com/office/drawing/2014/main" id="{F3B42F3B-CC53-4EF0-AE45-57D6B09FEDBD}"/>
                </a:ext>
              </a:extLst>
            </p:cNvPr>
            <p:cNvSpPr/>
            <p:nvPr/>
          </p:nvSpPr>
          <p:spPr>
            <a:xfrm>
              <a:off x="753887" y="2388261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74" name="pl863">
              <a:extLst>
                <a:ext uri="{FF2B5EF4-FFF2-40B4-BE49-F238E27FC236}">
                  <a16:creationId xmlns:a16="http://schemas.microsoft.com/office/drawing/2014/main" id="{0589441B-98FC-4CC3-A39B-2E97CDAC5971}"/>
                </a:ext>
              </a:extLst>
            </p:cNvPr>
            <p:cNvSpPr/>
            <p:nvPr/>
          </p:nvSpPr>
          <p:spPr>
            <a:xfrm>
              <a:off x="753887" y="1726047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882951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75" name="pl864">
              <a:extLst>
                <a:ext uri="{FF2B5EF4-FFF2-40B4-BE49-F238E27FC236}">
                  <a16:creationId xmlns:a16="http://schemas.microsoft.com/office/drawing/2014/main" id="{A011BC08-FEEC-4069-BA50-15417F29F0A6}"/>
                </a:ext>
              </a:extLst>
            </p:cNvPr>
            <p:cNvSpPr/>
            <p:nvPr/>
          </p:nvSpPr>
          <p:spPr>
            <a:xfrm>
              <a:off x="753887" y="843095"/>
              <a:ext cx="949135" cy="1765903"/>
            </a:xfrm>
            <a:custGeom>
              <a:avLst/>
              <a:gdLst/>
              <a:ahLst/>
              <a:cxnLst/>
              <a:rect l="0" t="0" r="0" b="0"/>
              <a:pathLst>
                <a:path w="949135" h="1765903">
                  <a:moveTo>
                    <a:pt x="0" y="0"/>
                  </a:moveTo>
                  <a:lnTo>
                    <a:pt x="949135" y="1765903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76" name="pl865">
              <a:extLst>
                <a:ext uri="{FF2B5EF4-FFF2-40B4-BE49-F238E27FC236}">
                  <a16:creationId xmlns:a16="http://schemas.microsoft.com/office/drawing/2014/main" id="{37949C25-4515-4652-982A-9AB11D7205A6}"/>
                </a:ext>
              </a:extLst>
            </p:cNvPr>
            <p:cNvSpPr/>
            <p:nvPr/>
          </p:nvSpPr>
          <p:spPr>
            <a:xfrm>
              <a:off x="753887" y="1726047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77" name="pl866">
              <a:extLst>
                <a:ext uri="{FF2B5EF4-FFF2-40B4-BE49-F238E27FC236}">
                  <a16:creationId xmlns:a16="http://schemas.microsoft.com/office/drawing/2014/main" id="{C377452F-39C8-4E60-B881-C28DB4BC9FDF}"/>
                </a:ext>
              </a:extLst>
            </p:cNvPr>
            <p:cNvSpPr/>
            <p:nvPr/>
          </p:nvSpPr>
          <p:spPr>
            <a:xfrm>
              <a:off x="753887" y="216752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78" name="pl867">
              <a:extLst>
                <a:ext uri="{FF2B5EF4-FFF2-40B4-BE49-F238E27FC236}">
                  <a16:creationId xmlns:a16="http://schemas.microsoft.com/office/drawing/2014/main" id="{DC265568-9CB8-45B4-AA2C-4564F67976F3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79" name="pl868">
              <a:extLst>
                <a:ext uri="{FF2B5EF4-FFF2-40B4-BE49-F238E27FC236}">
                  <a16:creationId xmlns:a16="http://schemas.microsoft.com/office/drawing/2014/main" id="{B2EC45B9-564C-4876-AEF8-0E8A9B8030B1}"/>
                </a:ext>
              </a:extLst>
            </p:cNvPr>
            <p:cNvSpPr/>
            <p:nvPr/>
          </p:nvSpPr>
          <p:spPr>
            <a:xfrm>
              <a:off x="753887" y="1063833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80" name="pl869">
              <a:extLst>
                <a:ext uri="{FF2B5EF4-FFF2-40B4-BE49-F238E27FC236}">
                  <a16:creationId xmlns:a16="http://schemas.microsoft.com/office/drawing/2014/main" id="{7C3E7E7E-A39C-4341-938C-32E4A7871D12}"/>
                </a:ext>
              </a:extLst>
            </p:cNvPr>
            <p:cNvSpPr/>
            <p:nvPr/>
          </p:nvSpPr>
          <p:spPr>
            <a:xfrm>
              <a:off x="753887" y="1726047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0"/>
                  </a:moveTo>
                  <a:lnTo>
                    <a:pt x="949135" y="220737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81" name="pl870">
              <a:extLst>
                <a:ext uri="{FF2B5EF4-FFF2-40B4-BE49-F238E27FC236}">
                  <a16:creationId xmlns:a16="http://schemas.microsoft.com/office/drawing/2014/main" id="{C60DA19D-852B-49C9-A1F8-11BA44E13309}"/>
                </a:ext>
              </a:extLst>
            </p:cNvPr>
            <p:cNvSpPr/>
            <p:nvPr/>
          </p:nvSpPr>
          <p:spPr>
            <a:xfrm>
              <a:off x="753887" y="1063833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0"/>
                  </a:moveTo>
                  <a:lnTo>
                    <a:pt x="949135" y="441475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82" name="pl871">
              <a:extLst>
                <a:ext uri="{FF2B5EF4-FFF2-40B4-BE49-F238E27FC236}">
                  <a16:creationId xmlns:a16="http://schemas.microsoft.com/office/drawing/2014/main" id="{08282279-D606-4B9A-A554-1CD92AE7B8CE}"/>
                </a:ext>
              </a:extLst>
            </p:cNvPr>
            <p:cNvSpPr/>
            <p:nvPr/>
          </p:nvSpPr>
          <p:spPr>
            <a:xfrm>
              <a:off x="753887" y="1284571"/>
              <a:ext cx="949135" cy="882951"/>
            </a:xfrm>
            <a:custGeom>
              <a:avLst/>
              <a:gdLst/>
              <a:ahLst/>
              <a:cxnLst/>
              <a:rect l="0" t="0" r="0" b="0"/>
              <a:pathLst>
                <a:path w="949135" h="882951">
                  <a:moveTo>
                    <a:pt x="0" y="0"/>
                  </a:moveTo>
                  <a:lnTo>
                    <a:pt x="949135" y="882951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83" name="pl872">
              <a:extLst>
                <a:ext uri="{FF2B5EF4-FFF2-40B4-BE49-F238E27FC236}">
                  <a16:creationId xmlns:a16="http://schemas.microsoft.com/office/drawing/2014/main" id="{49131981-56A5-4FD4-AB02-76E4C658999C}"/>
                </a:ext>
              </a:extLst>
            </p:cNvPr>
            <p:cNvSpPr/>
            <p:nvPr/>
          </p:nvSpPr>
          <p:spPr>
            <a:xfrm>
              <a:off x="753887" y="401619"/>
              <a:ext cx="949135" cy="1103689"/>
            </a:xfrm>
            <a:custGeom>
              <a:avLst/>
              <a:gdLst/>
              <a:ahLst/>
              <a:cxnLst/>
              <a:rect l="0" t="0" r="0" b="0"/>
              <a:pathLst>
                <a:path w="949135" h="1103689">
                  <a:moveTo>
                    <a:pt x="0" y="1103689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84" name="pl873">
              <a:extLst>
                <a:ext uri="{FF2B5EF4-FFF2-40B4-BE49-F238E27FC236}">
                  <a16:creationId xmlns:a16="http://schemas.microsoft.com/office/drawing/2014/main" id="{CA3B9DF8-85E1-4E38-93D4-8168D95A8133}"/>
                </a:ext>
              </a:extLst>
            </p:cNvPr>
            <p:cNvSpPr/>
            <p:nvPr/>
          </p:nvSpPr>
          <p:spPr>
            <a:xfrm>
              <a:off x="753887" y="1505309"/>
              <a:ext cx="949135" cy="441475"/>
            </a:xfrm>
            <a:custGeom>
              <a:avLst/>
              <a:gdLst/>
              <a:ahLst/>
              <a:cxnLst/>
              <a:rect l="0" t="0" r="0" b="0"/>
              <a:pathLst>
                <a:path w="949135" h="441475">
                  <a:moveTo>
                    <a:pt x="0" y="441475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85" name="pl874">
              <a:extLst>
                <a:ext uri="{FF2B5EF4-FFF2-40B4-BE49-F238E27FC236}">
                  <a16:creationId xmlns:a16="http://schemas.microsoft.com/office/drawing/2014/main" id="{D0916825-971A-4984-BCF9-B9961BDB7439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86" name="pl875">
              <a:extLst>
                <a:ext uri="{FF2B5EF4-FFF2-40B4-BE49-F238E27FC236}">
                  <a16:creationId xmlns:a16="http://schemas.microsoft.com/office/drawing/2014/main" id="{0F07C3D0-0252-409A-819B-CA9802D7DCB9}"/>
                </a:ext>
              </a:extLst>
            </p:cNvPr>
            <p:cNvSpPr/>
            <p:nvPr/>
          </p:nvSpPr>
          <p:spPr>
            <a:xfrm>
              <a:off x="753887" y="150530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87" name="pl876">
              <a:extLst>
                <a:ext uri="{FF2B5EF4-FFF2-40B4-BE49-F238E27FC236}">
                  <a16:creationId xmlns:a16="http://schemas.microsoft.com/office/drawing/2014/main" id="{386C9EEE-8E94-4839-BF6C-19166C429849}"/>
                </a:ext>
              </a:extLst>
            </p:cNvPr>
            <p:cNvSpPr/>
            <p:nvPr/>
          </p:nvSpPr>
          <p:spPr>
            <a:xfrm>
              <a:off x="753887" y="401619"/>
              <a:ext cx="949135" cy="0"/>
            </a:xfrm>
            <a:custGeom>
              <a:avLst/>
              <a:gdLst/>
              <a:ahLst/>
              <a:cxnLst/>
              <a:rect l="0" t="0" r="0" b="0"/>
              <a:pathLst>
                <a:path w="949135">
                  <a:moveTo>
                    <a:pt x="0" y="0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88" name="pl877">
              <a:extLst>
                <a:ext uri="{FF2B5EF4-FFF2-40B4-BE49-F238E27FC236}">
                  <a16:creationId xmlns:a16="http://schemas.microsoft.com/office/drawing/2014/main" id="{4D564502-9C35-46ED-94CC-CA86571716B9}"/>
                </a:ext>
              </a:extLst>
            </p:cNvPr>
            <p:cNvSpPr/>
            <p:nvPr/>
          </p:nvSpPr>
          <p:spPr>
            <a:xfrm>
              <a:off x="753887" y="401619"/>
              <a:ext cx="949135" cy="220737"/>
            </a:xfrm>
            <a:custGeom>
              <a:avLst/>
              <a:gdLst/>
              <a:ahLst/>
              <a:cxnLst/>
              <a:rect l="0" t="0" r="0" b="0"/>
              <a:pathLst>
                <a:path w="949135" h="220737">
                  <a:moveTo>
                    <a:pt x="0" y="220737"/>
                  </a:moveTo>
                  <a:lnTo>
                    <a:pt x="949135" y="0"/>
                  </a:lnTo>
                </a:path>
              </a:pathLst>
            </a:custGeom>
            <a:ln w="13550" cap="flat">
              <a:solidFill>
                <a:srgbClr val="000000">
                  <a:alpha val="10196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89" name="pl878">
              <a:extLst>
                <a:ext uri="{FF2B5EF4-FFF2-40B4-BE49-F238E27FC236}">
                  <a16:creationId xmlns:a16="http://schemas.microsoft.com/office/drawing/2014/main" id="{4B10EB1F-A262-4AE7-8BE9-D9DEF06A1B70}"/>
                </a:ext>
              </a:extLst>
            </p:cNvPr>
            <p:cNvSpPr/>
            <p:nvPr/>
          </p:nvSpPr>
          <p:spPr>
            <a:xfrm>
              <a:off x="753887" y="916674"/>
              <a:ext cx="4745679" cy="375737"/>
            </a:xfrm>
            <a:custGeom>
              <a:avLst/>
              <a:gdLst/>
              <a:ahLst/>
              <a:cxnLst/>
              <a:rect l="0" t="0" r="0" b="0"/>
              <a:pathLst>
                <a:path w="4745679" h="375737">
                  <a:moveTo>
                    <a:pt x="0" y="375737"/>
                  </a:moveTo>
                  <a:lnTo>
                    <a:pt x="949135" y="334360"/>
                  </a:lnTo>
                  <a:lnTo>
                    <a:pt x="1898271" y="185917"/>
                  </a:lnTo>
                  <a:lnTo>
                    <a:pt x="2847407" y="128469"/>
                  </a:lnTo>
                  <a:lnTo>
                    <a:pt x="3796543" y="0"/>
                  </a:lnTo>
                  <a:lnTo>
                    <a:pt x="4745679" y="42347"/>
                  </a:lnTo>
                </a:path>
              </a:pathLst>
            </a:custGeom>
            <a:ln w="40651" cap="flat">
              <a:solidFill>
                <a:srgbClr val="EE5C4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90" name="pg879">
              <a:extLst>
                <a:ext uri="{FF2B5EF4-FFF2-40B4-BE49-F238E27FC236}">
                  <a16:creationId xmlns:a16="http://schemas.microsoft.com/office/drawing/2014/main" id="{0FD50D6B-B3EB-432F-8D05-21AB80FA28EB}"/>
                </a:ext>
              </a:extLst>
            </p:cNvPr>
            <p:cNvSpPr/>
            <p:nvPr/>
          </p:nvSpPr>
          <p:spPr>
            <a:xfrm>
              <a:off x="753887" y="821779"/>
              <a:ext cx="4745679" cy="511488"/>
            </a:xfrm>
            <a:custGeom>
              <a:avLst/>
              <a:gdLst/>
              <a:ahLst/>
              <a:cxnLst/>
              <a:rect l="0" t="0" r="0" b="0"/>
              <a:pathLst>
                <a:path w="4745679" h="511488">
                  <a:moveTo>
                    <a:pt x="0" y="429778"/>
                  </a:moveTo>
                  <a:lnTo>
                    <a:pt x="949135" y="387612"/>
                  </a:lnTo>
                  <a:lnTo>
                    <a:pt x="1898271" y="227775"/>
                  </a:lnTo>
                  <a:lnTo>
                    <a:pt x="2847407" y="170268"/>
                  </a:lnTo>
                  <a:lnTo>
                    <a:pt x="3796543" y="0"/>
                  </a:lnTo>
                  <a:lnTo>
                    <a:pt x="4745679" y="37753"/>
                  </a:lnTo>
                  <a:lnTo>
                    <a:pt x="4745679" y="236732"/>
                  </a:lnTo>
                  <a:lnTo>
                    <a:pt x="3796543" y="189791"/>
                  </a:lnTo>
                  <a:lnTo>
                    <a:pt x="2847407" y="276461"/>
                  </a:lnTo>
                  <a:lnTo>
                    <a:pt x="1898271" y="333851"/>
                  </a:lnTo>
                  <a:lnTo>
                    <a:pt x="949135" y="470899"/>
                  </a:lnTo>
                  <a:lnTo>
                    <a:pt x="0" y="511488"/>
                  </a:lnTo>
                  <a:close/>
                </a:path>
              </a:pathLst>
            </a:custGeom>
            <a:solidFill>
              <a:srgbClr val="EE5C42">
                <a:alpha val="14901"/>
              </a:srgbClr>
            </a:solidFill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91" name="pl880">
              <a:extLst>
                <a:ext uri="{FF2B5EF4-FFF2-40B4-BE49-F238E27FC236}">
                  <a16:creationId xmlns:a16="http://schemas.microsoft.com/office/drawing/2014/main" id="{21E5D455-3600-4D98-A23B-000E60EA82D2}"/>
                </a:ext>
              </a:extLst>
            </p:cNvPr>
            <p:cNvSpPr/>
            <p:nvPr/>
          </p:nvSpPr>
          <p:spPr>
            <a:xfrm>
              <a:off x="516603" y="291250"/>
              <a:ext cx="0" cy="2428117"/>
            </a:xfrm>
            <a:custGeom>
              <a:avLst/>
              <a:gdLst/>
              <a:ahLst/>
              <a:cxnLst/>
              <a:rect l="0" t="0" r="0" b="0"/>
              <a:pathLst>
                <a:path h="2428117">
                  <a:moveTo>
                    <a:pt x="0" y="2428117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92" name="tx881">
              <a:extLst>
                <a:ext uri="{FF2B5EF4-FFF2-40B4-BE49-F238E27FC236}">
                  <a16:creationId xmlns:a16="http://schemas.microsoft.com/office/drawing/2014/main" id="{B0F3C6D6-0B05-4E81-9E41-638309CD767D}"/>
                </a:ext>
              </a:extLst>
            </p:cNvPr>
            <p:cNvSpPr/>
            <p:nvPr/>
          </p:nvSpPr>
          <p:spPr>
            <a:xfrm>
              <a:off x="299926" y="2571662"/>
              <a:ext cx="149057" cy="130468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5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0.0</a:t>
              </a:r>
              <a:endParaRPr lang="en-GB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93" name="tx882">
              <a:extLst>
                <a:ext uri="{FF2B5EF4-FFF2-40B4-BE49-F238E27FC236}">
                  <a16:creationId xmlns:a16="http://schemas.microsoft.com/office/drawing/2014/main" id="{5D995147-9B83-492B-AB18-847C66AFBD83}"/>
                </a:ext>
              </a:extLst>
            </p:cNvPr>
            <p:cNvSpPr/>
            <p:nvPr/>
          </p:nvSpPr>
          <p:spPr>
            <a:xfrm>
              <a:off x="299926" y="2019865"/>
              <a:ext cx="149057" cy="130468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5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2.5</a:t>
              </a:r>
              <a:endParaRPr lang="en-GB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94" name="tx883">
              <a:extLst>
                <a:ext uri="{FF2B5EF4-FFF2-40B4-BE49-F238E27FC236}">
                  <a16:creationId xmlns:a16="http://schemas.microsoft.com/office/drawing/2014/main" id="{11F713E4-FDFE-4200-9D9F-C26A3B0D9757}"/>
                </a:ext>
              </a:extLst>
            </p:cNvPr>
            <p:cNvSpPr/>
            <p:nvPr/>
          </p:nvSpPr>
          <p:spPr>
            <a:xfrm>
              <a:off x="299926" y="1468069"/>
              <a:ext cx="149057" cy="130468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5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5.0</a:t>
              </a:r>
              <a:endParaRPr lang="en-GB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95" name="tx884">
              <a:extLst>
                <a:ext uri="{FF2B5EF4-FFF2-40B4-BE49-F238E27FC236}">
                  <a16:creationId xmlns:a16="http://schemas.microsoft.com/office/drawing/2014/main" id="{7C5B7C27-A14F-438D-A55A-360AB9726924}"/>
                </a:ext>
              </a:extLst>
            </p:cNvPr>
            <p:cNvSpPr/>
            <p:nvPr/>
          </p:nvSpPr>
          <p:spPr>
            <a:xfrm>
              <a:off x="299926" y="917637"/>
              <a:ext cx="149057" cy="130468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5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7.5</a:t>
              </a:r>
              <a:endParaRPr lang="en-GB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96" name="tx885">
              <a:extLst>
                <a:ext uri="{FF2B5EF4-FFF2-40B4-BE49-F238E27FC236}">
                  <a16:creationId xmlns:a16="http://schemas.microsoft.com/office/drawing/2014/main" id="{AD0C8AB2-4248-4D3A-8295-010E07CDFD66}"/>
                </a:ext>
              </a:extLst>
            </p:cNvPr>
            <p:cNvSpPr/>
            <p:nvPr/>
          </p:nvSpPr>
          <p:spPr>
            <a:xfrm>
              <a:off x="237915" y="364476"/>
              <a:ext cx="208934" cy="130468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5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10.0</a:t>
              </a:r>
              <a:endParaRPr lang="en-GB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97" name="pl886">
              <a:extLst>
                <a:ext uri="{FF2B5EF4-FFF2-40B4-BE49-F238E27FC236}">
                  <a16:creationId xmlns:a16="http://schemas.microsoft.com/office/drawing/2014/main" id="{CC536E03-6638-4E84-BB1E-640A56D0AE86}"/>
                </a:ext>
              </a:extLst>
            </p:cNvPr>
            <p:cNvSpPr/>
            <p:nvPr/>
          </p:nvSpPr>
          <p:spPr>
            <a:xfrm>
              <a:off x="481809" y="260899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98" name="pl887">
              <a:extLst>
                <a:ext uri="{FF2B5EF4-FFF2-40B4-BE49-F238E27FC236}">
                  <a16:creationId xmlns:a16="http://schemas.microsoft.com/office/drawing/2014/main" id="{EE711C14-72D5-4FCD-AAAF-9FCF02C1BAAB}"/>
                </a:ext>
              </a:extLst>
            </p:cNvPr>
            <p:cNvSpPr/>
            <p:nvPr/>
          </p:nvSpPr>
          <p:spPr>
            <a:xfrm>
              <a:off x="481809" y="2057154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099" name="pl888">
              <a:extLst>
                <a:ext uri="{FF2B5EF4-FFF2-40B4-BE49-F238E27FC236}">
                  <a16:creationId xmlns:a16="http://schemas.microsoft.com/office/drawing/2014/main" id="{FE51E377-C3CA-4F61-9889-CBA12E24ACE3}"/>
                </a:ext>
              </a:extLst>
            </p:cNvPr>
            <p:cNvSpPr/>
            <p:nvPr/>
          </p:nvSpPr>
          <p:spPr>
            <a:xfrm>
              <a:off x="481809" y="150530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100" name="pl889">
              <a:extLst>
                <a:ext uri="{FF2B5EF4-FFF2-40B4-BE49-F238E27FC236}">
                  <a16:creationId xmlns:a16="http://schemas.microsoft.com/office/drawing/2014/main" id="{FDFC1758-FD85-4832-924D-D12DDCFA1BBD}"/>
                </a:ext>
              </a:extLst>
            </p:cNvPr>
            <p:cNvSpPr/>
            <p:nvPr/>
          </p:nvSpPr>
          <p:spPr>
            <a:xfrm>
              <a:off x="481809" y="953464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101" name="pl890">
              <a:extLst>
                <a:ext uri="{FF2B5EF4-FFF2-40B4-BE49-F238E27FC236}">
                  <a16:creationId xmlns:a16="http://schemas.microsoft.com/office/drawing/2014/main" id="{12D99A99-509D-4DF0-8434-16D65D1035F2}"/>
                </a:ext>
              </a:extLst>
            </p:cNvPr>
            <p:cNvSpPr/>
            <p:nvPr/>
          </p:nvSpPr>
          <p:spPr>
            <a:xfrm>
              <a:off x="481809" y="40161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102" name="pl891">
              <a:extLst>
                <a:ext uri="{FF2B5EF4-FFF2-40B4-BE49-F238E27FC236}">
                  <a16:creationId xmlns:a16="http://schemas.microsoft.com/office/drawing/2014/main" id="{C3C58E52-4EB7-44ED-923F-E3AC51DB4975}"/>
                </a:ext>
              </a:extLst>
            </p:cNvPr>
            <p:cNvSpPr/>
            <p:nvPr/>
          </p:nvSpPr>
          <p:spPr>
            <a:xfrm>
              <a:off x="516603" y="2719368"/>
              <a:ext cx="5220247" cy="0"/>
            </a:xfrm>
            <a:custGeom>
              <a:avLst/>
              <a:gdLst/>
              <a:ahLst/>
              <a:cxnLst/>
              <a:rect l="0" t="0" r="0" b="0"/>
              <a:pathLst>
                <a:path w="5220247">
                  <a:moveTo>
                    <a:pt x="0" y="0"/>
                  </a:moveTo>
                  <a:lnTo>
                    <a:pt x="5220247" y="0"/>
                  </a:lnTo>
                </a:path>
              </a:pathLst>
            </a:custGeom>
            <a:ln w="13550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103" name="pl892">
              <a:extLst>
                <a:ext uri="{FF2B5EF4-FFF2-40B4-BE49-F238E27FC236}">
                  <a16:creationId xmlns:a16="http://schemas.microsoft.com/office/drawing/2014/main" id="{39DC111D-CE80-4CE8-A93A-9FD4A68EA32B}"/>
                </a:ext>
              </a:extLst>
            </p:cNvPr>
            <p:cNvSpPr/>
            <p:nvPr/>
          </p:nvSpPr>
          <p:spPr>
            <a:xfrm>
              <a:off x="753887" y="2719368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104" name="pl893">
              <a:extLst>
                <a:ext uri="{FF2B5EF4-FFF2-40B4-BE49-F238E27FC236}">
                  <a16:creationId xmlns:a16="http://schemas.microsoft.com/office/drawing/2014/main" id="{A012F732-2B3C-4D61-8DD3-EB828871A606}"/>
                </a:ext>
              </a:extLst>
            </p:cNvPr>
            <p:cNvSpPr/>
            <p:nvPr/>
          </p:nvSpPr>
          <p:spPr>
            <a:xfrm>
              <a:off x="1703023" y="2719368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105" name="pl894">
              <a:extLst>
                <a:ext uri="{FF2B5EF4-FFF2-40B4-BE49-F238E27FC236}">
                  <a16:creationId xmlns:a16="http://schemas.microsoft.com/office/drawing/2014/main" id="{89EFEE03-3219-443B-8F56-BA6366DE0004}"/>
                </a:ext>
              </a:extLst>
            </p:cNvPr>
            <p:cNvSpPr/>
            <p:nvPr/>
          </p:nvSpPr>
          <p:spPr>
            <a:xfrm>
              <a:off x="2652159" y="2719368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106" name="pl895">
              <a:extLst>
                <a:ext uri="{FF2B5EF4-FFF2-40B4-BE49-F238E27FC236}">
                  <a16:creationId xmlns:a16="http://schemas.microsoft.com/office/drawing/2014/main" id="{11A28F41-E3DA-41A6-93CF-97F34DD73FF4}"/>
                </a:ext>
              </a:extLst>
            </p:cNvPr>
            <p:cNvSpPr/>
            <p:nvPr/>
          </p:nvSpPr>
          <p:spPr>
            <a:xfrm>
              <a:off x="3601295" y="2719368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107" name="pl896">
              <a:extLst>
                <a:ext uri="{FF2B5EF4-FFF2-40B4-BE49-F238E27FC236}">
                  <a16:creationId xmlns:a16="http://schemas.microsoft.com/office/drawing/2014/main" id="{4C50F18C-DCDC-4C36-8A31-F62B8BFB3CA3}"/>
                </a:ext>
              </a:extLst>
            </p:cNvPr>
            <p:cNvSpPr/>
            <p:nvPr/>
          </p:nvSpPr>
          <p:spPr>
            <a:xfrm>
              <a:off x="4550431" y="2719368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108" name="pl897">
              <a:extLst>
                <a:ext uri="{FF2B5EF4-FFF2-40B4-BE49-F238E27FC236}">
                  <a16:creationId xmlns:a16="http://schemas.microsoft.com/office/drawing/2014/main" id="{A4C0CB07-CC42-4CE9-BF96-98F8ADA088B8}"/>
                </a:ext>
              </a:extLst>
            </p:cNvPr>
            <p:cNvSpPr/>
            <p:nvPr/>
          </p:nvSpPr>
          <p:spPr>
            <a:xfrm>
              <a:off x="5499566" y="2719368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109" name="tx898">
              <a:extLst>
                <a:ext uri="{FF2B5EF4-FFF2-40B4-BE49-F238E27FC236}">
                  <a16:creationId xmlns:a16="http://schemas.microsoft.com/office/drawing/2014/main" id="{ED23E2B0-68EE-4D00-8FC9-67E7E58F6BB9}"/>
                </a:ext>
              </a:extLst>
            </p:cNvPr>
            <p:cNvSpPr/>
            <p:nvPr/>
          </p:nvSpPr>
          <p:spPr>
            <a:xfrm>
              <a:off x="723273" y="2786007"/>
              <a:ext cx="59878" cy="130468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5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  <a:endParaRPr lang="en-GB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10" name="tx899">
              <a:extLst>
                <a:ext uri="{FF2B5EF4-FFF2-40B4-BE49-F238E27FC236}">
                  <a16:creationId xmlns:a16="http://schemas.microsoft.com/office/drawing/2014/main" id="{45A52115-BD55-4E5B-B480-5AEE8A47B7E1}"/>
                </a:ext>
              </a:extLst>
            </p:cNvPr>
            <p:cNvSpPr/>
            <p:nvPr/>
          </p:nvSpPr>
          <p:spPr>
            <a:xfrm>
              <a:off x="598944" y="2905278"/>
              <a:ext cx="301936" cy="130468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5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n=931</a:t>
              </a:r>
              <a:endParaRPr lang="en-GB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11" name="tx900">
              <a:extLst>
                <a:ext uri="{FF2B5EF4-FFF2-40B4-BE49-F238E27FC236}">
                  <a16:creationId xmlns:a16="http://schemas.microsoft.com/office/drawing/2014/main" id="{3E848E5F-6FB5-4576-8754-D8AC1514FE65}"/>
                </a:ext>
              </a:extLst>
            </p:cNvPr>
            <p:cNvSpPr/>
            <p:nvPr/>
          </p:nvSpPr>
          <p:spPr>
            <a:xfrm>
              <a:off x="1672409" y="2786007"/>
              <a:ext cx="59878" cy="130468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5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en-GB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12" name="tx901">
              <a:extLst>
                <a:ext uri="{FF2B5EF4-FFF2-40B4-BE49-F238E27FC236}">
                  <a16:creationId xmlns:a16="http://schemas.microsoft.com/office/drawing/2014/main" id="{923447E0-51EC-4C9C-BB9A-5A346106067D}"/>
                </a:ext>
              </a:extLst>
            </p:cNvPr>
            <p:cNvSpPr/>
            <p:nvPr/>
          </p:nvSpPr>
          <p:spPr>
            <a:xfrm>
              <a:off x="1548079" y="2905278"/>
              <a:ext cx="301936" cy="130468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5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n=883</a:t>
              </a:r>
              <a:endParaRPr lang="en-GB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13" name="tx902">
              <a:extLst>
                <a:ext uri="{FF2B5EF4-FFF2-40B4-BE49-F238E27FC236}">
                  <a16:creationId xmlns:a16="http://schemas.microsoft.com/office/drawing/2014/main" id="{C2671F19-CB2D-48D5-94D1-7F6ABCCAF270}"/>
                </a:ext>
              </a:extLst>
            </p:cNvPr>
            <p:cNvSpPr/>
            <p:nvPr/>
          </p:nvSpPr>
          <p:spPr>
            <a:xfrm>
              <a:off x="2621545" y="2784589"/>
              <a:ext cx="59878" cy="130468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5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endParaRPr lang="en-GB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14" name="tx903">
              <a:extLst>
                <a:ext uri="{FF2B5EF4-FFF2-40B4-BE49-F238E27FC236}">
                  <a16:creationId xmlns:a16="http://schemas.microsoft.com/office/drawing/2014/main" id="{FA3B30E0-1DD8-49BE-96AC-2D9AD2A9163A}"/>
                </a:ext>
              </a:extLst>
            </p:cNvPr>
            <p:cNvSpPr/>
            <p:nvPr/>
          </p:nvSpPr>
          <p:spPr>
            <a:xfrm>
              <a:off x="2497216" y="2905334"/>
              <a:ext cx="301936" cy="130468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5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n=467</a:t>
              </a:r>
              <a:endParaRPr lang="en-GB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15" name="tx904">
              <a:extLst>
                <a:ext uri="{FF2B5EF4-FFF2-40B4-BE49-F238E27FC236}">
                  <a16:creationId xmlns:a16="http://schemas.microsoft.com/office/drawing/2014/main" id="{25416048-1A6A-430D-A36E-620BDC43FA60}"/>
                </a:ext>
              </a:extLst>
            </p:cNvPr>
            <p:cNvSpPr/>
            <p:nvPr/>
          </p:nvSpPr>
          <p:spPr>
            <a:xfrm>
              <a:off x="3570680" y="2786336"/>
              <a:ext cx="59878" cy="130468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5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</a:t>
              </a:r>
              <a:endParaRPr lang="en-GB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16" name="tx905">
              <a:extLst>
                <a:ext uri="{FF2B5EF4-FFF2-40B4-BE49-F238E27FC236}">
                  <a16:creationId xmlns:a16="http://schemas.microsoft.com/office/drawing/2014/main" id="{E6C91313-EEC6-496C-8A0B-35B3787F6C41}"/>
                </a:ext>
              </a:extLst>
            </p:cNvPr>
            <p:cNvSpPr/>
            <p:nvPr/>
          </p:nvSpPr>
          <p:spPr>
            <a:xfrm>
              <a:off x="3446351" y="2905278"/>
              <a:ext cx="301936" cy="130468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5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n=437</a:t>
              </a:r>
              <a:endParaRPr lang="en-GB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17" name="tx906">
              <a:extLst>
                <a:ext uri="{FF2B5EF4-FFF2-40B4-BE49-F238E27FC236}">
                  <a16:creationId xmlns:a16="http://schemas.microsoft.com/office/drawing/2014/main" id="{74BBA491-F383-4930-B5E6-F5D39033E298}"/>
                </a:ext>
              </a:extLst>
            </p:cNvPr>
            <p:cNvSpPr/>
            <p:nvPr/>
          </p:nvSpPr>
          <p:spPr>
            <a:xfrm>
              <a:off x="4519817" y="2786062"/>
              <a:ext cx="59878" cy="130468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5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</a:t>
              </a:r>
              <a:endParaRPr lang="en-GB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18" name="tx907">
              <a:extLst>
                <a:ext uri="{FF2B5EF4-FFF2-40B4-BE49-F238E27FC236}">
                  <a16:creationId xmlns:a16="http://schemas.microsoft.com/office/drawing/2014/main" id="{F0D04B1B-FCA5-454D-9C63-6A11B8569F36}"/>
                </a:ext>
              </a:extLst>
            </p:cNvPr>
            <p:cNvSpPr/>
            <p:nvPr/>
          </p:nvSpPr>
          <p:spPr>
            <a:xfrm>
              <a:off x="4395487" y="2906696"/>
              <a:ext cx="301936" cy="130468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5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n=144</a:t>
              </a:r>
              <a:endParaRPr lang="en-GB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19" name="tx908">
              <a:extLst>
                <a:ext uri="{FF2B5EF4-FFF2-40B4-BE49-F238E27FC236}">
                  <a16:creationId xmlns:a16="http://schemas.microsoft.com/office/drawing/2014/main" id="{74E481F7-6768-4CF5-BCDD-48E2C259A8C1}"/>
                </a:ext>
              </a:extLst>
            </p:cNvPr>
            <p:cNvSpPr/>
            <p:nvPr/>
          </p:nvSpPr>
          <p:spPr>
            <a:xfrm>
              <a:off x="5468952" y="2784643"/>
              <a:ext cx="59878" cy="130468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5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6</a:t>
              </a:r>
              <a:endParaRPr lang="en-GB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20" name="tx909">
              <a:extLst>
                <a:ext uri="{FF2B5EF4-FFF2-40B4-BE49-F238E27FC236}">
                  <a16:creationId xmlns:a16="http://schemas.microsoft.com/office/drawing/2014/main" id="{CE9794E1-349E-4478-BCA9-FDA51646405B}"/>
                </a:ext>
              </a:extLst>
            </p:cNvPr>
            <p:cNvSpPr/>
            <p:nvPr/>
          </p:nvSpPr>
          <p:spPr>
            <a:xfrm>
              <a:off x="5344623" y="2905278"/>
              <a:ext cx="301936" cy="130468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50">
                  <a:solidFill>
                    <a:srgbClr val="4D4D4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n=139</a:t>
              </a:r>
              <a:endParaRPr lang="en-GB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21" name="tx910">
              <a:extLst>
                <a:ext uri="{FF2B5EF4-FFF2-40B4-BE49-F238E27FC236}">
                  <a16:creationId xmlns:a16="http://schemas.microsoft.com/office/drawing/2014/main" id="{0983915E-52A5-459C-BCA9-B79AFED415DD}"/>
                </a:ext>
              </a:extLst>
            </p:cNvPr>
            <p:cNvSpPr/>
            <p:nvPr/>
          </p:nvSpPr>
          <p:spPr>
            <a:xfrm>
              <a:off x="2876265" y="3023583"/>
              <a:ext cx="508323" cy="198811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6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Měření</a:t>
              </a:r>
              <a:endParaRPr lang="en-GB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22" name="tx911">
              <a:extLst>
                <a:ext uri="{FF2B5EF4-FFF2-40B4-BE49-F238E27FC236}">
                  <a16:creationId xmlns:a16="http://schemas.microsoft.com/office/drawing/2014/main" id="{C991A9F2-F39D-49BD-AA60-07F163F9213D}"/>
                </a:ext>
              </a:extLst>
            </p:cNvPr>
            <p:cNvSpPr/>
            <p:nvPr/>
          </p:nvSpPr>
          <p:spPr>
            <a:xfrm rot="16200000">
              <a:off x="-93349" y="1441447"/>
              <a:ext cx="425550" cy="198794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6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Skóre</a:t>
              </a:r>
              <a:endParaRPr lang="en-GB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23" name="rc912">
              <a:extLst>
                <a:ext uri="{FF2B5EF4-FFF2-40B4-BE49-F238E27FC236}">
                  <a16:creationId xmlns:a16="http://schemas.microsoft.com/office/drawing/2014/main" id="{0283E3F3-900F-48C1-9240-81CDD1EBBF1A}"/>
                </a:ext>
              </a:extLst>
            </p:cNvPr>
            <p:cNvSpPr/>
            <p:nvPr/>
          </p:nvSpPr>
          <p:spPr>
            <a:xfrm>
              <a:off x="2593330" y="3320816"/>
              <a:ext cx="1066793" cy="35863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124" name="pl913">
              <a:extLst>
                <a:ext uri="{FF2B5EF4-FFF2-40B4-BE49-F238E27FC236}">
                  <a16:creationId xmlns:a16="http://schemas.microsoft.com/office/drawing/2014/main" id="{02385705-215D-448C-98D0-8CD9058975BA}"/>
                </a:ext>
              </a:extLst>
            </p:cNvPr>
            <p:cNvSpPr/>
            <p:nvPr/>
          </p:nvSpPr>
          <p:spPr>
            <a:xfrm>
              <a:off x="2684865" y="3500133"/>
              <a:ext cx="175564" cy="0"/>
            </a:xfrm>
            <a:custGeom>
              <a:avLst/>
              <a:gdLst/>
              <a:ahLst/>
              <a:cxnLst/>
              <a:rect l="0" t="0" r="0" b="0"/>
              <a:pathLst>
                <a:path w="175564">
                  <a:moveTo>
                    <a:pt x="0" y="0"/>
                  </a:moveTo>
                  <a:lnTo>
                    <a:pt x="175564" y="0"/>
                  </a:lnTo>
                </a:path>
              </a:pathLst>
            </a:custGeom>
            <a:ln w="40651" cap="flat">
              <a:solidFill>
                <a:srgbClr val="EE5C42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GB" sz="2800"/>
            </a:p>
          </p:txBody>
        </p:sp>
        <p:sp>
          <p:nvSpPr>
            <p:cNvPr id="1125" name="tx914">
              <a:extLst>
                <a:ext uri="{FF2B5EF4-FFF2-40B4-BE49-F238E27FC236}">
                  <a16:creationId xmlns:a16="http://schemas.microsoft.com/office/drawing/2014/main" id="{5C06ED4F-E58A-4725-A63E-AF2E7E52022E}"/>
                </a:ext>
              </a:extLst>
            </p:cNvPr>
            <p:cNvSpPr/>
            <p:nvPr/>
          </p:nvSpPr>
          <p:spPr>
            <a:xfrm>
              <a:off x="2973188" y="3447215"/>
              <a:ext cx="761847" cy="130468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05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Průměr, 95% CI</a:t>
              </a:r>
              <a:endParaRPr lang="en-GB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26" name="tx915">
              <a:extLst>
                <a:ext uri="{FF2B5EF4-FFF2-40B4-BE49-F238E27FC236}">
                  <a16:creationId xmlns:a16="http://schemas.microsoft.com/office/drawing/2014/main" id="{1BA573F1-927F-4449-AC76-9679079992C4}"/>
                </a:ext>
              </a:extLst>
            </p:cNvPr>
            <p:cNvSpPr/>
            <p:nvPr/>
          </p:nvSpPr>
          <p:spPr>
            <a:xfrm>
              <a:off x="398326" y="50669"/>
              <a:ext cx="1661284" cy="223682"/>
            </a:xfrm>
            <a:prstGeom prst="rect">
              <a:avLst/>
            </a:prstGeom>
            <a:noFill/>
          </p:spPr>
          <p:txBody>
            <a:bodyPr vert="horz" wrap="none" lIns="0" tIns="0" rIns="0" bIns="0" anchor="b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Pro-sociální chování</a:t>
              </a:r>
              <a:endParaRPr lang="en-GB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127" name="Picture 5">
            <a:extLst>
              <a:ext uri="{FF2B5EF4-FFF2-40B4-BE49-F238E27FC236}">
                <a16:creationId xmlns:a16="http://schemas.microsoft.com/office/drawing/2014/main" id="{22B27ED7-77D9-46E2-8131-17E9BE6ADFAF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9772368" y="281160"/>
            <a:ext cx="2088000" cy="6458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19428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MMR_ScholaEmpirica_24-10-2019</Template>
  <TotalTime>785</TotalTime>
  <Words>1001</Words>
  <Application>Microsoft Office PowerPoint</Application>
  <PresentationFormat>Vlastní</PresentationFormat>
  <Paragraphs>538</Paragraphs>
  <Slides>26</Slides>
  <Notes>2</Notes>
  <HiddenSlides>5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26</vt:i4>
      </vt:variant>
    </vt:vector>
  </HeadingPairs>
  <TitlesOfParts>
    <vt:vector size="31" baseType="lpstr">
      <vt:lpstr>Arial</vt:lpstr>
      <vt:lpstr>Calibri</vt:lpstr>
      <vt:lpstr>Times New Roman</vt:lpstr>
      <vt:lpstr>Office Theme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Dobrý začátek: Inkluzivní metody práce s dětmi a rodiči. Tři roky průběžné evaluace.  </dc:title>
  <dc:subject/>
  <dc:creator>Jaromír Mazák</dc:creator>
  <dc:description/>
  <cp:lastModifiedBy>Jaromír Mazák</cp:lastModifiedBy>
  <cp:revision>2</cp:revision>
  <dcterms:created xsi:type="dcterms:W3CDTF">2019-10-06T20:23:25Z</dcterms:created>
  <dcterms:modified xsi:type="dcterms:W3CDTF">2019-10-22T14:18:13Z</dcterms:modified>
  <dc:language>en-GB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Vlastní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13</vt:i4>
  </property>
</Properties>
</file>