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5" r:id="rId4"/>
    <p:sldMasterId id="2147483665" r:id="rId5"/>
    <p:sldMasterId id="2147483684" r:id="rId6"/>
    <p:sldMasterId id="2147483707" r:id="rId7"/>
    <p:sldMasterId id="2147483710" r:id="rId8"/>
    <p:sldMasterId id="2147483785" r:id="rId9"/>
    <p:sldMasterId id="2147483792" r:id="rId10"/>
    <p:sldMasterId id="2147483648" r:id="rId11"/>
  </p:sldMasterIdLst>
  <p:notesMasterIdLst>
    <p:notesMasterId r:id="rId42"/>
  </p:notesMasterIdLst>
  <p:handoutMasterIdLst>
    <p:handoutMasterId r:id="rId43"/>
  </p:handoutMasterIdLst>
  <p:sldIdLst>
    <p:sldId id="2145706966" r:id="rId12"/>
    <p:sldId id="2145707479" r:id="rId13"/>
    <p:sldId id="2145707461" r:id="rId14"/>
    <p:sldId id="2145707462" r:id="rId15"/>
    <p:sldId id="2145707463" r:id="rId16"/>
    <p:sldId id="2145707465" r:id="rId17"/>
    <p:sldId id="2145707472" r:id="rId18"/>
    <p:sldId id="272" r:id="rId19"/>
    <p:sldId id="273" r:id="rId20"/>
    <p:sldId id="280" r:id="rId21"/>
    <p:sldId id="274" r:id="rId22"/>
    <p:sldId id="275" r:id="rId23"/>
    <p:sldId id="267" r:id="rId24"/>
    <p:sldId id="2145707466" r:id="rId25"/>
    <p:sldId id="2145707476" r:id="rId26"/>
    <p:sldId id="2145707222" r:id="rId27"/>
    <p:sldId id="2145707414" r:id="rId28"/>
    <p:sldId id="2145707415" r:id="rId29"/>
    <p:sldId id="2145707456" r:id="rId30"/>
    <p:sldId id="2145707457" r:id="rId31"/>
    <p:sldId id="2145707460" r:id="rId32"/>
    <p:sldId id="2145707478" r:id="rId33"/>
    <p:sldId id="2145707473" r:id="rId34"/>
    <p:sldId id="2145707468" r:id="rId35"/>
    <p:sldId id="2145707469" r:id="rId36"/>
    <p:sldId id="2145707471" r:id="rId37"/>
    <p:sldId id="2145706972" r:id="rId38"/>
    <p:sldId id="2145707474" r:id="rId39"/>
    <p:sldId id="2145706763" r:id="rId40"/>
    <p:sldId id="2145706976" r:id="rId41"/>
  </p:sldIdLst>
  <p:sldSz cx="12482513" cy="7021513"/>
  <p:notesSz cx="6797675" cy="9926638"/>
  <p:defaultTextStyle>
    <a:defPPr>
      <a:defRPr lang="cs-CZ"/>
    </a:defPPr>
    <a:lvl1pPr marL="0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210584-C55F-D6B9-720A-4293DA0C72E5}" name="Bušek Martin" initials="BM" userId="S::martin.busek@mmr.cz::c6da3cc9-b4f8-4138-a3a7-0bc7ff81dbca" providerId="AD"/>
  <p188:author id="{3A3E2F93-B748-5C7A-FB3E-E8B76E3C7478}" name="Krtička Václav" initials="KV" userId="S::vaclav.krticka@mmr.cz::bb03f8e8-15fb-4825-bb52-524b011ed025" providerId="AD"/>
  <p188:author id="{0F02B2C4-311D-26E2-87FE-1C5473744200}" name="Illínová Sandra" initials="IS" userId="S::sandra.illinova@mmr.cz::51f5f133-2e93-4a28-84d1-420e44fb4271" providerId="AD"/>
  <p188:author id="{AA3821D3-237D-7F0A-0BA7-FEB444D12915}" name="Fojtíková Šárka" initials="ŠF" userId="Fojtíková Šárka" providerId="None"/>
  <p188:author id="{155CAAF2-4831-F1F7-49BC-6F8E417670B9}" name="Neveselá Kateřina" initials="NK" userId="S::katerina.nevesela@mmr.cz::b1f323c7-0c05-4579-841f-9f26a11dcc3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oznová Klára" initials="DroKla" lastIdx="3" clrIdx="0"/>
  <p:cmAuthor id="1" name="Sandra Illínová" initials="SI" lastIdx="1" clrIdx="6">
    <p:extLst>
      <p:ext uri="{19B8F6BF-5375-455C-9EA6-DF929625EA0E}">
        <p15:presenceInfo xmlns:p15="http://schemas.microsoft.com/office/powerpoint/2012/main" userId="Sandra Illínová" providerId="None"/>
      </p:ext>
    </p:extLst>
  </p:cmAuthor>
  <p:cmAuthor id="2" name="Martina Honců" initials="MH" lastIdx="0" clrIdx="2"/>
  <p:cmAuthor id="3" name="Sigmundová Jana" initials="SJ" lastIdx="2" clrIdx="4">
    <p:extLst>
      <p:ext uri="{19B8F6BF-5375-455C-9EA6-DF929625EA0E}">
        <p15:presenceInfo xmlns:p15="http://schemas.microsoft.com/office/powerpoint/2012/main" userId="S-1-5-21-1453678106-484518242-318601546-15237" providerId="AD"/>
      </p:ext>
    </p:extLst>
  </p:cmAuthor>
  <p:cmAuthor id="4" name="Olšanová Aneta" initials="OA" lastIdx="1" clrIdx="5">
    <p:extLst>
      <p:ext uri="{19B8F6BF-5375-455C-9EA6-DF929625EA0E}">
        <p15:presenceInfo xmlns:p15="http://schemas.microsoft.com/office/powerpoint/2012/main" userId="S-1-5-21-1453678106-484518242-318601546-14833" providerId="AD"/>
      </p:ext>
    </p:extLst>
  </p:cmAuthor>
  <p:cmAuthor id="5" name="Kopal Ondřej" initials="KO" lastIdx="23" clrIdx="7">
    <p:extLst>
      <p:ext uri="{19B8F6BF-5375-455C-9EA6-DF929625EA0E}">
        <p15:presenceInfo xmlns:p15="http://schemas.microsoft.com/office/powerpoint/2012/main" userId="S::ondrej.kopal@mmr.cz::8afaeb00-6027-421a-83e2-80de9a0a4ac5" providerId="AD"/>
      </p:ext>
    </p:extLst>
  </p:cmAuthor>
  <p:cmAuthor id="6" name="Blažková Adéla" initials="BA" lastIdx="4" clrIdx="8">
    <p:extLst>
      <p:ext uri="{19B8F6BF-5375-455C-9EA6-DF929625EA0E}">
        <p15:presenceInfo xmlns:p15="http://schemas.microsoft.com/office/powerpoint/2012/main" userId="S::adela.blazkova@mmr.cz::d84d3781-d8b7-4223-8f55-810bd4bff84b" providerId="AD"/>
      </p:ext>
    </p:extLst>
  </p:cmAuthor>
  <p:cmAuthor id="7" name="Vaňkát Jan" initials="VJ" lastIdx="1" clrIdx="9">
    <p:extLst>
      <p:ext uri="{19B8F6BF-5375-455C-9EA6-DF929625EA0E}">
        <p15:presenceInfo xmlns:p15="http://schemas.microsoft.com/office/powerpoint/2012/main" userId="S::jan.vankat@mmr.cz::f20abef0-fe13-4891-912e-c32a54bd79ca" providerId="AD"/>
      </p:ext>
    </p:extLst>
  </p:cmAuthor>
  <p:cmAuthor id="8" name="Grangé Pierre" initials="GP" lastIdx="1" clrIdx="10">
    <p:extLst>
      <p:ext uri="{19B8F6BF-5375-455C-9EA6-DF929625EA0E}">
        <p15:presenceInfo xmlns:p15="http://schemas.microsoft.com/office/powerpoint/2012/main" userId="S::pierre.grange@mmr.cz::c950a683-eb26-4383-bb28-d8ce6dcd5fe5" providerId="AD"/>
      </p:ext>
    </p:extLst>
  </p:cmAuthor>
  <p:cmAuthor id="9" name="Švec Jakub" initials="ŠJ" lastIdx="1" clrIdx="11">
    <p:extLst>
      <p:ext uri="{19B8F6BF-5375-455C-9EA6-DF929625EA0E}">
        <p15:presenceInfo xmlns:p15="http://schemas.microsoft.com/office/powerpoint/2012/main" userId="S::jakub.svec@mmr.cz::a6b57098-5802-425a-b8eb-07de6b6a9432" providerId="AD"/>
      </p:ext>
    </p:extLst>
  </p:cmAuthor>
  <p:cmAuthor id="10" name="Kubiš Vojtěch" initials="KV" lastIdx="1" clrIdx="12">
    <p:extLst>
      <p:ext uri="{19B8F6BF-5375-455C-9EA6-DF929625EA0E}">
        <p15:presenceInfo xmlns:p15="http://schemas.microsoft.com/office/powerpoint/2012/main" userId="S::vojtech.kubis@mmr.cz::678e0cbe-5d11-41cf-87d5-a360e240e55c" providerId="AD"/>
      </p:ext>
    </p:extLst>
  </p:cmAuthor>
  <p:cmAuthor id="11" name="Neveselá Kateřina" initials="NK" lastIdx="5" clrIdx="13">
    <p:extLst>
      <p:ext uri="{19B8F6BF-5375-455C-9EA6-DF929625EA0E}">
        <p15:presenceInfo xmlns:p15="http://schemas.microsoft.com/office/powerpoint/2012/main" userId="S::katerina.nevesela@mmr.cz::b1f323c7-0c05-4579-841f-9f26a11dcc3e" providerId="AD"/>
      </p:ext>
    </p:extLst>
  </p:cmAuthor>
  <p:cmAuthor id="12" name="Seidlová Jindřiška" initials="SJ" lastIdx="3" clrIdx="14">
    <p:extLst>
      <p:ext uri="{19B8F6BF-5375-455C-9EA6-DF929625EA0E}">
        <p15:presenceInfo xmlns:p15="http://schemas.microsoft.com/office/powerpoint/2012/main" userId="S::jindriska.seidlova@mmr.cz::737e7eea-b571-4f78-a0ae-58a0b072b3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7B1"/>
    <a:srgbClr val="3F6381"/>
    <a:srgbClr val="A5C759"/>
    <a:srgbClr val="9EB070"/>
    <a:srgbClr val="568424"/>
    <a:srgbClr val="954ECA"/>
    <a:srgbClr val="C198E0"/>
    <a:srgbClr val="BAE18F"/>
    <a:srgbClr val="00CC66"/>
    <a:srgbClr val="1A5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AC1BB-D2EF-2264-246C-B229E912ABBD}" v="12" dt="2025-09-09T07:09:30.800"/>
    <p1510:client id="{611512F1-F6A4-A3FF-C528-E759478DFC57}" v="200" dt="2025-09-10T13:39:53.854"/>
    <p1510:client id="{824A020A-8B22-783C-8FF4-8208C0328F4E}" v="113" dt="2025-09-09T10:50:51.241"/>
    <p1510:client id="{ACE02CC4-1B84-366B-383C-F4DD9E1A69FD}" v="9" dt="2025-09-09T09:14:58.120"/>
    <p1510:client id="{B341FB24-1C29-5E1F-2B24-DD3CF2774EA9}" v="13" dt="2025-09-10T13:41:06.700"/>
    <p1510:client id="{BBD3E1D3-1D51-03A7-7A6D-CA42D9DCD521}" v="2" dt="2025-09-10T16:35:46.894"/>
    <p1510:client id="{F489007E-0DB1-4AF8-B16A-815A0535CEED}" v="328" dt="2025-09-10T15:55:13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21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ďová Jana" userId="S::jana.dadova@mmr.cz::0c13817a-addc-496e-9e22-a9e9665ecfbb" providerId="AD" clId="Web-{BBD3E1D3-1D51-03A7-7A6D-CA42D9DCD521}"/>
    <pc:docChg chg="addSld modSld">
      <pc:chgData name="Daďová Jana" userId="S::jana.dadova@mmr.cz::0c13817a-addc-496e-9e22-a9e9665ecfbb" providerId="AD" clId="Web-{BBD3E1D3-1D51-03A7-7A6D-CA42D9DCD521}" dt="2025-09-10T16:35:46.894" v="1"/>
      <pc:docMkLst>
        <pc:docMk/>
      </pc:docMkLst>
      <pc:sldChg chg="addSp modSp add replId">
        <pc:chgData name="Daďová Jana" userId="S::jana.dadova@mmr.cz::0c13817a-addc-496e-9e22-a9e9665ecfbb" providerId="AD" clId="Web-{BBD3E1D3-1D51-03A7-7A6D-CA42D9DCD521}" dt="2025-09-10T16:35:46.894" v="1"/>
        <pc:sldMkLst>
          <pc:docMk/>
          <pc:sldMk cId="3757359124" sldId="2145707479"/>
        </pc:sldMkLst>
        <pc:picChg chg="add mod">
          <ac:chgData name="Daďová Jana" userId="S::jana.dadova@mmr.cz::0c13817a-addc-496e-9e22-a9e9665ecfbb" providerId="AD" clId="Web-{BBD3E1D3-1D51-03A7-7A6D-CA42D9DCD521}" dt="2025-09-10T16:35:46.894" v="1"/>
          <ac:picMkLst>
            <pc:docMk/>
            <pc:sldMk cId="3757359124" sldId="2145707479"/>
            <ac:picMk id="2" creationId="{ED43757B-DE5A-9B67-2AB5-A4CD4398E776}"/>
          </ac:picMkLst>
        </pc:picChg>
      </pc:sldChg>
    </pc:docChg>
  </pc:docChgLst>
  <pc:docChgLst>
    <pc:chgData clId="Web-{F489007E-0DB1-4AF8-B16A-815A0535CEED}"/>
    <pc:docChg chg="delSld">
      <pc:chgData name="" userId="" providerId="" clId="Web-{F489007E-0DB1-4AF8-B16A-815A0535CEED}" dt="2025-09-10T13:41:20.922" v="0"/>
      <pc:docMkLst>
        <pc:docMk/>
      </pc:docMkLst>
      <pc:sldChg chg="del">
        <pc:chgData name="" userId="" providerId="" clId="Web-{F489007E-0DB1-4AF8-B16A-815A0535CEED}" dt="2025-09-10T13:41:20.922" v="0"/>
        <pc:sldMkLst>
          <pc:docMk/>
          <pc:sldMk cId="1124367975" sldId="277"/>
        </pc:sldMkLst>
      </pc:sldChg>
    </pc:docChg>
  </pc:docChgLst>
  <pc:docChgLst>
    <pc:chgData name="Daďová Jana" userId="S::jana.dadova@mmr.cz::0c13817a-addc-496e-9e22-a9e9665ecfbb" providerId="AD" clId="Web-{F489007E-0DB1-4AF8-B16A-815A0535CEED}"/>
    <pc:docChg chg="addSld delSld modSld sldOrd addMainMaster modMainMaster">
      <pc:chgData name="Daďová Jana" userId="S::jana.dadova@mmr.cz::0c13817a-addc-496e-9e22-a9e9665ecfbb" providerId="AD" clId="Web-{F489007E-0DB1-4AF8-B16A-815A0535CEED}" dt="2025-09-10T15:55:13.878" v="318" actId="14100"/>
      <pc:docMkLst>
        <pc:docMk/>
      </pc:docMkLst>
      <pc:sldChg chg="modSp add del mod ord modClrScheme chgLayout">
        <pc:chgData name="Daďová Jana" userId="S::jana.dadova@mmr.cz::0c13817a-addc-496e-9e22-a9e9665ecfbb" providerId="AD" clId="Web-{F489007E-0DB1-4AF8-B16A-815A0535CEED}" dt="2025-09-10T13:56:41.586" v="138"/>
        <pc:sldMkLst>
          <pc:docMk/>
          <pc:sldMk cId="3734270068" sldId="267"/>
        </pc:sldMkLst>
        <pc:spChg chg="mod ord">
          <ac:chgData name="Daďová Jana" userId="S::jana.dadova@mmr.cz::0c13817a-addc-496e-9e22-a9e9665ecfbb" providerId="AD" clId="Web-{F489007E-0DB1-4AF8-B16A-815A0535CEED}" dt="2025-09-10T13:49:36.372" v="60" actId="20577"/>
          <ac:spMkLst>
            <pc:docMk/>
            <pc:sldMk cId="3734270068" sldId="267"/>
            <ac:spMk id="10" creationId="{00000000-0000-0000-0000-000000000000}"/>
          </ac:spMkLst>
        </pc:spChg>
      </pc:sldChg>
      <pc:sldChg chg="addSp modSp add del mod ord modClrScheme chgLayout">
        <pc:chgData name="Daďová Jana" userId="S::jana.dadova@mmr.cz::0c13817a-addc-496e-9e22-a9e9665ecfbb" providerId="AD" clId="Web-{F489007E-0DB1-4AF8-B16A-815A0535CEED}" dt="2025-09-10T13:56:41.586" v="143"/>
        <pc:sldMkLst>
          <pc:docMk/>
          <pc:sldMk cId="2552326325" sldId="272"/>
        </pc:sldMkLst>
        <pc:spChg chg="mod ord">
          <ac:chgData name="Daďová Jana" userId="S::jana.dadova@mmr.cz::0c13817a-addc-496e-9e22-a9e9665ecfbb" providerId="AD" clId="Web-{F489007E-0DB1-4AF8-B16A-815A0535CEED}" dt="2025-09-10T13:48:49.730" v="43"/>
          <ac:spMkLst>
            <pc:docMk/>
            <pc:sldMk cId="2552326325" sldId="272"/>
            <ac:spMk id="2" creationId="{F2DB9AA9-B988-405C-B886-1C113969C9ED}"/>
          </ac:spMkLst>
        </pc:spChg>
        <pc:spChg chg="mod ord">
          <ac:chgData name="Daďová Jana" userId="S::jana.dadova@mmr.cz::0c13817a-addc-496e-9e22-a9e9665ecfbb" providerId="AD" clId="Web-{F489007E-0DB1-4AF8-B16A-815A0535CEED}" dt="2025-09-10T13:48:49.730" v="43"/>
          <ac:spMkLst>
            <pc:docMk/>
            <pc:sldMk cId="2552326325" sldId="272"/>
            <ac:spMk id="3" creationId="{E5E0B0A7-7A3A-4A59-A3A9-1F9D44A06167}"/>
          </ac:spMkLst>
        </pc:spChg>
        <pc:picChg chg="add">
          <ac:chgData name="Daďová Jana" userId="S::jana.dadova@mmr.cz::0c13817a-addc-496e-9e22-a9e9665ecfbb" providerId="AD" clId="Web-{F489007E-0DB1-4AF8-B16A-815A0535CEED}" dt="2025-09-10T13:49:10.731" v="54"/>
          <ac:picMkLst>
            <pc:docMk/>
            <pc:sldMk cId="2552326325" sldId="272"/>
            <ac:picMk id="5" creationId="{A893F4E6-45AA-6B66-7916-ACB87616C7D0}"/>
          </ac:picMkLst>
        </pc:picChg>
      </pc:sldChg>
      <pc:sldChg chg="addSp modSp add del mod ord modClrScheme chgLayout">
        <pc:chgData name="Daďová Jana" userId="S::jana.dadova@mmr.cz::0c13817a-addc-496e-9e22-a9e9665ecfbb" providerId="AD" clId="Web-{F489007E-0DB1-4AF8-B16A-815A0535CEED}" dt="2025-09-10T13:56:41.586" v="142"/>
        <pc:sldMkLst>
          <pc:docMk/>
          <pc:sldMk cId="1434225271" sldId="273"/>
        </pc:sldMkLst>
        <pc:spChg chg="mod ord">
          <ac:chgData name="Daďová Jana" userId="S::jana.dadova@mmr.cz::0c13817a-addc-496e-9e22-a9e9665ecfbb" providerId="AD" clId="Web-{F489007E-0DB1-4AF8-B16A-815A0535CEED}" dt="2025-09-10T13:48:49.840" v="44"/>
          <ac:spMkLst>
            <pc:docMk/>
            <pc:sldMk cId="1434225271" sldId="273"/>
            <ac:spMk id="2" creationId="{C8018C28-9C5F-4CD8-8263-EE781AE649E3}"/>
          </ac:spMkLst>
        </pc:spChg>
        <pc:spChg chg="mod ord">
          <ac:chgData name="Daďová Jana" userId="S::jana.dadova@mmr.cz::0c13817a-addc-496e-9e22-a9e9665ecfbb" providerId="AD" clId="Web-{F489007E-0DB1-4AF8-B16A-815A0535CEED}" dt="2025-09-10T13:54:11.941" v="88" actId="20577"/>
          <ac:spMkLst>
            <pc:docMk/>
            <pc:sldMk cId="1434225271" sldId="273"/>
            <ac:spMk id="3" creationId="{24F2BE60-2BAC-43C8-9908-5324685A6B4B}"/>
          </ac:spMkLst>
        </pc:spChg>
        <pc:picChg chg="add">
          <ac:chgData name="Daďová Jana" userId="S::jana.dadova@mmr.cz::0c13817a-addc-496e-9e22-a9e9665ecfbb" providerId="AD" clId="Web-{F489007E-0DB1-4AF8-B16A-815A0535CEED}" dt="2025-09-10T13:49:08.637" v="53"/>
          <ac:picMkLst>
            <pc:docMk/>
            <pc:sldMk cId="1434225271" sldId="273"/>
            <ac:picMk id="5" creationId="{40EA94EF-D740-A0B0-543B-29964C65505E}"/>
          </ac:picMkLst>
        </pc:picChg>
      </pc:sldChg>
      <pc:sldChg chg="addSp modSp add del mod ord modClrScheme chgLayout">
        <pc:chgData name="Daďová Jana" userId="S::jana.dadova@mmr.cz::0c13817a-addc-496e-9e22-a9e9665ecfbb" providerId="AD" clId="Web-{F489007E-0DB1-4AF8-B16A-815A0535CEED}" dt="2025-09-10T13:56:41.586" v="140"/>
        <pc:sldMkLst>
          <pc:docMk/>
          <pc:sldMk cId="3565278825" sldId="274"/>
        </pc:sldMkLst>
        <pc:spChg chg="mod ord">
          <ac:chgData name="Daďová Jana" userId="S::jana.dadova@mmr.cz::0c13817a-addc-496e-9e22-a9e9665ecfbb" providerId="AD" clId="Web-{F489007E-0DB1-4AF8-B16A-815A0535CEED}" dt="2025-09-10T13:48:50.433" v="46"/>
          <ac:spMkLst>
            <pc:docMk/>
            <pc:sldMk cId="3565278825" sldId="274"/>
            <ac:spMk id="2" creationId="{4DC751DF-CE32-438B-8DFB-FD883AF02218}"/>
          </ac:spMkLst>
        </pc:spChg>
        <pc:spChg chg="mod ord">
          <ac:chgData name="Daďová Jana" userId="S::jana.dadova@mmr.cz::0c13817a-addc-496e-9e22-a9e9665ecfbb" providerId="AD" clId="Web-{F489007E-0DB1-4AF8-B16A-815A0535CEED}" dt="2025-09-10T13:48:50.433" v="46"/>
          <ac:spMkLst>
            <pc:docMk/>
            <pc:sldMk cId="3565278825" sldId="274"/>
            <ac:spMk id="3" creationId="{32D42F4E-9B77-44FB-86D7-84BE9092E5F7}"/>
          </ac:spMkLst>
        </pc:spChg>
        <pc:picChg chg="add">
          <ac:chgData name="Daďová Jana" userId="S::jana.dadova@mmr.cz::0c13817a-addc-496e-9e22-a9e9665ecfbb" providerId="AD" clId="Web-{F489007E-0DB1-4AF8-B16A-815A0535CEED}" dt="2025-09-10T13:49:03.309" v="51"/>
          <ac:picMkLst>
            <pc:docMk/>
            <pc:sldMk cId="3565278825" sldId="274"/>
            <ac:picMk id="5" creationId="{763C5B8A-22D7-F352-9775-8C038D56BADC}"/>
          </ac:picMkLst>
        </pc:picChg>
      </pc:sldChg>
      <pc:sldChg chg="addSp modSp add del mod ord modClrScheme chgLayout">
        <pc:chgData name="Daďová Jana" userId="S::jana.dadova@mmr.cz::0c13817a-addc-496e-9e22-a9e9665ecfbb" providerId="AD" clId="Web-{F489007E-0DB1-4AF8-B16A-815A0535CEED}" dt="2025-09-10T13:56:41.586" v="139"/>
        <pc:sldMkLst>
          <pc:docMk/>
          <pc:sldMk cId="390147664" sldId="275"/>
        </pc:sldMkLst>
        <pc:spChg chg="mod ord">
          <ac:chgData name="Daďová Jana" userId="S::jana.dadova@mmr.cz::0c13817a-addc-496e-9e22-a9e9665ecfbb" providerId="AD" clId="Web-{F489007E-0DB1-4AF8-B16A-815A0535CEED}" dt="2025-09-10T13:48:50.558" v="47"/>
          <ac:spMkLst>
            <pc:docMk/>
            <pc:sldMk cId="390147664" sldId="275"/>
            <ac:spMk id="2" creationId="{86FBC7A1-A5E9-4293-9F1C-FF08EDA92DD6}"/>
          </ac:spMkLst>
        </pc:spChg>
        <pc:spChg chg="mod ord">
          <ac:chgData name="Daďová Jana" userId="S::jana.dadova@mmr.cz::0c13817a-addc-496e-9e22-a9e9665ecfbb" providerId="AD" clId="Web-{F489007E-0DB1-4AF8-B16A-815A0535CEED}" dt="2025-09-10T13:48:50.558" v="47"/>
          <ac:spMkLst>
            <pc:docMk/>
            <pc:sldMk cId="390147664" sldId="275"/>
            <ac:spMk id="3" creationId="{646A55D8-4F9C-44DC-B853-B7D54704F304}"/>
          </ac:spMkLst>
        </pc:spChg>
        <pc:picChg chg="add">
          <ac:chgData name="Daďová Jana" userId="S::jana.dadova@mmr.cz::0c13817a-addc-496e-9e22-a9e9665ecfbb" providerId="AD" clId="Web-{F489007E-0DB1-4AF8-B16A-815A0535CEED}" dt="2025-09-10T13:49:01.043" v="50"/>
          <ac:picMkLst>
            <pc:docMk/>
            <pc:sldMk cId="390147664" sldId="275"/>
            <ac:picMk id="5" creationId="{AEE6E363-59AC-22BD-D18C-F2583DA67D9B}"/>
          </ac:picMkLst>
        </pc:picChg>
      </pc:sldChg>
      <pc:sldChg chg="addSp delSp modSp add del mod modClrScheme chgLayout">
        <pc:chgData name="Daďová Jana" userId="S::jana.dadova@mmr.cz::0c13817a-addc-496e-9e22-a9e9665ecfbb" providerId="AD" clId="Web-{F489007E-0DB1-4AF8-B16A-815A0535CEED}" dt="2025-09-10T13:57:40.040" v="148"/>
        <pc:sldMkLst>
          <pc:docMk/>
          <pc:sldMk cId="1124367975" sldId="277"/>
        </pc:sldMkLst>
        <pc:spChg chg="mod ord">
          <ac:chgData name="Daďová Jana" userId="S::jana.dadova@mmr.cz::0c13817a-addc-496e-9e22-a9e9665ecfbb" providerId="AD" clId="Web-{F489007E-0DB1-4AF8-B16A-815A0535CEED}" dt="2025-09-10T13:46:13.242" v="13"/>
          <ac:spMkLst>
            <pc:docMk/>
            <pc:sldMk cId="1124367975" sldId="277"/>
            <ac:spMk id="2" creationId="{B4FE2B8D-A098-4C1F-B645-B1F5B4E7B3FA}"/>
          </ac:spMkLst>
        </pc:spChg>
        <pc:spChg chg="del mod ord">
          <ac:chgData name="Daďová Jana" userId="S::jana.dadova@mmr.cz::0c13817a-addc-496e-9e22-a9e9665ecfbb" providerId="AD" clId="Web-{F489007E-0DB1-4AF8-B16A-815A0535CEED}" dt="2025-09-10T13:47:26.541" v="17"/>
          <ac:spMkLst>
            <pc:docMk/>
            <pc:sldMk cId="1124367975" sldId="277"/>
            <ac:spMk id="3" creationId="{4A3A6C54-925B-4ED4-BD76-96FB70DF6BEA}"/>
          </ac:spMkLst>
        </pc:spChg>
        <pc:spChg chg="add del mod">
          <ac:chgData name="Daďová Jana" userId="S::jana.dadova@mmr.cz::0c13817a-addc-496e-9e22-a9e9665ecfbb" providerId="AD" clId="Web-{F489007E-0DB1-4AF8-B16A-815A0535CEED}" dt="2025-09-10T13:47:39.619" v="20"/>
          <ac:spMkLst>
            <pc:docMk/>
            <pc:sldMk cId="1124367975" sldId="277"/>
            <ac:spMk id="6" creationId="{BEEC9993-6822-A8C8-4A94-C1364362A04E}"/>
          </ac:spMkLst>
        </pc:spChg>
        <pc:spChg chg="add del">
          <ac:chgData name="Daďová Jana" userId="S::jana.dadova@mmr.cz::0c13817a-addc-496e-9e22-a9e9665ecfbb" providerId="AD" clId="Web-{F489007E-0DB1-4AF8-B16A-815A0535CEED}" dt="2025-09-10T13:47:36.181" v="19"/>
          <ac:spMkLst>
            <pc:docMk/>
            <pc:sldMk cId="1124367975" sldId="277"/>
            <ac:spMk id="7" creationId="{4A3A6C54-925B-4ED4-BD76-96FB70DF6BEA}"/>
          </ac:spMkLst>
        </pc:spChg>
        <pc:picChg chg="add mod">
          <ac:chgData name="Daďová Jana" userId="S::jana.dadova@mmr.cz::0c13817a-addc-496e-9e22-a9e9665ecfbb" providerId="AD" clId="Web-{F489007E-0DB1-4AF8-B16A-815A0535CEED}" dt="2025-09-10T13:48:59.137" v="49" actId="1076"/>
          <ac:picMkLst>
            <pc:docMk/>
            <pc:sldMk cId="1124367975" sldId="277"/>
            <ac:picMk id="4" creationId="{AE8CF7FA-8282-F9B8-314E-2872FF1E4820}"/>
          </ac:picMkLst>
        </pc:picChg>
      </pc:sldChg>
      <pc:sldChg chg="addSp modSp add del mod ord modClrScheme chgLayout">
        <pc:chgData name="Daďová Jana" userId="S::jana.dadova@mmr.cz::0c13817a-addc-496e-9e22-a9e9665ecfbb" providerId="AD" clId="Web-{F489007E-0DB1-4AF8-B16A-815A0535CEED}" dt="2025-09-10T13:57:16.711" v="147" actId="1076"/>
        <pc:sldMkLst>
          <pc:docMk/>
          <pc:sldMk cId="738406739" sldId="280"/>
        </pc:sldMkLst>
        <pc:spChg chg="mod ord">
          <ac:chgData name="Daďová Jana" userId="S::jana.dadova@mmr.cz::0c13817a-addc-496e-9e22-a9e9665ecfbb" providerId="AD" clId="Web-{F489007E-0DB1-4AF8-B16A-815A0535CEED}" dt="2025-09-10T13:48:50.308" v="45"/>
          <ac:spMkLst>
            <pc:docMk/>
            <pc:sldMk cId="738406739" sldId="280"/>
            <ac:spMk id="4" creationId="{7B1343FE-5655-4584-B84B-7868E4668E8E}"/>
          </ac:spMkLst>
        </pc:spChg>
        <pc:spChg chg="mod ord">
          <ac:chgData name="Daďová Jana" userId="S::jana.dadova@mmr.cz::0c13817a-addc-496e-9e22-a9e9665ecfbb" providerId="AD" clId="Web-{F489007E-0DB1-4AF8-B16A-815A0535CEED}" dt="2025-09-10T13:48:50.308" v="45"/>
          <ac:spMkLst>
            <pc:docMk/>
            <pc:sldMk cId="738406739" sldId="280"/>
            <ac:spMk id="5" creationId="{A2B54DE9-8D07-4312-8A22-F1F34184DC50}"/>
          </ac:spMkLst>
        </pc:spChg>
        <pc:spChg chg="mod">
          <ac:chgData name="Daďová Jana" userId="S::jana.dadova@mmr.cz::0c13817a-addc-496e-9e22-a9e9665ecfbb" providerId="AD" clId="Web-{F489007E-0DB1-4AF8-B16A-815A0535CEED}" dt="2025-09-10T13:57:16.711" v="147" actId="1076"/>
          <ac:spMkLst>
            <pc:docMk/>
            <pc:sldMk cId="738406739" sldId="280"/>
            <ac:spMk id="11" creationId="{50B3879F-AF7D-4232-92D7-C4F4BC66D67A}"/>
          </ac:spMkLst>
        </pc:spChg>
        <pc:spChg chg="mod">
          <ac:chgData name="Daďová Jana" userId="S::jana.dadova@mmr.cz::0c13817a-addc-496e-9e22-a9e9665ecfbb" providerId="AD" clId="Web-{F489007E-0DB1-4AF8-B16A-815A0535CEED}" dt="2025-09-10T13:57:02.211" v="146" actId="1076"/>
          <ac:spMkLst>
            <pc:docMk/>
            <pc:sldMk cId="738406739" sldId="280"/>
            <ac:spMk id="14" creationId="{FFB1683B-96A7-49F0-B136-47FA900E0576}"/>
          </ac:spMkLst>
        </pc:spChg>
        <pc:spChg chg="mod">
          <ac:chgData name="Daďová Jana" userId="S::jana.dadova@mmr.cz::0c13817a-addc-496e-9e22-a9e9665ecfbb" providerId="AD" clId="Web-{F489007E-0DB1-4AF8-B16A-815A0535CEED}" dt="2025-09-10T13:56:55.367" v="145" actId="1076"/>
          <ac:spMkLst>
            <pc:docMk/>
            <pc:sldMk cId="738406739" sldId="280"/>
            <ac:spMk id="15" creationId="{DFA177B3-9D56-4CAD-999D-CBCA92FB0AE2}"/>
          </ac:spMkLst>
        </pc:spChg>
        <pc:picChg chg="add">
          <ac:chgData name="Daďová Jana" userId="S::jana.dadova@mmr.cz::0c13817a-addc-496e-9e22-a9e9665ecfbb" providerId="AD" clId="Web-{F489007E-0DB1-4AF8-B16A-815A0535CEED}" dt="2025-09-10T13:49:06.449" v="52"/>
          <ac:picMkLst>
            <pc:docMk/>
            <pc:sldMk cId="738406739" sldId="280"/>
            <ac:picMk id="3" creationId="{E908FF13-325C-1D86-6E85-CBEC2BC42B34}"/>
          </ac:picMkLst>
        </pc:picChg>
        <pc:picChg chg="mod">
          <ac:chgData name="Daďová Jana" userId="S::jana.dadova@mmr.cz::0c13817a-addc-496e-9e22-a9e9665ecfbb" providerId="AD" clId="Web-{F489007E-0DB1-4AF8-B16A-815A0535CEED}" dt="2025-09-10T13:50:12.779" v="61" actId="14100"/>
          <ac:picMkLst>
            <pc:docMk/>
            <pc:sldMk cId="738406739" sldId="280"/>
            <ac:picMk id="6" creationId="{3A952141-8E24-4E42-8D9F-FF81259AA751}"/>
          </ac:picMkLst>
        </pc:picChg>
      </pc:sldChg>
      <pc:sldChg chg="del">
        <pc:chgData name="Daďová Jana" userId="S::jana.dadova@mmr.cz::0c13817a-addc-496e-9e22-a9e9665ecfbb" providerId="AD" clId="Web-{F489007E-0DB1-4AF8-B16A-815A0535CEED}" dt="2025-09-10T13:57:43.852" v="149"/>
        <pc:sldMkLst>
          <pc:docMk/>
          <pc:sldMk cId="1289718606" sldId="2145706773"/>
        </pc:sldMkLst>
      </pc:sldChg>
      <pc:sldChg chg="del">
        <pc:chgData name="Daďová Jana" userId="S::jana.dadova@mmr.cz::0c13817a-addc-496e-9e22-a9e9665ecfbb" providerId="AD" clId="Web-{F489007E-0DB1-4AF8-B16A-815A0535CEED}" dt="2025-09-10T14:24:45.454" v="173"/>
        <pc:sldMkLst>
          <pc:docMk/>
          <pc:sldMk cId="3298622825" sldId="2145706963"/>
        </pc:sldMkLst>
      </pc:sldChg>
      <pc:sldChg chg="del">
        <pc:chgData name="Daďová Jana" userId="S::jana.dadova@mmr.cz::0c13817a-addc-496e-9e22-a9e9665ecfbb" providerId="AD" clId="Web-{F489007E-0DB1-4AF8-B16A-815A0535CEED}" dt="2025-09-10T14:24:43.751" v="172"/>
        <pc:sldMkLst>
          <pc:docMk/>
          <pc:sldMk cId="3835379173" sldId="2145706968"/>
        </pc:sldMkLst>
      </pc:sldChg>
      <pc:sldChg chg="del">
        <pc:chgData name="Daďová Jana" userId="S::jana.dadova@mmr.cz::0c13817a-addc-496e-9e22-a9e9665ecfbb" providerId="AD" clId="Web-{F489007E-0DB1-4AF8-B16A-815A0535CEED}" dt="2025-09-10T13:57:45.540" v="151"/>
        <pc:sldMkLst>
          <pc:docMk/>
          <pc:sldMk cId="3553139156" sldId="2145706973"/>
        </pc:sldMkLst>
      </pc:sldChg>
      <pc:sldChg chg="del">
        <pc:chgData name="Daďová Jana" userId="S::jana.dadova@mmr.cz::0c13817a-addc-496e-9e22-a9e9665ecfbb" providerId="AD" clId="Web-{F489007E-0DB1-4AF8-B16A-815A0535CEED}" dt="2025-09-10T14:25:15.144" v="181"/>
        <pc:sldMkLst>
          <pc:docMk/>
          <pc:sldMk cId="675991599" sldId="2145706974"/>
        </pc:sldMkLst>
      </pc:sldChg>
      <pc:sldChg chg="del">
        <pc:chgData name="Daďová Jana" userId="S::jana.dadova@mmr.cz::0c13817a-addc-496e-9e22-a9e9665ecfbb" providerId="AD" clId="Web-{F489007E-0DB1-4AF8-B16A-815A0535CEED}" dt="2025-09-10T13:57:45.524" v="150"/>
        <pc:sldMkLst>
          <pc:docMk/>
          <pc:sldMk cId="1317769843" sldId="2145706975"/>
        </pc:sldMkLst>
      </pc:sldChg>
      <pc:sldChg chg="del">
        <pc:chgData name="Daďová Jana" userId="S::jana.dadova@mmr.cz::0c13817a-addc-496e-9e22-a9e9665ecfbb" providerId="AD" clId="Web-{F489007E-0DB1-4AF8-B16A-815A0535CEED}" dt="2025-09-10T13:57:45.571" v="152"/>
        <pc:sldMkLst>
          <pc:docMk/>
          <pc:sldMk cId="3110243419" sldId="2145706978"/>
        </pc:sldMkLst>
      </pc:sldChg>
      <pc:sldChg chg="del">
        <pc:chgData name="Daďová Jana" userId="S::jana.dadova@mmr.cz::0c13817a-addc-496e-9e22-a9e9665ecfbb" providerId="AD" clId="Web-{F489007E-0DB1-4AF8-B16A-815A0535CEED}" dt="2025-09-10T13:57:45.618" v="153"/>
        <pc:sldMkLst>
          <pc:docMk/>
          <pc:sldMk cId="834200781" sldId="2145706979"/>
        </pc:sldMkLst>
      </pc:sldChg>
      <pc:sldChg chg="del">
        <pc:chgData name="Daďová Jana" userId="S::jana.dadova@mmr.cz::0c13817a-addc-496e-9e22-a9e9665ecfbb" providerId="AD" clId="Web-{F489007E-0DB1-4AF8-B16A-815A0535CEED}" dt="2025-09-10T13:57:46.024" v="154"/>
        <pc:sldMkLst>
          <pc:docMk/>
          <pc:sldMk cId="3179280416" sldId="2145706980"/>
        </pc:sldMkLst>
      </pc:sldChg>
      <pc:sldChg chg="del">
        <pc:chgData name="Daďová Jana" userId="S::jana.dadova@mmr.cz::0c13817a-addc-496e-9e22-a9e9665ecfbb" providerId="AD" clId="Web-{F489007E-0DB1-4AF8-B16A-815A0535CEED}" dt="2025-09-10T15:05:45.757" v="221"/>
        <pc:sldMkLst>
          <pc:docMk/>
          <pc:sldMk cId="2209763462" sldId="2145707393"/>
        </pc:sldMkLst>
      </pc:sldChg>
      <pc:sldChg chg="modSp">
        <pc:chgData name="Daďová Jana" userId="S::jana.dadova@mmr.cz::0c13817a-addc-496e-9e22-a9e9665ecfbb" providerId="AD" clId="Web-{F489007E-0DB1-4AF8-B16A-815A0535CEED}" dt="2025-09-10T13:55:38.740" v="111" actId="20577"/>
        <pc:sldMkLst>
          <pc:docMk/>
          <pc:sldMk cId="2033173545" sldId="2145707462"/>
        </pc:sldMkLst>
        <pc:spChg chg="mod">
          <ac:chgData name="Daďová Jana" userId="S::jana.dadova@mmr.cz::0c13817a-addc-496e-9e22-a9e9665ecfbb" providerId="AD" clId="Web-{F489007E-0DB1-4AF8-B16A-815A0535CEED}" dt="2025-09-10T13:55:38.740" v="111" actId="20577"/>
          <ac:spMkLst>
            <pc:docMk/>
            <pc:sldMk cId="2033173545" sldId="2145707462"/>
            <ac:spMk id="5" creationId="{1383F518-31CB-D732-FC63-107E474CB437}"/>
          </ac:spMkLst>
        </pc:spChg>
      </pc:sldChg>
      <pc:sldChg chg="modSp">
        <pc:chgData name="Daďová Jana" userId="S::jana.dadova@mmr.cz::0c13817a-addc-496e-9e22-a9e9665ecfbb" providerId="AD" clId="Web-{F489007E-0DB1-4AF8-B16A-815A0535CEED}" dt="2025-09-10T13:55:58.459" v="126" actId="20577"/>
        <pc:sldMkLst>
          <pc:docMk/>
          <pc:sldMk cId="3472922027" sldId="2145707463"/>
        </pc:sldMkLst>
        <pc:spChg chg="mod">
          <ac:chgData name="Daďová Jana" userId="S::jana.dadova@mmr.cz::0c13817a-addc-496e-9e22-a9e9665ecfbb" providerId="AD" clId="Web-{F489007E-0DB1-4AF8-B16A-815A0535CEED}" dt="2025-09-10T13:55:58.459" v="126" actId="20577"/>
          <ac:spMkLst>
            <pc:docMk/>
            <pc:sldMk cId="3472922027" sldId="2145707463"/>
            <ac:spMk id="5" creationId="{F0D5A5FD-45D0-26D9-0787-38E53B51DEF2}"/>
          </ac:spMkLst>
        </pc:spChg>
      </pc:sldChg>
      <pc:sldChg chg="modSp">
        <pc:chgData name="Daďová Jana" userId="S::jana.dadova@mmr.cz::0c13817a-addc-496e-9e22-a9e9665ecfbb" providerId="AD" clId="Web-{F489007E-0DB1-4AF8-B16A-815A0535CEED}" dt="2025-09-10T13:56:12.694" v="137" actId="20577"/>
        <pc:sldMkLst>
          <pc:docMk/>
          <pc:sldMk cId="458986920" sldId="2145707465"/>
        </pc:sldMkLst>
        <pc:spChg chg="mod">
          <ac:chgData name="Daďová Jana" userId="S::jana.dadova@mmr.cz::0c13817a-addc-496e-9e22-a9e9665ecfbb" providerId="AD" clId="Web-{F489007E-0DB1-4AF8-B16A-815A0535CEED}" dt="2025-09-10T13:56:12.694" v="137" actId="20577"/>
          <ac:spMkLst>
            <pc:docMk/>
            <pc:sldMk cId="458986920" sldId="2145707465"/>
            <ac:spMk id="5" creationId="{215CA8B1-7FB8-E34B-49A0-68D3D5865397}"/>
          </ac:spMkLst>
        </pc:spChg>
      </pc:sldChg>
      <pc:sldChg chg="addSp delSp">
        <pc:chgData name="Daďová Jana" userId="S::jana.dadova@mmr.cz::0c13817a-addc-496e-9e22-a9e9665ecfbb" providerId="AD" clId="Web-{F489007E-0DB1-4AF8-B16A-815A0535CEED}" dt="2025-09-10T13:54:17.722" v="90"/>
        <pc:sldMkLst>
          <pc:docMk/>
          <pc:sldMk cId="3003611609" sldId="2145707466"/>
        </pc:sldMkLst>
        <pc:picChg chg="add del">
          <ac:chgData name="Daďová Jana" userId="S::jana.dadova@mmr.cz::0c13817a-addc-496e-9e22-a9e9665ecfbb" providerId="AD" clId="Web-{F489007E-0DB1-4AF8-B16A-815A0535CEED}" dt="2025-09-10T13:54:17.722" v="90"/>
          <ac:picMkLst>
            <pc:docMk/>
            <pc:sldMk cId="3003611609" sldId="2145707466"/>
            <ac:picMk id="6" creationId="{CA145E2D-3067-CEDC-0434-C449FD49CB94}"/>
          </ac:picMkLst>
        </pc:picChg>
      </pc:sldChg>
      <pc:sldChg chg="modSp">
        <pc:chgData name="Daďová Jana" userId="S::jana.dadova@mmr.cz::0c13817a-addc-496e-9e22-a9e9665ecfbb" providerId="AD" clId="Web-{F489007E-0DB1-4AF8-B16A-815A0535CEED}" dt="2025-09-10T14:23:47.906" v="171" actId="1076"/>
        <pc:sldMkLst>
          <pc:docMk/>
          <pc:sldMk cId="981639347" sldId="2145707469"/>
        </pc:sldMkLst>
        <pc:spChg chg="mod">
          <ac:chgData name="Daďová Jana" userId="S::jana.dadova@mmr.cz::0c13817a-addc-496e-9e22-a9e9665ecfbb" providerId="AD" clId="Web-{F489007E-0DB1-4AF8-B16A-815A0535CEED}" dt="2025-09-10T14:23:47.906" v="171" actId="1076"/>
          <ac:spMkLst>
            <pc:docMk/>
            <pc:sldMk cId="981639347" sldId="2145707469"/>
            <ac:spMk id="4" creationId="{8ABB5F4F-5654-D66D-8FF6-4A3E0CD1386F}"/>
          </ac:spMkLst>
        </pc:spChg>
      </pc:sldChg>
      <pc:sldChg chg="del">
        <pc:chgData name="Daďová Jana" userId="S::jana.dadova@mmr.cz::0c13817a-addc-496e-9e22-a9e9665ecfbb" providerId="AD" clId="Web-{F489007E-0DB1-4AF8-B16A-815A0535CEED}" dt="2025-09-10T14:00:24.622" v="155"/>
        <pc:sldMkLst>
          <pc:docMk/>
          <pc:sldMk cId="79748614" sldId="2145707470"/>
        </pc:sldMkLst>
      </pc:sldChg>
      <pc:sldChg chg="add del">
        <pc:chgData name="Daďová Jana" userId="S::jana.dadova@mmr.cz::0c13817a-addc-496e-9e22-a9e9665ecfbb" providerId="AD" clId="Web-{F489007E-0DB1-4AF8-B16A-815A0535CEED}" dt="2025-09-10T13:48:30.698" v="34"/>
        <pc:sldMkLst>
          <pc:docMk/>
          <pc:sldMk cId="555863057" sldId="2145707472"/>
        </pc:sldMkLst>
      </pc:sldChg>
      <pc:sldChg chg="addSp modSp add mod ord modClrScheme chgLayout">
        <pc:chgData name="Daďová Jana" userId="S::jana.dadova@mmr.cz::0c13817a-addc-496e-9e22-a9e9665ecfbb" providerId="AD" clId="Web-{F489007E-0DB1-4AF8-B16A-815A0535CEED}" dt="2025-09-10T13:56:41.586" v="144"/>
        <pc:sldMkLst>
          <pc:docMk/>
          <pc:sldMk cId="3612136948" sldId="2145707472"/>
        </pc:sldMkLst>
        <pc:spChg chg="mod ord">
          <ac:chgData name="Daďová Jana" userId="S::jana.dadova@mmr.cz::0c13817a-addc-496e-9e22-a9e9665ecfbb" providerId="AD" clId="Web-{F489007E-0DB1-4AF8-B16A-815A0535CEED}" dt="2025-09-10T13:52:13.141" v="76"/>
          <ac:spMkLst>
            <pc:docMk/>
            <pc:sldMk cId="3612136948" sldId="2145707472"/>
            <ac:spMk id="2" creationId="{B4FE2B8D-A098-4C1F-B645-B1F5B4E7B3FA}"/>
          </ac:spMkLst>
        </pc:spChg>
        <pc:spChg chg="mod ord">
          <ac:chgData name="Daďová Jana" userId="S::jana.dadova@mmr.cz::0c13817a-addc-496e-9e22-a9e9665ecfbb" providerId="AD" clId="Web-{F489007E-0DB1-4AF8-B16A-815A0535CEED}" dt="2025-09-10T13:52:13.141" v="76"/>
          <ac:spMkLst>
            <pc:docMk/>
            <pc:sldMk cId="3612136948" sldId="2145707472"/>
            <ac:spMk id="3" creationId="{4A3A6C54-925B-4ED4-BD76-96FB70DF6BEA}"/>
          </ac:spMkLst>
        </pc:spChg>
        <pc:picChg chg="add">
          <ac:chgData name="Daďová Jana" userId="S::jana.dadova@mmr.cz::0c13817a-addc-496e-9e22-a9e9665ecfbb" providerId="AD" clId="Web-{F489007E-0DB1-4AF8-B16A-815A0535CEED}" dt="2025-09-10T13:49:11.543" v="55"/>
          <ac:picMkLst>
            <pc:docMk/>
            <pc:sldMk cId="3612136948" sldId="2145707472"/>
            <ac:picMk id="5" creationId="{2B2AF2C1-221F-A518-293B-903CE48C74A3}"/>
          </ac:picMkLst>
        </pc:picChg>
      </pc:sldChg>
      <pc:sldChg chg="add ord replId">
        <pc:chgData name="Daďová Jana" userId="S::jana.dadova@mmr.cz::0c13817a-addc-496e-9e22-a9e9665ecfbb" providerId="AD" clId="Web-{F489007E-0DB1-4AF8-B16A-815A0535CEED}" dt="2025-09-10T14:00:41.419" v="159"/>
        <pc:sldMkLst>
          <pc:docMk/>
          <pc:sldMk cId="2501177726" sldId="2145707473"/>
        </pc:sldMkLst>
      </pc:sldChg>
      <pc:sldChg chg="modSp add replId">
        <pc:chgData name="Daďová Jana" userId="S::jana.dadova@mmr.cz::0c13817a-addc-496e-9e22-a9e9665ecfbb" providerId="AD" clId="Web-{F489007E-0DB1-4AF8-B16A-815A0535CEED}" dt="2025-09-10T14:25:09.033" v="180" actId="20577"/>
        <pc:sldMkLst>
          <pc:docMk/>
          <pc:sldMk cId="1586151737" sldId="2145707474"/>
        </pc:sldMkLst>
        <pc:spChg chg="mod">
          <ac:chgData name="Daďová Jana" userId="S::jana.dadova@mmr.cz::0c13817a-addc-496e-9e22-a9e9665ecfbb" providerId="AD" clId="Web-{F489007E-0DB1-4AF8-B16A-815A0535CEED}" dt="2025-09-10T14:25:09.033" v="180" actId="20577"/>
          <ac:spMkLst>
            <pc:docMk/>
            <pc:sldMk cId="1586151737" sldId="2145707474"/>
            <ac:spMk id="2" creationId="{34E64B96-C9D8-757C-26F8-299951E0E14A}"/>
          </ac:spMkLst>
        </pc:spChg>
      </pc:sldChg>
      <pc:sldChg chg="addSp delSp modSp add del replId">
        <pc:chgData name="Daďová Jana" userId="S::jana.dadova@mmr.cz::0c13817a-addc-496e-9e22-a9e9665ecfbb" providerId="AD" clId="Web-{F489007E-0DB1-4AF8-B16A-815A0535CEED}" dt="2025-09-10T15:10:36.079" v="261"/>
        <pc:sldMkLst>
          <pc:docMk/>
          <pc:sldMk cId="348206827" sldId="2145707475"/>
        </pc:sldMkLst>
        <pc:picChg chg="add mod">
          <ac:chgData name="Daďová Jana" userId="S::jana.dadova@mmr.cz::0c13817a-addc-496e-9e22-a9e9665ecfbb" providerId="AD" clId="Web-{F489007E-0DB1-4AF8-B16A-815A0535CEED}" dt="2025-09-10T15:04:15.159" v="197" actId="14100"/>
          <ac:picMkLst>
            <pc:docMk/>
            <pc:sldMk cId="348206827" sldId="2145707475"/>
            <ac:picMk id="3" creationId="{4A7A219B-A1C7-9385-DD2A-0C5131BE2E9F}"/>
          </ac:picMkLst>
        </pc:picChg>
        <pc:picChg chg="del">
          <ac:chgData name="Daďová Jana" userId="S::jana.dadova@mmr.cz::0c13817a-addc-496e-9e22-a9e9665ecfbb" providerId="AD" clId="Web-{F489007E-0DB1-4AF8-B16A-815A0535CEED}" dt="2025-09-10T15:03:30.516" v="186"/>
          <ac:picMkLst>
            <pc:docMk/>
            <pc:sldMk cId="348206827" sldId="2145707475"/>
            <ac:picMk id="4" creationId="{81D5D4EB-26F7-AF96-483E-834700262FD8}"/>
          </ac:picMkLst>
        </pc:picChg>
      </pc:sldChg>
      <pc:sldChg chg="addSp delSp modSp add replId">
        <pc:chgData name="Daďová Jana" userId="S::jana.dadova@mmr.cz::0c13817a-addc-496e-9e22-a9e9665ecfbb" providerId="AD" clId="Web-{F489007E-0DB1-4AF8-B16A-815A0535CEED}" dt="2025-09-10T15:08:08.216" v="260" actId="14100"/>
        <pc:sldMkLst>
          <pc:docMk/>
          <pc:sldMk cId="1185948796" sldId="2145707476"/>
        </pc:sldMkLst>
        <pc:spChg chg="mod">
          <ac:chgData name="Daďová Jana" userId="S::jana.dadova@mmr.cz::0c13817a-addc-496e-9e22-a9e9665ecfbb" providerId="AD" clId="Web-{F489007E-0DB1-4AF8-B16A-815A0535CEED}" dt="2025-09-10T15:06:51.088" v="250" actId="20577"/>
          <ac:spMkLst>
            <pc:docMk/>
            <pc:sldMk cId="1185948796" sldId="2145707476"/>
            <ac:spMk id="2" creationId="{85CA0BF1-4E0F-EAB9-DE78-25DF1B827258}"/>
          </ac:spMkLst>
        </pc:spChg>
        <pc:spChg chg="del">
          <ac:chgData name="Daďová Jana" userId="S::jana.dadova@mmr.cz::0c13817a-addc-496e-9e22-a9e9665ecfbb" providerId="AD" clId="Web-{F489007E-0DB1-4AF8-B16A-815A0535CEED}" dt="2025-09-10T15:05:24.538" v="214"/>
          <ac:spMkLst>
            <pc:docMk/>
            <pc:sldMk cId="1185948796" sldId="2145707476"/>
            <ac:spMk id="3" creationId="{5E1299D1-67CA-E0AE-98AC-C13E0F525B5C}"/>
          </ac:spMkLst>
        </pc:spChg>
        <pc:spChg chg="add del mod">
          <ac:chgData name="Daďová Jana" userId="S::jana.dadova@mmr.cz::0c13817a-addc-496e-9e22-a9e9665ecfbb" providerId="AD" clId="Web-{F489007E-0DB1-4AF8-B16A-815A0535CEED}" dt="2025-09-10T15:04:55.974" v="202"/>
          <ac:spMkLst>
            <pc:docMk/>
            <pc:sldMk cId="1185948796" sldId="2145707476"/>
            <ac:spMk id="4" creationId="{38139E66-2E69-D0EB-59BC-361EA9A1B74F}"/>
          </ac:spMkLst>
        </pc:spChg>
        <pc:spChg chg="add mod">
          <ac:chgData name="Daďová Jana" userId="S::jana.dadova@mmr.cz::0c13817a-addc-496e-9e22-a9e9665ecfbb" providerId="AD" clId="Web-{F489007E-0DB1-4AF8-B16A-815A0535CEED}" dt="2025-09-10T15:08:08.216" v="260" actId="14100"/>
          <ac:spMkLst>
            <pc:docMk/>
            <pc:sldMk cId="1185948796" sldId="2145707476"/>
            <ac:spMk id="7" creationId="{93A313B6-8474-4836-7130-3F8DDEDF76DF}"/>
          </ac:spMkLst>
        </pc:spChg>
        <pc:spChg chg="del">
          <ac:chgData name="Daďová Jana" userId="S::jana.dadova@mmr.cz::0c13817a-addc-496e-9e22-a9e9665ecfbb" providerId="AD" clId="Web-{F489007E-0DB1-4AF8-B16A-815A0535CEED}" dt="2025-09-10T15:05:14.365" v="208"/>
          <ac:spMkLst>
            <pc:docMk/>
            <pc:sldMk cId="1185948796" sldId="2145707476"/>
            <ac:spMk id="8" creationId="{959BCEC4-F881-F056-6BF4-20BF7AC9BE20}"/>
          </ac:spMkLst>
        </pc:spChg>
        <pc:spChg chg="del">
          <ac:chgData name="Daďová Jana" userId="S::jana.dadova@mmr.cz::0c13817a-addc-496e-9e22-a9e9665ecfbb" providerId="AD" clId="Web-{F489007E-0DB1-4AF8-B16A-815A0535CEED}" dt="2025-09-10T15:05:24.553" v="218"/>
          <ac:spMkLst>
            <pc:docMk/>
            <pc:sldMk cId="1185948796" sldId="2145707476"/>
            <ac:spMk id="9" creationId="{3AD0B9A5-9247-485B-3C11-645A2513DA71}"/>
          </ac:spMkLst>
        </pc:spChg>
        <pc:spChg chg="del mod">
          <ac:chgData name="Daďová Jana" userId="S::jana.dadova@mmr.cz::0c13817a-addc-496e-9e22-a9e9665ecfbb" providerId="AD" clId="Web-{F489007E-0DB1-4AF8-B16A-815A0535CEED}" dt="2025-09-10T15:05:24.553" v="217"/>
          <ac:spMkLst>
            <pc:docMk/>
            <pc:sldMk cId="1185948796" sldId="2145707476"/>
            <ac:spMk id="15" creationId="{647C3662-685B-2FC2-C085-09C1F20BA16D}"/>
          </ac:spMkLst>
        </pc:spChg>
        <pc:spChg chg="del">
          <ac:chgData name="Daďová Jana" userId="S::jana.dadova@mmr.cz::0c13817a-addc-496e-9e22-a9e9665ecfbb" providerId="AD" clId="Web-{F489007E-0DB1-4AF8-B16A-815A0535CEED}" dt="2025-09-10T15:05:14.365" v="207"/>
          <ac:spMkLst>
            <pc:docMk/>
            <pc:sldMk cId="1185948796" sldId="2145707476"/>
            <ac:spMk id="20" creationId="{B2DA26F8-9449-B722-5D4D-09D373CC0A2B}"/>
          </ac:spMkLst>
        </pc:spChg>
        <pc:spChg chg="del">
          <ac:chgData name="Daďová Jana" userId="S::jana.dadova@mmr.cz::0c13817a-addc-496e-9e22-a9e9665ecfbb" providerId="AD" clId="Web-{F489007E-0DB1-4AF8-B16A-815A0535CEED}" dt="2025-09-10T15:05:14.365" v="206"/>
          <ac:spMkLst>
            <pc:docMk/>
            <pc:sldMk cId="1185948796" sldId="2145707476"/>
            <ac:spMk id="23" creationId="{F794CD98-D1F7-D15D-5D30-99E587FA3A0F}"/>
          </ac:spMkLst>
        </pc:spChg>
        <pc:spChg chg="del">
          <ac:chgData name="Daďová Jana" userId="S::jana.dadova@mmr.cz::0c13817a-addc-496e-9e22-a9e9665ecfbb" providerId="AD" clId="Web-{F489007E-0DB1-4AF8-B16A-815A0535CEED}" dt="2025-09-10T15:05:24.538" v="216"/>
          <ac:spMkLst>
            <pc:docMk/>
            <pc:sldMk cId="1185948796" sldId="2145707476"/>
            <ac:spMk id="25" creationId="{28CF2D2C-F67C-9566-1C9B-929CFAD9618E}"/>
          </ac:spMkLst>
        </pc:spChg>
        <pc:spChg chg="del">
          <ac:chgData name="Daďová Jana" userId="S::jana.dadova@mmr.cz::0c13817a-addc-496e-9e22-a9e9665ecfbb" providerId="AD" clId="Web-{F489007E-0DB1-4AF8-B16A-815A0535CEED}" dt="2025-09-10T15:05:14.365" v="205"/>
          <ac:spMkLst>
            <pc:docMk/>
            <pc:sldMk cId="1185948796" sldId="2145707476"/>
            <ac:spMk id="28" creationId="{47113DBE-92F5-A6A7-A017-75FDBEF80840}"/>
          </ac:spMkLst>
        </pc:spChg>
        <pc:spChg chg="del">
          <ac:chgData name="Daďová Jana" userId="S::jana.dadova@mmr.cz::0c13817a-addc-496e-9e22-a9e9665ecfbb" providerId="AD" clId="Web-{F489007E-0DB1-4AF8-B16A-815A0535CEED}" dt="2025-09-10T15:05:14.365" v="209"/>
          <ac:spMkLst>
            <pc:docMk/>
            <pc:sldMk cId="1185948796" sldId="2145707476"/>
            <ac:spMk id="29" creationId="{752B2144-953A-813D-64BE-ACF95CE56153}"/>
          </ac:spMkLst>
        </pc:spChg>
        <pc:spChg chg="del">
          <ac:chgData name="Daďová Jana" userId="S::jana.dadova@mmr.cz::0c13817a-addc-496e-9e22-a9e9665ecfbb" providerId="AD" clId="Web-{F489007E-0DB1-4AF8-B16A-815A0535CEED}" dt="2025-09-10T15:05:24.538" v="215"/>
          <ac:spMkLst>
            <pc:docMk/>
            <pc:sldMk cId="1185948796" sldId="2145707476"/>
            <ac:spMk id="30" creationId="{47648BF4-2FF6-0A10-8D53-CA1F16D45519}"/>
          </ac:spMkLst>
        </pc:spChg>
        <pc:picChg chg="add mod">
          <ac:chgData name="Daďová Jana" userId="S::jana.dadova@mmr.cz::0c13817a-addc-496e-9e22-a9e9665ecfbb" providerId="AD" clId="Web-{F489007E-0DB1-4AF8-B16A-815A0535CEED}" dt="2025-09-10T15:08:00.231" v="258" actId="1076"/>
          <ac:picMkLst>
            <pc:docMk/>
            <pc:sldMk cId="1185948796" sldId="2145707476"/>
            <ac:picMk id="6" creationId="{2FD3133B-4D41-2AB9-F917-EA253284069B}"/>
          </ac:picMkLst>
        </pc:picChg>
      </pc:sldChg>
      <pc:sldChg chg="addSp delSp modSp add replId addAnim">
        <pc:chgData name="Daďová Jana" userId="S::jana.dadova@mmr.cz::0c13817a-addc-496e-9e22-a9e9665ecfbb" providerId="AD" clId="Web-{F489007E-0DB1-4AF8-B16A-815A0535CEED}" dt="2025-09-10T15:55:13.878" v="318" actId="14100"/>
        <pc:sldMkLst>
          <pc:docMk/>
          <pc:sldMk cId="666374641" sldId="2145707477"/>
        </pc:sldMkLst>
        <pc:spChg chg="del">
          <ac:chgData name="Daďová Jana" userId="S::jana.dadova@mmr.cz::0c13817a-addc-496e-9e22-a9e9665ecfbb" providerId="AD" clId="Web-{F489007E-0DB1-4AF8-B16A-815A0535CEED}" dt="2025-09-10T15:52:15.964" v="288"/>
          <ac:spMkLst>
            <pc:docMk/>
            <pc:sldMk cId="666374641" sldId="2145707477"/>
            <ac:spMk id="2" creationId="{6894A939-8C45-A44A-3306-E850B71025E6}"/>
          </ac:spMkLst>
        </pc:spChg>
        <pc:spChg chg="del">
          <ac:chgData name="Daďová Jana" userId="S::jana.dadova@mmr.cz::0c13817a-addc-496e-9e22-a9e9665ecfbb" providerId="AD" clId="Web-{F489007E-0DB1-4AF8-B16A-815A0535CEED}" dt="2025-09-10T15:52:20.699" v="290"/>
          <ac:spMkLst>
            <pc:docMk/>
            <pc:sldMk cId="666374641" sldId="2145707477"/>
            <ac:spMk id="5" creationId="{0A25E154-4BC4-DB61-3962-DBA73E94E8C9}"/>
          </ac:spMkLst>
        </pc:spChg>
        <pc:spChg chg="add del mod">
          <ac:chgData name="Daďová Jana" userId="S::jana.dadova@mmr.cz::0c13817a-addc-496e-9e22-a9e9665ecfbb" providerId="AD" clId="Web-{F489007E-0DB1-4AF8-B16A-815A0535CEED}" dt="2025-09-10T15:52:23.574" v="291"/>
          <ac:spMkLst>
            <pc:docMk/>
            <pc:sldMk cId="666374641" sldId="2145707477"/>
            <ac:spMk id="6" creationId="{8C8664F6-1AC5-1A1B-D306-4C6B58646E71}"/>
          </ac:spMkLst>
        </pc:spChg>
        <pc:picChg chg="add mod">
          <ac:chgData name="Daďová Jana" userId="S::jana.dadova@mmr.cz::0c13817a-addc-496e-9e22-a9e9665ecfbb" providerId="AD" clId="Web-{F489007E-0DB1-4AF8-B16A-815A0535CEED}" dt="2025-09-10T15:55:13.878" v="318" actId="14100"/>
          <ac:picMkLst>
            <pc:docMk/>
            <pc:sldMk cId="666374641" sldId="2145707477"/>
            <ac:picMk id="7" creationId="{97DDC279-9958-2D79-E99E-7DF2AC6E82B4}"/>
          </ac:picMkLst>
        </pc:picChg>
        <pc:cxnChg chg="del">
          <ac:chgData name="Daďová Jana" userId="S::jana.dadova@mmr.cz::0c13817a-addc-496e-9e22-a9e9665ecfbb" providerId="AD" clId="Web-{F489007E-0DB1-4AF8-B16A-815A0535CEED}" dt="2025-09-10T15:52:16.761" v="289"/>
          <ac:cxnSpMkLst>
            <pc:docMk/>
            <pc:sldMk cId="666374641" sldId="2145707477"/>
            <ac:cxnSpMk id="10" creationId="{0B105D80-6CCD-E671-5826-333AFB7E5E46}"/>
          </ac:cxnSpMkLst>
        </pc:cxnChg>
      </pc:sldChg>
      <pc:sldChg chg="addSp delSp modSp add replId">
        <pc:chgData name="Daďová Jana" userId="S::jana.dadova@mmr.cz::0c13817a-addc-496e-9e22-a9e9665ecfbb" providerId="AD" clId="Web-{F489007E-0DB1-4AF8-B16A-815A0535CEED}" dt="2025-09-10T15:52:00.714" v="287" actId="1076"/>
        <pc:sldMkLst>
          <pc:docMk/>
          <pc:sldMk cId="1707942878" sldId="2145707478"/>
        </pc:sldMkLst>
        <pc:spChg chg="mod">
          <ac:chgData name="Daďová Jana" userId="S::jana.dadova@mmr.cz::0c13817a-addc-496e-9e22-a9e9665ecfbb" providerId="AD" clId="Web-{F489007E-0DB1-4AF8-B16A-815A0535CEED}" dt="2025-09-10T15:37:50.244" v="278" actId="20577"/>
          <ac:spMkLst>
            <pc:docMk/>
            <pc:sldMk cId="1707942878" sldId="2145707478"/>
            <ac:spMk id="2" creationId="{8CC36D36-871F-A8F8-EBFA-91F37037B851}"/>
          </ac:spMkLst>
        </pc:spChg>
        <pc:spChg chg="add del mod">
          <ac:chgData name="Daďová Jana" userId="S::jana.dadova@mmr.cz::0c13817a-addc-496e-9e22-a9e9665ecfbb" providerId="AD" clId="Web-{F489007E-0DB1-4AF8-B16A-815A0535CEED}" dt="2025-09-10T15:37:35.025" v="271"/>
          <ac:spMkLst>
            <pc:docMk/>
            <pc:sldMk cId="1707942878" sldId="2145707478"/>
            <ac:spMk id="5" creationId="{948C43D7-679A-43DE-8B08-FE586F3A7708}"/>
          </ac:spMkLst>
        </pc:spChg>
        <pc:spChg chg="add mod">
          <ac:chgData name="Daďová Jana" userId="S::jana.dadova@mmr.cz::0c13817a-addc-496e-9e22-a9e9665ecfbb" providerId="AD" clId="Web-{F489007E-0DB1-4AF8-B16A-815A0535CEED}" dt="2025-09-10T15:52:00.714" v="287" actId="1076"/>
          <ac:spMkLst>
            <pc:docMk/>
            <pc:sldMk cId="1707942878" sldId="2145707478"/>
            <ac:spMk id="6" creationId="{92DB3511-B194-5ED1-DC6A-CF4220D0B7BC}"/>
          </ac:spMkLst>
        </pc:spChg>
        <pc:picChg chg="add mod">
          <ac:chgData name="Daďová Jana" userId="S::jana.dadova@mmr.cz::0c13817a-addc-496e-9e22-a9e9665ecfbb" providerId="AD" clId="Web-{F489007E-0DB1-4AF8-B16A-815A0535CEED}" dt="2025-09-10T15:51:51.666" v="286" actId="1076"/>
          <ac:picMkLst>
            <pc:docMk/>
            <pc:sldMk cId="1707942878" sldId="2145707478"/>
            <ac:picMk id="3" creationId="{6731481C-C3D3-A120-4419-C16A8F15D79B}"/>
          </ac:picMkLst>
        </pc:picChg>
        <pc:picChg chg="del">
          <ac:chgData name="Daďová Jana" userId="S::jana.dadova@mmr.cz::0c13817a-addc-496e-9e22-a9e9665ecfbb" providerId="AD" clId="Web-{F489007E-0DB1-4AF8-B16A-815A0535CEED}" dt="2025-09-10T15:35:09.034" v="266"/>
          <ac:picMkLst>
            <pc:docMk/>
            <pc:sldMk cId="1707942878" sldId="2145707478"/>
            <ac:picMk id="9" creationId="{A6D0D55B-AD30-13EE-A637-B1E241CBF6AB}"/>
          </ac:picMkLst>
        </pc:picChg>
      </pc:sldChg>
      <pc:sldMasterChg chg="add addSldLayout">
        <pc:chgData name="Daďová Jana" userId="S::jana.dadova@mmr.cz::0c13817a-addc-496e-9e22-a9e9665ecfbb" providerId="AD" clId="Web-{F489007E-0DB1-4AF8-B16A-815A0535CEED}" dt="2025-09-10T13:45:37.272" v="12"/>
        <pc:sldMasterMkLst>
          <pc:docMk/>
          <pc:sldMasterMk cId="3606947802" sldId="2147483648"/>
        </pc:sldMasterMkLst>
        <pc:sldLayoutChg chg="add">
          <pc:chgData name="Daďová Jana" userId="S::jana.dadova@mmr.cz::0c13817a-addc-496e-9e22-a9e9665ecfbb" providerId="AD" clId="Web-{F489007E-0DB1-4AF8-B16A-815A0535CEED}" dt="2025-09-10T13:45:37.272" v="12"/>
          <pc:sldLayoutMkLst>
            <pc:docMk/>
            <pc:sldMasterMk cId="3606947802" sldId="2147483648"/>
            <pc:sldLayoutMk cId="2642970190" sldId="2147483649"/>
          </pc:sldLayoutMkLst>
        </pc:sldLayoutChg>
        <pc:sldLayoutChg chg="add">
          <pc:chgData name="Daďová Jana" userId="S::jana.dadova@mmr.cz::0c13817a-addc-496e-9e22-a9e9665ecfbb" providerId="AD" clId="Web-{F489007E-0DB1-4AF8-B16A-815A0535CEED}" dt="2025-09-10T13:45:37.272" v="12"/>
          <pc:sldLayoutMkLst>
            <pc:docMk/>
            <pc:sldMasterMk cId="3606947802" sldId="2147483648"/>
            <pc:sldLayoutMk cId="1713174425" sldId="2147483651"/>
          </pc:sldLayoutMkLst>
        </pc:sldLayoutChg>
        <pc:sldLayoutChg chg="add">
          <pc:chgData name="Daďová Jana" userId="S::jana.dadova@mmr.cz::0c13817a-addc-496e-9e22-a9e9665ecfbb" providerId="AD" clId="Web-{F489007E-0DB1-4AF8-B16A-815A0535CEED}" dt="2025-09-10T13:45:37.272" v="12"/>
          <pc:sldLayoutMkLst>
            <pc:docMk/>
            <pc:sldMasterMk cId="3606947802" sldId="2147483648"/>
            <pc:sldLayoutMk cId="3885243633" sldId="2147483653"/>
          </pc:sldLayoutMkLst>
        </pc:sldLayoutChg>
        <pc:sldLayoutChg chg="add">
          <pc:chgData name="Daďová Jana" userId="S::jana.dadova@mmr.cz::0c13817a-addc-496e-9e22-a9e9665ecfbb" providerId="AD" clId="Web-{F489007E-0DB1-4AF8-B16A-815A0535CEED}" dt="2025-09-10T13:45:37.272" v="12"/>
          <pc:sldLayoutMkLst>
            <pc:docMk/>
            <pc:sldMasterMk cId="3606947802" sldId="2147483648"/>
            <pc:sldLayoutMk cId="1713174425" sldId="2147483654"/>
          </pc:sldLayoutMkLst>
        </pc:sldLayoutChg>
        <pc:sldLayoutChg chg="add">
          <pc:chgData name="Daďová Jana" userId="S::jana.dadova@mmr.cz::0c13817a-addc-496e-9e22-a9e9665ecfbb" providerId="AD" clId="Web-{F489007E-0DB1-4AF8-B16A-815A0535CEED}" dt="2025-09-10T13:45:37.272" v="12"/>
          <pc:sldLayoutMkLst>
            <pc:docMk/>
            <pc:sldMasterMk cId="3606947802" sldId="2147483648"/>
            <pc:sldLayoutMk cId="465586447" sldId="2147483655"/>
          </pc:sldLayoutMkLst>
        </pc:sldLayoutChg>
      </pc:sldMasterChg>
      <pc:sldMasterChg chg="replId addSldLayout delSldLayout modSldLayout">
        <pc:chgData name="Daďová Jana" userId="S::jana.dadova@mmr.cz::0c13817a-addc-496e-9e22-a9e9665ecfbb" providerId="AD" clId="Web-{F489007E-0DB1-4AF8-B16A-815A0535CEED}" dt="2025-09-10T13:48:30.683" v="31"/>
        <pc:sldMasterMkLst>
          <pc:docMk/>
          <pc:sldMasterMk cId="0" sldId="2147483805"/>
        </pc:sldMasterMkLst>
        <pc:sldLayoutChg chg="replId">
          <pc:chgData name="Daďová Jana" userId="S::jana.dadova@mmr.cz::0c13817a-addc-496e-9e22-a9e9665ecfbb" providerId="AD" clId="Web-{F489007E-0DB1-4AF8-B16A-815A0535CEED}" dt="2025-09-10T13:45:37.272" v="12"/>
          <pc:sldLayoutMkLst>
            <pc:docMk/>
            <pc:sldMasterMk cId="0" sldId="2147483805"/>
            <pc:sldLayoutMk cId="0" sldId="2147483806"/>
          </pc:sldLayoutMkLst>
        </pc:sldLayoutChg>
        <pc:sldLayoutChg chg="add del">
          <pc:chgData name="Daďová Jana" userId="S::jana.dadova@mmr.cz::0c13817a-addc-496e-9e22-a9e9665ecfbb" providerId="AD" clId="Web-{F489007E-0DB1-4AF8-B16A-815A0535CEED}" dt="2025-09-10T13:48:30.683" v="31"/>
          <pc:sldLayoutMkLst>
            <pc:docMk/>
            <pc:sldMasterMk cId="0" sldId="2147483805"/>
            <pc:sldLayoutMk cId="321805574" sldId="2147483807"/>
          </pc:sldLayoutMkLst>
        </pc:sldLayoutChg>
        <pc:sldLayoutChg chg="add del">
          <pc:chgData name="Daďová Jana" userId="S::jana.dadova@mmr.cz::0c13817a-addc-496e-9e22-a9e9665ecfbb" providerId="AD" clId="Web-{F489007E-0DB1-4AF8-B16A-815A0535CEED}" dt="2025-09-10T13:48:30.636" v="28"/>
          <pc:sldLayoutMkLst>
            <pc:docMk/>
            <pc:sldMasterMk cId="0" sldId="2147483805"/>
            <pc:sldLayoutMk cId="511451250" sldId="214748380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62A3-CDE9-410E-9646-3E1AAF4A367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17716-D0FE-4099-84BB-1F231E3DAF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50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DA5D5-0E10-4635-956A-9A09DE9F8981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DB040-C34C-4EBD-A89B-0AB963235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3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AF34-7A1F-2E65-C3F8-CEA0571DE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0DDD1B-3AB5-800D-1F35-D6AE00F7D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279072-0214-B024-0B50-4E7F59CA1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50AE61-D9E5-0BB7-64D4-8B8B0ECB1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0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B1B5B-1D8C-11E9-3B7B-0DECCCB1A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A3D6DD7-DE04-241A-510E-9D739D8F0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207E0B-9183-A72D-175A-09591BDB8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>
              <a:ea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5B54D6-1C5B-610B-D2F9-E20F106E9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8CBE-5AA9-4065-AEE8-C0A587A564A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71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AAAF1-CBAC-F374-23AA-E42A1146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A45FF1D-81FB-7BAB-9585-10C53EEAD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BC5E0F-5DD7-0A76-7F2D-EBFC61514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>
              <a:ea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BB2F6D-4362-5C6D-DA12-BDEB080C3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8CBE-5AA9-4065-AEE8-C0A587A564A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6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D9719-7B0E-C904-D38A-8E49CE70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D295E99-3317-9484-65C3-40F99EBA6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CA085B-A4F3-BFA0-77BB-424D06C87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80C2E6-3F7B-D594-AFEF-5044B7BD3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541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9B1C0-54D1-A759-7C87-48F787E30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3EA2DA4-56AE-98A6-850E-B313AC38A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AADEF73-7618-68A7-8046-984D3F4EC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D18C15-7591-B3BD-0E6A-7C42A7D20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8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B1412-D88F-BE78-EDAC-75A6A002B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8006F5A-F513-F928-DEAB-D8CCBFCA7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A63C42-0763-7873-3FB5-86A554441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E1DFAE-DBC0-9CF5-1CEC-1052AC55E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35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3A91-F75E-17A7-AF5B-D00150D15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E10D4F6-8EE7-9408-AA15-769B8129A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10A49F4-BC71-8C82-44E2-EB61CD110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130F4C-4033-C716-9947-9A22882B3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208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164E0-BFAE-81E5-EAC0-1A64C59D2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1F40623-AC1B-4347-78BA-DB2B6B300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84323E4-005D-3A26-2FE0-04AC782FC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342FA1-B815-25B0-F938-4A7800656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057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89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61AD-A929-B370-4D7E-A003816C4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012B17-458F-204C-A02B-4A6826FC4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2F19A02-51CE-8B95-33AB-6C2B4DDF2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4FF8B0-BF67-F6AF-8E7A-872B95CAB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50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51C58-5990-533B-2876-B3DC07C5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5A836B-64CF-ABF7-D646-14BD476D1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6E824B2-A0A6-784E-4B89-BB9CC4D41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ED3EA0-0D66-9910-7DCA-1BEED90CB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6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519B6-82A5-2BB1-4B86-EA0B9F1A4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DFE1B23-3B18-807C-A6F8-B94F66751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49150D-1D10-021E-20BC-1BE8D08D4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7162DC-A0C0-2AFF-2A8F-13ABBA7EF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42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5FB61-43D7-DA7E-CC88-06C24904F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0B70157-954A-EDA4-14A7-55E4312C6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BE41B2-9D4A-5F14-C6E0-A4EACFCFB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5048A4-736B-D26E-F553-747702D5D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1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100C6-4B65-44A2-0E16-62FE70CCC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9D887BF-440F-999F-BBCD-BAF57723C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11F8779-339D-835A-7A78-BFCBBED48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47A77E-646C-1C35-6A7E-90F1346B0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B040-C34C-4EBD-A89B-0AB9632358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1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147F7-0D12-8143-582D-D3891BAA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533E53-C4BE-C35C-7927-8B8F7A052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288925"/>
            <a:ext cx="5953125" cy="3349625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6B87EF9-1768-9F16-BDC8-513CCD30F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125" y="3771900"/>
            <a:ext cx="5813425" cy="5505450"/>
          </a:xfrm>
        </p:spPr>
        <p:txBody>
          <a:bodyPr/>
          <a:lstStyle/>
          <a:p>
            <a:pPr marL="180000" indent="-180000" algn="just">
              <a:buFont typeface="Arial" panose="020B0604020202020204" pitchFamily="34" charset="0"/>
              <a:buChar char="•"/>
            </a:pPr>
            <a:endParaRPr 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CF475C-27C0-3405-C754-969805B5E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D1ADD-8033-48EF-ADA3-7BDFB5868CC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53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247650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125" y="3730172"/>
            <a:ext cx="5813425" cy="5698412"/>
          </a:xfrm>
        </p:spPr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52594-7773-4A40-AE73-D653E588A5A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83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23177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92125" y="3790950"/>
            <a:ext cx="5813425" cy="54483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52594-7773-4A40-AE73-D653E588A5A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90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23177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92125" y="3790950"/>
            <a:ext cx="5813425" cy="54483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52594-7773-4A40-AE73-D653E588A5A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57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sv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sv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sv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u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51" y="-1"/>
            <a:ext cx="12779915" cy="7021513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21565" y="4734896"/>
            <a:ext cx="8737760" cy="504055"/>
          </a:xfrm>
        </p:spPr>
        <p:txBody>
          <a:bodyPr lIns="90000">
            <a:normAutofit/>
          </a:bodyPr>
          <a:lstStyle>
            <a:lvl1pPr marL="0" indent="0" algn="l">
              <a:buNone/>
              <a:defRPr sz="2867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9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1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47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7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0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3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Name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21566" y="900001"/>
            <a:ext cx="4571473" cy="628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34" b="1"/>
              <a:t>MINISTRY OF REGIONAL DEVELOPMENT</a:t>
            </a:r>
            <a:br>
              <a:rPr lang="cs-CZ" sz="2458" b="1"/>
            </a:br>
            <a:r>
              <a:rPr lang="en-GB" sz="2048" b="1" noProof="0"/>
              <a:t>National Coordination Authority</a:t>
            </a:r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E04516-E877-4AAE-9369-671F09A2BC5C}" type="datetime1">
              <a:rPr lang="cs-CZ" smtClean="0"/>
              <a:t>12.09.2025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21567" y="2160000"/>
            <a:ext cx="11234261" cy="1170252"/>
          </a:xfrm>
        </p:spPr>
        <p:txBody>
          <a:bodyPr lIns="90000">
            <a:normAutofit/>
          </a:bodyPr>
          <a:lstStyle>
            <a:lvl1pPr algn="l">
              <a:defRPr sz="5530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1565" y="5454653"/>
            <a:ext cx="4718939" cy="360363"/>
          </a:xfrm>
        </p:spPr>
        <p:txBody>
          <a:bodyPr lIns="90000" rIns="144000">
            <a:noAutofit/>
          </a:bodyPr>
          <a:lstStyle>
            <a:lvl1pPr>
              <a:buNone/>
              <a:defRPr sz="2048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Date and place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6790" y="456728"/>
            <a:ext cx="11251598" cy="630301"/>
          </a:xfrm>
        </p:spPr>
        <p:txBody>
          <a:bodyPr wrap="square" lIns="0" tIns="0" rIns="0" bIns="0" rtlCol="0" anchor="t" anchorCtr="0">
            <a:spAutoFit/>
          </a:bodyPr>
          <a:lstStyle>
            <a:lvl1pPr algn="l">
              <a:defRPr sz="4096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6790" y="1086953"/>
            <a:ext cx="11251598" cy="1842917"/>
          </a:xfrm>
        </p:spPr>
        <p:txBody>
          <a:bodyPr wrap="square" lIns="0" tIns="360000" rIns="0" bIns="0" rtlCol="0">
            <a:noAutofit/>
          </a:bodyPr>
          <a:lstStyle>
            <a:lvl1pPr marL="0" indent="0" algn="l">
              <a:buNone/>
              <a:defRPr sz="2867">
                <a:solidFill>
                  <a:schemeClr val="bg1"/>
                </a:solidFill>
              </a:defRPr>
            </a:lvl1pPr>
            <a:lvl2pPr marL="46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1708E2B-7D90-7B27-95A1-346CC3CC5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0862" y="-6159"/>
            <a:ext cx="12593377" cy="70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 anchor="t" anchorCtr="0"/>
          <a:lstStyle/>
          <a:p>
            <a:pPr rtl="0"/>
            <a:r>
              <a:rPr lang="en-gb"/>
              <a:t>Kliknutím lze upravit styl.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606790" y="1023935"/>
            <a:ext cx="11251598" cy="4765567"/>
          </a:xfrm>
        </p:spPr>
        <p:txBody>
          <a:bodyPr rtlCol="0"/>
          <a:lstStyle/>
          <a:p>
            <a:pPr lvl="0" rtl="0"/>
            <a:r>
              <a:rPr lang="en-gb"/>
              <a:t>Upravte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65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9901" y="456727"/>
            <a:ext cx="4927992" cy="441211"/>
          </a:xfrm>
        </p:spPr>
        <p:txBody>
          <a:bodyPr lIns="0" tIns="0" rIns="0" bIns="0" rtlCol="0" anchor="t" anchorCtr="0">
            <a:spAutoFit/>
          </a:bodyPr>
          <a:lstStyle>
            <a:lvl1pPr algn="l">
              <a:defRPr sz="2867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/>
              <a:t>Kliknutím lze upravit styl.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606792" y="456725"/>
            <a:ext cx="5738487" cy="5332774"/>
          </a:xfrm>
        </p:spPr>
        <p:txBody>
          <a:bodyPr rtlCol="0"/>
          <a:lstStyle>
            <a:lvl1pPr>
              <a:buNone/>
              <a:defRPr/>
            </a:lvl1pPr>
          </a:lstStyle>
          <a:p>
            <a:pPr lvl="0" rtl="0"/>
            <a:r>
              <a:rPr lang="en-gb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949902" y="897887"/>
            <a:ext cx="4927992" cy="4891613"/>
          </a:xfrm>
        </p:spPr>
        <p:txBody>
          <a:bodyPr rtlCol="0"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 rtl="0"/>
            <a:r>
              <a:rPr lang="en-gb"/>
              <a:t>Upravte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67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606791" y="1023934"/>
            <a:ext cx="11271103" cy="4765567"/>
          </a:xfrm>
        </p:spPr>
        <p:txBody>
          <a:bodyPr rtlCol="0"/>
          <a:lstStyle>
            <a:lvl1pPr>
              <a:buNone/>
              <a:defRPr/>
            </a:lvl1pPr>
          </a:lstStyle>
          <a:p>
            <a:pPr lvl="0" rtl="0"/>
            <a:r>
              <a:rPr lang="en-gb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14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75" y="0"/>
            <a:ext cx="124825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sp>
        <p:nvSpPr>
          <p:cNvPr id="8" name="Obdélník 7"/>
          <p:cNvSpPr/>
          <p:nvPr userDrawn="1"/>
        </p:nvSpPr>
        <p:spPr>
          <a:xfrm>
            <a:off x="6622668" y="2912629"/>
            <a:ext cx="5860819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502"/>
            <a:ext cx="3168305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6790" y="1842921"/>
            <a:ext cx="11251597" cy="630301"/>
          </a:xfrm>
        </p:spPr>
        <p:txBody>
          <a:bodyPr rtlCol="0" anchor="t" anchorCtr="0"/>
          <a:lstStyle>
            <a:lvl1pPr>
              <a:defRPr sz="4096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Kliknutím lze upravit styl.</a:t>
            </a:r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1" y="5944920"/>
            <a:ext cx="2319585" cy="8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27" y="3718631"/>
            <a:ext cx="5533587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86B10A1-5A79-4B6A-A521-806F5F9D5A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0862" y="-6159"/>
            <a:ext cx="12593377" cy="7083875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10401D2-DC22-4660-2B73-1C8B4F83D7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452" y="5979047"/>
            <a:ext cx="5524659" cy="7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3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6052523"/>
            <a:ext cx="12482513" cy="55288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>
              <a:solidFill>
                <a:srgbClr val="004B8D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" y="0"/>
            <a:ext cx="12482513" cy="55288"/>
          </a:xfrm>
          <a:prstGeom prst="rect">
            <a:avLst/>
          </a:prstGeom>
          <a:solidFill>
            <a:srgbClr val="E3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40" y="6164864"/>
            <a:ext cx="2027770" cy="8120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14045"/>
          <a:stretch/>
        </p:blipFill>
        <p:spPr>
          <a:xfrm>
            <a:off x="294865" y="6195888"/>
            <a:ext cx="4023604" cy="713298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12134" y="371209"/>
            <a:ext cx="10780614" cy="43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77" cap="small" baseline="0"/>
            </a:lvl1pPr>
          </a:lstStyle>
          <a:p>
            <a:pPr rtl="0"/>
            <a:r>
              <a:rPr lang="en-gb"/>
              <a:t>Kliknutím lze upravit styl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91437" y="1105750"/>
            <a:ext cx="11501309" cy="4903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1080" indent="-351080">
              <a:buFont typeface="Arial" panose="020B0604020202020204" pitchFamily="34" charset="0"/>
              <a:buChar char="•"/>
              <a:defRPr sz="2048"/>
            </a:lvl1pPr>
          </a:lstStyle>
          <a:p>
            <a:pPr lvl="0" rtl="0"/>
            <a:r>
              <a:rPr lang="en-gb"/>
              <a:t>Kliknutím lze upravit styl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1" y="391961"/>
            <a:ext cx="514170" cy="3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2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1" y="0"/>
            <a:ext cx="12482513" cy="7021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64039" y="2672233"/>
            <a:ext cx="9927038" cy="1253183"/>
          </a:xfrm>
        </p:spPr>
        <p:txBody>
          <a:bodyPr anchor="t" anchorCtr="0"/>
          <a:lstStyle>
            <a:lvl1pPr>
              <a:defRPr sz="4193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63082" y="4187110"/>
            <a:ext cx="99270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35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64039" y="5001679"/>
            <a:ext cx="99270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35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54879" y="2699709"/>
            <a:ext cx="737157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28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54879" y="4187110"/>
            <a:ext cx="737157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28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54879" y="5001679"/>
            <a:ext cx="737157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28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1" y="0"/>
            <a:ext cx="124825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951" y="207236"/>
            <a:ext cx="5395747" cy="811863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539949" y="1164723"/>
            <a:ext cx="1140261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57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16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158" y="1842917"/>
            <a:ext cx="54058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339546" y="1842917"/>
            <a:ext cx="54058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17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157" y="1842920"/>
            <a:ext cx="110082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37157" y="4128137"/>
            <a:ext cx="110082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1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4128" y="281190"/>
            <a:ext cx="11234261" cy="925313"/>
          </a:xfrm>
        </p:spPr>
        <p:txBody>
          <a:bodyPr>
            <a:normAutofit/>
          </a:bodyPr>
          <a:lstStyle>
            <a:lvl1pPr algn="l">
              <a:defRPr sz="3685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rtl="0">
              <a:defRPr sz="3685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Char char="»"/>
              <a:defRPr sz="3277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67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itchFamily="34" charset="0"/>
              <a:buChar char="»"/>
              <a:defRPr sz="2458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 sz="2458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noProof="0">
                <a:effectLst/>
              </a:rPr>
              <a:t>Click</a:t>
            </a:r>
            <a:r>
              <a:rPr lang="cs-CZ">
                <a:effectLst/>
              </a:rPr>
              <a:t> </a:t>
            </a:r>
            <a:r>
              <a:rPr lang="en-GB" noProof="0">
                <a:effectLst/>
              </a:rPr>
              <a:t>here</a:t>
            </a:r>
            <a:r>
              <a:rPr lang="en-US">
                <a:effectLst/>
              </a:rPr>
              <a:t> </a:t>
            </a:r>
            <a:r>
              <a:rPr lang="en-GB" noProof="0">
                <a:effectLst/>
              </a:rPr>
              <a:t>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997BE9B1-E76D-A4F5-0572-52D1F0E9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303" y="6481487"/>
            <a:ext cx="3343450" cy="390709"/>
          </a:xfrm>
          <a:prstGeom prst="rect">
            <a:avLst/>
          </a:prstGeom>
        </p:spPr>
      </p:pic>
      <p:pic>
        <p:nvPicPr>
          <p:cNvPr id="4" name="Picture 3" descr="A blue and orange spiral with yellow stars&#10;&#10;AI-generated content may be incorrect.">
            <a:extLst>
              <a:ext uri="{FF2B5EF4-FFF2-40B4-BE49-F238E27FC236}">
                <a16:creationId xmlns:a16="http://schemas.microsoft.com/office/drawing/2014/main" id="{6B994EA9-A070-9437-436F-ED3B4393FF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2"/>
          <a:stretch>
            <a:fillRect/>
          </a:stretch>
        </p:blipFill>
        <p:spPr>
          <a:xfrm>
            <a:off x="0" y="6387613"/>
            <a:ext cx="12482513" cy="633901"/>
          </a:xfrm>
          <a:prstGeom prst="rect">
            <a:avLst/>
          </a:prstGeom>
        </p:spPr>
      </p:pic>
      <p:pic>
        <p:nvPicPr>
          <p:cNvPr id="7" name="Grafický objekt 9">
            <a:extLst>
              <a:ext uri="{FF2B5EF4-FFF2-40B4-BE49-F238E27FC236}">
                <a16:creationId xmlns:a16="http://schemas.microsoft.com/office/drawing/2014/main" id="{68EBE14D-0FA7-1899-2C88-165DD464B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4937" y="6509208"/>
            <a:ext cx="3343450" cy="390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37157" y="2469511"/>
            <a:ext cx="11008200" cy="38332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37157" y="1474337"/>
            <a:ext cx="110082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37157" y="1879775"/>
            <a:ext cx="11008200" cy="442300"/>
          </a:xfrm>
        </p:spPr>
        <p:txBody>
          <a:bodyPr/>
          <a:lstStyle>
            <a:lvl1pPr marL="0" indent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66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02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1" y="3"/>
            <a:ext cx="12482513" cy="689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64039" y="2672229"/>
            <a:ext cx="9927038" cy="3317250"/>
          </a:xfrm>
        </p:spPr>
        <p:txBody>
          <a:bodyPr anchor="t" anchorCtr="0"/>
          <a:lstStyle>
            <a:lvl1pPr>
              <a:defRPr sz="4193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54879" y="2699709"/>
            <a:ext cx="737157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28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" y="0"/>
            <a:ext cx="124825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951" y="207236"/>
            <a:ext cx="5395747" cy="811863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39949" y="1164723"/>
            <a:ext cx="1140261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02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878" indent="-452878">
              <a:buFont typeface="Wingdings 3" panose="05040102010807070707" pitchFamily="18" charset="2"/>
              <a:buChar char=""/>
              <a:defRPr/>
            </a:lvl1pPr>
            <a:lvl2pPr marL="698187" indent="-264180">
              <a:buFont typeface="Wingdings 3" panose="05040102010807070707" pitchFamily="18" charset="2"/>
              <a:buChar char=""/>
              <a:defRPr/>
            </a:lvl2pPr>
            <a:lvl3pPr marL="962364" indent="-264180">
              <a:buFont typeface="Wingdings 3" panose="05040102010807070707" pitchFamily="18" charset="2"/>
              <a:buChar char=""/>
              <a:defRPr/>
            </a:lvl3pPr>
            <a:lvl4pPr marL="1226544" indent="-264180">
              <a:buFont typeface="Wingdings 3" panose="05040102010807070707" pitchFamily="18" charset="2"/>
              <a:buChar char=""/>
              <a:defRPr/>
            </a:lvl4pPr>
            <a:lvl5pPr marL="1490724" indent="-26418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2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158" y="1842917"/>
            <a:ext cx="5405813" cy="4423000"/>
          </a:xfrm>
        </p:spPr>
        <p:txBody>
          <a:bodyPr/>
          <a:lstStyle>
            <a:lvl1pPr marL="452878" indent="-452878">
              <a:buFont typeface="Wingdings 3" panose="05040102010807070707" pitchFamily="18" charset="2"/>
              <a:buChar char=""/>
              <a:defRPr/>
            </a:lvl1pPr>
            <a:lvl2pPr marL="698187" indent="-264180">
              <a:buFont typeface="Wingdings 3" panose="05040102010807070707" pitchFamily="18" charset="2"/>
              <a:buChar char=""/>
              <a:defRPr/>
            </a:lvl2pPr>
            <a:lvl3pPr marL="962364" indent="-264180">
              <a:buFont typeface="Wingdings 3" panose="05040102010807070707" pitchFamily="18" charset="2"/>
              <a:buChar char=""/>
              <a:defRPr/>
            </a:lvl3pPr>
            <a:lvl4pPr marL="1226544" indent="-264180">
              <a:buFont typeface="Wingdings 3" panose="05040102010807070707" pitchFamily="18" charset="2"/>
              <a:buChar char=""/>
              <a:defRPr/>
            </a:lvl4pPr>
            <a:lvl5pPr marL="1490724" indent="-26418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339546" y="1842917"/>
            <a:ext cx="5405813" cy="4423000"/>
          </a:xfrm>
        </p:spPr>
        <p:txBody>
          <a:bodyPr/>
          <a:lstStyle>
            <a:lvl1pPr marL="452878" indent="-452878">
              <a:buFont typeface="Wingdings 3" panose="05040102010807070707" pitchFamily="18" charset="2"/>
              <a:buChar char=""/>
              <a:defRPr/>
            </a:lvl1pPr>
            <a:lvl2pPr marL="698187" indent="-264180">
              <a:buFont typeface="Wingdings 3" panose="05040102010807070707" pitchFamily="18" charset="2"/>
              <a:buChar char=""/>
              <a:defRPr/>
            </a:lvl2pPr>
            <a:lvl3pPr marL="962364" indent="-264180">
              <a:buFont typeface="Wingdings 3" panose="05040102010807070707" pitchFamily="18" charset="2"/>
              <a:buChar char=""/>
              <a:defRPr/>
            </a:lvl3pPr>
            <a:lvl4pPr marL="1226544" indent="-264180">
              <a:buFont typeface="Wingdings 3" panose="05040102010807070707" pitchFamily="18" charset="2"/>
              <a:buChar char=""/>
              <a:defRPr/>
            </a:lvl4pPr>
            <a:lvl5pPr marL="1490724" indent="-26418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89879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157" y="1842920"/>
            <a:ext cx="11008200" cy="2137783"/>
          </a:xfrm>
        </p:spPr>
        <p:txBody>
          <a:bodyPr/>
          <a:lstStyle>
            <a:lvl1pPr marL="452878" indent="-452878">
              <a:buFont typeface="Wingdings 3" panose="05040102010807070707" pitchFamily="18" charset="2"/>
              <a:buChar char=""/>
              <a:defRPr/>
            </a:lvl1pPr>
            <a:lvl2pPr marL="698187" indent="-264180">
              <a:buFont typeface="Wingdings 3" panose="05040102010807070707" pitchFamily="18" charset="2"/>
              <a:buChar char=""/>
              <a:defRPr/>
            </a:lvl2pPr>
            <a:lvl3pPr marL="962364" indent="-264180">
              <a:buFont typeface="Wingdings 3" panose="05040102010807070707" pitchFamily="18" charset="2"/>
              <a:buChar char=""/>
              <a:defRPr/>
            </a:lvl3pPr>
            <a:lvl4pPr marL="1226544" indent="-264180">
              <a:buFont typeface="Wingdings 3" panose="05040102010807070707" pitchFamily="18" charset="2"/>
              <a:buChar char=""/>
              <a:defRPr/>
            </a:lvl4pPr>
            <a:lvl5pPr marL="1490724" indent="-26418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37157" y="4128137"/>
            <a:ext cx="11008200" cy="2137783"/>
          </a:xfrm>
        </p:spPr>
        <p:txBody>
          <a:bodyPr/>
          <a:lstStyle>
            <a:lvl1pPr marL="452878" indent="-452878">
              <a:buFont typeface="Wingdings 3" panose="05040102010807070707" pitchFamily="18" charset="2"/>
              <a:buChar char=""/>
              <a:defRPr/>
            </a:lvl1pPr>
            <a:lvl2pPr marL="698187" indent="-264180">
              <a:buFont typeface="Wingdings 3" panose="05040102010807070707" pitchFamily="18" charset="2"/>
              <a:buChar char=""/>
              <a:defRPr/>
            </a:lvl2pPr>
            <a:lvl3pPr marL="962364" indent="-264180">
              <a:buFont typeface="Wingdings 3" panose="05040102010807070707" pitchFamily="18" charset="2"/>
              <a:buChar char=""/>
              <a:defRPr/>
            </a:lvl3pPr>
            <a:lvl4pPr marL="1226544" indent="-264180">
              <a:buFont typeface="Wingdings 3" panose="05040102010807070707" pitchFamily="18" charset="2"/>
              <a:buChar char=""/>
              <a:defRPr/>
            </a:lvl4pPr>
            <a:lvl5pPr marL="1490724" indent="-26418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1841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157" y="2469511"/>
            <a:ext cx="11008200" cy="3833267"/>
          </a:xfrm>
        </p:spPr>
        <p:txBody>
          <a:bodyPr/>
          <a:lstStyle>
            <a:lvl1pPr marL="452878" indent="-452878">
              <a:buFont typeface="Wingdings 3" panose="05040102010807070707" pitchFamily="18" charset="2"/>
              <a:buChar char=""/>
              <a:defRPr/>
            </a:lvl1pPr>
            <a:lvl2pPr marL="698187" indent="-264180">
              <a:buFont typeface="Wingdings 3" panose="05040102010807070707" pitchFamily="18" charset="2"/>
              <a:buChar char=""/>
              <a:defRPr/>
            </a:lvl2pPr>
            <a:lvl3pPr marL="962364" indent="-264180">
              <a:buFont typeface="Wingdings 3" panose="05040102010807070707" pitchFamily="18" charset="2"/>
              <a:buChar char=""/>
              <a:defRPr/>
            </a:lvl3pPr>
            <a:lvl4pPr marL="1226544" indent="-264180">
              <a:buFont typeface="Wingdings 3" panose="05040102010807070707" pitchFamily="18" charset="2"/>
              <a:buChar char=""/>
              <a:defRPr/>
            </a:lvl4pPr>
            <a:lvl5pPr marL="1490724" indent="-26418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37157" y="1474337"/>
            <a:ext cx="110082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37157" y="1879775"/>
            <a:ext cx="11008200" cy="442300"/>
          </a:xfrm>
        </p:spPr>
        <p:txBody>
          <a:bodyPr/>
          <a:lstStyle>
            <a:lvl1pPr marL="0" indent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66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195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84" y="1888657"/>
            <a:ext cx="7667210" cy="5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 userDrawn="1"/>
        </p:nvSpPr>
        <p:spPr>
          <a:xfrm>
            <a:off x="1" y="3"/>
            <a:ext cx="124825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16">
              <a:noFill/>
            </a:endParaRPr>
          </a:p>
        </p:txBody>
      </p:sp>
      <p:sp>
        <p:nvSpPr>
          <p:cNvPr id="6" name="Obdélník 5"/>
          <p:cNvSpPr/>
          <p:nvPr userDrawn="1"/>
        </p:nvSpPr>
        <p:spPr>
          <a:xfrm>
            <a:off x="1" y="266863"/>
            <a:ext cx="124825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16">
              <a:noFill/>
            </a:endParaRPr>
          </a:p>
        </p:txBody>
      </p:sp>
      <p:pic>
        <p:nvPicPr>
          <p:cNvPr id="7" name="Obrázek 11" descr="mmr_cr_rgb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04" y="708656"/>
            <a:ext cx="1965562" cy="3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6" descr="opt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102" y="6312860"/>
            <a:ext cx="1139896" cy="4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7" descr="eu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0418" y="6312860"/>
            <a:ext cx="3111960" cy="4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dnadpis 2"/>
          <p:cNvSpPr txBox="1">
            <a:spLocks/>
          </p:cNvSpPr>
          <p:nvPr userDrawn="1"/>
        </p:nvSpPr>
        <p:spPr>
          <a:xfrm>
            <a:off x="1915721" y="3216569"/>
            <a:ext cx="9840815" cy="117837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cs-CZ" sz="2726"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16127" y="4542904"/>
            <a:ext cx="9633246" cy="13270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9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7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8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14" name="Nadpis 13"/>
          <p:cNvSpPr>
            <a:spLocks noGrp="1" noChangeAspect="1"/>
          </p:cNvSpPr>
          <p:nvPr>
            <p:ph type="title"/>
          </p:nvPr>
        </p:nvSpPr>
        <p:spPr>
          <a:xfrm>
            <a:off x="1916127" y="2036262"/>
            <a:ext cx="9942261" cy="1105873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44" y="6303994"/>
            <a:ext cx="4722229" cy="61081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245053" y="635487"/>
            <a:ext cx="2359163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/>
          </a:p>
        </p:txBody>
      </p:sp>
    </p:spTree>
    <p:extLst>
      <p:ext uri="{BB962C8B-B14F-4D97-AF65-F5344CB8AC3E}">
        <p14:creationId xmlns:p14="http://schemas.microsoft.com/office/powerpoint/2010/main" val="270520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44" y="6303994"/>
            <a:ext cx="4722229" cy="61081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948" y="1593910"/>
            <a:ext cx="11318440" cy="47183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936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516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9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87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87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245053" y="635487"/>
            <a:ext cx="2359163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39948" y="709212"/>
            <a:ext cx="11318440" cy="516074"/>
          </a:xfrm>
          <a:prstGeom prst="rect">
            <a:avLst/>
          </a:prstGeom>
        </p:spPr>
        <p:txBody>
          <a:bodyPr anchor="t"/>
          <a:lstStyle>
            <a:lvl1pPr algn="l">
              <a:defRPr sz="3355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235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6790" y="456728"/>
            <a:ext cx="11251598" cy="630301"/>
          </a:xfrm>
        </p:spPr>
        <p:txBody>
          <a:bodyPr wrap="square" lIns="0" tIns="0" rIns="0" bIns="0" rtlCol="0" anchor="t" anchorCtr="0">
            <a:spAutoFit/>
          </a:bodyPr>
          <a:lstStyle>
            <a:lvl1pPr algn="l">
              <a:defRPr sz="4096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6790" y="1086953"/>
            <a:ext cx="11251598" cy="1842917"/>
          </a:xfrm>
        </p:spPr>
        <p:txBody>
          <a:bodyPr wrap="square" lIns="0" tIns="360000" rIns="0" bIns="0" rtlCol="0">
            <a:noAutofit/>
          </a:bodyPr>
          <a:lstStyle>
            <a:lvl1pPr marL="0" indent="0" algn="l">
              <a:buNone/>
              <a:defRPr sz="2867">
                <a:solidFill>
                  <a:schemeClr val="bg1"/>
                </a:solidFill>
              </a:defRPr>
            </a:lvl1pPr>
            <a:lvl2pPr marL="46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1708E2B-7D90-7B27-95A1-346CC3CC5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0862" y="-6159"/>
            <a:ext cx="12593377" cy="70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 anchor="t" anchorCtr="0"/>
          <a:lstStyle/>
          <a:p>
            <a:pPr rtl="0"/>
            <a:r>
              <a:rPr lang="en-gb"/>
              <a:t>Kliknutím lze upravit styl.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606790" y="1023935"/>
            <a:ext cx="11251598" cy="4765567"/>
          </a:xfrm>
        </p:spPr>
        <p:txBody>
          <a:bodyPr rtlCol="0"/>
          <a:lstStyle/>
          <a:p>
            <a:pPr lvl="0" rtl="0"/>
            <a:r>
              <a:rPr lang="en-gb"/>
              <a:t>Upravte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96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spiral with yellow stars&#10;&#10;AI-generated content may be incorrect.">
            <a:extLst>
              <a:ext uri="{FF2B5EF4-FFF2-40B4-BE49-F238E27FC236}">
                <a16:creationId xmlns:a16="http://schemas.microsoft.com/office/drawing/2014/main" id="{1C085654-1AE6-9278-4628-0A3B76E08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2"/>
          <a:stretch>
            <a:fillRect/>
          </a:stretch>
        </p:blipFill>
        <p:spPr>
          <a:xfrm>
            <a:off x="0" y="6387613"/>
            <a:ext cx="12482513" cy="6339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4128" y="281190"/>
            <a:ext cx="11234261" cy="925313"/>
          </a:xfrm>
        </p:spPr>
        <p:txBody>
          <a:bodyPr>
            <a:normAutofit/>
          </a:bodyPr>
          <a:lstStyle>
            <a:lvl1pPr algn="l">
              <a:defRPr sz="3685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 hasCustomPrompt="1"/>
          </p:nvPr>
        </p:nvSpPr>
        <p:spPr>
          <a:xfrm>
            <a:off x="637212" y="1566863"/>
            <a:ext cx="11208091" cy="4392612"/>
          </a:xfrm>
        </p:spPr>
        <p:txBody>
          <a:bodyPr>
            <a:normAutofit/>
          </a:bodyPr>
          <a:lstStyle>
            <a:lvl1pPr>
              <a:defRPr sz="3685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on icon to add chart.</a:t>
            </a:r>
          </a:p>
        </p:txBody>
      </p:sp>
      <p:pic>
        <p:nvPicPr>
          <p:cNvPr id="9" name="Grafický objekt 9">
            <a:extLst>
              <a:ext uri="{FF2B5EF4-FFF2-40B4-BE49-F238E27FC236}">
                <a16:creationId xmlns:a16="http://schemas.microsoft.com/office/drawing/2014/main" id="{B6EEBCE4-F9D7-1A52-2D8B-996570676E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937" y="6509208"/>
            <a:ext cx="3343450" cy="390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9901" y="456727"/>
            <a:ext cx="4927992" cy="441211"/>
          </a:xfrm>
        </p:spPr>
        <p:txBody>
          <a:bodyPr lIns="0" tIns="0" rIns="0" bIns="0" rtlCol="0" anchor="t" anchorCtr="0">
            <a:spAutoFit/>
          </a:bodyPr>
          <a:lstStyle>
            <a:lvl1pPr algn="l">
              <a:defRPr sz="2867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/>
              <a:t>Kliknutím lze upravit styl.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606792" y="456725"/>
            <a:ext cx="5738487" cy="5332774"/>
          </a:xfrm>
        </p:spPr>
        <p:txBody>
          <a:bodyPr rtlCol="0"/>
          <a:lstStyle>
            <a:lvl1pPr>
              <a:buNone/>
              <a:defRPr/>
            </a:lvl1pPr>
          </a:lstStyle>
          <a:p>
            <a:pPr lvl="0" rtl="0"/>
            <a:r>
              <a:rPr lang="en-gb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949902" y="897887"/>
            <a:ext cx="4927992" cy="4891613"/>
          </a:xfrm>
        </p:spPr>
        <p:txBody>
          <a:bodyPr rtlCol="0"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 rtl="0"/>
            <a:r>
              <a:rPr lang="en-gb"/>
              <a:t>Upravte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815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606791" y="1023934"/>
            <a:ext cx="11271103" cy="4765567"/>
          </a:xfrm>
        </p:spPr>
        <p:txBody>
          <a:bodyPr rtlCol="0"/>
          <a:lstStyle>
            <a:lvl1pPr>
              <a:buNone/>
              <a:defRPr/>
            </a:lvl1pPr>
          </a:lstStyle>
          <a:p>
            <a:pPr lvl="0" rtl="0"/>
            <a:r>
              <a:rPr lang="en-gb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222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75" y="0"/>
            <a:ext cx="124825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sp>
        <p:nvSpPr>
          <p:cNvPr id="8" name="Obdélník 7"/>
          <p:cNvSpPr/>
          <p:nvPr userDrawn="1"/>
        </p:nvSpPr>
        <p:spPr>
          <a:xfrm>
            <a:off x="6622668" y="2912629"/>
            <a:ext cx="5860819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502"/>
            <a:ext cx="3168305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6790" y="1842921"/>
            <a:ext cx="11251597" cy="630301"/>
          </a:xfrm>
        </p:spPr>
        <p:txBody>
          <a:bodyPr rtlCol="0" anchor="t" anchorCtr="0"/>
          <a:lstStyle>
            <a:lvl1pPr>
              <a:defRPr sz="4096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Kliknutím lze upravit styl.</a:t>
            </a:r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1" y="5944920"/>
            <a:ext cx="2319585" cy="8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27" y="3718631"/>
            <a:ext cx="5533587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86B10A1-5A79-4B6A-A521-806F5F9D5A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0862" y="-6159"/>
            <a:ext cx="12593377" cy="7083875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10401D2-DC22-4660-2B73-1C8B4F83D7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452" y="5979047"/>
            <a:ext cx="5524659" cy="7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34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3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6052523"/>
            <a:ext cx="12482513" cy="55288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>
              <a:solidFill>
                <a:srgbClr val="004B8D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" y="0"/>
            <a:ext cx="12482513" cy="55288"/>
          </a:xfrm>
          <a:prstGeom prst="rect">
            <a:avLst/>
          </a:prstGeom>
          <a:solidFill>
            <a:srgbClr val="E3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40" y="6164864"/>
            <a:ext cx="2027770" cy="8120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14045"/>
          <a:stretch/>
        </p:blipFill>
        <p:spPr>
          <a:xfrm>
            <a:off x="294865" y="6195888"/>
            <a:ext cx="4023604" cy="713298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12134" y="371209"/>
            <a:ext cx="10780614" cy="43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77" cap="small" baseline="0"/>
            </a:lvl1pPr>
          </a:lstStyle>
          <a:p>
            <a:pPr rtl="0"/>
            <a:r>
              <a:rPr lang="en-gb"/>
              <a:t>Kliknutím lze upravit styl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91437" y="1105750"/>
            <a:ext cx="11501309" cy="4903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1080" indent="-351080">
              <a:buFont typeface="Arial" panose="020B0604020202020204" pitchFamily="34" charset="0"/>
              <a:buChar char="•"/>
              <a:defRPr sz="2048"/>
            </a:lvl1pPr>
          </a:lstStyle>
          <a:p>
            <a:pPr lvl="0" rtl="0"/>
            <a:r>
              <a:rPr lang="en-gb"/>
              <a:t>Kliknutím lze upravit styl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1" y="391961"/>
            <a:ext cx="514170" cy="3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0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6790" y="456727"/>
            <a:ext cx="11251598" cy="630229"/>
          </a:xfrm>
        </p:spPr>
        <p:txBody>
          <a:bodyPr wrap="square" lIns="0" tIns="0" rIns="0" bIns="0" rtlCol="0" anchor="t" anchorCtr="0">
            <a:spAutoFit/>
          </a:bodyPr>
          <a:lstStyle>
            <a:lvl1pPr algn="l">
              <a:defRPr sz="4096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6790" y="1086953"/>
            <a:ext cx="11251598" cy="1842917"/>
          </a:xfrm>
        </p:spPr>
        <p:txBody>
          <a:bodyPr wrap="square" lIns="0" tIns="360000" rIns="0" bIns="0" rtlCol="0">
            <a:noAutofit/>
          </a:bodyPr>
          <a:lstStyle>
            <a:lvl1pPr marL="0" indent="0" algn="l">
              <a:buNone/>
              <a:defRPr sz="2867">
                <a:solidFill>
                  <a:schemeClr val="bg1"/>
                </a:solidFill>
              </a:defRPr>
            </a:lvl1pPr>
            <a:lvl2pPr marL="46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1708E2B-7D90-7B27-95A1-346CC3CC5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0864" y="-6159"/>
            <a:ext cx="12593377" cy="70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7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 anchor="t" anchorCtr="0"/>
          <a:lstStyle/>
          <a:p>
            <a:pPr rtl="0"/>
            <a:r>
              <a:rPr lang="en-gb"/>
              <a:t>Kliknutím lze upravit styl.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606790" y="1023933"/>
            <a:ext cx="11251598" cy="4765567"/>
          </a:xfrm>
        </p:spPr>
        <p:txBody>
          <a:bodyPr rtlCol="0"/>
          <a:lstStyle/>
          <a:p>
            <a:pPr lvl="0" rtl="0"/>
            <a:r>
              <a:rPr lang="en-gb"/>
              <a:t>Upravte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230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9900" y="456726"/>
            <a:ext cx="4927992" cy="441160"/>
          </a:xfrm>
        </p:spPr>
        <p:txBody>
          <a:bodyPr lIns="0" tIns="0" rIns="0" bIns="0" rtlCol="0" anchor="t" anchorCtr="0">
            <a:spAutoFit/>
          </a:bodyPr>
          <a:lstStyle>
            <a:lvl1pPr algn="l">
              <a:defRPr sz="2867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/>
              <a:t>Kliknutím lze upravit styl.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606791" y="456725"/>
            <a:ext cx="5738488" cy="5332774"/>
          </a:xfrm>
        </p:spPr>
        <p:txBody>
          <a:bodyPr rtlCol="0"/>
          <a:lstStyle>
            <a:lvl1pPr>
              <a:buNone/>
              <a:defRPr/>
            </a:lvl1pPr>
          </a:lstStyle>
          <a:p>
            <a:pPr lvl="0" rtl="0"/>
            <a:r>
              <a:rPr lang="en-gb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949901" y="897885"/>
            <a:ext cx="4927992" cy="4891613"/>
          </a:xfrm>
        </p:spPr>
        <p:txBody>
          <a:bodyPr rtlCol="0"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 rtl="0"/>
            <a:r>
              <a:rPr lang="en-gb"/>
              <a:t>Upravte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35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606790" y="1023932"/>
            <a:ext cx="11271103" cy="4765567"/>
          </a:xfrm>
        </p:spPr>
        <p:txBody>
          <a:bodyPr rtlCol="0"/>
          <a:lstStyle>
            <a:lvl1pPr>
              <a:buNone/>
              <a:defRPr/>
            </a:lvl1pPr>
          </a:lstStyle>
          <a:p>
            <a:pPr lvl="0" rtl="0"/>
            <a:r>
              <a:rPr lang="en-gb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968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75" y="0"/>
            <a:ext cx="124825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sp>
        <p:nvSpPr>
          <p:cNvPr id="8" name="Obdélník 7"/>
          <p:cNvSpPr/>
          <p:nvPr userDrawn="1"/>
        </p:nvSpPr>
        <p:spPr>
          <a:xfrm>
            <a:off x="6622668" y="2912629"/>
            <a:ext cx="5860819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500"/>
            <a:ext cx="3168305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6790" y="1842920"/>
            <a:ext cx="11251597" cy="630229"/>
          </a:xfrm>
        </p:spPr>
        <p:txBody>
          <a:bodyPr rtlCol="0" anchor="t" anchorCtr="0"/>
          <a:lstStyle>
            <a:lvl1pPr>
              <a:defRPr sz="4096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Kliknutím lze upravit styl.</a:t>
            </a:r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0" y="5944918"/>
            <a:ext cx="2319585" cy="8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27" y="3718631"/>
            <a:ext cx="553358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86B10A1-5A79-4B6A-A521-806F5F9D5A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0864" y="-6159"/>
            <a:ext cx="12593377" cy="7083875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10401D2-DC22-4660-2B73-1C8B4F83D7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452" y="5979045"/>
            <a:ext cx="5524659" cy="7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3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6052523"/>
            <a:ext cx="12482513" cy="55288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>
              <a:solidFill>
                <a:srgbClr val="004B8D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" y="0"/>
            <a:ext cx="12482513" cy="55288"/>
          </a:xfrm>
          <a:prstGeom prst="rect">
            <a:avLst/>
          </a:prstGeom>
          <a:solidFill>
            <a:srgbClr val="E3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43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38" y="6164862"/>
            <a:ext cx="2027769" cy="8120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14045"/>
          <a:stretch/>
        </p:blipFill>
        <p:spPr>
          <a:xfrm>
            <a:off x="294863" y="6195888"/>
            <a:ext cx="4023603" cy="713298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12134" y="371209"/>
            <a:ext cx="10780614" cy="43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77" cap="small" baseline="0"/>
            </a:lvl1pPr>
          </a:lstStyle>
          <a:p>
            <a:pPr rtl="0"/>
            <a:r>
              <a:rPr lang="en-gb"/>
              <a:t>Kliknutím lze upravit styl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91437" y="1105750"/>
            <a:ext cx="11501309" cy="4903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1095" indent="-351095">
              <a:buFont typeface="Arial" panose="020B0604020202020204" pitchFamily="34" charset="0"/>
              <a:buChar char="•"/>
              <a:defRPr sz="2048"/>
            </a:lvl1pPr>
          </a:lstStyle>
          <a:p>
            <a:pPr lvl="0" rtl="0"/>
            <a:r>
              <a:rPr lang="en-gb"/>
              <a:t>Kliknutím lze upravit styl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1" y="391961"/>
            <a:ext cx="514170" cy="3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4128" y="281190"/>
            <a:ext cx="11234261" cy="925313"/>
          </a:xfrm>
        </p:spPr>
        <p:txBody>
          <a:bodyPr>
            <a:normAutofit/>
          </a:bodyPr>
          <a:lstStyle>
            <a:lvl1pPr algn="l">
              <a:defRPr sz="3685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Zástupný symbol pro tabulku 14"/>
          <p:cNvSpPr>
            <a:spLocks noGrp="1"/>
          </p:cNvSpPr>
          <p:nvPr>
            <p:ph type="tbl" sz="quarter" idx="13" hasCustomPrompt="1"/>
          </p:nvPr>
        </p:nvSpPr>
        <p:spPr>
          <a:xfrm>
            <a:off x="637212" y="1638301"/>
            <a:ext cx="11281239" cy="4321175"/>
          </a:xfrm>
        </p:spPr>
        <p:txBody>
          <a:bodyPr>
            <a:normAutofit/>
          </a:bodyPr>
          <a:lstStyle>
            <a:lvl1pPr>
              <a:defRPr sz="3685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on icon to add table</a:t>
            </a:r>
            <a:r>
              <a:rPr lang="cs-CZ"/>
              <a:t>.</a:t>
            </a:r>
            <a:endParaRPr lang="en-US" noProof="0"/>
          </a:p>
        </p:txBody>
      </p:sp>
      <p:pic>
        <p:nvPicPr>
          <p:cNvPr id="3" name="Picture 2" descr="A blue and orange spiral with yellow stars&#10;&#10;AI-generated content may be incorrect.">
            <a:extLst>
              <a:ext uri="{FF2B5EF4-FFF2-40B4-BE49-F238E27FC236}">
                <a16:creationId xmlns:a16="http://schemas.microsoft.com/office/drawing/2014/main" id="{9D08D4E1-A91F-9941-2CF5-DDE4BE71D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2"/>
          <a:stretch>
            <a:fillRect/>
          </a:stretch>
        </p:blipFill>
        <p:spPr>
          <a:xfrm>
            <a:off x="0" y="6387613"/>
            <a:ext cx="12482513" cy="633901"/>
          </a:xfrm>
          <a:prstGeom prst="rect">
            <a:avLst/>
          </a:prstGeom>
        </p:spPr>
      </p:pic>
      <p:pic>
        <p:nvPicPr>
          <p:cNvPr id="4" name="Grafický objekt 9">
            <a:extLst>
              <a:ext uri="{FF2B5EF4-FFF2-40B4-BE49-F238E27FC236}">
                <a16:creationId xmlns:a16="http://schemas.microsoft.com/office/drawing/2014/main" id="{DD0380B1-5E05-2F98-0EBB-39951CD1D0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937" y="6509208"/>
            <a:ext cx="3343450" cy="390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u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50" y="0"/>
            <a:ext cx="12779915" cy="7021513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21565" y="4734897"/>
            <a:ext cx="8737760" cy="504055"/>
          </a:xfrm>
        </p:spPr>
        <p:txBody>
          <a:bodyPr lIns="90000">
            <a:normAutofit/>
          </a:bodyPr>
          <a:lstStyle>
            <a:lvl1pPr marL="0" indent="0" algn="l">
              <a:buNone/>
              <a:defRPr sz="280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Name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21567" y="900002"/>
            <a:ext cx="45714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/>
              <a:t>MINISTRY OF REGIONAL DEVELOPMENT</a:t>
            </a:r>
            <a:br>
              <a:rPr lang="cs-CZ" sz="2400" b="1"/>
            </a:br>
            <a:r>
              <a:rPr lang="en-GB" sz="2000" b="1" noProof="0"/>
              <a:t>National Coordination Authority</a:t>
            </a:r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E04516-E877-4AAE-9369-671F09A2BC5C}" type="datetime1">
              <a:rPr lang="cs-CZ" smtClean="0"/>
              <a:t>12.09.2025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21568" y="2160000"/>
            <a:ext cx="11234261" cy="1170252"/>
          </a:xfrm>
        </p:spPr>
        <p:txBody>
          <a:bodyPr lIns="90000">
            <a:normAutofit/>
          </a:bodyPr>
          <a:lstStyle>
            <a:lvl1pPr algn="l">
              <a:defRPr sz="5400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1565" y="5454654"/>
            <a:ext cx="4718939" cy="360363"/>
          </a:xfr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Date and place</a:t>
            </a:r>
          </a:p>
        </p:txBody>
      </p:sp>
    </p:spTree>
    <p:extLst>
      <p:ext uri="{BB962C8B-B14F-4D97-AF65-F5344CB8AC3E}">
        <p14:creationId xmlns:p14="http://schemas.microsoft.com/office/powerpoint/2010/main" val="1747006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4129" y="281191"/>
            <a:ext cx="11234261" cy="925313"/>
          </a:xfrm>
        </p:spPr>
        <p:txBody>
          <a:bodyPr>
            <a:normAutofit/>
          </a:bodyPr>
          <a:lstStyle>
            <a:lvl1pPr algn="l">
              <a:defRPr sz="3599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rtl="0">
              <a:defRPr sz="3599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Char char="»"/>
              <a:defRPr sz="3200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itchFamily="34" charset="0"/>
              <a:buChar char="»"/>
              <a:defRPr sz="2400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 sz="2400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noProof="0">
                <a:effectLst/>
              </a:rPr>
              <a:t>Click</a:t>
            </a:r>
            <a:r>
              <a:rPr lang="cs-CZ">
                <a:effectLst/>
              </a:rPr>
              <a:t> </a:t>
            </a:r>
            <a:r>
              <a:rPr lang="en-GB" noProof="0">
                <a:effectLst/>
              </a:rPr>
              <a:t>here</a:t>
            </a:r>
            <a:r>
              <a:rPr lang="en-US">
                <a:effectLst/>
              </a:rPr>
              <a:t> </a:t>
            </a:r>
            <a:r>
              <a:rPr lang="en-GB" noProof="0">
                <a:effectLst/>
              </a:rPr>
              <a:t>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72"/>
            <a:ext cx="12501066" cy="103353"/>
          </a:xfrm>
          <a:prstGeom prst="rect">
            <a:avLst/>
          </a:prstGeom>
        </p:spPr>
      </p:pic>
      <p:pic>
        <p:nvPicPr>
          <p:cNvPr id="4" name="Picture 3" descr="A blue and orange spiral with yellow stars&#10;&#10;AI-generated content may be incorrect.">
            <a:extLst>
              <a:ext uri="{FF2B5EF4-FFF2-40B4-BE49-F238E27FC236}">
                <a16:creationId xmlns:a16="http://schemas.microsoft.com/office/drawing/2014/main" id="{4BA4508E-8BED-9265-433A-378093697C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2"/>
          <a:stretch>
            <a:fillRect/>
          </a:stretch>
        </p:blipFill>
        <p:spPr>
          <a:xfrm>
            <a:off x="0" y="6387613"/>
            <a:ext cx="12482513" cy="633901"/>
          </a:xfrm>
          <a:prstGeom prst="rect">
            <a:avLst/>
          </a:prstGeom>
        </p:spPr>
      </p:pic>
      <p:pic>
        <p:nvPicPr>
          <p:cNvPr id="5" name="Grafický objekt 9">
            <a:extLst>
              <a:ext uri="{FF2B5EF4-FFF2-40B4-BE49-F238E27FC236}">
                <a16:creationId xmlns:a16="http://schemas.microsoft.com/office/drawing/2014/main" id="{8199B348-7D33-8DCF-7AA4-40A42CE2D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937" y="6509208"/>
            <a:ext cx="3343450" cy="3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46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4129" y="281191"/>
            <a:ext cx="11234261" cy="925313"/>
          </a:xfrm>
        </p:spPr>
        <p:txBody>
          <a:bodyPr>
            <a:normAutofit/>
          </a:bodyPr>
          <a:lstStyle>
            <a:lvl1pPr algn="l">
              <a:defRPr sz="3599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72"/>
            <a:ext cx="12501066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 hasCustomPrompt="1"/>
          </p:nvPr>
        </p:nvSpPr>
        <p:spPr>
          <a:xfrm>
            <a:off x="637213" y="1566864"/>
            <a:ext cx="11208091" cy="4392612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on icon to add chart.</a:t>
            </a:r>
          </a:p>
        </p:txBody>
      </p:sp>
      <p:pic>
        <p:nvPicPr>
          <p:cNvPr id="3" name="Picture 2" descr="A blue and orange spiral with yellow stars&#10;&#10;AI-generated content may be incorrect.">
            <a:extLst>
              <a:ext uri="{FF2B5EF4-FFF2-40B4-BE49-F238E27FC236}">
                <a16:creationId xmlns:a16="http://schemas.microsoft.com/office/drawing/2014/main" id="{4D939C49-40B7-ED6A-3A30-AD2C8FE8B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2"/>
          <a:stretch>
            <a:fillRect/>
          </a:stretch>
        </p:blipFill>
        <p:spPr>
          <a:xfrm>
            <a:off x="0" y="6387613"/>
            <a:ext cx="12482513" cy="633901"/>
          </a:xfrm>
          <a:prstGeom prst="rect">
            <a:avLst/>
          </a:prstGeom>
        </p:spPr>
      </p:pic>
      <p:pic>
        <p:nvPicPr>
          <p:cNvPr id="4" name="Grafický objekt 9">
            <a:extLst>
              <a:ext uri="{FF2B5EF4-FFF2-40B4-BE49-F238E27FC236}">
                <a16:creationId xmlns:a16="http://schemas.microsoft.com/office/drawing/2014/main" id="{68750D43-F911-E988-4EC9-6394E1B95A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937" y="6509208"/>
            <a:ext cx="3343450" cy="3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92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4129" y="281191"/>
            <a:ext cx="11234261" cy="925313"/>
          </a:xfrm>
        </p:spPr>
        <p:txBody>
          <a:bodyPr>
            <a:normAutofit/>
          </a:bodyPr>
          <a:lstStyle>
            <a:lvl1pPr algn="l">
              <a:defRPr sz="3599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72"/>
            <a:ext cx="12501066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 hasCustomPrompt="1"/>
          </p:nvPr>
        </p:nvSpPr>
        <p:spPr>
          <a:xfrm>
            <a:off x="637212" y="1638303"/>
            <a:ext cx="11281239" cy="4321175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on icon to add table</a:t>
            </a:r>
            <a:r>
              <a:rPr lang="cs-CZ"/>
              <a:t>.</a:t>
            </a:r>
            <a:endParaRPr lang="en-US" noProof="0"/>
          </a:p>
        </p:txBody>
      </p:sp>
      <p:pic>
        <p:nvPicPr>
          <p:cNvPr id="3" name="Picture 2" descr="A blue and orange spiral with yellow stars&#10;&#10;AI-generated content may be incorrect.">
            <a:extLst>
              <a:ext uri="{FF2B5EF4-FFF2-40B4-BE49-F238E27FC236}">
                <a16:creationId xmlns:a16="http://schemas.microsoft.com/office/drawing/2014/main" id="{D9B61A66-9DE4-4330-8CF0-5113EA787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2"/>
          <a:stretch>
            <a:fillRect/>
          </a:stretch>
        </p:blipFill>
        <p:spPr>
          <a:xfrm>
            <a:off x="0" y="6387613"/>
            <a:ext cx="12482513" cy="633901"/>
          </a:xfrm>
          <a:prstGeom prst="rect">
            <a:avLst/>
          </a:prstGeom>
        </p:spPr>
      </p:pic>
      <p:pic>
        <p:nvPicPr>
          <p:cNvPr id="4" name="Grafický objekt 9">
            <a:extLst>
              <a:ext uri="{FF2B5EF4-FFF2-40B4-BE49-F238E27FC236}">
                <a16:creationId xmlns:a16="http://schemas.microsoft.com/office/drawing/2014/main" id="{7D1A35AE-ED71-61BC-C09C-4616868E66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937" y="6509208"/>
            <a:ext cx="3343450" cy="3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32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63785" y="2204112"/>
            <a:ext cx="11234261" cy="1170252"/>
          </a:xfrm>
        </p:spPr>
        <p:txBody>
          <a:bodyPr>
            <a:normAutofit/>
          </a:bodyPr>
          <a:lstStyle>
            <a:lvl1pPr>
              <a:defRPr sz="5999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Topic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1771-A406-441C-A23D-7B7CE1912CA9}" type="datetime1">
              <a:rPr lang="cs-CZ" smtClean="0"/>
              <a:t>12.09.2025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86" y="3582765"/>
            <a:ext cx="8286348" cy="685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4F1A80-4A74-3519-3543-E83D3FF1D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1" t="91039" r="606"/>
          <a:stretch/>
        </p:blipFill>
        <p:spPr>
          <a:xfrm>
            <a:off x="1" y="6392334"/>
            <a:ext cx="12482513" cy="629179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A02B0BC-26F8-32FB-ED92-08FD1DB04F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303" y="6481487"/>
            <a:ext cx="3343450" cy="3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9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ew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50" y="0"/>
            <a:ext cx="12779915" cy="7021513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90987" y="4806900"/>
            <a:ext cx="8700543" cy="1008112"/>
          </a:xfrm>
        </p:spPr>
        <p:txBody>
          <a:bodyPr lIns="90000">
            <a:normAutofit/>
          </a:bodyPr>
          <a:lstStyle>
            <a:lvl1pPr marL="0" indent="0" algn="ctr">
              <a:buNone/>
              <a:defRPr sz="280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Name of author and contact</a:t>
            </a:r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51F73F-A7B6-48F3-973F-0A5A240DEC5A}" type="datetime1">
              <a:rPr lang="cs-CZ" smtClean="0"/>
              <a:t>12.09.2025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79358" y="2789238"/>
            <a:ext cx="10323237" cy="1225574"/>
          </a:xfrm>
        </p:spPr>
        <p:txBody>
          <a:bodyPr lIns="90000">
            <a:normAutofit/>
          </a:bodyPr>
          <a:lstStyle>
            <a:lvl1pPr algn="ctr">
              <a:defRPr sz="5400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cs-CZ">
                <a:effectLst/>
              </a:rPr>
            </a:br>
            <a:r>
              <a:rPr lang="en-GB" noProof="0">
                <a:effectLst/>
              </a:rPr>
              <a:t>Farewell</a:t>
            </a:r>
            <a:br>
              <a:rPr lang="cs-CZ">
                <a:effectLst/>
              </a:rPr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48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63785" y="2204112"/>
            <a:ext cx="11234261" cy="1170252"/>
          </a:xfrm>
        </p:spPr>
        <p:txBody>
          <a:bodyPr>
            <a:noAutofit/>
          </a:bodyPr>
          <a:lstStyle>
            <a:lvl1pPr>
              <a:defRPr sz="5400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>
                <a:effectLst/>
              </a:rPr>
              <a:t>Current estimates of </a:t>
            </a:r>
            <a:r>
              <a:rPr lang="cs-CZ" noProof="0">
                <a:effectLst/>
              </a:rPr>
              <a:t>d</a:t>
            </a:r>
            <a:r>
              <a:rPr lang="en-US" noProof="0" err="1">
                <a:effectLst/>
              </a:rPr>
              <a:t>ecommi</a:t>
            </a:r>
            <a:r>
              <a:rPr lang="cs-CZ" noProof="0" err="1">
                <a:effectLst/>
              </a:rPr>
              <a:t>tment</a:t>
            </a:r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" name="Picture 2" descr="A blue and orange spiral with yellow stars&#10;&#10;AI-generated content may be incorrect.">
            <a:extLst>
              <a:ext uri="{FF2B5EF4-FFF2-40B4-BE49-F238E27FC236}">
                <a16:creationId xmlns:a16="http://schemas.microsoft.com/office/drawing/2014/main" id="{1B178E9A-5EAE-96F2-7D81-34F1AD8B5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2"/>
          <a:stretch>
            <a:fillRect/>
          </a:stretch>
        </p:blipFill>
        <p:spPr>
          <a:xfrm>
            <a:off x="0" y="6387613"/>
            <a:ext cx="12482513" cy="633901"/>
          </a:xfrm>
          <a:prstGeom prst="rect">
            <a:avLst/>
          </a:prstGeom>
        </p:spPr>
      </p:pic>
      <p:pic>
        <p:nvPicPr>
          <p:cNvPr id="4" name="Grafický objekt 9">
            <a:extLst>
              <a:ext uri="{FF2B5EF4-FFF2-40B4-BE49-F238E27FC236}">
                <a16:creationId xmlns:a16="http://schemas.microsoft.com/office/drawing/2014/main" id="{07EF6A26-B83D-2EBD-F7C2-2D1DAC85EC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937" y="6509208"/>
            <a:ext cx="3343450" cy="3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37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4126" y="281188"/>
            <a:ext cx="1123426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70"/>
            <a:ext cx="12501066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37212" y="1566863"/>
            <a:ext cx="11208091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250454" y="6320409"/>
            <a:ext cx="8232059" cy="7011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A325D44-3D7A-D327-C2D3-7A7DC0D94F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9" y="6431706"/>
            <a:ext cx="3907871" cy="4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8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75" y="0"/>
            <a:ext cx="124825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622669" y="2912630"/>
            <a:ext cx="5860820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0" y="5789498"/>
            <a:ext cx="3168305" cy="1232016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7" y="5950467"/>
            <a:ext cx="1656144" cy="77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36" y="2637417"/>
            <a:ext cx="5508777" cy="438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6267" y="1334068"/>
            <a:ext cx="11492146" cy="1842917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3822">
                <a:solidFill>
                  <a:schemeClr val="bg1"/>
                </a:solidFill>
              </a:defRPr>
            </a:lvl1pPr>
            <a:lvl2pPr marL="62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7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20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44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6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9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A81AFC-7CDE-40F7-B934-BE181035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96267" y="1246053"/>
            <a:ext cx="11492146" cy="4462177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A6BCB1-B7F2-423A-B0B4-D840B26A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orange spiral with yellow stars&#10;&#10;AI-generated content may be incorrect.">
            <a:extLst>
              <a:ext uri="{FF2B5EF4-FFF2-40B4-BE49-F238E27FC236}">
                <a16:creationId xmlns:a16="http://schemas.microsoft.com/office/drawing/2014/main" id="{72CFE4D2-92D4-A2D0-2213-351BE5B63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482513" cy="70214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63784" y="2204112"/>
            <a:ext cx="11234261" cy="1170252"/>
          </a:xfrm>
        </p:spPr>
        <p:txBody>
          <a:bodyPr>
            <a:normAutofit/>
          </a:bodyPr>
          <a:lstStyle>
            <a:lvl1pPr>
              <a:defRPr sz="614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/>
              <a:t>Téma</a:t>
            </a:r>
            <a:endParaRPr lang="en-GB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1771-A406-441C-A23D-7B7CE1912CA9}" type="datetime1">
              <a:rPr lang="cs-CZ" smtClean="0"/>
              <a:t>12.09.2025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3738" y="490445"/>
            <a:ext cx="5014676" cy="58821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22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96267" y="486859"/>
            <a:ext cx="5985538" cy="52213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973738" y="1087365"/>
            <a:ext cx="5014676" cy="4620865"/>
          </a:xfrm>
        </p:spPr>
        <p:txBody>
          <a:bodyPr>
            <a:normAutofit/>
          </a:bodyPr>
          <a:lstStyle>
            <a:lvl1pPr>
              <a:defRPr sz="2730"/>
            </a:lvl1pPr>
            <a:lvl2pPr>
              <a:defRPr sz="2730"/>
            </a:lvl2pPr>
            <a:lvl3pPr>
              <a:defRPr sz="2730"/>
            </a:lvl3pPr>
            <a:lvl4pPr>
              <a:defRPr sz="2730"/>
            </a:lvl4pPr>
            <a:lvl5pPr>
              <a:defRPr sz="273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96267" y="1239547"/>
            <a:ext cx="11492146" cy="446868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75" y="0"/>
            <a:ext cx="124825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622669" y="2912630"/>
            <a:ext cx="5860820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0" y="5789498"/>
            <a:ext cx="3168305" cy="1232016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96267" y="1842917"/>
            <a:ext cx="11492146" cy="840306"/>
          </a:xfrm>
        </p:spPr>
        <p:txBody>
          <a:bodyPr anchor="t" anchorCtr="0"/>
          <a:lstStyle>
            <a:lvl1pPr>
              <a:defRPr sz="546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7" y="5950467"/>
            <a:ext cx="1656144" cy="77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36" y="2637417"/>
            <a:ext cx="5508777" cy="438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ew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90987" y="4806900"/>
            <a:ext cx="8700543" cy="1008112"/>
          </a:xfrm>
        </p:spPr>
        <p:txBody>
          <a:bodyPr lIns="90000">
            <a:normAutofit/>
          </a:bodyPr>
          <a:lstStyle>
            <a:lvl1pPr marL="0" indent="0" algn="ctr">
              <a:buNone/>
              <a:defRPr sz="2867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9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1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47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7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0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3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Name of author and contact</a:t>
            </a:r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51F73F-A7B6-48F3-973F-0A5A240DEC5A}" type="datetime1">
              <a:rPr lang="cs-CZ" smtClean="0"/>
              <a:t>12.09.2025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79358" y="2789238"/>
            <a:ext cx="10323237" cy="1225574"/>
          </a:xfrm>
        </p:spPr>
        <p:txBody>
          <a:bodyPr lIns="90000">
            <a:normAutofit/>
          </a:bodyPr>
          <a:lstStyle>
            <a:lvl1pPr algn="ctr">
              <a:defRPr sz="5530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cs-CZ">
                <a:effectLst/>
              </a:rPr>
            </a:br>
            <a:r>
              <a:rPr lang="en-GB" noProof="0">
                <a:effectLst/>
              </a:rPr>
              <a:t>Farewell</a:t>
            </a:r>
            <a:br>
              <a:rPr lang="cs-CZ">
                <a:effectLst/>
              </a:rPr>
            </a:br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14A5941-96E2-15FA-460E-FBA7E8431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303" y="6481487"/>
            <a:ext cx="3343450" cy="390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urple background with stars&#10;&#10;AI-generated content may be incorrect.">
            <a:extLst>
              <a:ext uri="{FF2B5EF4-FFF2-40B4-BE49-F238E27FC236}">
                <a16:creationId xmlns:a16="http://schemas.microsoft.com/office/drawing/2014/main" id="{9E53E9C6-9419-973A-52C3-7C7DCA75B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"/>
            <a:ext cx="12482513" cy="70214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63784" y="2204112"/>
            <a:ext cx="11234261" cy="1170252"/>
          </a:xfrm>
        </p:spPr>
        <p:txBody>
          <a:bodyPr>
            <a:noAutofit/>
          </a:bodyPr>
          <a:lstStyle>
            <a:lvl1pPr>
              <a:defRPr sz="553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>
                <a:effectLst/>
              </a:rPr>
              <a:t>Current estimates of </a:t>
            </a:r>
            <a:r>
              <a:rPr lang="cs-CZ" noProof="0">
                <a:effectLst/>
              </a:rPr>
              <a:t>d</a:t>
            </a:r>
            <a:r>
              <a:rPr lang="en-US" noProof="0" err="1">
                <a:effectLst/>
              </a:rPr>
              <a:t>ecommi</a:t>
            </a:r>
            <a:r>
              <a:rPr lang="cs-CZ" noProof="0" err="1">
                <a:effectLst/>
              </a:rPr>
              <a:t>tment</a:t>
            </a:r>
            <a:endParaRPr lang="en-GB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B747-6850-4652-8145-BE3F1227E2A2}" type="datetime1">
              <a:rPr lang="cs-CZ" smtClean="0"/>
              <a:t>12.09.2025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27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63783" y="2204112"/>
            <a:ext cx="1123426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144" b="1" baseline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3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96267" y="1246053"/>
            <a:ext cx="11492146" cy="4462177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A6BCB1-B7F2-423A-B0B4-D840B26A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0772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9.sv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heme" Target="../theme/theme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9.sv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7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9.sv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7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1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4128" y="281187"/>
            <a:ext cx="11234261" cy="1170252"/>
          </a:xfrm>
          <a:prstGeom prst="rect">
            <a:avLst/>
          </a:prstGeom>
        </p:spPr>
        <p:txBody>
          <a:bodyPr vert="horz" lIns="122950" tIns="61475" rIns="122950" bIns="61475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128" y="1638353"/>
            <a:ext cx="11234261" cy="4633874"/>
          </a:xfrm>
          <a:prstGeom prst="rect">
            <a:avLst/>
          </a:prstGeom>
        </p:spPr>
        <p:txBody>
          <a:bodyPr vert="horz" lIns="122950" tIns="61475" rIns="122950" bIns="61475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4127" y="6507907"/>
            <a:ext cx="2912586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l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A11-8717-4E75-BDE1-16E9EA90E9D7}" type="datetime1">
              <a:rPr lang="cs-CZ" smtClean="0"/>
              <a:t>12.09.2025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264861" y="6507907"/>
            <a:ext cx="3952795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ct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28862" y="5887023"/>
            <a:ext cx="529525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EC3BB1-CE7D-42DF-965B-C252463921A5}" type="slidenum">
              <a:rPr lang="cs-CZ" smtClean="0"/>
              <a:t>‹#›</a:t>
            </a:fld>
            <a:fld id="{C913A650-9F1E-46A9-BB6C-D2302B206A7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63" r:id="rId4"/>
    <p:sldLayoutId id="2147483660" r:id="rId5"/>
    <p:sldLayoutId id="2147483806" r:id="rId6"/>
    <p:sldLayoutId id="2147483664" r:id="rId7"/>
    <p:sldLayoutId id="2147483803" r:id="rId8"/>
    <p:sldLayoutId id="2147483804" r:id="rId9"/>
  </p:sldLayoutIdLst>
  <p:hf hdr="0" ftr="0" dt="0"/>
  <p:txStyles>
    <p:titleStyle>
      <a:lvl1pPr algn="ctr" defTabSz="1258960" rtl="0" eaLnBrk="1" latinLnBrk="0" hangingPunct="1">
        <a:spcBef>
          <a:spcPct val="0"/>
        </a:spcBef>
        <a:buNone/>
        <a:defRPr sz="60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109" indent="-472109" algn="l" defTabSz="1258960" rtl="0" eaLnBrk="1" latinLnBrk="0" hangingPunct="1">
        <a:spcBef>
          <a:spcPct val="20000"/>
        </a:spcBef>
        <a:buFont typeface="Arial" pitchFamily="34" charset="0"/>
        <a:buChar char="•"/>
        <a:defRPr sz="4403" kern="1200">
          <a:solidFill>
            <a:schemeClr val="tx1"/>
          </a:solidFill>
          <a:latin typeface="+mn-lt"/>
          <a:ea typeface="+mn-ea"/>
          <a:cs typeface="+mn-cs"/>
        </a:defRPr>
      </a:lvl1pPr>
      <a:lvl2pPr marL="1022905" indent="-393425" algn="l" defTabSz="1258960" rtl="0" eaLnBrk="1" latinLnBrk="0" hangingPunct="1">
        <a:spcBef>
          <a:spcPct val="20000"/>
        </a:spcBef>
        <a:buFont typeface="Arial" pitchFamily="34" charset="0"/>
        <a:buChar char="–"/>
        <a:defRPr sz="3891" kern="1200">
          <a:solidFill>
            <a:schemeClr val="tx1"/>
          </a:solidFill>
          <a:latin typeface="+mn-lt"/>
          <a:ea typeface="+mn-ea"/>
          <a:cs typeface="+mn-cs"/>
        </a:defRPr>
      </a:lvl2pPr>
      <a:lvl3pPr marL="1573700" indent="-314740" algn="l" defTabSz="1258960" rtl="0" eaLnBrk="1" latinLnBrk="0" hangingPunct="1">
        <a:spcBef>
          <a:spcPct val="20000"/>
        </a:spcBef>
        <a:buFont typeface="Arial" pitchFamily="34" charset="0"/>
        <a:buChar char="•"/>
        <a:defRPr sz="3277" kern="1200">
          <a:solidFill>
            <a:schemeClr val="tx1"/>
          </a:solidFill>
          <a:latin typeface="+mn-lt"/>
          <a:ea typeface="+mn-ea"/>
          <a:cs typeface="+mn-cs"/>
        </a:defRPr>
      </a:lvl3pPr>
      <a:lvl4pPr marL="2203179" indent="-314740" algn="l" defTabSz="1258960" rtl="0" eaLnBrk="1" latinLnBrk="0" hangingPunct="1">
        <a:spcBef>
          <a:spcPct val="20000"/>
        </a:spcBef>
        <a:buFont typeface="Arial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2832657" indent="-314740" algn="l" defTabSz="1258960" rtl="0" eaLnBrk="1" latinLnBrk="0" hangingPunct="1">
        <a:spcBef>
          <a:spcPct val="20000"/>
        </a:spcBef>
        <a:buFont typeface="Arial" pitchFamily="34" charset="0"/>
        <a:buChar char="»"/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462137" indent="-314740" algn="l" defTabSz="1258960" rtl="0" eaLnBrk="1" latinLnBrk="0" hangingPunct="1">
        <a:spcBef>
          <a:spcPct val="20000"/>
        </a:spcBef>
        <a:buFont typeface="Arial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091617" indent="-314740" algn="l" defTabSz="1258960" rtl="0" eaLnBrk="1" latinLnBrk="0" hangingPunct="1">
        <a:spcBef>
          <a:spcPct val="20000"/>
        </a:spcBef>
        <a:buFont typeface="Arial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4721097" indent="-314740" algn="l" defTabSz="1258960" rtl="0" eaLnBrk="1" latinLnBrk="0" hangingPunct="1">
        <a:spcBef>
          <a:spcPct val="20000"/>
        </a:spcBef>
        <a:buFont typeface="Arial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350577" indent="-314740" algn="l" defTabSz="1258960" rtl="0" eaLnBrk="1" latinLnBrk="0" hangingPunct="1">
        <a:spcBef>
          <a:spcPct val="20000"/>
        </a:spcBef>
        <a:buFont typeface="Arial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58960" rtl="0" eaLnBrk="1" latinLnBrk="0" hangingPunct="1">
        <a:defRPr sz="2458" kern="1200">
          <a:solidFill>
            <a:schemeClr val="tx1"/>
          </a:solidFill>
          <a:latin typeface="+mn-lt"/>
          <a:ea typeface="+mn-ea"/>
          <a:cs typeface="+mn-cs"/>
        </a:defRPr>
      </a:lvl1pPr>
      <a:lvl2pPr marL="629479" algn="l" defTabSz="1258960" rtl="0" eaLnBrk="1" latinLnBrk="0" hangingPunct="1">
        <a:defRPr sz="2458" kern="1200">
          <a:solidFill>
            <a:schemeClr val="tx1"/>
          </a:solidFill>
          <a:latin typeface="+mn-lt"/>
          <a:ea typeface="+mn-ea"/>
          <a:cs typeface="+mn-cs"/>
        </a:defRPr>
      </a:lvl2pPr>
      <a:lvl3pPr marL="1258960" algn="l" defTabSz="1258960" rtl="0" eaLnBrk="1" latinLnBrk="0" hangingPunct="1">
        <a:defRPr sz="2458" kern="1200">
          <a:solidFill>
            <a:schemeClr val="tx1"/>
          </a:solidFill>
          <a:latin typeface="+mn-lt"/>
          <a:ea typeface="+mn-ea"/>
          <a:cs typeface="+mn-cs"/>
        </a:defRPr>
      </a:lvl3pPr>
      <a:lvl4pPr marL="1888438" algn="l" defTabSz="1258960" rtl="0" eaLnBrk="1" latinLnBrk="0" hangingPunct="1">
        <a:defRPr sz="2458" kern="1200">
          <a:solidFill>
            <a:schemeClr val="tx1"/>
          </a:solidFill>
          <a:latin typeface="+mn-lt"/>
          <a:ea typeface="+mn-ea"/>
          <a:cs typeface="+mn-cs"/>
        </a:defRPr>
      </a:lvl4pPr>
      <a:lvl5pPr marL="2517918" algn="l" defTabSz="1258960" rtl="0" eaLnBrk="1" latinLnBrk="0" hangingPunct="1">
        <a:defRPr sz="2458" kern="1200">
          <a:solidFill>
            <a:schemeClr val="tx1"/>
          </a:solidFill>
          <a:latin typeface="+mn-lt"/>
          <a:ea typeface="+mn-ea"/>
          <a:cs typeface="+mn-cs"/>
        </a:defRPr>
      </a:lvl5pPr>
      <a:lvl6pPr marL="3147398" algn="l" defTabSz="1258960" rtl="0" eaLnBrk="1" latinLnBrk="0" hangingPunct="1">
        <a:defRPr sz="2458" kern="1200">
          <a:solidFill>
            <a:schemeClr val="tx1"/>
          </a:solidFill>
          <a:latin typeface="+mn-lt"/>
          <a:ea typeface="+mn-ea"/>
          <a:cs typeface="+mn-cs"/>
        </a:defRPr>
      </a:lvl6pPr>
      <a:lvl7pPr marL="3776879" algn="l" defTabSz="1258960" rtl="0" eaLnBrk="1" latinLnBrk="0" hangingPunct="1">
        <a:defRPr sz="2458" kern="1200">
          <a:solidFill>
            <a:schemeClr val="tx1"/>
          </a:solidFill>
          <a:latin typeface="+mn-lt"/>
          <a:ea typeface="+mn-ea"/>
          <a:cs typeface="+mn-cs"/>
        </a:defRPr>
      </a:lvl7pPr>
      <a:lvl8pPr marL="4406357" algn="l" defTabSz="1258960" rtl="0" eaLnBrk="1" latinLnBrk="0" hangingPunct="1">
        <a:defRPr sz="2458" kern="1200">
          <a:solidFill>
            <a:schemeClr val="tx1"/>
          </a:solidFill>
          <a:latin typeface="+mn-lt"/>
          <a:ea typeface="+mn-ea"/>
          <a:cs typeface="+mn-cs"/>
        </a:defRPr>
      </a:lvl8pPr>
      <a:lvl9pPr marL="5035836" algn="l" defTabSz="1258960" rtl="0" eaLnBrk="1" latinLnBrk="0" hangingPunct="1">
        <a:defRPr sz="24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0CE3815-D48B-D99A-C98C-CC010C1322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6143577"/>
            <a:ext cx="12482513" cy="877939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2" y="0"/>
            <a:ext cx="12482512" cy="614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8578" rIns="0" bIns="0" rtlCol="0" anchor="ctr"/>
          <a:lstStyle/>
          <a:p>
            <a:pPr algn="ctr" rtl="0"/>
            <a:endParaRPr lang="cs-CZ" sz="1843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6790" y="456791"/>
            <a:ext cx="11251597" cy="5670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rtl="0"/>
            <a:r>
              <a:rPr lang="en-gb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6790" y="1023935"/>
            <a:ext cx="11251598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 rtl="0"/>
            <a:r>
              <a:rPr lang="en-gb"/>
              <a:t>Kliknutím lze upravit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DDC6B9E-44F5-9A6B-0EBF-9E77DC89C6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6789" y="6391076"/>
            <a:ext cx="4393397" cy="3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936215" rtl="0" eaLnBrk="1" latinLnBrk="0" hangingPunct="1">
        <a:spcBef>
          <a:spcPct val="0"/>
        </a:spcBef>
        <a:buNone/>
        <a:defRPr sz="3685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8959" indent="-368959" algn="l" defTabSz="936215" rtl="0" eaLnBrk="1" latinLnBrk="0" hangingPunct="1">
        <a:spcBef>
          <a:spcPct val="20000"/>
        </a:spcBef>
        <a:buFontTx/>
        <a:buBlip>
          <a:blip r:embed="rId12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1pPr>
      <a:lvl2pPr marL="737918" indent="-368959" algn="l" defTabSz="936215" rtl="0" eaLnBrk="1" latinLnBrk="0" hangingPunct="1">
        <a:spcBef>
          <a:spcPct val="20000"/>
        </a:spcBef>
        <a:buFontTx/>
        <a:buBlip>
          <a:blip r:embed="rId13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2pPr>
      <a:lvl3pPr marL="1098752" indent="-360832" algn="l" defTabSz="936215" rtl="0" eaLnBrk="1" latinLnBrk="0" hangingPunct="1">
        <a:spcBef>
          <a:spcPct val="20000"/>
        </a:spcBef>
        <a:buFontTx/>
        <a:buBlip>
          <a:blip r:embed="rId12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3pPr>
      <a:lvl4pPr marL="1469336" indent="-370586" algn="l" defTabSz="936215" rtl="0" eaLnBrk="1" latinLnBrk="0" hangingPunct="1">
        <a:spcBef>
          <a:spcPct val="20000"/>
        </a:spcBef>
        <a:buFontTx/>
        <a:buBlip>
          <a:blip r:embed="rId13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4pPr>
      <a:lvl5pPr marL="1838295" indent="-368959" algn="l" defTabSz="936215" rtl="0" eaLnBrk="1" latinLnBrk="0" hangingPunct="1">
        <a:spcBef>
          <a:spcPct val="20000"/>
        </a:spcBef>
        <a:buFontTx/>
        <a:buBlip>
          <a:blip r:embed="rId12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5pPr>
      <a:lvl6pPr marL="2574589" indent="-234053" algn="l" defTabSz="936215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695" indent="-234053" algn="l" defTabSz="936215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802" indent="-234053" algn="l" defTabSz="936215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909" indent="-234053" algn="l" defTabSz="936215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107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215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321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428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535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3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748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855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1" y="1105750"/>
            <a:ext cx="124825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0"/>
            <a:ext cx="12482513" cy="110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1439" y="0"/>
            <a:ext cx="11499638" cy="110575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7157" y="1842917"/>
            <a:ext cx="11008200" cy="442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37155" y="6671359"/>
            <a:ext cx="1523457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09756" y="6671359"/>
            <a:ext cx="9435600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794502" y="6671359"/>
            <a:ext cx="638868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" y="6892509"/>
            <a:ext cx="124825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/>
          </a:p>
        </p:txBody>
      </p:sp>
    </p:spTree>
    <p:extLst>
      <p:ext uri="{BB962C8B-B14F-4D97-AF65-F5344CB8AC3E}">
        <p14:creationId xmlns:p14="http://schemas.microsoft.com/office/powerpoint/2010/main" val="106374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l" defTabSz="958593" rtl="0" eaLnBrk="1" latinLnBrk="0" hangingPunct="1">
        <a:lnSpc>
          <a:spcPct val="100000"/>
        </a:lnSpc>
        <a:spcBef>
          <a:spcPct val="0"/>
        </a:spcBef>
        <a:buNone/>
        <a:defRPr sz="3355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2878" indent="-452878" algn="l" defTabSz="958593" rtl="0" eaLnBrk="1" latinLnBrk="0" hangingPunct="1">
        <a:lnSpc>
          <a:spcPts val="3020"/>
        </a:lnSpc>
        <a:spcBef>
          <a:spcPts val="628"/>
        </a:spcBef>
        <a:spcAft>
          <a:spcPts val="628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516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98187" indent="-264180" algn="l" defTabSz="958593" rtl="0" eaLnBrk="1" latinLnBrk="0" hangingPunct="1">
        <a:lnSpc>
          <a:spcPts val="2516"/>
        </a:lnSpc>
        <a:spcBef>
          <a:spcPts val="314"/>
        </a:spcBef>
        <a:spcAft>
          <a:spcPts val="314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962364" indent="-264180" algn="l" defTabSz="958593" rtl="0" eaLnBrk="1" latinLnBrk="0" hangingPunct="1">
        <a:lnSpc>
          <a:spcPts val="2516"/>
        </a:lnSpc>
        <a:spcBef>
          <a:spcPts val="314"/>
        </a:spcBef>
        <a:spcAft>
          <a:spcPts val="314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226544" indent="-264180" algn="l" defTabSz="958593" rtl="0" eaLnBrk="1" latinLnBrk="0" hangingPunct="1">
        <a:lnSpc>
          <a:spcPts val="2516"/>
        </a:lnSpc>
        <a:spcBef>
          <a:spcPts val="314"/>
        </a:spcBef>
        <a:spcAft>
          <a:spcPts val="314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97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90724" indent="-264180" algn="l" defTabSz="958593" rtl="0" eaLnBrk="1" latinLnBrk="0" hangingPunct="1">
        <a:lnSpc>
          <a:spcPts val="2516"/>
        </a:lnSpc>
        <a:spcBef>
          <a:spcPts val="314"/>
        </a:spcBef>
        <a:spcAft>
          <a:spcPts val="314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36127" indent="-239648" algn="l" defTabSz="95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115423" indent="-239648" algn="l" defTabSz="95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594718" indent="-239648" algn="l" defTabSz="95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074016" indent="-239648" algn="l" defTabSz="95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1pPr>
      <a:lvl2pPr marL="479294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2pPr>
      <a:lvl3pPr marL="958593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3pPr>
      <a:lvl4pPr marL="1437887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17182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96481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75775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355071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834368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884" y="1888657"/>
            <a:ext cx="7667210" cy="5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1" y="3"/>
            <a:ext cx="124825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16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" y="266863"/>
            <a:ext cx="124825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16">
              <a:noFill/>
            </a:endParaRPr>
          </a:p>
        </p:txBody>
      </p:sp>
      <p:pic>
        <p:nvPicPr>
          <p:cNvPr id="2053" name="Obrázek 6" descr="opt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7102" y="6312860"/>
            <a:ext cx="1139896" cy="4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ázek 7" descr="eu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0418" y="6312860"/>
            <a:ext cx="3111960" cy="4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rázek 11" descr="mmr_cr_rgb.e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404" y="708656"/>
            <a:ext cx="1965562" cy="3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 userDrawn="1"/>
        </p:nvSpPr>
        <p:spPr>
          <a:xfrm>
            <a:off x="245053" y="635487"/>
            <a:ext cx="2359163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16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44" y="6303994"/>
            <a:ext cx="4722229" cy="6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3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1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1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1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1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12">
          <a:solidFill>
            <a:schemeClr val="tx1"/>
          </a:solidFill>
          <a:latin typeface="Calibri" pitchFamily="34" charset="0"/>
        </a:defRPr>
      </a:lvl5pPr>
      <a:lvl6pPr marL="479294" algn="ctr" rtl="0" fontAlgn="base">
        <a:spcBef>
          <a:spcPct val="0"/>
        </a:spcBef>
        <a:spcAft>
          <a:spcPct val="0"/>
        </a:spcAft>
        <a:defRPr sz="4612">
          <a:solidFill>
            <a:schemeClr val="tx1"/>
          </a:solidFill>
          <a:latin typeface="Calibri" pitchFamily="34" charset="0"/>
        </a:defRPr>
      </a:lvl6pPr>
      <a:lvl7pPr marL="958593" algn="ctr" rtl="0" fontAlgn="base">
        <a:spcBef>
          <a:spcPct val="0"/>
        </a:spcBef>
        <a:spcAft>
          <a:spcPct val="0"/>
        </a:spcAft>
        <a:defRPr sz="4612">
          <a:solidFill>
            <a:schemeClr val="tx1"/>
          </a:solidFill>
          <a:latin typeface="Calibri" pitchFamily="34" charset="0"/>
        </a:defRPr>
      </a:lvl7pPr>
      <a:lvl8pPr marL="1437887" algn="ctr" rtl="0" fontAlgn="base">
        <a:spcBef>
          <a:spcPct val="0"/>
        </a:spcBef>
        <a:spcAft>
          <a:spcPct val="0"/>
        </a:spcAft>
        <a:defRPr sz="4612">
          <a:solidFill>
            <a:schemeClr val="tx1"/>
          </a:solidFill>
          <a:latin typeface="Calibri" pitchFamily="34" charset="0"/>
        </a:defRPr>
      </a:lvl8pPr>
      <a:lvl9pPr marL="1917182" algn="ctr" rtl="0" fontAlgn="base">
        <a:spcBef>
          <a:spcPct val="0"/>
        </a:spcBef>
        <a:spcAft>
          <a:spcPct val="0"/>
        </a:spcAft>
        <a:defRPr sz="4612">
          <a:solidFill>
            <a:schemeClr val="tx1"/>
          </a:solidFill>
          <a:latin typeface="Calibri" pitchFamily="34" charset="0"/>
        </a:defRPr>
      </a:lvl9pPr>
    </p:titleStyle>
    <p:bodyStyle>
      <a:lvl1pPr marL="359472" indent="-3594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55" kern="1200">
          <a:solidFill>
            <a:schemeClr val="tx1"/>
          </a:solidFill>
          <a:latin typeface="+mn-lt"/>
          <a:ea typeface="+mn-ea"/>
          <a:cs typeface="+mn-cs"/>
        </a:defRPr>
      </a:lvl1pPr>
      <a:lvl2pPr marL="778855" indent="-2995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36" kern="1200">
          <a:solidFill>
            <a:schemeClr val="tx1"/>
          </a:solidFill>
          <a:latin typeface="+mn-lt"/>
          <a:ea typeface="+mn-ea"/>
          <a:cs typeface="+mn-cs"/>
        </a:defRPr>
      </a:lvl2pPr>
      <a:lvl3pPr marL="1198240" indent="-2396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16" kern="1200">
          <a:solidFill>
            <a:schemeClr val="tx1"/>
          </a:solidFill>
          <a:latin typeface="+mn-lt"/>
          <a:ea typeface="+mn-ea"/>
          <a:cs typeface="+mn-cs"/>
        </a:defRPr>
      </a:lvl3pPr>
      <a:lvl4pPr marL="1677535" indent="-2396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6831" indent="-2396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36127" indent="-239648" algn="l" defTabSz="958593" rtl="0" eaLnBrk="1" latinLnBrk="0" hangingPunct="1">
        <a:spcBef>
          <a:spcPct val="20000"/>
        </a:spcBef>
        <a:buFont typeface="Arial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115423" indent="-239648" algn="l" defTabSz="958593" rtl="0" eaLnBrk="1" latinLnBrk="0" hangingPunct="1">
        <a:spcBef>
          <a:spcPct val="20000"/>
        </a:spcBef>
        <a:buFont typeface="Arial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594718" indent="-239648" algn="l" defTabSz="958593" rtl="0" eaLnBrk="1" latinLnBrk="0" hangingPunct="1">
        <a:spcBef>
          <a:spcPct val="20000"/>
        </a:spcBef>
        <a:buFont typeface="Arial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074016" indent="-239648" algn="l" defTabSz="958593" rtl="0" eaLnBrk="1" latinLnBrk="0" hangingPunct="1">
        <a:spcBef>
          <a:spcPct val="20000"/>
        </a:spcBef>
        <a:buFont typeface="Arial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1pPr>
      <a:lvl2pPr marL="479294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2pPr>
      <a:lvl3pPr marL="958593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3pPr>
      <a:lvl4pPr marL="1437887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17182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96481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75775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355071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834368" algn="l" defTabSz="958593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0CE3815-D48B-D99A-C98C-CC010C1322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6143577"/>
            <a:ext cx="12482513" cy="877939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2" y="0"/>
            <a:ext cx="12482512" cy="614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8578" rIns="0" bIns="0" rtlCol="0" anchor="ctr"/>
          <a:lstStyle/>
          <a:p>
            <a:pPr algn="ctr" rtl="0"/>
            <a:endParaRPr lang="cs-CZ" sz="1843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6790" y="456791"/>
            <a:ext cx="11251597" cy="5670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rtl="0"/>
            <a:r>
              <a:rPr lang="en-gb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6790" y="1023935"/>
            <a:ext cx="11251598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 rtl="0"/>
            <a:r>
              <a:rPr lang="en-gb"/>
              <a:t>Kliknutím lze upravit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DDC6B9E-44F5-9A6B-0EBF-9E77DC89C6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6789" y="6391076"/>
            <a:ext cx="4393397" cy="3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xStyles>
    <p:titleStyle>
      <a:lvl1pPr algn="l" defTabSz="936215" rtl="0" eaLnBrk="1" latinLnBrk="0" hangingPunct="1">
        <a:spcBef>
          <a:spcPct val="0"/>
        </a:spcBef>
        <a:buNone/>
        <a:defRPr sz="3685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8959" indent="-368959" algn="l" defTabSz="936215" rtl="0" eaLnBrk="1" latinLnBrk="0" hangingPunct="1">
        <a:spcBef>
          <a:spcPct val="20000"/>
        </a:spcBef>
        <a:buFontTx/>
        <a:buBlip>
          <a:blip r:embed="rId12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1pPr>
      <a:lvl2pPr marL="737918" indent="-368959" algn="l" defTabSz="936215" rtl="0" eaLnBrk="1" latinLnBrk="0" hangingPunct="1">
        <a:spcBef>
          <a:spcPct val="20000"/>
        </a:spcBef>
        <a:buFontTx/>
        <a:buBlip>
          <a:blip r:embed="rId13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2pPr>
      <a:lvl3pPr marL="1098752" indent="-360832" algn="l" defTabSz="936215" rtl="0" eaLnBrk="1" latinLnBrk="0" hangingPunct="1">
        <a:spcBef>
          <a:spcPct val="20000"/>
        </a:spcBef>
        <a:buFontTx/>
        <a:buBlip>
          <a:blip r:embed="rId12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3pPr>
      <a:lvl4pPr marL="1469336" indent="-370586" algn="l" defTabSz="936215" rtl="0" eaLnBrk="1" latinLnBrk="0" hangingPunct="1">
        <a:spcBef>
          <a:spcPct val="20000"/>
        </a:spcBef>
        <a:buFontTx/>
        <a:buBlip>
          <a:blip r:embed="rId13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4pPr>
      <a:lvl5pPr marL="1838295" indent="-368959" algn="l" defTabSz="936215" rtl="0" eaLnBrk="1" latinLnBrk="0" hangingPunct="1">
        <a:spcBef>
          <a:spcPct val="20000"/>
        </a:spcBef>
        <a:buFontTx/>
        <a:buBlip>
          <a:blip r:embed="rId12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5pPr>
      <a:lvl6pPr marL="2574589" indent="-234053" algn="l" defTabSz="936215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695" indent="-234053" algn="l" defTabSz="936215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802" indent="-234053" algn="l" defTabSz="936215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909" indent="-234053" algn="l" defTabSz="936215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107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215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321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428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535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3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748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855" algn="l" defTabSz="936215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0CE3815-D48B-D99A-C98C-CC010C1322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6143575"/>
            <a:ext cx="12482513" cy="877939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1" y="0"/>
            <a:ext cx="12482512" cy="614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8578" rIns="0" bIns="0" rtlCol="0" anchor="ctr"/>
          <a:lstStyle/>
          <a:p>
            <a:pPr algn="ctr" rtl="0"/>
            <a:endParaRPr lang="cs-CZ" sz="1843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6790" y="456725"/>
            <a:ext cx="11251597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rtl="0"/>
            <a:r>
              <a:rPr lang="en-gb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6790" y="1023933"/>
            <a:ext cx="11251598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 rtl="0"/>
            <a:r>
              <a:rPr lang="en-gb"/>
              <a:t>Kliknutím lze upravit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DDC6B9E-44F5-9A6B-0EBF-9E77DC89C6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6790" y="6391076"/>
            <a:ext cx="4393397" cy="3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xStyles>
    <p:titleStyle>
      <a:lvl1pPr algn="l" defTabSz="936252" rtl="0" eaLnBrk="1" latinLnBrk="0" hangingPunct="1">
        <a:spcBef>
          <a:spcPct val="0"/>
        </a:spcBef>
        <a:buNone/>
        <a:defRPr sz="3686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8975" indent="-368975" algn="l" defTabSz="936252" rtl="0" eaLnBrk="1" latinLnBrk="0" hangingPunct="1">
        <a:spcBef>
          <a:spcPct val="20000"/>
        </a:spcBef>
        <a:buFontTx/>
        <a:buBlip>
          <a:blip r:embed="rId12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1pPr>
      <a:lvl2pPr marL="737949" indent="-368975" algn="l" defTabSz="936252" rtl="0" eaLnBrk="1" latinLnBrk="0" hangingPunct="1">
        <a:spcBef>
          <a:spcPct val="20000"/>
        </a:spcBef>
        <a:buFontTx/>
        <a:buBlip>
          <a:blip r:embed="rId13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2pPr>
      <a:lvl3pPr marL="1098796" indent="-360847" algn="l" defTabSz="936252" rtl="0" eaLnBrk="1" latinLnBrk="0" hangingPunct="1">
        <a:spcBef>
          <a:spcPct val="20000"/>
        </a:spcBef>
        <a:buFontTx/>
        <a:buBlip>
          <a:blip r:embed="rId12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3pPr>
      <a:lvl4pPr marL="1469395" indent="-370600" algn="l" defTabSz="936252" rtl="0" eaLnBrk="1" latinLnBrk="0" hangingPunct="1">
        <a:spcBef>
          <a:spcPct val="20000"/>
        </a:spcBef>
        <a:buFontTx/>
        <a:buBlip>
          <a:blip r:embed="rId13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4pPr>
      <a:lvl5pPr marL="1838370" indent="-368975" algn="l" defTabSz="936252" rtl="0" eaLnBrk="1" latinLnBrk="0" hangingPunct="1">
        <a:spcBef>
          <a:spcPct val="20000"/>
        </a:spcBef>
        <a:buFontTx/>
        <a:buBlip>
          <a:blip r:embed="rId12"/>
        </a:buBlip>
        <a:defRPr sz="2458" kern="1200">
          <a:solidFill>
            <a:schemeClr val="tx2"/>
          </a:solidFill>
          <a:latin typeface="+mn-lt"/>
          <a:ea typeface="+mn-ea"/>
          <a:cs typeface="+mn-cs"/>
        </a:defRPr>
      </a:lvl5pPr>
      <a:lvl6pPr marL="2574693" indent="-234063" algn="l" defTabSz="936252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819" indent="-234063" algn="l" defTabSz="936252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945" indent="-234063" algn="l" defTabSz="936252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9070" indent="-234063" algn="l" defTabSz="936252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252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126" algn="l" defTabSz="936252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252" algn="l" defTabSz="936252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378" algn="l" defTabSz="936252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504" algn="l" defTabSz="936252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630" algn="l" defTabSz="936252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756" algn="l" defTabSz="936252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882" algn="l" defTabSz="936252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5008" algn="l" defTabSz="936252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4129" y="281187"/>
            <a:ext cx="11234261" cy="1170252"/>
          </a:xfrm>
          <a:prstGeom prst="rect">
            <a:avLst/>
          </a:prstGeom>
        </p:spPr>
        <p:txBody>
          <a:bodyPr vert="horz" lIns="122950" tIns="61475" rIns="122950" bIns="61475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129" y="1638354"/>
            <a:ext cx="11234261" cy="4633874"/>
          </a:xfrm>
          <a:prstGeom prst="rect">
            <a:avLst/>
          </a:prstGeom>
        </p:spPr>
        <p:txBody>
          <a:bodyPr vert="horz" lIns="122950" tIns="61475" rIns="122950" bIns="61475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4128" y="6507908"/>
            <a:ext cx="2912586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A11-8717-4E75-BDE1-16E9EA90E9D7}" type="datetime1">
              <a:rPr lang="cs-CZ" smtClean="0"/>
              <a:t>12.09.2025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264862" y="6507908"/>
            <a:ext cx="3952795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ctr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28862" y="5887024"/>
            <a:ext cx="529525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EC3BB1-CE7D-42DF-965B-C252463921A5}" type="slidenum">
              <a:rPr lang="cs-CZ" smtClean="0"/>
              <a:t>‹#›</a:t>
            </a:fld>
            <a:fld id="{C913A650-9F1E-46A9-BB6C-D2302B206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9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</p:sldLayoutIdLst>
  <p:hf hdr="0" ftr="0" dt="0"/>
  <p:txStyles>
    <p:titleStyle>
      <a:lvl1pPr algn="ctr" defTabSz="122950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3" rtl="0" eaLnBrk="1" latinLnBrk="0" hangingPunct="1">
        <a:spcBef>
          <a:spcPct val="20000"/>
        </a:spcBef>
        <a:buFont typeface="Arial" pitchFamily="34" charset="0"/>
        <a:buChar char="•"/>
        <a:defRPr sz="4301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3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9" indent="-307375" algn="l" defTabSz="122950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30" indent="-307375" algn="l" defTabSz="1229503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5" algn="l" defTabSz="1229503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5" algn="l" defTabSz="1229503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4" indent="-307375" algn="l" defTabSz="1229503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5" indent="-307375" algn="l" defTabSz="1229503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6" indent="-307375" algn="l" defTabSz="1229503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3" algn="l" defTabSz="12295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4" algn="l" defTabSz="12295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5" algn="l" defTabSz="12295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8" algn="l" defTabSz="12295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9" algn="l" defTabSz="12295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10" algn="l" defTabSz="12295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36" y="2637418"/>
            <a:ext cx="5508776" cy="438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12482512" cy="619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1437" rIns="0" bIns="0"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6267" y="584410"/>
            <a:ext cx="11492146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6267" y="1239547"/>
            <a:ext cx="11492146" cy="4468683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740420" y="6191503"/>
            <a:ext cx="2741385" cy="830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1229" dirty="0">
                <a:solidFill>
                  <a:schemeClr val="bg1"/>
                </a:solidFill>
              </a:rPr>
              <a:t>Ing. Martin Hronza</a:t>
            </a:r>
          </a:p>
          <a:p>
            <a:r>
              <a:rPr lang="cs-CZ" sz="1229" dirty="0" err="1">
                <a:solidFill>
                  <a:schemeClr val="bg1"/>
                </a:solidFill>
              </a:rPr>
              <a:t>p.z</a:t>
            </a:r>
            <a:r>
              <a:rPr lang="cs-CZ" sz="1229" dirty="0">
                <a:solidFill>
                  <a:schemeClr val="bg1"/>
                </a:solidFill>
              </a:rPr>
              <a:t>. VŘS </a:t>
            </a:r>
            <a:r>
              <a:rPr lang="nn-NO" sz="1229" dirty="0">
                <a:solidFill>
                  <a:schemeClr val="bg1"/>
                </a:solidFill>
              </a:rPr>
              <a:t>Sekce ekonomiky a fondů EU</a:t>
            </a:r>
            <a:endParaRPr lang="cs-CZ" sz="1229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6268" y="6191502"/>
            <a:ext cx="2747885" cy="830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1229" dirty="0">
                <a:solidFill>
                  <a:schemeClr val="bg1"/>
                </a:solidFill>
              </a:rPr>
              <a:t>Evropský fond pro konkurenceschopnost</a:t>
            </a: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10">
            <a:extLst>
              <a:ext uri="{FF2B5EF4-FFF2-40B4-BE49-F238E27FC236}">
                <a16:creationId xmlns:a16="http://schemas.microsoft.com/office/drawing/2014/main" id="{CED309D4-32EB-1B07-F1C1-9E43A2AE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236" y="6166086"/>
            <a:ext cx="4488383" cy="537072"/>
          </a:xfrm>
          <a:prstGeom prst="rect">
            <a:avLst/>
          </a:prstGeom>
        </p:spPr>
      </p:pic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7815498-1CF3-23ED-4A95-251955C41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9" y="223539"/>
            <a:ext cx="7185416" cy="3221409"/>
          </a:xfrm>
          <a:prstGeom prst="rect">
            <a:avLst/>
          </a:prstGeom>
        </p:spPr>
      </p:pic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5C261EB2-FDA9-A71E-0B51-3DE574E0F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74" y="3510756"/>
            <a:ext cx="1843694" cy="1843694"/>
          </a:xfrm>
          <a:prstGeom prst="rect">
            <a:avLst/>
          </a:prstGeom>
        </p:spPr>
      </p:pic>
      <p:sp>
        <p:nvSpPr>
          <p:cNvPr id="9" name="TextovéPole 11">
            <a:extLst>
              <a:ext uri="{FF2B5EF4-FFF2-40B4-BE49-F238E27FC236}">
                <a16:creationId xmlns:a16="http://schemas.microsoft.com/office/drawing/2014/main" id="{827119AB-9EBE-554F-E873-7DEE621F6286}"/>
              </a:ext>
            </a:extLst>
          </p:cNvPr>
          <p:cNvSpPr txBox="1"/>
          <p:nvPr/>
        </p:nvSpPr>
        <p:spPr>
          <a:xfrm>
            <a:off x="7227794" y="3725782"/>
            <a:ext cx="2758665" cy="1416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9010">
              <a:defRPr/>
            </a:pPr>
            <a:r>
              <a:rPr lang="pl-PL" sz="4506" b="1">
                <a:solidFill>
                  <a:schemeClr val="bg1"/>
                </a:solidFill>
                <a:cs typeface="Arial" panose="020B0604020202020204" pitchFamily="34" charset="0"/>
              </a:rPr>
              <a:t>slido.com</a:t>
            </a:r>
          </a:p>
          <a:p>
            <a:pPr defTabSz="1259010">
              <a:defRPr/>
            </a:pPr>
            <a:r>
              <a:rPr lang="en-US" sz="4096">
                <a:solidFill>
                  <a:schemeClr val="bg1"/>
                </a:solidFill>
                <a:cs typeface="Arial" panose="020B0604020202020204" pitchFamily="34" charset="0"/>
              </a:rPr>
              <a:t>#2849</a:t>
            </a:r>
            <a:r>
              <a:rPr lang="cs-CZ" sz="4096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4096">
                <a:solidFill>
                  <a:schemeClr val="bg1"/>
                </a:solidFill>
                <a:cs typeface="Arial" panose="020B0604020202020204" pitchFamily="34" charset="0"/>
              </a:rPr>
              <a:t>351</a:t>
            </a:r>
          </a:p>
        </p:txBody>
      </p:sp>
    </p:spTree>
    <p:extLst>
      <p:ext uri="{BB962C8B-B14F-4D97-AF65-F5344CB8AC3E}">
        <p14:creationId xmlns:p14="http://schemas.microsoft.com/office/powerpoint/2010/main" val="415359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1343FE-5655-4584-B84B-7868E466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B54DE9-8D07-4312-8A22-F1F34184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952141-8E24-4E42-8D9F-FF81259A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3632"/>
            <a:ext cx="12482513" cy="5885945"/>
          </a:xfrm>
          <a:prstGeom prst="rect">
            <a:avLst/>
          </a:prstGeom>
          <a:solidFill>
            <a:srgbClr val="3366FF"/>
          </a:solidFill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0776407-FE32-4DAF-B569-EFDE796D7023}"/>
              </a:ext>
            </a:extLst>
          </p:cNvPr>
          <p:cNvSpPr txBox="1"/>
          <p:nvPr/>
        </p:nvSpPr>
        <p:spPr>
          <a:xfrm>
            <a:off x="2952114" y="1884910"/>
            <a:ext cx="1922307" cy="65979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29" b="1" dirty="0">
                <a:latin typeface="Arial" panose="020B0604020202020204" pitchFamily="34" charset="0"/>
                <a:cs typeface="Arial" panose="020B0604020202020204" pitchFamily="34" charset="0"/>
              </a:rPr>
              <a:t>Čistá transformace a dekarbonizace průmyslu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B3879F-AF7D-4232-92D7-C4F4BC66D67A}"/>
              </a:ext>
            </a:extLst>
          </p:cNvPr>
          <p:cNvSpPr txBox="1"/>
          <p:nvPr/>
        </p:nvSpPr>
        <p:spPr>
          <a:xfrm>
            <a:off x="5124071" y="1815024"/>
            <a:ext cx="1697622" cy="88230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29" b="1" dirty="0">
                <a:latin typeface="Arial" panose="020B0604020202020204" pitchFamily="34" charset="0"/>
                <a:cs typeface="Arial" panose="020B0604020202020204" pitchFamily="34" charset="0"/>
              </a:rPr>
              <a:t>Zdraví, biotechnologie, zemědělství a </a:t>
            </a:r>
            <a:r>
              <a:rPr lang="cs-CZ" sz="1229" b="1" dirty="0" err="1">
                <a:latin typeface="Arial" panose="020B0604020202020204" pitchFamily="34" charset="0"/>
                <a:cs typeface="Arial" panose="020B0604020202020204" pitchFamily="34" charset="0"/>
              </a:rPr>
              <a:t>bioekonomika</a:t>
            </a:r>
            <a:endParaRPr lang="cs-CZ" sz="122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1EB2CC-92FF-44D3-93D8-3666904024CD}"/>
              </a:ext>
            </a:extLst>
          </p:cNvPr>
          <p:cNvSpPr txBox="1"/>
          <p:nvPr/>
        </p:nvSpPr>
        <p:spPr>
          <a:xfrm>
            <a:off x="7198248" y="1904798"/>
            <a:ext cx="1697622" cy="28148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29" b="1" dirty="0">
                <a:latin typeface="Arial" panose="020B0604020202020204" pitchFamily="34" charset="0"/>
                <a:cs typeface="Arial" panose="020B0604020202020204" pitchFamily="34" charset="0"/>
              </a:rPr>
              <a:t>Digitální leadership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6E4C2C2-370E-4357-9764-5DE36D212283}"/>
              </a:ext>
            </a:extLst>
          </p:cNvPr>
          <p:cNvSpPr txBox="1"/>
          <p:nvPr/>
        </p:nvSpPr>
        <p:spPr>
          <a:xfrm>
            <a:off x="9201692" y="1778754"/>
            <a:ext cx="1697622" cy="88230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29" b="1" dirty="0">
                <a:latin typeface="Arial" panose="020B0604020202020204" pitchFamily="34" charset="0"/>
                <a:cs typeface="Arial" panose="020B0604020202020204" pitchFamily="34" charset="0"/>
              </a:rPr>
              <a:t>Odolnost, bezpečnost, obranný průmysl a vesmír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B1683B-96A7-49F0-B136-47FA900E0576}"/>
              </a:ext>
            </a:extLst>
          </p:cNvPr>
          <p:cNvSpPr txBox="1"/>
          <p:nvPr/>
        </p:nvSpPr>
        <p:spPr>
          <a:xfrm>
            <a:off x="2671285" y="1210265"/>
            <a:ext cx="8366409" cy="60785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50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cs-CZ" sz="2400" b="1" dirty="0">
                <a:solidFill>
                  <a:schemeClr val="tx2"/>
                </a:solidFill>
                <a:latin typeface="Arial"/>
                <a:cs typeface="Arial"/>
              </a:rPr>
              <a:t>Evropský fond pro konkurenceschopnost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FA177B3-9D56-4CAD-999D-CBCA92FB0AE2}"/>
              </a:ext>
            </a:extLst>
          </p:cNvPr>
          <p:cNvSpPr txBox="1"/>
          <p:nvPr/>
        </p:nvSpPr>
        <p:spPr>
          <a:xfrm>
            <a:off x="6124753" y="744477"/>
            <a:ext cx="1878618" cy="344390"/>
          </a:xfrm>
          <a:prstGeom prst="rect">
            <a:avLst/>
          </a:prstGeom>
          <a:solidFill>
            <a:srgbClr val="FF6E2D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3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234,3 mld.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883AE46-C26B-404C-8E9F-6A3DB45E8C5E}"/>
              </a:ext>
            </a:extLst>
          </p:cNvPr>
          <p:cNvSpPr txBox="1"/>
          <p:nvPr/>
        </p:nvSpPr>
        <p:spPr>
          <a:xfrm>
            <a:off x="1052128" y="1436595"/>
            <a:ext cx="1337709" cy="512448"/>
          </a:xfrm>
          <a:prstGeom prst="rect">
            <a:avLst/>
          </a:prstGeom>
          <a:solidFill>
            <a:srgbClr val="65A2FB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3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/ nasazení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D1F8135-028A-4900-A706-68666B98FA3F}"/>
              </a:ext>
            </a:extLst>
          </p:cNvPr>
          <p:cNvSpPr txBox="1"/>
          <p:nvPr/>
        </p:nvSpPr>
        <p:spPr>
          <a:xfrm>
            <a:off x="1046927" y="2324945"/>
            <a:ext cx="1337709" cy="302390"/>
          </a:xfrm>
          <a:prstGeom prst="rect">
            <a:avLst/>
          </a:prstGeom>
          <a:solidFill>
            <a:srgbClr val="65A2FB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3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73BA7F0-943F-47EC-9FE0-97C92445302E}"/>
              </a:ext>
            </a:extLst>
          </p:cNvPr>
          <p:cNvSpPr txBox="1"/>
          <p:nvPr/>
        </p:nvSpPr>
        <p:spPr>
          <a:xfrm>
            <a:off x="1046927" y="3012598"/>
            <a:ext cx="1337709" cy="512448"/>
          </a:xfrm>
          <a:prstGeom prst="rect">
            <a:avLst/>
          </a:prstGeom>
          <a:solidFill>
            <a:srgbClr val="65A2FB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3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Průmyslové zavádění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801A0A9-C717-4636-8EA9-A17874018DDF}"/>
              </a:ext>
            </a:extLst>
          </p:cNvPr>
          <p:cNvSpPr txBox="1"/>
          <p:nvPr/>
        </p:nvSpPr>
        <p:spPr>
          <a:xfrm>
            <a:off x="1046927" y="3729328"/>
            <a:ext cx="1337709" cy="512448"/>
          </a:xfrm>
          <a:prstGeom prst="rect">
            <a:avLst/>
          </a:prstGeom>
          <a:solidFill>
            <a:srgbClr val="65A2FB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3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Škálování / inovace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247604F-C58E-441E-8F38-E71FF9CD550C}"/>
              </a:ext>
            </a:extLst>
          </p:cNvPr>
          <p:cNvSpPr txBox="1"/>
          <p:nvPr/>
        </p:nvSpPr>
        <p:spPr>
          <a:xfrm>
            <a:off x="1046927" y="4578315"/>
            <a:ext cx="1337709" cy="302390"/>
          </a:xfrm>
          <a:prstGeom prst="rect">
            <a:avLst/>
          </a:prstGeom>
          <a:solidFill>
            <a:srgbClr val="65A2FB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3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C09EFA-4440-4032-9BFD-DF149FC086C5}"/>
              </a:ext>
            </a:extLst>
          </p:cNvPr>
          <p:cNvSpPr txBox="1"/>
          <p:nvPr/>
        </p:nvSpPr>
        <p:spPr>
          <a:xfrm>
            <a:off x="3033250" y="2691705"/>
            <a:ext cx="1766276" cy="344390"/>
          </a:xfrm>
          <a:prstGeom prst="rect">
            <a:avLst/>
          </a:prstGeom>
          <a:solidFill>
            <a:srgbClr val="FDD1A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38" b="1" dirty="0">
                <a:solidFill>
                  <a:srgbClr val="F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26,2 mld.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E4BA92F-B65F-41DF-8D13-E2520B892FB2}"/>
              </a:ext>
            </a:extLst>
          </p:cNvPr>
          <p:cNvSpPr txBox="1"/>
          <p:nvPr/>
        </p:nvSpPr>
        <p:spPr>
          <a:xfrm>
            <a:off x="5095942" y="2695459"/>
            <a:ext cx="1766276" cy="344390"/>
          </a:xfrm>
          <a:prstGeom prst="rect">
            <a:avLst/>
          </a:prstGeom>
          <a:solidFill>
            <a:srgbClr val="FDD1A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38" b="1" dirty="0">
                <a:solidFill>
                  <a:srgbClr val="F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20,4 mld.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21666F8-DD2D-4D15-96E0-76CF95B3BD29}"/>
              </a:ext>
            </a:extLst>
          </p:cNvPr>
          <p:cNvSpPr txBox="1"/>
          <p:nvPr/>
        </p:nvSpPr>
        <p:spPr>
          <a:xfrm>
            <a:off x="7158633" y="2691704"/>
            <a:ext cx="1771564" cy="344390"/>
          </a:xfrm>
          <a:prstGeom prst="rect">
            <a:avLst/>
          </a:prstGeom>
          <a:solidFill>
            <a:srgbClr val="FDD1A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38" b="1" dirty="0">
                <a:solidFill>
                  <a:srgbClr val="F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51,5 mld.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B45C4F1-56E9-4425-8456-4CB3C8CB3E59}"/>
              </a:ext>
            </a:extLst>
          </p:cNvPr>
          <p:cNvSpPr txBox="1"/>
          <p:nvPr/>
        </p:nvSpPr>
        <p:spPr>
          <a:xfrm>
            <a:off x="9167365" y="2691704"/>
            <a:ext cx="1766276" cy="344390"/>
          </a:xfrm>
          <a:prstGeom prst="rect">
            <a:avLst/>
          </a:prstGeom>
          <a:solidFill>
            <a:srgbClr val="FDD1A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38" b="1" dirty="0">
                <a:solidFill>
                  <a:srgbClr val="F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125,2 mld.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F1EA914E-3FCB-45ED-92DE-4DFC61EFCCF8}"/>
              </a:ext>
            </a:extLst>
          </p:cNvPr>
          <p:cNvSpPr/>
          <p:nvPr/>
        </p:nvSpPr>
        <p:spPr>
          <a:xfrm>
            <a:off x="9386849" y="3151884"/>
            <a:ext cx="1546791" cy="736468"/>
          </a:xfrm>
          <a:prstGeom prst="roundRect">
            <a:avLst/>
          </a:prstGeom>
          <a:solidFill>
            <a:srgbClr val="FDD1A1"/>
          </a:solidFill>
          <a:ln>
            <a:solidFill>
              <a:srgbClr val="FDD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38" b="1" dirty="0">
                <a:solidFill>
                  <a:srgbClr val="F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11 mld.</a:t>
            </a:r>
          </a:p>
        </p:txBody>
      </p:sp>
      <p:sp>
        <p:nvSpPr>
          <p:cNvPr id="32" name="Šipka: obousměrná svislá 31">
            <a:extLst>
              <a:ext uri="{FF2B5EF4-FFF2-40B4-BE49-F238E27FC236}">
                <a16:creationId xmlns:a16="http://schemas.microsoft.com/office/drawing/2014/main" id="{BC79465D-7E69-49C1-8032-6ED806967BA9}"/>
              </a:ext>
            </a:extLst>
          </p:cNvPr>
          <p:cNvSpPr/>
          <p:nvPr/>
        </p:nvSpPr>
        <p:spPr>
          <a:xfrm>
            <a:off x="366365" y="1141525"/>
            <a:ext cx="635292" cy="4234578"/>
          </a:xfrm>
          <a:prstGeom prst="upDownArrow">
            <a:avLst/>
          </a:prstGeom>
          <a:solidFill>
            <a:srgbClr val="F2E20C"/>
          </a:solidFill>
          <a:ln>
            <a:solidFill>
              <a:srgbClr val="F2E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3354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543F272-FC44-4858-A2D7-0F98E7477040}"/>
              </a:ext>
            </a:extLst>
          </p:cNvPr>
          <p:cNvSpPr txBox="1"/>
          <p:nvPr/>
        </p:nvSpPr>
        <p:spPr>
          <a:xfrm>
            <a:off x="360462" y="1022731"/>
            <a:ext cx="700833" cy="32766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54" b="1" dirty="0">
                <a:solidFill>
                  <a:schemeClr val="tx2"/>
                </a:solidFill>
              </a:rPr>
              <a:t>Investiční cesta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DE944A8-F7FD-4508-8C6B-C0D3E5CC0485}"/>
              </a:ext>
            </a:extLst>
          </p:cNvPr>
          <p:cNvSpPr txBox="1"/>
          <p:nvPr/>
        </p:nvSpPr>
        <p:spPr>
          <a:xfrm>
            <a:off x="4686827" y="3575623"/>
            <a:ext cx="4644207" cy="281487"/>
          </a:xfrm>
          <a:prstGeom prst="rect">
            <a:avLst/>
          </a:prstGeom>
          <a:solidFill>
            <a:srgbClr val="B4CDFE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2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Poradenství, spolupráce MSP a dovednosti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EB205FD-D364-4F68-898D-0A511829C84B}"/>
              </a:ext>
            </a:extLst>
          </p:cNvPr>
          <p:cNvSpPr txBox="1"/>
          <p:nvPr/>
        </p:nvSpPr>
        <p:spPr>
          <a:xfrm>
            <a:off x="5578297" y="3151884"/>
            <a:ext cx="2971526" cy="281487"/>
          </a:xfrm>
          <a:prstGeom prst="rect">
            <a:avLst/>
          </a:prstGeom>
          <a:solidFill>
            <a:srgbClr val="B4CDFE"/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2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EFK </a:t>
            </a:r>
            <a:r>
              <a:rPr lang="cs-CZ" sz="1229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InvestEU</a:t>
            </a:r>
            <a:r>
              <a:rPr lang="cs-CZ" sz="122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</a:t>
            </a:r>
            <a:endParaRPr lang="cs-CZ" sz="1229" dirty="0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AB28343B-9C92-400B-8997-B640097144C8}"/>
              </a:ext>
            </a:extLst>
          </p:cNvPr>
          <p:cNvSpPr txBox="1"/>
          <p:nvPr/>
        </p:nvSpPr>
        <p:spPr>
          <a:xfrm>
            <a:off x="5889788" y="4390384"/>
            <a:ext cx="2245987" cy="281487"/>
          </a:xfrm>
          <a:prstGeom prst="rect">
            <a:avLst/>
          </a:prstGeom>
          <a:solidFill>
            <a:srgbClr val="B4CDFE"/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2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Jednotný soubor pravidel</a:t>
            </a:r>
            <a:endParaRPr lang="cs-CZ" sz="1229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102A5D8-5274-49F6-898A-FBE7375839D3}"/>
              </a:ext>
            </a:extLst>
          </p:cNvPr>
          <p:cNvSpPr txBox="1"/>
          <p:nvPr/>
        </p:nvSpPr>
        <p:spPr>
          <a:xfrm>
            <a:off x="5892003" y="4797352"/>
            <a:ext cx="2344117" cy="281487"/>
          </a:xfrm>
          <a:prstGeom prst="rect">
            <a:avLst/>
          </a:prstGeom>
          <a:solidFill>
            <a:srgbClr val="B4CDFE"/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2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Jednotné řízení</a:t>
            </a:r>
            <a:endParaRPr lang="cs-CZ" sz="1229" dirty="0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DBEDA9AF-1D3C-4B8F-AA91-229B201BFAB4}"/>
              </a:ext>
            </a:extLst>
          </p:cNvPr>
          <p:cNvSpPr/>
          <p:nvPr/>
        </p:nvSpPr>
        <p:spPr>
          <a:xfrm>
            <a:off x="11084471" y="5376103"/>
            <a:ext cx="1341940" cy="696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3354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8FF13-325C-1D86-6E85-CBEC2BC42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94" y="6244693"/>
            <a:ext cx="696064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751DF-CE32-438B-8DFB-FD883AF0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Pozice ČR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D42F4E-9B77-44FB-86D7-84BE9092E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19"/>
              </a:spcAft>
            </a:pPr>
            <a:r>
              <a:rPr lang="cs-CZ" dirty="0"/>
              <a:t>Konkurenceschopnost EU vs. vyvážený rozvoj ČS/regionů</a:t>
            </a:r>
          </a:p>
          <a:p>
            <a:pPr>
              <a:spcAft>
                <a:spcPts val="819"/>
              </a:spcAft>
            </a:pPr>
            <a:r>
              <a:rPr lang="cs-CZ" dirty="0"/>
              <a:t>Chceme žadatelům usnadnit přístup k financování projektů</a:t>
            </a:r>
          </a:p>
          <a:p>
            <a:pPr lvl="1">
              <a:spcAft>
                <a:spcPts val="819"/>
              </a:spcAft>
            </a:pPr>
            <a:r>
              <a:rPr lang="cs-CZ" dirty="0"/>
              <a:t>Alokace – minimální prahové alokace </a:t>
            </a:r>
          </a:p>
          <a:p>
            <a:pPr lvl="1">
              <a:spcAft>
                <a:spcPts val="819"/>
              </a:spcAft>
            </a:pPr>
            <a:r>
              <a:rPr lang="cs-CZ" dirty="0"/>
              <a:t>Koncept à</a:t>
            </a:r>
            <a:r>
              <a:rPr lang="cs-CZ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dirty="0"/>
              <a:t>la </a:t>
            </a:r>
            <a:r>
              <a:rPr lang="cs-CZ" dirty="0" err="1"/>
              <a:t>widening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v rámci HE</a:t>
            </a:r>
          </a:p>
          <a:p>
            <a:pPr lvl="1">
              <a:spcAft>
                <a:spcPts val="819"/>
              </a:spcAft>
            </a:pPr>
            <a:r>
              <a:rPr lang="cs-CZ" dirty="0"/>
              <a:t>Poradenství – zaručení minimálních hodin pro </a:t>
            </a:r>
            <a:r>
              <a:rPr lang="cs-CZ" dirty="0" err="1"/>
              <a:t>prvožadatele</a:t>
            </a:r>
            <a:endParaRPr lang="cs-CZ" dirty="0"/>
          </a:p>
          <a:p>
            <a:pPr lvl="1">
              <a:spcAft>
                <a:spcPts val="819"/>
              </a:spcAft>
            </a:pPr>
            <a:r>
              <a:rPr lang="cs-CZ" dirty="0"/>
              <a:t>Poradenství – zastoupení v každém regionu</a:t>
            </a:r>
          </a:p>
          <a:p>
            <a:pPr lvl="1">
              <a:spcAft>
                <a:spcPts val="819"/>
              </a:spcAft>
            </a:pPr>
            <a:r>
              <a:rPr lang="cs-CZ" dirty="0"/>
              <a:t>Jednodušší podmínky pro </a:t>
            </a:r>
            <a:r>
              <a:rPr lang="cs-CZ" dirty="0" err="1"/>
              <a:t>prvožadatele</a:t>
            </a:r>
            <a:endParaRPr lang="cs-CZ" dirty="0"/>
          </a:p>
          <a:p>
            <a:pPr lvl="1">
              <a:spcAft>
                <a:spcPts val="819"/>
              </a:spcAft>
            </a:pPr>
            <a:r>
              <a:rPr lang="cs-CZ" dirty="0"/>
              <a:t>Povinně geograficky vyvážená konsorcia</a:t>
            </a:r>
          </a:p>
          <a:p>
            <a:pPr>
              <a:spcAft>
                <a:spcPts val="819"/>
              </a:spcAft>
            </a:pPr>
            <a:r>
              <a:rPr lang="cs-CZ" dirty="0"/>
              <a:t>Důraz na podporu MSP a malých podniků se střední tržní kapitalizací (do 749 zaměstnanců)</a:t>
            </a:r>
          </a:p>
          <a:p>
            <a:pPr>
              <a:spcAft>
                <a:spcPts val="819"/>
              </a:spcAft>
            </a:pPr>
            <a:r>
              <a:rPr lang="cs-CZ" dirty="0"/>
              <a:t>Důraz na priority v souladu s Hospodářskou strategií ČR (např. obrana, dekarbonizace průmyslu, jaderná energetika, digitalizace)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C5B8A-22D7-F352-9775-8C038D56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94" y="6244693"/>
            <a:ext cx="696064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7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BC7A1-A5E9-4293-9F1C-FF08EDA9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Pozice ČR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6A55D8-4F9C-44DC-B853-B7D54704F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57" dirty="0"/>
              <a:t>Řízení EFK – působnost zástupce ČS ve všech výborech</a:t>
            </a:r>
          </a:p>
          <a:p>
            <a:r>
              <a:rPr lang="cs-CZ" sz="2457" dirty="0"/>
              <a:t>Chceme být součástí schvalování pracovních plánu i jednotlivých výzev</a:t>
            </a:r>
          </a:p>
          <a:p>
            <a:r>
              <a:rPr lang="cs-CZ" sz="2457" dirty="0"/>
              <a:t>Pravděpodobně koordinační výbor na národní úrovni</a:t>
            </a:r>
          </a:p>
          <a:p>
            <a:pPr marL="0" indent="0">
              <a:buNone/>
            </a:pPr>
            <a:endParaRPr lang="cs-CZ" sz="2457" dirty="0"/>
          </a:p>
          <a:p>
            <a:pPr marL="0" indent="0">
              <a:buNone/>
            </a:pPr>
            <a:endParaRPr lang="cs-CZ" sz="2457" dirty="0"/>
          </a:p>
          <a:p>
            <a:r>
              <a:rPr lang="cs-CZ" sz="2457" dirty="0"/>
              <a:t>4 . 9. </a:t>
            </a:r>
            <a:r>
              <a:rPr lang="cs-CZ" sz="2457" dirty="0" err="1"/>
              <a:t>kick</a:t>
            </a:r>
            <a:r>
              <a:rPr lang="cs-CZ" sz="2457" dirty="0"/>
              <a:t> </a:t>
            </a:r>
            <a:r>
              <a:rPr lang="cs-CZ" sz="2457" dirty="0" err="1"/>
              <a:t>off</a:t>
            </a:r>
            <a:r>
              <a:rPr lang="cs-CZ" sz="2457" dirty="0"/>
              <a:t> Ad hoc PS pro VFR – podskupina pro EFK (následně jednání 1-2x týdně)</a:t>
            </a:r>
          </a:p>
          <a:p>
            <a:r>
              <a:rPr lang="cs-CZ" sz="2457" dirty="0"/>
              <a:t>9. 9. schválení RP na P-VEU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6E363-59AC-22BD-D18C-F2583DA6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94" y="6244693"/>
            <a:ext cx="696064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800" dirty="0">
                <a:solidFill>
                  <a:schemeClr val="bg1"/>
                </a:solidFill>
              </a:rPr>
              <a:t>Děkuji za pozornost.</a:t>
            </a:r>
            <a:endParaRPr lang="en-US" sz="48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6E18-2091-9726-2636-25FEBB801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70A6E-19AD-F98D-F9E2-6548C905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710200"/>
            <a:ext cx="11234261" cy="1742546"/>
          </a:xfrm>
        </p:spPr>
        <p:txBody>
          <a:bodyPr vert="horz" lIns="125896" tIns="62948" rIns="125896" bIns="62948" rtlCol="0" anchor="ctr">
            <a:noAutofit/>
          </a:bodyPr>
          <a:lstStyle/>
          <a:p>
            <a:pPr algn="l"/>
            <a:r>
              <a:rPr lang="it-IT" sz="4500" spc="151" dirty="0" err="1">
                <a:latin typeface="Arial"/>
                <a:ea typeface="Calibri"/>
                <a:cs typeface="Arial"/>
              </a:rPr>
              <a:t>Propojení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českých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a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evropských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br>
              <a:rPr lang="it-IT" sz="4500" spc="151" dirty="0">
                <a:latin typeface="Arial"/>
                <a:ea typeface="Calibri"/>
                <a:cs typeface="Arial"/>
              </a:rPr>
            </a:br>
            <a:r>
              <a:rPr lang="it-IT" sz="4500" spc="151" dirty="0" err="1">
                <a:latin typeface="Arial"/>
                <a:ea typeface="Calibri"/>
                <a:cs typeface="Arial"/>
              </a:rPr>
              <a:t>priorit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a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koordinace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v ČR 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5591981-3B86-0881-5B20-1411094FAD14}"/>
              </a:ext>
            </a:extLst>
          </p:cNvPr>
          <p:cNvSpPr txBox="1"/>
          <p:nvPr/>
        </p:nvSpPr>
        <p:spPr>
          <a:xfrm flipH="1">
            <a:off x="11067189" y="5338020"/>
            <a:ext cx="1167978" cy="48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58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873F915-1A15-8CCE-A410-67847DB05C0C}"/>
              </a:ext>
            </a:extLst>
          </p:cNvPr>
          <p:cNvCxnSpPr>
            <a:cxnSpLocks/>
          </p:cNvCxnSpPr>
          <p:nvPr/>
        </p:nvCxnSpPr>
        <p:spPr>
          <a:xfrm flipH="1">
            <a:off x="639211" y="4028771"/>
            <a:ext cx="7990271" cy="0"/>
          </a:xfrm>
          <a:prstGeom prst="line">
            <a:avLst/>
          </a:prstGeom>
          <a:ln w="57150">
            <a:solidFill>
              <a:srgbClr val="F5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269B0241-28A4-9C8B-D6D0-221CEB4AB944}"/>
              </a:ext>
            </a:extLst>
          </p:cNvPr>
          <p:cNvSpPr txBox="1">
            <a:spLocks/>
          </p:cNvSpPr>
          <p:nvPr/>
        </p:nvSpPr>
        <p:spPr>
          <a:xfrm>
            <a:off x="506521" y="4467426"/>
            <a:ext cx="11234261" cy="1742546"/>
          </a:xfrm>
          <a:prstGeom prst="rect">
            <a:avLst/>
          </a:prstGeom>
        </p:spPr>
        <p:txBody>
          <a:bodyPr vert="horz" lIns="125896" tIns="62948" rIns="125896" bIns="62948" rtlCol="0" anchor="ctr">
            <a:noAutofit/>
          </a:bodyPr>
          <a:lstStyle>
            <a:lvl1pPr algn="ctr" defTabSz="1258960" rtl="0" eaLnBrk="1" latinLnBrk="0" hangingPunct="1">
              <a:spcBef>
                <a:spcPct val="0"/>
              </a:spcBef>
              <a:buNone/>
              <a:defRPr sz="553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5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  <a:t>Petr KULHÁNEK,  </a:t>
            </a:r>
            <a:br>
              <a:rPr lang="en-US" sz="45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</a:br>
            <a:r>
              <a:rPr lang="en-US" sz="4500" i="1" spc="151" dirty="0" err="1">
                <a:solidFill>
                  <a:srgbClr val="FFC000"/>
                </a:solidFill>
                <a:latin typeface="Arial"/>
                <a:ea typeface="Cambria"/>
                <a:cs typeface="Arial"/>
              </a:rPr>
              <a:t>ministr</a:t>
            </a:r>
            <a:r>
              <a:rPr lang="en-US" sz="45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  <a:t> pro </a:t>
            </a:r>
            <a:r>
              <a:rPr lang="en-US" sz="4500" i="1" spc="151" dirty="0" err="1">
                <a:solidFill>
                  <a:srgbClr val="FFC000"/>
                </a:solidFill>
                <a:latin typeface="Arial"/>
                <a:ea typeface="Cambria"/>
                <a:cs typeface="Arial"/>
              </a:rPr>
              <a:t>místní</a:t>
            </a:r>
            <a:r>
              <a:rPr lang="en-US" sz="45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  <a:t> </a:t>
            </a:r>
            <a:r>
              <a:rPr lang="en-US" sz="4500" i="1" spc="151" dirty="0" err="1">
                <a:solidFill>
                  <a:srgbClr val="FFC000"/>
                </a:solidFill>
                <a:latin typeface="Arial"/>
                <a:ea typeface="Cambria"/>
                <a:cs typeface="Arial"/>
              </a:rPr>
              <a:t>rozvoj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00361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895E4-FB4B-1940-7B5B-9669C9D3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A0BF1-4E0F-EAB9-DE78-25DF1B82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1"/>
            <a:ext cx="12190413" cy="1270049"/>
          </a:xfrm>
        </p:spPr>
        <p:txBody>
          <a:bodyPr anchor="ctr">
            <a:noAutofit/>
          </a:bodyPr>
          <a:lstStyle/>
          <a:p>
            <a:pPr marL="359410">
              <a:lnSpc>
                <a:spcPct val="110000"/>
              </a:lnSpc>
            </a:pPr>
            <a:r>
              <a:rPr lang="cs-CZ" sz="3200" b="0" dirty="0">
                <a:solidFill>
                  <a:schemeClr val="tx1"/>
                </a:solidFill>
                <a:latin typeface="Avenir Next LT Pro"/>
                <a:cs typeface="Arial"/>
              </a:rPr>
              <a:t>Indikativní návrh rozpočtu pro ČR a pro jednotlivé oblasti</a:t>
            </a:r>
            <a:endParaRPr lang="cs-CZ" sz="3200" b="0">
              <a:solidFill>
                <a:schemeClr val="tx1"/>
              </a:solidFill>
              <a:latin typeface="Avenir Next LT Pro" panose="020B0504020202020204" pitchFamily="34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7B3B13-4938-219C-DC1B-56265F6311FB}"/>
              </a:ext>
            </a:extLst>
          </p:cNvPr>
          <p:cNvSpPr txBox="1"/>
          <p:nvPr/>
        </p:nvSpPr>
        <p:spPr>
          <a:xfrm>
            <a:off x="4936713" y="5948898"/>
            <a:ext cx="73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>
                <a:latin typeface="Avenir Next LT Pro" panose="020B0504020202020204" pitchFamily="34" charset="-18"/>
              </a:rPr>
              <a:t>Částky v EUR platí v případě objemu VFR = 1,2 % HND</a:t>
            </a:r>
            <a:endParaRPr lang="cs-CZ" sz="2800" b="1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3133B-4D41-2AB9-F917-EA253284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890" y="1272424"/>
            <a:ext cx="12482125" cy="4761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A313B6-8474-4836-7130-3F8DDEDF76DF}"/>
              </a:ext>
            </a:extLst>
          </p:cNvPr>
          <p:cNvSpPr/>
          <p:nvPr/>
        </p:nvSpPr>
        <p:spPr>
          <a:xfrm>
            <a:off x="148903" y="1345882"/>
            <a:ext cx="11552003" cy="49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4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44F45-0553-428D-0DC8-C3846EE4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1"/>
            <a:ext cx="12190413" cy="1214045"/>
          </a:xfrm>
        </p:spPr>
        <p:txBody>
          <a:bodyPr anchor="ctr">
            <a:normAutofit/>
          </a:bodyPr>
          <a:lstStyle/>
          <a:p>
            <a:pPr marL="359410"/>
            <a:r>
              <a:rPr lang="cs-CZ" sz="3800" b="0">
                <a:solidFill>
                  <a:schemeClr val="tx1"/>
                </a:solidFill>
                <a:latin typeface="Avenir Next LT Pro" panose="020B0504020202020204" pitchFamily="34" charset="-18"/>
                <a:cs typeface="Calibri"/>
              </a:rPr>
              <a:t>Návrhy Komise, které vnímáme pozitivně</a:t>
            </a:r>
            <a:endParaRPr lang="en-US" sz="3800">
              <a:solidFill>
                <a:schemeClr val="tx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27BD65F-278F-EF7A-8EB5-703FD48F89A8}"/>
              </a:ext>
            </a:extLst>
          </p:cNvPr>
          <p:cNvSpPr/>
          <p:nvPr/>
        </p:nvSpPr>
        <p:spPr>
          <a:xfrm>
            <a:off x="301037" y="2019214"/>
            <a:ext cx="2813754" cy="4034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>
                <a:solidFill>
                  <a:srgbClr val="69A8AB"/>
                </a:solidFill>
                <a:latin typeface="Avenir Next LT Pro Light" panose="020B0304020202020204" pitchFamily="34" charset="-18"/>
              </a:rPr>
              <a:t>POZITIVNÍ </a:t>
            </a:r>
            <a:endParaRPr lang="en-US" sz="4400">
              <a:solidFill>
                <a:srgbClr val="69A8AB"/>
              </a:solidFill>
              <a:latin typeface="Avenir Next LT Pro Light" panose="020B0304020202020204" pitchFamily="34" charset="-18"/>
            </a:endParaRPr>
          </a:p>
          <a:p>
            <a:pPr algn="ctr"/>
            <a:r>
              <a:rPr lang="cs-CZ" sz="3200">
                <a:solidFill>
                  <a:srgbClr val="69A8AB"/>
                </a:solidFill>
                <a:latin typeface="Avenir Next LT Pro Light" panose="020B0304020202020204" pitchFamily="34" charset="-18"/>
              </a:rPr>
              <a:t>návrhy</a:t>
            </a:r>
            <a:endParaRPr lang="en-US" sz="1600">
              <a:solidFill>
                <a:srgbClr val="69A8AB"/>
              </a:solidFill>
              <a:latin typeface="Avenir Next LT Pro Light" panose="020B0304020202020204" pitchFamily="34" charset="-18"/>
            </a:endParaRPr>
          </a:p>
          <a:p>
            <a:pPr algn="ctr"/>
            <a:endParaRPr lang="en-US" sz="2800">
              <a:solidFill>
                <a:schemeClr val="accent3"/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DDF583-80C1-7BEA-EC69-6D1B0CD18FC9}"/>
              </a:ext>
            </a:extLst>
          </p:cNvPr>
          <p:cNvSpPr/>
          <p:nvPr/>
        </p:nvSpPr>
        <p:spPr>
          <a:xfrm>
            <a:off x="3788478" y="1992829"/>
            <a:ext cx="3712877" cy="19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>
              <a:spcBef>
                <a:spcPts val="0"/>
              </a:spcBef>
            </a:pPr>
            <a:r>
              <a:rPr lang="cs-CZ" sz="2300">
                <a:solidFill>
                  <a:schemeClr val="tx1"/>
                </a:solidFill>
                <a:latin typeface="Avenir Next LT Pro" panose="020B0504020202020204" pitchFamily="34" charset="-18"/>
              </a:rPr>
              <a:t>rozvolnění tematické koncentrace a zrušení základních podmínek</a:t>
            </a:r>
            <a:endParaRPr lang="en-US" sz="2300">
              <a:solidFill>
                <a:schemeClr val="tx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4793FC1-56D3-D2EE-851B-C6E72E4AE68B}"/>
              </a:ext>
            </a:extLst>
          </p:cNvPr>
          <p:cNvSpPr/>
          <p:nvPr/>
        </p:nvSpPr>
        <p:spPr>
          <a:xfrm>
            <a:off x="4096916" y="4227169"/>
            <a:ext cx="3096000" cy="19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lvl="1" algn="ctr"/>
            <a:r>
              <a:rPr lang="cs-CZ" sz="2300">
                <a:solidFill>
                  <a:schemeClr val="tx1"/>
                </a:solidFill>
                <a:latin typeface="Avenir Next LT Pro" panose="020B0504020202020204" pitchFamily="34" charset="-18"/>
              </a:rPr>
              <a:t>sjednocení fondů do jednoho evropského fondu</a:t>
            </a:r>
            <a:endParaRPr lang="en-US" sz="2300" b="0" i="0" u="none" strike="noStrike" baseline="0">
              <a:solidFill>
                <a:schemeClr val="tx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0E8C99D-F21D-1F65-36A5-62F3D69AD601}"/>
              </a:ext>
            </a:extLst>
          </p:cNvPr>
          <p:cNvSpPr/>
          <p:nvPr/>
        </p:nvSpPr>
        <p:spPr>
          <a:xfrm>
            <a:off x="8291413" y="1630971"/>
            <a:ext cx="3096000" cy="226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lvl="1" algn="ctr"/>
            <a:r>
              <a:rPr lang="cs-CZ" sz="2300">
                <a:solidFill>
                  <a:schemeClr val="tx1"/>
                </a:solidFill>
                <a:latin typeface="Avenir Next LT Pro" panose="020B0504020202020204" pitchFamily="34" charset="-18"/>
              </a:rPr>
              <a:t>investice a reformy v jednom národním plánu</a:t>
            </a:r>
            <a:endParaRPr lang="en-US" sz="2300">
              <a:solidFill>
                <a:schemeClr val="tx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42A46C7-3308-745D-D0B1-AA4833486DDA}"/>
              </a:ext>
            </a:extLst>
          </p:cNvPr>
          <p:cNvSpPr/>
          <p:nvPr/>
        </p:nvSpPr>
        <p:spPr>
          <a:xfrm>
            <a:off x="8155430" y="3929217"/>
            <a:ext cx="3096000" cy="19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lvl="1" algn="ctr"/>
            <a:r>
              <a:rPr lang="cs-CZ" sz="2400">
                <a:solidFill>
                  <a:schemeClr val="tx1"/>
                </a:solidFill>
                <a:latin typeface="Avenir Next LT Pro" panose="020B0504020202020204" pitchFamily="34" charset="-18"/>
              </a:rPr>
              <a:t>zlepšení plánování politik </a:t>
            </a:r>
            <a:endParaRPr lang="en-US" sz="2300" b="0" i="0" u="none" strike="noStrike" baseline="0">
              <a:solidFill>
                <a:schemeClr val="tx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773C2DB-0AC2-0F41-103D-D4A5DDAFE1C0}"/>
              </a:ext>
            </a:extLst>
          </p:cNvPr>
          <p:cNvSpPr/>
          <p:nvPr/>
        </p:nvSpPr>
        <p:spPr>
          <a:xfrm>
            <a:off x="9290187" y="4153270"/>
            <a:ext cx="2700000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>
              <a:solidFill>
                <a:schemeClr val="tx1"/>
              </a:solidFill>
              <a:latin typeface="Avenir Next LT Pro Light" panose="020B0304020202020204" pitchFamily="34" charset="-18"/>
            </a:endParaRP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9F7566E1-8D26-12C4-CA6F-63B9E4E40154}"/>
              </a:ext>
            </a:extLst>
          </p:cNvPr>
          <p:cNvCxnSpPr/>
          <p:nvPr/>
        </p:nvCxnSpPr>
        <p:spPr>
          <a:xfrm>
            <a:off x="3297413" y="1740829"/>
            <a:ext cx="0" cy="4320000"/>
          </a:xfrm>
          <a:prstGeom prst="line">
            <a:avLst/>
          </a:prstGeom>
          <a:ln w="19050">
            <a:solidFill>
              <a:srgbClr val="69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cký objekt 20" descr="Podrobný plán obrys">
            <a:extLst>
              <a:ext uri="{FF2B5EF4-FFF2-40B4-BE49-F238E27FC236}">
                <a16:creationId xmlns:a16="http://schemas.microsoft.com/office/drawing/2014/main" id="{AD1AE0AC-A6E0-B150-ED05-D69054426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430" y="1727869"/>
            <a:ext cx="972000" cy="972000"/>
          </a:xfrm>
          <a:prstGeom prst="rect">
            <a:avLst/>
          </a:prstGeom>
        </p:spPr>
      </p:pic>
      <p:pic>
        <p:nvPicPr>
          <p:cNvPr id="28" name="Grafický objekt 27" descr="Uzel na laně obrys">
            <a:extLst>
              <a:ext uri="{FF2B5EF4-FFF2-40B4-BE49-F238E27FC236}">
                <a16:creationId xmlns:a16="http://schemas.microsoft.com/office/drawing/2014/main" id="{7697EA9D-D85D-731A-20EB-415517D3E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7430" y="4153270"/>
            <a:ext cx="972000" cy="972000"/>
          </a:xfrm>
          <a:prstGeom prst="rect">
            <a:avLst/>
          </a:prstGeom>
        </p:spPr>
      </p:pic>
      <p:pic>
        <p:nvPicPr>
          <p:cNvPr id="6" name="Grafický objekt 5" descr="Práce obrys">
            <a:extLst>
              <a:ext uri="{FF2B5EF4-FFF2-40B4-BE49-F238E27FC236}">
                <a16:creationId xmlns:a16="http://schemas.microsoft.com/office/drawing/2014/main" id="{3BCCCBAD-FE3F-708F-5662-D387430E04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8915" y="1727869"/>
            <a:ext cx="972000" cy="972000"/>
          </a:xfrm>
          <a:prstGeom prst="rect">
            <a:avLst/>
          </a:prstGeom>
        </p:spPr>
      </p:pic>
      <p:pic>
        <p:nvPicPr>
          <p:cNvPr id="10" name="Grafický objekt 9" descr="Kousky puzzle obrys">
            <a:extLst>
              <a:ext uri="{FF2B5EF4-FFF2-40B4-BE49-F238E27FC236}">
                <a16:creationId xmlns:a16="http://schemas.microsoft.com/office/drawing/2014/main" id="{79FEAFEA-966A-CE9B-3352-588C864DDB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6743" y="4036271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A8CADAA0-2E54-091D-5F33-6D4A6ED341CF}"/>
              </a:ext>
            </a:extLst>
          </p:cNvPr>
          <p:cNvSpPr/>
          <p:nvPr/>
        </p:nvSpPr>
        <p:spPr>
          <a:xfrm>
            <a:off x="2614467" y="3114473"/>
            <a:ext cx="2235198" cy="144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-18"/>
              </a:rPr>
              <a:t>Výkonnostní přístup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20" name="Obrázek 19" descr="Obsah obrázku lupa&#10;&#10;Obsah vygenerovaný umělou inteligencí může být nesprávný.">
            <a:extLst>
              <a:ext uri="{FF2B5EF4-FFF2-40B4-BE49-F238E27FC236}">
                <a16:creationId xmlns:a16="http://schemas.microsoft.com/office/drawing/2014/main" id="{9C5EF485-783D-D1BA-EBA7-7FE61D075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3" y="2501599"/>
            <a:ext cx="2351394" cy="35450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9E97C43-E7A3-B0D6-62DA-FB6200618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0"/>
            <a:ext cx="12190413" cy="1254642"/>
          </a:xfrm>
        </p:spPr>
        <p:txBody>
          <a:bodyPr anchor="ctr">
            <a:normAutofit/>
          </a:bodyPr>
          <a:lstStyle/>
          <a:p>
            <a:pPr marL="360000"/>
            <a:r>
              <a:rPr lang="cs-CZ" sz="3800" b="0">
                <a:solidFill>
                  <a:schemeClr val="tx1"/>
                </a:solidFill>
                <a:latin typeface="Avenir Next LT Pro" panose="020B0504020202020204" pitchFamily="34" charset="-18"/>
              </a:rPr>
              <a:t>Pohled MMR na legislativu </a:t>
            </a:r>
            <a:r>
              <a:rPr lang="en-US" sz="3800" b="0">
                <a:solidFill>
                  <a:schemeClr val="tx1"/>
                </a:solidFill>
                <a:latin typeface="Avenir Next LT Pro" panose="020B0504020202020204" pitchFamily="34" charset="-18"/>
              </a:rPr>
              <a:t>2028+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56DA6-BACE-2CEF-079A-7892300F4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2950" tIns="61475" rIns="122950" bIns="61475" rtlCol="0" anchor="t">
            <a:normAutofit/>
          </a:bodyPr>
          <a:lstStyle/>
          <a:p>
            <a:pPr marL="461010" indent="-461010"/>
            <a:endParaRPr lang="cs-CZ">
              <a:ea typeface="Calibri"/>
              <a:cs typeface="Calibri"/>
            </a:endParaRPr>
          </a:p>
          <a:p>
            <a:pPr marL="461010" indent="-461010"/>
            <a:endParaRPr lang="cs-CZ" sz="18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11D4E24-B8F8-71E3-2368-50A809C66050}"/>
              </a:ext>
            </a:extLst>
          </p:cNvPr>
          <p:cNvSpPr/>
          <p:nvPr/>
        </p:nvSpPr>
        <p:spPr>
          <a:xfrm>
            <a:off x="5016224" y="1555110"/>
            <a:ext cx="7203217" cy="144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7655" indent="-287655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50">
                <a:solidFill>
                  <a:schemeClr val="tx1"/>
                </a:solidFill>
                <a:latin typeface="Avenir Next LT Pro"/>
              </a:rPr>
              <a:t>oddělení politik </a:t>
            </a:r>
            <a:r>
              <a:rPr lang="en-US" sz="2250">
                <a:solidFill>
                  <a:schemeClr val="tx1"/>
                </a:solidFill>
                <a:latin typeface="Avenir Next LT Pro"/>
              </a:rPr>
              <a:t>  </a:t>
            </a:r>
          </a:p>
          <a:p>
            <a:pPr marL="287655" indent="-287655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50">
                <a:solidFill>
                  <a:schemeClr val="tx1"/>
                </a:solidFill>
                <a:latin typeface="Avenir Next LT Pro"/>
              </a:rPr>
              <a:t>podpora absorpční kapacity </a:t>
            </a:r>
            <a:r>
              <a:rPr lang="en-US" sz="2250">
                <a:solidFill>
                  <a:schemeClr val="tx1"/>
                </a:solidFill>
                <a:latin typeface="Avenir Next LT Pro"/>
              </a:rPr>
              <a:t> </a:t>
            </a:r>
          </a:p>
          <a:p>
            <a:pPr marL="287655" indent="-287655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50">
                <a:solidFill>
                  <a:schemeClr val="tx1"/>
                </a:solidFill>
                <a:latin typeface="Avenir Next LT Pro"/>
              </a:rPr>
              <a:t>územní dimenze jako horizontální princip</a:t>
            </a:r>
            <a:endParaRPr lang="en-US" sz="2250">
              <a:solidFill>
                <a:schemeClr val="tx1"/>
              </a:solidFill>
              <a:latin typeface="Avenir Next LT Pro"/>
              <a:ea typeface="Calibri"/>
              <a:cs typeface="Calibri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ADE2366-51B2-6937-F716-EB50B3C63E6E}"/>
              </a:ext>
            </a:extLst>
          </p:cNvPr>
          <p:cNvSpPr/>
          <p:nvPr/>
        </p:nvSpPr>
        <p:spPr>
          <a:xfrm>
            <a:off x="5016223" y="3114473"/>
            <a:ext cx="7203218" cy="14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indent="-2880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50">
                <a:solidFill>
                  <a:schemeClr val="tx1"/>
                </a:solidFill>
                <a:latin typeface="Avenir Next LT Pro" panose="020B0504020202020204" pitchFamily="34" charset="-18"/>
              </a:rPr>
              <a:t>preference výkonnostního modelu </a:t>
            </a:r>
          </a:p>
          <a:p>
            <a:pPr marL="288000" indent="-2880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50">
                <a:solidFill>
                  <a:schemeClr val="tx1"/>
                </a:solidFill>
                <a:latin typeface="Avenir Next LT Pro" panose="020B0504020202020204" pitchFamily="34" charset="-18"/>
              </a:rPr>
              <a:t>jasnější definování indikátorů</a:t>
            </a:r>
          </a:p>
          <a:p>
            <a:pPr marL="288000" indent="-2880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50">
                <a:solidFill>
                  <a:schemeClr val="tx1"/>
                </a:solidFill>
                <a:latin typeface="Avenir Next LT Pro" panose="020B0504020202020204" pitchFamily="34" charset="-18"/>
              </a:rPr>
              <a:t>větší propojení některých prvků nařízení s výkonnostním modelem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624213B-DCBE-E825-B74C-987F89F5CED0}"/>
              </a:ext>
            </a:extLst>
          </p:cNvPr>
          <p:cNvSpPr/>
          <p:nvPr/>
        </p:nvSpPr>
        <p:spPr>
          <a:xfrm>
            <a:off x="5016224" y="4673836"/>
            <a:ext cx="7203217" cy="144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7655" indent="-287655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50">
                <a:solidFill>
                  <a:schemeClr val="tx1"/>
                </a:solidFill>
                <a:latin typeface="Avenir Next LT Pro"/>
              </a:rPr>
              <a:t>prodloužení lhůty pro „dekomitment“ </a:t>
            </a:r>
            <a:r>
              <a:rPr lang="en-US" sz="2250">
                <a:solidFill>
                  <a:schemeClr val="tx1"/>
                </a:solidFill>
                <a:latin typeface="Avenir Next LT Pro"/>
              </a:rPr>
              <a:t> </a:t>
            </a:r>
            <a:endParaRPr lang="cs-CZ" sz="2250">
              <a:solidFill>
                <a:schemeClr val="tx1"/>
              </a:solidFill>
              <a:latin typeface="Avenir Next LT Pro"/>
            </a:endParaRPr>
          </a:p>
          <a:p>
            <a:pPr marL="287655" indent="-287655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50">
                <a:solidFill>
                  <a:schemeClr val="tx1"/>
                </a:solidFill>
                <a:latin typeface="Avenir Next LT Pro"/>
              </a:rPr>
              <a:t>zvýšení technické pomoci </a:t>
            </a:r>
            <a:endParaRPr lang="cs-CZ" sz="2250">
              <a:solidFill>
                <a:schemeClr val="tx1"/>
              </a:solidFill>
              <a:latin typeface="Avenir Next LT Pro" panose="020B0504020202020204" pitchFamily="34" charset="-18"/>
            </a:endParaRPr>
          </a:p>
          <a:p>
            <a:pPr marL="287655" indent="-287655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50">
                <a:solidFill>
                  <a:schemeClr val="tx1"/>
                </a:solidFill>
                <a:latin typeface="Avenir Next LT Pro"/>
              </a:rPr>
              <a:t>snížení částky flexibility </a:t>
            </a:r>
            <a:r>
              <a:rPr lang="en-US" sz="2250">
                <a:solidFill>
                  <a:schemeClr val="tx1"/>
                </a:solidFill>
                <a:latin typeface="Avenir Next LT Pro"/>
              </a:rPr>
              <a:t>(</a:t>
            </a:r>
            <a:r>
              <a:rPr lang="cs-CZ" sz="2250">
                <a:solidFill>
                  <a:schemeClr val="tx1"/>
                </a:solidFill>
                <a:latin typeface="Avenir Next LT Pro"/>
              </a:rPr>
              <a:t>pod </a:t>
            </a:r>
            <a:r>
              <a:rPr lang="en-US" sz="2250">
                <a:solidFill>
                  <a:schemeClr val="tx1"/>
                </a:solidFill>
                <a:latin typeface="Avenir Next LT Pro"/>
              </a:rPr>
              <a:t>25</a:t>
            </a:r>
            <a:r>
              <a:rPr lang="cs-CZ" sz="2250">
                <a:solidFill>
                  <a:schemeClr val="tx1"/>
                </a:solidFill>
                <a:latin typeface="Avenir Next LT Pro"/>
              </a:rPr>
              <a:t> </a:t>
            </a:r>
            <a:r>
              <a:rPr lang="en-US" sz="2250">
                <a:solidFill>
                  <a:schemeClr val="tx1"/>
                </a:solidFill>
                <a:latin typeface="Avenir Next LT Pro"/>
              </a:rPr>
              <a:t>%)</a:t>
            </a:r>
            <a:endParaRPr lang="cs-CZ" sz="2250">
              <a:solidFill>
                <a:schemeClr val="tx1"/>
              </a:solidFill>
              <a:latin typeface="Avenir Next LT Pro"/>
              <a:ea typeface="Calibri"/>
              <a:cs typeface="Calibri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51968A5-BD8A-DEE7-9CCD-8CB07CDD51DA}"/>
              </a:ext>
            </a:extLst>
          </p:cNvPr>
          <p:cNvSpPr/>
          <p:nvPr/>
        </p:nvSpPr>
        <p:spPr>
          <a:xfrm>
            <a:off x="2614467" y="1555109"/>
            <a:ext cx="2235199" cy="14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-18"/>
              </a:rPr>
              <a:t>Hlavní principy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E0A24FC-28D0-2268-E47F-68459A8DE457}"/>
              </a:ext>
            </a:extLst>
          </p:cNvPr>
          <p:cNvSpPr/>
          <p:nvPr/>
        </p:nvSpPr>
        <p:spPr>
          <a:xfrm>
            <a:off x="2614467" y="4673836"/>
            <a:ext cx="2235198" cy="14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-18"/>
              </a:rPr>
              <a:t>Finanční rámec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9361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lupa&#10;&#10;Obsah vygenerovaný umělou inteligencí může být nesprávný.">
            <a:extLst>
              <a:ext uri="{FF2B5EF4-FFF2-40B4-BE49-F238E27FC236}">
                <a16:creationId xmlns:a16="http://schemas.microsoft.com/office/drawing/2014/main" id="{ADA73983-9789-6023-ADEA-338683EE4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8" y="2311060"/>
            <a:ext cx="2302620" cy="351327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9E97C43-E7A3-B0D6-62DA-FB6200618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0"/>
            <a:ext cx="12190413" cy="1254642"/>
          </a:xfrm>
        </p:spPr>
        <p:txBody>
          <a:bodyPr anchor="ctr">
            <a:normAutofit/>
          </a:bodyPr>
          <a:lstStyle/>
          <a:p>
            <a:pPr marL="360000"/>
            <a:r>
              <a:rPr lang="cs-CZ" sz="3800" b="0">
                <a:solidFill>
                  <a:schemeClr val="tx1"/>
                </a:solidFill>
                <a:latin typeface="Avenir Next LT Pro" panose="020B0504020202020204" pitchFamily="34" charset="-18"/>
              </a:rPr>
              <a:t>Pohled MMR na legislativu </a:t>
            </a:r>
            <a:r>
              <a:rPr lang="en-US" sz="3800" b="0">
                <a:solidFill>
                  <a:schemeClr val="tx1"/>
                </a:solidFill>
                <a:latin typeface="Avenir Next LT Pro" panose="020B0504020202020204" pitchFamily="34" charset="-18"/>
              </a:rPr>
              <a:t>2028+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56DA6-BACE-2CEF-079A-7892300F4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2950" tIns="61475" rIns="122950" bIns="61475" rtlCol="0" anchor="t">
            <a:normAutofit/>
          </a:bodyPr>
          <a:lstStyle/>
          <a:p>
            <a:pPr marL="461010" indent="-461010"/>
            <a:endParaRPr lang="cs-CZ">
              <a:ea typeface="Calibri"/>
              <a:cs typeface="Calibri"/>
            </a:endParaRPr>
          </a:p>
          <a:p>
            <a:pPr marL="461010" indent="-461010"/>
            <a:endParaRPr lang="cs-CZ" sz="18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624213B-DCBE-E825-B74C-987F89F5CED0}"/>
              </a:ext>
            </a:extLst>
          </p:cNvPr>
          <p:cNvSpPr/>
          <p:nvPr/>
        </p:nvSpPr>
        <p:spPr>
          <a:xfrm>
            <a:off x="5036102" y="2036620"/>
            <a:ext cx="6690840" cy="378771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1" indent="-360000" algn="just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>
                <a:solidFill>
                  <a:schemeClr val="tx1"/>
                </a:solidFill>
                <a:latin typeface="Avenir Next LT Pro" panose="020B0504020202020204" pitchFamily="34" charset="-18"/>
              </a:rPr>
              <a:t>řešení veškerých výzev z evropského semestru považujeme za příliš ambiciózní</a:t>
            </a:r>
            <a:endParaRPr lang="en-US" sz="2400">
              <a:solidFill>
                <a:schemeClr val="tx1"/>
              </a:solidFill>
              <a:latin typeface="Avenir Next LT Pro" panose="020B0504020202020204" pitchFamily="34" charset="-18"/>
            </a:endParaRPr>
          </a:p>
          <a:p>
            <a:pPr marL="360000" lvl="1" indent="-360000" algn="just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>
                <a:solidFill>
                  <a:schemeClr val="tx1"/>
                </a:solidFill>
                <a:latin typeface="Avenir Next LT Pro" panose="020B0504020202020204" pitchFamily="34" charset="-18"/>
              </a:rPr>
              <a:t>prosazujeme</a:t>
            </a:r>
            <a:r>
              <a:rPr lang="cs-CZ" sz="2400">
                <a:solidFill>
                  <a:schemeClr val="tx1"/>
                </a:solidFill>
                <a:latin typeface="Avenir Next LT Pro" panose="020B0504020202020204" pitchFamily="34" charset="-18"/>
              </a:rPr>
              <a:t> zjednodušení a zrychlení schvalovacího procesu u Národního regionálního partnerského plánu, naopak </a:t>
            </a:r>
            <a:r>
              <a:rPr lang="cs-CZ" sz="2400" b="1">
                <a:solidFill>
                  <a:schemeClr val="tx1"/>
                </a:solidFill>
                <a:latin typeface="Avenir Next LT Pro" panose="020B0504020202020204" pitchFamily="34" charset="-18"/>
              </a:rPr>
              <a:t>vítáme</a:t>
            </a:r>
            <a:r>
              <a:rPr lang="cs-CZ" sz="2400">
                <a:solidFill>
                  <a:schemeClr val="tx1"/>
                </a:solidFill>
                <a:latin typeface="Avenir Next LT Pro" panose="020B0504020202020204" pitchFamily="34" charset="-18"/>
              </a:rPr>
              <a:t> šíři tematických priorit</a:t>
            </a:r>
            <a:endParaRPr lang="en-US" sz="2400">
              <a:solidFill>
                <a:schemeClr val="tx1"/>
              </a:solidFill>
              <a:latin typeface="Avenir Next LT Pro" panose="020B0504020202020204" pitchFamily="34" charset="-18"/>
            </a:endParaRPr>
          </a:p>
          <a:p>
            <a:pPr marL="360000" lvl="1" indent="-360000" algn="just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>
                <a:solidFill>
                  <a:schemeClr val="tx1"/>
                </a:solidFill>
                <a:latin typeface="Avenir Next LT Pro" panose="020B0504020202020204" pitchFamily="34" charset="-18"/>
              </a:rPr>
              <a:t>prosazujeme</a:t>
            </a:r>
            <a:r>
              <a:rPr lang="cs-CZ" sz="2400">
                <a:solidFill>
                  <a:schemeClr val="tx1"/>
                </a:solidFill>
                <a:latin typeface="Avenir Next LT Pro" panose="020B0504020202020204" pitchFamily="34" charset="-18"/>
              </a:rPr>
              <a:t> flexibilnější proces změn národního plánu </a:t>
            </a:r>
            <a:endParaRPr lang="en-US" sz="2400">
              <a:solidFill>
                <a:schemeClr val="tx1"/>
              </a:solidFill>
              <a:latin typeface="Avenir Next LT Pro" panose="020B0504020202020204" pitchFamily="34" charset="-18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cs-CZ" sz="2000">
              <a:solidFill>
                <a:schemeClr val="tx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51968A5-BD8A-DEE7-9CCD-8CB07CDD51DA}"/>
              </a:ext>
            </a:extLst>
          </p:cNvPr>
          <p:cNvSpPr/>
          <p:nvPr/>
        </p:nvSpPr>
        <p:spPr>
          <a:xfrm>
            <a:off x="2733648" y="2036620"/>
            <a:ext cx="2143428" cy="378771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noProof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-18"/>
                <a:cs typeface="Arial" panose="020B0604020202020204" pitchFamily="34" charset="0"/>
              </a:rPr>
              <a:t>Národní a regionální partnerský plán</a:t>
            </a:r>
          </a:p>
        </p:txBody>
      </p:sp>
    </p:spTree>
    <p:extLst>
      <p:ext uri="{BB962C8B-B14F-4D97-AF65-F5344CB8AC3E}">
        <p14:creationId xmlns:p14="http://schemas.microsoft.com/office/powerpoint/2010/main" val="286079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AA6DA-9F19-9186-A504-ADB7F0E9B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D41148E-81F2-01BB-8CEA-66F5BB5329B0}"/>
              </a:ext>
            </a:extLst>
          </p:cNvPr>
          <p:cNvSpPr txBox="1"/>
          <p:nvPr/>
        </p:nvSpPr>
        <p:spPr>
          <a:xfrm>
            <a:off x="146050" y="0"/>
            <a:ext cx="12190413" cy="1219200"/>
          </a:xfrm>
          <a:prstGeom prst="rect">
            <a:avLst/>
          </a:prstGeom>
        </p:spPr>
        <p:txBody>
          <a:bodyPr lIns="91440" tIns="45720" rIns="91440" bIns="45720" rtlCol="0" anchor="ctr">
            <a:normAutofit/>
          </a:bodyPr>
          <a:lstStyle/>
          <a:p>
            <a:pPr marL="360000">
              <a:spcBef>
                <a:spcPct val="0"/>
              </a:spcBef>
              <a:spcAft>
                <a:spcPts val="600"/>
              </a:spcAft>
            </a:pPr>
            <a:r>
              <a:rPr lang="cs-CZ" sz="3800" kern="1200" baseline="0">
                <a:latin typeface="Avenir Next LT Pro" panose="020B0504020202020204" pitchFamily="34" charset="-18"/>
              </a:rPr>
              <a:t>Hlavní tematické priority ČR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3A890-D50E-2E8A-7426-6E2D2CDE1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96" y="1405210"/>
            <a:ext cx="11497234" cy="506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5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9099-63AF-B4EB-292A-38726DA1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10">
            <a:extLst>
              <a:ext uri="{FF2B5EF4-FFF2-40B4-BE49-F238E27FC236}">
                <a16:creationId xmlns:a16="http://schemas.microsoft.com/office/drawing/2014/main" id="{E042CF82-B80D-DD0B-B02F-BA9782DBF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236" y="6166086"/>
            <a:ext cx="4488383" cy="537072"/>
          </a:xfrm>
          <a:prstGeom prst="rect">
            <a:avLst/>
          </a:prstGeom>
        </p:spPr>
      </p:pic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B4A9F93D-6910-8E9E-4019-E4C30BFE2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9" y="223539"/>
            <a:ext cx="7185416" cy="3221409"/>
          </a:xfrm>
          <a:prstGeom prst="rect">
            <a:avLst/>
          </a:prstGeom>
        </p:spPr>
      </p:pic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3470AA43-5F96-0CFC-832D-467B6946D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74" y="3510756"/>
            <a:ext cx="1843694" cy="1843694"/>
          </a:xfrm>
          <a:prstGeom prst="rect">
            <a:avLst/>
          </a:prstGeom>
        </p:spPr>
      </p:pic>
      <p:sp>
        <p:nvSpPr>
          <p:cNvPr id="9" name="TextovéPole 11">
            <a:extLst>
              <a:ext uri="{FF2B5EF4-FFF2-40B4-BE49-F238E27FC236}">
                <a16:creationId xmlns:a16="http://schemas.microsoft.com/office/drawing/2014/main" id="{78D12ECE-DE71-8CFF-072A-A0AD7D794519}"/>
              </a:ext>
            </a:extLst>
          </p:cNvPr>
          <p:cNvSpPr txBox="1"/>
          <p:nvPr/>
        </p:nvSpPr>
        <p:spPr>
          <a:xfrm>
            <a:off x="7227794" y="3725782"/>
            <a:ext cx="2758665" cy="1416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9010">
              <a:defRPr/>
            </a:pPr>
            <a:r>
              <a:rPr lang="pl-PL" sz="4506" b="1">
                <a:solidFill>
                  <a:schemeClr val="bg1"/>
                </a:solidFill>
                <a:cs typeface="Arial" panose="020B0604020202020204" pitchFamily="34" charset="0"/>
              </a:rPr>
              <a:t>slido.com</a:t>
            </a:r>
          </a:p>
          <a:p>
            <a:pPr defTabSz="1259010">
              <a:defRPr/>
            </a:pPr>
            <a:r>
              <a:rPr lang="en-US" sz="4096">
                <a:solidFill>
                  <a:schemeClr val="bg1"/>
                </a:solidFill>
                <a:cs typeface="Arial" panose="020B0604020202020204" pitchFamily="34" charset="0"/>
              </a:rPr>
              <a:t>#2849</a:t>
            </a:r>
            <a:r>
              <a:rPr lang="cs-CZ" sz="4096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4096">
                <a:solidFill>
                  <a:schemeClr val="bg1"/>
                </a:solidFill>
                <a:cs typeface="Arial" panose="020B0604020202020204" pitchFamily="34" charset="0"/>
              </a:rPr>
              <a:t>351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3757B-DE5A-9B67-2AB5-A4CD4398E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77"/>
            <a:ext cx="12473935" cy="70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85C2B-D70E-8022-2842-E1C6B9243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BD26C47-3642-E260-16B7-C71D93CA3A30}"/>
              </a:ext>
            </a:extLst>
          </p:cNvPr>
          <p:cNvSpPr txBox="1"/>
          <p:nvPr/>
        </p:nvSpPr>
        <p:spPr>
          <a:xfrm>
            <a:off x="146050" y="273445"/>
            <a:ext cx="12190413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0000"/>
            <a:r>
              <a:rPr lang="cs-CZ" sz="3800">
                <a:latin typeface="Avenir Next LT Pro" panose="020B0504020202020204" pitchFamily="34" charset="-18"/>
              </a:rPr>
              <a:t>Průsečíkové principy Strategického rámce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FF6507C-4C00-86B6-C17E-E29434FCD00C}"/>
              </a:ext>
            </a:extLst>
          </p:cNvPr>
          <p:cNvSpPr/>
          <p:nvPr/>
        </p:nvSpPr>
        <p:spPr>
          <a:xfrm>
            <a:off x="2390487" y="1555575"/>
            <a:ext cx="9607594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indent="0" algn="just" fontAlgn="base">
              <a:spcBef>
                <a:spcPts val="0"/>
              </a:spcBef>
              <a:buNone/>
            </a:pPr>
            <a:r>
              <a:rPr lang="cs-CZ" sz="2200" b="1">
                <a:solidFill>
                  <a:schemeClr val="tx1"/>
                </a:solidFill>
                <a:latin typeface="Avenir Next LT Pro"/>
              </a:rPr>
              <a:t>Územní dimenze a regionální vyváženost </a:t>
            </a:r>
            <a:r>
              <a:rPr lang="cs-CZ" sz="2200">
                <a:solidFill>
                  <a:schemeClr val="tx1"/>
                </a:solidFill>
                <a:latin typeface="Avenir Next LT Pro"/>
              </a:rPr>
              <a:t>= vyvážená konvergence regionů</a:t>
            </a:r>
            <a:endParaRPr lang="cs-CZ" sz="2200" b="1" strike="sngStrike">
              <a:solidFill>
                <a:schemeClr val="tx1"/>
              </a:solidFill>
              <a:latin typeface="Avenir Next LT Pro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97A3A43-8B50-F6C7-7CA4-ED78F77C040B}"/>
              </a:ext>
            </a:extLst>
          </p:cNvPr>
          <p:cNvSpPr/>
          <p:nvPr/>
        </p:nvSpPr>
        <p:spPr>
          <a:xfrm>
            <a:off x="2390487" y="3052323"/>
            <a:ext cx="9607594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 rtl="0" fontAlgn="base">
              <a:buNone/>
            </a:pPr>
            <a:r>
              <a:rPr lang="cs-CZ" sz="2200" b="1">
                <a:solidFill>
                  <a:schemeClr val="tx1"/>
                </a:solidFill>
                <a:latin typeface="Avenir Next LT Pro"/>
              </a:rPr>
              <a:t>Finanční nástroje a efektivní čerpání </a:t>
            </a:r>
            <a:r>
              <a:rPr lang="cs-CZ" sz="2200">
                <a:solidFill>
                  <a:schemeClr val="tx1"/>
                </a:solidFill>
                <a:latin typeface="Avenir Next LT Pro"/>
              </a:rPr>
              <a:t>- širší využití finančních nástrojů = opětovné využití zdrojů a mobilizace soukromého kapitálu</a:t>
            </a:r>
            <a:endParaRPr lang="en-US" sz="2200" strike="sngStrike">
              <a:solidFill>
                <a:schemeClr val="tx1"/>
              </a:solidFill>
              <a:latin typeface="Avenir Next LT Pro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8B8796E-BAA0-EA86-6B29-005D530A2B86}"/>
              </a:ext>
            </a:extLst>
          </p:cNvPr>
          <p:cNvSpPr/>
          <p:nvPr/>
        </p:nvSpPr>
        <p:spPr>
          <a:xfrm>
            <a:off x="2390487" y="4772418"/>
            <a:ext cx="9607594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 rtl="0" fontAlgn="base">
              <a:buNone/>
            </a:pPr>
            <a:r>
              <a:rPr lang="cs-CZ" sz="2200" b="1">
                <a:solidFill>
                  <a:schemeClr val="tx1"/>
                </a:solidFill>
                <a:latin typeface="Avenir Next LT Pro"/>
              </a:rPr>
              <a:t>Synergie </a:t>
            </a:r>
            <a:r>
              <a:rPr lang="cs-CZ" sz="2200">
                <a:solidFill>
                  <a:schemeClr val="tx1"/>
                </a:solidFill>
                <a:latin typeface="Avenir Next LT Pro"/>
              </a:rPr>
              <a:t>– nastavení synergií s ostatními nástroji EU</a:t>
            </a:r>
            <a:endParaRPr lang="en-US" sz="2200">
              <a:solidFill>
                <a:schemeClr val="tx1"/>
              </a:solidFill>
              <a:latin typeface="Avenir Next LT Pro"/>
            </a:endParaRPr>
          </a:p>
        </p:txBody>
      </p:sp>
      <p:pic>
        <p:nvPicPr>
          <p:cNvPr id="11" name="Grafický objekt 10" descr="Kompas obrys">
            <a:extLst>
              <a:ext uri="{FF2B5EF4-FFF2-40B4-BE49-F238E27FC236}">
                <a16:creationId xmlns:a16="http://schemas.microsoft.com/office/drawing/2014/main" id="{F58BB7B0-05B5-4EC0-F9E9-7FDF3A608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096" y="4772417"/>
            <a:ext cx="1260000" cy="1260000"/>
          </a:xfrm>
          <a:prstGeom prst="rect">
            <a:avLst/>
          </a:prstGeom>
        </p:spPr>
      </p:pic>
      <p:pic>
        <p:nvPicPr>
          <p:cNvPr id="12" name="Graphic 11" descr="Peníze obrys">
            <a:extLst>
              <a:ext uri="{FF2B5EF4-FFF2-40B4-BE49-F238E27FC236}">
                <a16:creationId xmlns:a16="http://schemas.microsoft.com/office/drawing/2014/main" id="{669A5ADD-D38C-9302-E4C9-7CCD1206A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78175" y="3304405"/>
            <a:ext cx="935836" cy="935836"/>
          </a:xfrm>
          <a:prstGeom prst="rect">
            <a:avLst/>
          </a:prstGeom>
        </p:spPr>
      </p:pic>
      <p:pic>
        <p:nvPicPr>
          <p:cNvPr id="13" name="Graphic 5" descr="Houpačka obrys">
            <a:extLst>
              <a:ext uri="{FF2B5EF4-FFF2-40B4-BE49-F238E27FC236}">
                <a16:creationId xmlns:a16="http://schemas.microsoft.com/office/drawing/2014/main" id="{198EFB9D-C151-92D8-2512-78C6F6CCD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78176" y="1831582"/>
            <a:ext cx="1004637" cy="10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4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FD24C-2E50-4C3A-3D39-DD196276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0"/>
            <a:ext cx="12190413" cy="1344282"/>
          </a:xfrm>
        </p:spPr>
        <p:txBody>
          <a:bodyPr anchor="ctr">
            <a:normAutofit/>
          </a:bodyPr>
          <a:lstStyle/>
          <a:p>
            <a:pPr marL="360000"/>
            <a:r>
              <a:rPr lang="cs-CZ" sz="3800" b="0">
                <a:solidFill>
                  <a:schemeClr val="tx1"/>
                </a:solidFill>
                <a:latin typeface="Avenir Next LT Pro" panose="020B0504020202020204" pitchFamily="34" charset="-18"/>
              </a:rPr>
              <a:t>Role MMR</a:t>
            </a:r>
          </a:p>
        </p:txBody>
      </p:sp>
      <p:pic>
        <p:nvPicPr>
          <p:cNvPr id="9" name="Zástupný obsah 8" descr="Obsah obrázku text, snímek obrazovky, Písmo, vizitka&#10;&#10;Popis byl vytvořen automaticky">
            <a:extLst>
              <a:ext uri="{FF2B5EF4-FFF2-40B4-BE49-F238E27FC236}">
                <a16:creationId xmlns:a16="http://schemas.microsoft.com/office/drawing/2014/main" id="{CB2883DB-4FEB-ED81-04B0-DED1BF5BB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20" y="1669143"/>
            <a:ext cx="10116472" cy="4252686"/>
          </a:xfrm>
        </p:spPr>
      </p:pic>
    </p:spTree>
    <p:extLst>
      <p:ext uri="{BB962C8B-B14F-4D97-AF65-F5344CB8AC3E}">
        <p14:creationId xmlns:p14="http://schemas.microsoft.com/office/powerpoint/2010/main" val="318202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9A18A-2752-ED42-E948-DAA330BA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36D36-871F-A8F8-EBFA-91F3703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0"/>
            <a:ext cx="12190413" cy="1344282"/>
          </a:xfrm>
        </p:spPr>
        <p:txBody>
          <a:bodyPr anchor="ctr">
            <a:normAutofit/>
          </a:bodyPr>
          <a:lstStyle/>
          <a:p>
            <a:pPr marL="359410"/>
            <a:r>
              <a:rPr lang="cs-CZ" sz="3800" b="0" dirty="0">
                <a:solidFill>
                  <a:schemeClr val="tx1"/>
                </a:solidFill>
                <a:latin typeface="Avenir Next LT Pro"/>
                <a:cs typeface="Arial"/>
              </a:rPr>
              <a:t>Časová osa vyjednávání</a:t>
            </a:r>
            <a:endParaRPr lang="cs-CZ" sz="3800" b="0" dirty="0">
              <a:solidFill>
                <a:schemeClr val="tx1"/>
              </a:solidFill>
              <a:latin typeface="Avenir Next LT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1481C-C3D3-A120-4419-C16A8F15D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209" y="1244726"/>
            <a:ext cx="12473935" cy="48253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DB3511-B194-5ED1-DC6A-CF4220D0B7BC}"/>
              </a:ext>
            </a:extLst>
          </p:cNvPr>
          <p:cNvSpPr/>
          <p:nvPr/>
        </p:nvSpPr>
        <p:spPr>
          <a:xfrm>
            <a:off x="3368655" y="1438198"/>
            <a:ext cx="5309586" cy="635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2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5CD62-BF69-752C-2507-6C8C32016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192237CE-DCF3-E849-94B8-44EEFCDC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800" dirty="0">
                <a:solidFill>
                  <a:schemeClr val="bg1"/>
                </a:solidFill>
              </a:rPr>
              <a:t>Děkuji za pozornost.</a:t>
            </a:r>
            <a:endParaRPr lang="en-US" sz="48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177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52D74-8B41-F47E-A142-9781AAB3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1">
            <a:extLst>
              <a:ext uri="{FF2B5EF4-FFF2-40B4-BE49-F238E27FC236}">
                <a16:creationId xmlns:a16="http://schemas.microsoft.com/office/drawing/2014/main" id="{430E92CF-913C-D43A-523D-7BFFD1D34A7D}"/>
              </a:ext>
            </a:extLst>
          </p:cNvPr>
          <p:cNvSpPr txBox="1"/>
          <p:nvPr/>
        </p:nvSpPr>
        <p:spPr>
          <a:xfrm>
            <a:off x="450157" y="1112597"/>
            <a:ext cx="903156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59010">
              <a:defRPr/>
            </a:pP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Jak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vnímáte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návrhy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nové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evropské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legislativy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pro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období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2028-2034?</a:t>
            </a:r>
            <a:r>
              <a:rPr lang="pl-PL" sz="4500" i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i="1">
              <a:solidFill>
                <a:schemeClr val="bg1"/>
              </a:solidFill>
              <a:ea typeface="+mn-lt"/>
              <a:cs typeface="+mn-lt"/>
            </a:endParaRPr>
          </a:p>
          <a:p>
            <a:pPr defTabSz="1259010">
              <a:defRPr/>
            </a:pPr>
            <a:br>
              <a:rPr lang="pl-PL" sz="4500" b="1" dirty="0">
                <a:solidFill>
                  <a:schemeClr val="bg1"/>
                </a:solidFill>
                <a:cs typeface="Arial"/>
              </a:rPr>
            </a:br>
            <a:endParaRPr lang="pl-PL" sz="4500" b="1">
              <a:solidFill>
                <a:schemeClr val="bg1"/>
              </a:solidFill>
              <a:ea typeface="Calibri"/>
              <a:cs typeface="Arial"/>
            </a:endParaRP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C816BC9-F73D-B3B8-6827-35AB26A2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23" y="3368302"/>
            <a:ext cx="1843694" cy="1843694"/>
          </a:xfrm>
          <a:prstGeom prst="rect">
            <a:avLst/>
          </a:prstGeom>
        </p:spPr>
      </p:pic>
      <p:sp>
        <p:nvSpPr>
          <p:cNvPr id="7" name="TextovéPole 11">
            <a:extLst>
              <a:ext uri="{FF2B5EF4-FFF2-40B4-BE49-F238E27FC236}">
                <a16:creationId xmlns:a16="http://schemas.microsoft.com/office/drawing/2014/main" id="{1DD38AAD-1AB0-E026-7974-0E32F1A9197F}"/>
              </a:ext>
            </a:extLst>
          </p:cNvPr>
          <p:cNvSpPr txBox="1"/>
          <p:nvPr/>
        </p:nvSpPr>
        <p:spPr>
          <a:xfrm>
            <a:off x="6154479" y="3583328"/>
            <a:ext cx="2758665" cy="14080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59010">
              <a:defRPr/>
            </a:pPr>
            <a:r>
              <a:rPr lang="pl-PL" sz="4500" b="1" dirty="0">
                <a:solidFill>
                  <a:schemeClr val="bg1"/>
                </a:solidFill>
                <a:cs typeface="Arial"/>
              </a:rPr>
              <a:t>slido.com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1259010">
              <a:defRPr/>
            </a:pPr>
            <a:r>
              <a:rPr lang="en-US" sz="4050" dirty="0">
                <a:solidFill>
                  <a:schemeClr val="bg1"/>
                </a:solidFill>
                <a:cs typeface="Arial"/>
              </a:rPr>
              <a:t>#2849</a:t>
            </a:r>
            <a:r>
              <a:rPr lang="cs-CZ" sz="405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4050" dirty="0">
                <a:solidFill>
                  <a:schemeClr val="bg1"/>
                </a:solidFill>
                <a:cs typeface="Arial"/>
              </a:rPr>
              <a:t>351</a:t>
            </a:r>
            <a:endParaRPr lang="en-US" sz="4050" dirty="0">
              <a:solidFill>
                <a:schemeClr val="bg1"/>
              </a:solidFill>
              <a:ea typeface="Calibri"/>
              <a:cs typeface="Arial"/>
            </a:endParaRPr>
          </a:p>
        </p:txBody>
      </p:sp>
      <p:sp>
        <p:nvSpPr>
          <p:cNvPr id="2" name="TextovéPole 11">
            <a:extLst>
              <a:ext uri="{FF2B5EF4-FFF2-40B4-BE49-F238E27FC236}">
                <a16:creationId xmlns:a16="http://schemas.microsoft.com/office/drawing/2014/main" id="{6D74E2C6-409E-CE37-39C6-B518082C58A5}"/>
              </a:ext>
            </a:extLst>
          </p:cNvPr>
          <p:cNvSpPr txBox="1"/>
          <p:nvPr/>
        </p:nvSpPr>
        <p:spPr>
          <a:xfrm>
            <a:off x="449977" y="3583328"/>
            <a:ext cx="3560148" cy="14080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59010">
              <a:defRPr/>
            </a:pPr>
            <a:r>
              <a:rPr lang="pl-PL" sz="4500" b="1" err="1">
                <a:solidFill>
                  <a:srgbClr val="FFC000"/>
                </a:solidFill>
                <a:cs typeface="Arial"/>
              </a:rPr>
              <a:t>Hlasujte</a:t>
            </a:r>
            <a:r>
              <a:rPr lang="pl-PL" sz="4500" b="1" dirty="0">
                <a:solidFill>
                  <a:srgbClr val="FFC000"/>
                </a:solidFill>
                <a:cs typeface="Arial"/>
              </a:rPr>
              <a:t> </a:t>
            </a:r>
            <a:r>
              <a:rPr lang="pl-PL" sz="4500" b="1" err="1">
                <a:solidFill>
                  <a:srgbClr val="FFC000"/>
                </a:solidFill>
                <a:cs typeface="Arial"/>
              </a:rPr>
              <a:t>přes</a:t>
            </a:r>
            <a:r>
              <a:rPr lang="pl-PL" sz="4500" b="1" dirty="0">
                <a:solidFill>
                  <a:srgbClr val="FFC000"/>
                </a:solidFill>
                <a:cs typeface="Arial"/>
              </a:rPr>
              <a:t>:</a:t>
            </a:r>
            <a:endParaRPr lang="en-US" dirty="0">
              <a:solidFill>
                <a:srgbClr val="FFC000"/>
              </a:solidFill>
              <a:ea typeface="Calibri"/>
              <a:cs typeface="Calibri"/>
            </a:endParaRPr>
          </a:p>
          <a:p>
            <a:pPr defTabSz="1259010">
              <a:defRPr/>
            </a:pPr>
            <a:endParaRPr lang="en-US" sz="4050" dirty="0">
              <a:solidFill>
                <a:schemeClr val="bg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484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B2274-1285-A0A0-FC72-9F1DD11A6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1">
            <a:extLst>
              <a:ext uri="{FF2B5EF4-FFF2-40B4-BE49-F238E27FC236}">
                <a16:creationId xmlns:a16="http://schemas.microsoft.com/office/drawing/2014/main" id="{8ABB5F4F-5654-D66D-8FF6-4A3E0CD1386F}"/>
              </a:ext>
            </a:extLst>
          </p:cNvPr>
          <p:cNvSpPr txBox="1"/>
          <p:nvPr/>
        </p:nvSpPr>
        <p:spPr>
          <a:xfrm>
            <a:off x="450157" y="831959"/>
            <a:ext cx="11269374" cy="43858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59010">
              <a:defRPr/>
            </a:pPr>
            <a:r>
              <a:rPr lang="cs-CZ" sz="3600" b="1" i="1" dirty="0">
                <a:solidFill>
                  <a:schemeClr val="bg1"/>
                </a:solidFill>
                <a:ea typeface="+mn-lt"/>
                <a:cs typeface="+mn-lt"/>
              </a:rPr>
              <a:t>Kde podle vás leží největší výzva – v nastavení výkonnostního modelu, ve sloučení politik, v přílišné flexibilitě ze strany Evropské komise, v obavách z nejistoty, nebo v jiných oblastech?</a:t>
            </a:r>
            <a:endParaRPr lang="pl-PL" sz="4400" b="1" i="1" dirty="0">
              <a:solidFill>
                <a:schemeClr val="bg1"/>
              </a:solidFill>
              <a:ea typeface="+mn-lt"/>
              <a:cs typeface="+mn-lt"/>
            </a:endParaRPr>
          </a:p>
          <a:p>
            <a:pPr defTabSz="1259010">
              <a:defRPr/>
            </a:pPr>
            <a:endParaRPr lang="pl-PL" sz="4500" dirty="0">
              <a:solidFill>
                <a:schemeClr val="bg1"/>
              </a:solidFill>
              <a:ea typeface="+mn-lt"/>
              <a:cs typeface="+mn-lt"/>
            </a:endParaRPr>
          </a:p>
          <a:p>
            <a:pPr defTabSz="1259010">
              <a:defRPr/>
            </a:pPr>
            <a:br>
              <a:rPr lang="pl-PL" sz="4500" b="1" dirty="0">
                <a:solidFill>
                  <a:schemeClr val="bg1"/>
                </a:solidFill>
                <a:cs typeface="Arial"/>
              </a:rPr>
            </a:br>
            <a:endParaRPr lang="pl-PL" sz="4500" b="1">
              <a:solidFill>
                <a:schemeClr val="bg1"/>
              </a:solidFill>
              <a:ea typeface="Calibri"/>
              <a:cs typeface="Arial"/>
            </a:endParaRPr>
          </a:p>
        </p:txBody>
      </p:sp>
      <p:sp>
        <p:nvSpPr>
          <p:cNvPr id="2" name="TextovéPole 11">
            <a:extLst>
              <a:ext uri="{FF2B5EF4-FFF2-40B4-BE49-F238E27FC236}">
                <a16:creationId xmlns:a16="http://schemas.microsoft.com/office/drawing/2014/main" id="{E10131DF-680A-7CE0-3133-3B3AA170F7DC}"/>
              </a:ext>
            </a:extLst>
          </p:cNvPr>
          <p:cNvSpPr txBox="1"/>
          <p:nvPr/>
        </p:nvSpPr>
        <p:spPr>
          <a:xfrm>
            <a:off x="449977" y="3583328"/>
            <a:ext cx="4845696" cy="14080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59010">
              <a:defRPr/>
            </a:pPr>
            <a:r>
              <a:rPr lang="pl-PL" sz="4500" b="1" err="1">
                <a:solidFill>
                  <a:srgbClr val="FFC000"/>
                </a:solidFill>
                <a:cs typeface="Arial"/>
              </a:rPr>
              <a:t>Odpovídejte</a:t>
            </a:r>
            <a:r>
              <a:rPr lang="pl-PL" sz="4500" b="1" dirty="0">
                <a:solidFill>
                  <a:srgbClr val="FFC000"/>
                </a:solidFill>
                <a:cs typeface="Arial"/>
              </a:rPr>
              <a:t> </a:t>
            </a:r>
            <a:r>
              <a:rPr lang="pl-PL" sz="4500" b="1" err="1">
                <a:solidFill>
                  <a:srgbClr val="FFC000"/>
                </a:solidFill>
                <a:cs typeface="Arial"/>
              </a:rPr>
              <a:t>přes</a:t>
            </a:r>
            <a:r>
              <a:rPr lang="pl-PL" sz="4500" b="1" dirty="0">
                <a:solidFill>
                  <a:srgbClr val="FFC000"/>
                </a:solidFill>
                <a:cs typeface="Arial"/>
              </a:rPr>
              <a:t>:</a:t>
            </a:r>
            <a:endParaRPr lang="en-US" dirty="0">
              <a:solidFill>
                <a:srgbClr val="FFC000"/>
              </a:solidFill>
              <a:ea typeface="Calibri"/>
              <a:cs typeface="Calibri"/>
            </a:endParaRPr>
          </a:p>
          <a:p>
            <a:pPr defTabSz="1259010">
              <a:defRPr/>
            </a:pPr>
            <a:endParaRPr lang="en-US" sz="4050" dirty="0">
              <a:solidFill>
                <a:schemeClr val="bg1"/>
              </a:solidFill>
              <a:ea typeface="Calibri"/>
              <a:cs typeface="Arial"/>
            </a:endParaRPr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046A533B-7629-104D-87B8-F8F68DD2C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23" y="3368302"/>
            <a:ext cx="1843694" cy="1843694"/>
          </a:xfrm>
          <a:prstGeom prst="rect">
            <a:avLst/>
          </a:prstGeom>
        </p:spPr>
      </p:pic>
      <p:sp>
        <p:nvSpPr>
          <p:cNvPr id="9" name="TextovéPole 11">
            <a:extLst>
              <a:ext uri="{FF2B5EF4-FFF2-40B4-BE49-F238E27FC236}">
                <a16:creationId xmlns:a16="http://schemas.microsoft.com/office/drawing/2014/main" id="{31E3BB3F-2C2E-DA86-E6D8-4A1EDEDFFB59}"/>
              </a:ext>
            </a:extLst>
          </p:cNvPr>
          <p:cNvSpPr txBox="1"/>
          <p:nvPr/>
        </p:nvSpPr>
        <p:spPr>
          <a:xfrm>
            <a:off x="6154479" y="3583328"/>
            <a:ext cx="2758665" cy="14080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59010">
              <a:defRPr/>
            </a:pPr>
            <a:r>
              <a:rPr lang="pl-PL" sz="4500" b="1" dirty="0">
                <a:solidFill>
                  <a:schemeClr val="bg1"/>
                </a:solidFill>
                <a:cs typeface="Arial"/>
              </a:rPr>
              <a:t>slido.com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1259010">
              <a:defRPr/>
            </a:pPr>
            <a:r>
              <a:rPr lang="en-US" sz="4050" dirty="0">
                <a:solidFill>
                  <a:schemeClr val="bg1"/>
                </a:solidFill>
                <a:cs typeface="Arial"/>
              </a:rPr>
              <a:t>#2849</a:t>
            </a:r>
            <a:r>
              <a:rPr lang="cs-CZ" sz="405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4050" dirty="0">
                <a:solidFill>
                  <a:schemeClr val="bg1"/>
                </a:solidFill>
                <a:cs typeface="Arial"/>
              </a:rPr>
              <a:t>351</a:t>
            </a:r>
            <a:endParaRPr lang="en-US" sz="4050" dirty="0">
              <a:solidFill>
                <a:schemeClr val="bg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639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59B27-0109-6265-5264-BFFA1155B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1">
            <a:extLst>
              <a:ext uri="{FF2B5EF4-FFF2-40B4-BE49-F238E27FC236}">
                <a16:creationId xmlns:a16="http://schemas.microsoft.com/office/drawing/2014/main" id="{E7F009BC-E297-E886-FB26-214703F5BFE2}"/>
              </a:ext>
            </a:extLst>
          </p:cNvPr>
          <p:cNvSpPr txBox="1"/>
          <p:nvPr/>
        </p:nvSpPr>
        <p:spPr>
          <a:xfrm>
            <a:off x="450157" y="1112597"/>
            <a:ext cx="11269374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59010">
              <a:defRPr/>
            </a:pP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Strategický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rámec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:  </a:t>
            </a:r>
            <a:endParaRPr lang="en-US" i="1">
              <a:solidFill>
                <a:schemeClr val="bg1"/>
              </a:solidFill>
              <a:ea typeface="Calibri"/>
              <a:cs typeface="Calibri"/>
            </a:endParaRPr>
          </a:p>
          <a:p>
            <a:pPr defTabSz="1259010">
              <a:defRPr/>
            </a:pP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Které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oblasti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Vám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chybí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mezi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představenými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tematickými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4500" b="1" i="1" dirty="0" err="1">
                <a:solidFill>
                  <a:schemeClr val="bg1"/>
                </a:solidFill>
                <a:ea typeface="+mn-lt"/>
                <a:cs typeface="+mn-lt"/>
              </a:rPr>
              <a:t>prioritami</a:t>
            </a:r>
            <a:r>
              <a:rPr lang="pl-PL" sz="4500" b="1" i="1" dirty="0">
                <a:solidFill>
                  <a:schemeClr val="bg1"/>
                </a:solidFill>
                <a:ea typeface="+mn-lt"/>
                <a:cs typeface="+mn-lt"/>
              </a:rPr>
              <a:t>?</a:t>
            </a:r>
            <a:r>
              <a:rPr lang="pl-PL" sz="45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endParaRPr lang="pl-PL" dirty="0">
              <a:solidFill>
                <a:schemeClr val="bg1"/>
              </a:solidFill>
            </a:endParaRPr>
          </a:p>
          <a:p>
            <a:pPr defTabSz="1259010">
              <a:defRPr/>
            </a:pPr>
            <a:endParaRPr lang="pl-PL" sz="4500" b="1" i="1" dirty="0">
              <a:solidFill>
                <a:schemeClr val="bg1"/>
              </a:solidFill>
              <a:ea typeface="+mn-lt"/>
              <a:cs typeface="+mn-lt"/>
            </a:endParaRPr>
          </a:p>
          <a:p>
            <a:pPr defTabSz="1259010">
              <a:defRPr/>
            </a:pPr>
            <a:endParaRPr lang="pl-PL" sz="4500" dirty="0">
              <a:solidFill>
                <a:schemeClr val="bg1"/>
              </a:solidFill>
              <a:ea typeface="+mn-lt"/>
              <a:cs typeface="+mn-lt"/>
            </a:endParaRPr>
          </a:p>
          <a:p>
            <a:pPr defTabSz="1259010">
              <a:defRPr/>
            </a:pPr>
            <a:br>
              <a:rPr lang="pl-PL" sz="4500" b="1" dirty="0">
                <a:solidFill>
                  <a:schemeClr val="bg1"/>
                </a:solidFill>
                <a:cs typeface="Arial"/>
              </a:rPr>
            </a:br>
            <a:endParaRPr lang="pl-PL" sz="4500" b="1">
              <a:solidFill>
                <a:schemeClr val="bg1"/>
              </a:solidFill>
              <a:ea typeface="Calibri"/>
              <a:cs typeface="Arial"/>
            </a:endParaRPr>
          </a:p>
        </p:txBody>
      </p:sp>
      <p:sp>
        <p:nvSpPr>
          <p:cNvPr id="2" name="TextovéPole 11">
            <a:extLst>
              <a:ext uri="{FF2B5EF4-FFF2-40B4-BE49-F238E27FC236}">
                <a16:creationId xmlns:a16="http://schemas.microsoft.com/office/drawing/2014/main" id="{5C3CD605-C885-6D01-49D5-FBEF65A8811E}"/>
              </a:ext>
            </a:extLst>
          </p:cNvPr>
          <p:cNvSpPr txBox="1"/>
          <p:nvPr/>
        </p:nvSpPr>
        <p:spPr>
          <a:xfrm>
            <a:off x="449977" y="3583328"/>
            <a:ext cx="4845696" cy="14080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59010">
              <a:defRPr/>
            </a:pPr>
            <a:r>
              <a:rPr lang="pl-PL" sz="4500" b="1" err="1">
                <a:solidFill>
                  <a:srgbClr val="FFC000"/>
                </a:solidFill>
                <a:cs typeface="Arial"/>
              </a:rPr>
              <a:t>Odpovídejte</a:t>
            </a:r>
            <a:r>
              <a:rPr lang="pl-PL" sz="4500" b="1" dirty="0">
                <a:solidFill>
                  <a:srgbClr val="FFC000"/>
                </a:solidFill>
                <a:cs typeface="Arial"/>
              </a:rPr>
              <a:t> </a:t>
            </a:r>
            <a:r>
              <a:rPr lang="pl-PL" sz="4500" b="1" err="1">
                <a:solidFill>
                  <a:srgbClr val="FFC000"/>
                </a:solidFill>
                <a:cs typeface="Arial"/>
              </a:rPr>
              <a:t>přes</a:t>
            </a:r>
            <a:r>
              <a:rPr lang="pl-PL" sz="4500" b="1" dirty="0">
                <a:solidFill>
                  <a:srgbClr val="FFC000"/>
                </a:solidFill>
                <a:cs typeface="Arial"/>
              </a:rPr>
              <a:t>:</a:t>
            </a:r>
            <a:endParaRPr lang="en-US" dirty="0">
              <a:solidFill>
                <a:srgbClr val="FFC000"/>
              </a:solidFill>
              <a:ea typeface="Calibri"/>
              <a:cs typeface="Calibri"/>
            </a:endParaRPr>
          </a:p>
          <a:p>
            <a:pPr defTabSz="1259010">
              <a:defRPr/>
            </a:pPr>
            <a:endParaRPr lang="en-US" sz="4050" dirty="0">
              <a:solidFill>
                <a:schemeClr val="bg1"/>
              </a:solidFill>
              <a:ea typeface="Calibri"/>
              <a:cs typeface="Arial"/>
            </a:endParaRPr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14066D92-E3E7-DAFB-F763-06797C2D7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23" y="3368302"/>
            <a:ext cx="1843694" cy="1843694"/>
          </a:xfrm>
          <a:prstGeom prst="rect">
            <a:avLst/>
          </a:prstGeom>
        </p:spPr>
      </p:pic>
      <p:sp>
        <p:nvSpPr>
          <p:cNvPr id="9" name="TextovéPole 11">
            <a:extLst>
              <a:ext uri="{FF2B5EF4-FFF2-40B4-BE49-F238E27FC236}">
                <a16:creationId xmlns:a16="http://schemas.microsoft.com/office/drawing/2014/main" id="{1F087B60-F40E-A448-A133-E771C0A8EFBE}"/>
              </a:ext>
            </a:extLst>
          </p:cNvPr>
          <p:cNvSpPr txBox="1"/>
          <p:nvPr/>
        </p:nvSpPr>
        <p:spPr>
          <a:xfrm>
            <a:off x="6154479" y="3583328"/>
            <a:ext cx="2758665" cy="14080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59010">
              <a:defRPr/>
            </a:pPr>
            <a:r>
              <a:rPr lang="pl-PL" sz="4500" b="1" dirty="0">
                <a:solidFill>
                  <a:schemeClr val="bg1"/>
                </a:solidFill>
                <a:cs typeface="Arial"/>
              </a:rPr>
              <a:t>slido.com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1259010">
              <a:defRPr/>
            </a:pPr>
            <a:r>
              <a:rPr lang="en-US" sz="4050" dirty="0">
                <a:solidFill>
                  <a:schemeClr val="bg1"/>
                </a:solidFill>
                <a:cs typeface="Arial"/>
              </a:rPr>
              <a:t>#2849</a:t>
            </a:r>
            <a:r>
              <a:rPr lang="cs-CZ" sz="405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4050" dirty="0">
                <a:solidFill>
                  <a:schemeClr val="bg1"/>
                </a:solidFill>
                <a:cs typeface="Arial"/>
              </a:rPr>
              <a:t>351</a:t>
            </a:r>
            <a:endParaRPr lang="en-US" sz="4050" dirty="0">
              <a:solidFill>
                <a:schemeClr val="bg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329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759E5-AC32-4CE4-4FCB-C4D8C61D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48DA7-F5D6-5EB8-6CBC-C1EA05D7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84" y="276749"/>
            <a:ext cx="11234261" cy="1198293"/>
          </a:xfrm>
        </p:spPr>
        <p:txBody>
          <a:bodyPr>
            <a:normAutofit/>
          </a:bodyPr>
          <a:lstStyle/>
          <a:p>
            <a:pPr algn="l"/>
            <a:r>
              <a:rPr lang="cs-CZ" sz="3650" spc="151">
                <a:latin typeface="+mn-lt"/>
                <a:cs typeface="Calibri"/>
              </a:rPr>
              <a:t>MODEROVANÁ DISKUZE  </a:t>
            </a:r>
            <a:endParaRPr lang="en-US" sz="365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5D450CB-AC9E-92F7-ED95-E5246E70D3DE}"/>
              </a:ext>
            </a:extLst>
          </p:cNvPr>
          <p:cNvSpPr txBox="1">
            <a:spLocks/>
          </p:cNvSpPr>
          <p:nvPr/>
        </p:nvSpPr>
        <p:spPr>
          <a:xfrm>
            <a:off x="639665" y="3025138"/>
            <a:ext cx="2949188" cy="960820"/>
          </a:xfrm>
          <a:prstGeom prst="rect">
            <a:avLst/>
          </a:prstGeom>
        </p:spPr>
        <p:txBody>
          <a:bodyPr vert="horz" lIns="122948" tIns="61474" rIns="122948" bIns="61474" rtlCol="0" anchor="ctr">
            <a:normAutofit/>
          </a:bodyPr>
          <a:lstStyle>
            <a:lvl1pPr algn="ctr" defTabSz="1229453" rtl="0" eaLnBrk="1" latinLnBrk="0" hangingPunct="1">
              <a:spcBef>
                <a:spcPct val="0"/>
              </a:spcBef>
              <a:buNone/>
              <a:defRPr sz="5400" b="1" kern="1200" baseline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29503"/>
            <a:r>
              <a:rPr lang="cs-CZ" sz="2450" i="1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M. Ladmanová</a:t>
            </a:r>
            <a:br>
              <a:rPr lang="en-US" sz="2450" i="1" spc="151">
                <a:latin typeface="Cambria" panose="02040503050406030204" pitchFamily="18" charset="0"/>
              </a:rPr>
            </a:br>
            <a:r>
              <a:rPr lang="cs-CZ" sz="2450" i="1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(ZEK ČR)</a:t>
            </a:r>
            <a:endParaRPr lang="en-US" sz="2450" i="1" spc="151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16B0889-FDAD-D205-1E34-CA03F7CBB6A4}"/>
              </a:ext>
            </a:extLst>
          </p:cNvPr>
          <p:cNvSpPr txBox="1">
            <a:spLocks/>
          </p:cNvSpPr>
          <p:nvPr/>
        </p:nvSpPr>
        <p:spPr>
          <a:xfrm>
            <a:off x="7420039" y="5434228"/>
            <a:ext cx="4742934" cy="960820"/>
          </a:xfrm>
          <a:prstGeom prst="rect">
            <a:avLst/>
          </a:prstGeom>
        </p:spPr>
        <p:txBody>
          <a:bodyPr vert="horz" lIns="122948" tIns="61474" rIns="122948" bIns="61474" rtlCol="0" anchor="ctr">
            <a:normAutofit/>
          </a:bodyPr>
          <a:lstStyle>
            <a:lvl1pPr algn="ctr" defTabSz="1229453" rtl="0" eaLnBrk="1" latinLnBrk="0" hangingPunct="1">
              <a:spcBef>
                <a:spcPct val="0"/>
              </a:spcBef>
              <a:buNone/>
              <a:defRPr sz="5400" b="1" kern="1200" baseline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29503"/>
            <a:r>
              <a:rPr lang="cs-CZ" sz="2000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Moderuje:</a:t>
            </a:r>
            <a:r>
              <a:rPr lang="cs-CZ" sz="2000" i="1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 Vendula Pokorná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7A67D0E-1825-2F4A-BD88-3622D3332C6A}"/>
              </a:ext>
            </a:extLst>
          </p:cNvPr>
          <p:cNvSpPr txBox="1">
            <a:spLocks/>
          </p:cNvSpPr>
          <p:nvPr/>
        </p:nvSpPr>
        <p:spPr>
          <a:xfrm>
            <a:off x="8779782" y="3033752"/>
            <a:ext cx="2949188" cy="960820"/>
          </a:xfrm>
          <a:prstGeom prst="rect">
            <a:avLst/>
          </a:prstGeom>
        </p:spPr>
        <p:txBody>
          <a:bodyPr vert="horz" lIns="122948" tIns="61474" rIns="122948" bIns="61474" rtlCol="0" anchor="ctr">
            <a:normAutofit/>
          </a:bodyPr>
          <a:lstStyle>
            <a:lvl1pPr algn="ctr" defTabSz="1229453" rtl="0" eaLnBrk="1" latinLnBrk="0" hangingPunct="1">
              <a:spcBef>
                <a:spcPct val="0"/>
              </a:spcBef>
              <a:buNone/>
              <a:defRPr sz="5400" b="1" kern="1200" baseline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29503"/>
            <a:r>
              <a:rPr lang="cs-CZ" sz="2450" i="1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P. Kulhánek</a:t>
            </a:r>
            <a:br>
              <a:rPr lang="en-US" sz="2450" i="1" spc="151">
                <a:latin typeface="Cambria" panose="02040503050406030204" pitchFamily="18" charset="0"/>
              </a:rPr>
            </a:br>
            <a:r>
              <a:rPr lang="cs-CZ" sz="2450" i="1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(MMR)</a:t>
            </a:r>
            <a:endParaRPr lang="en-US" sz="2450" i="1" spc="151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27EBDD2-5C91-9AC4-5B76-B48A59736302}"/>
              </a:ext>
            </a:extLst>
          </p:cNvPr>
          <p:cNvCxnSpPr>
            <a:cxnSpLocks/>
          </p:cNvCxnSpPr>
          <p:nvPr/>
        </p:nvCxnSpPr>
        <p:spPr>
          <a:xfrm flipH="1">
            <a:off x="639211" y="1605653"/>
            <a:ext cx="7990271" cy="0"/>
          </a:xfrm>
          <a:prstGeom prst="line">
            <a:avLst/>
          </a:prstGeom>
          <a:ln w="57150">
            <a:solidFill>
              <a:srgbClr val="F5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9830896C-2C4D-1773-0F8C-C4C9C3E28627}"/>
              </a:ext>
            </a:extLst>
          </p:cNvPr>
          <p:cNvSpPr txBox="1">
            <a:spLocks/>
          </p:cNvSpPr>
          <p:nvPr/>
        </p:nvSpPr>
        <p:spPr>
          <a:xfrm>
            <a:off x="3582168" y="3024880"/>
            <a:ext cx="2949188" cy="960820"/>
          </a:xfrm>
          <a:prstGeom prst="rect">
            <a:avLst/>
          </a:prstGeom>
        </p:spPr>
        <p:txBody>
          <a:bodyPr vert="horz" lIns="122948" tIns="61474" rIns="122948" bIns="61474" rtlCol="0" anchor="ctr">
            <a:normAutofit/>
          </a:bodyPr>
          <a:lstStyle>
            <a:lvl1pPr algn="ctr" defTabSz="1229453" rtl="0" eaLnBrk="1" latinLnBrk="0" hangingPunct="1">
              <a:spcBef>
                <a:spcPct val="0"/>
              </a:spcBef>
              <a:buNone/>
              <a:defRPr sz="5400" b="1" kern="1200" baseline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29503"/>
            <a:r>
              <a:rPr lang="cs-CZ" sz="2450" i="1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M. </a:t>
            </a:r>
            <a:r>
              <a:rPr lang="cs-CZ" sz="2450" i="1" spc="151" err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Hronza</a:t>
            </a:r>
            <a:br>
              <a:rPr lang="en-US" sz="2450" i="1" spc="151">
                <a:latin typeface="Cambria" panose="02040503050406030204" pitchFamily="18" charset="0"/>
              </a:rPr>
            </a:br>
            <a:r>
              <a:rPr lang="cs-CZ" sz="2450" i="1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(MPO)</a:t>
            </a:r>
            <a:endParaRPr lang="en-US" sz="2450" i="1" spc="151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9D0B20A-7BCA-6F98-09C4-E5F298E32C57}"/>
              </a:ext>
            </a:extLst>
          </p:cNvPr>
          <p:cNvSpPr txBox="1">
            <a:spLocks/>
          </p:cNvSpPr>
          <p:nvPr/>
        </p:nvSpPr>
        <p:spPr>
          <a:xfrm>
            <a:off x="6180343" y="3025993"/>
            <a:ext cx="2949188" cy="960820"/>
          </a:xfrm>
          <a:prstGeom prst="rect">
            <a:avLst/>
          </a:prstGeom>
        </p:spPr>
        <p:txBody>
          <a:bodyPr vert="horz" lIns="122948" tIns="61474" rIns="122948" bIns="61474" rtlCol="0" anchor="ctr">
            <a:normAutofit/>
          </a:bodyPr>
          <a:lstStyle>
            <a:lvl1pPr algn="ctr" defTabSz="1229453" rtl="0" eaLnBrk="1" latinLnBrk="0" hangingPunct="1">
              <a:spcBef>
                <a:spcPct val="0"/>
              </a:spcBef>
              <a:buNone/>
              <a:defRPr sz="5400" b="1" kern="1200" baseline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29503"/>
            <a:r>
              <a:rPr lang="cs-CZ" sz="2450" i="1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T. Holub</a:t>
            </a:r>
            <a:br>
              <a:rPr lang="en-US" sz="2450" i="1" spc="151">
                <a:latin typeface="Cambria" panose="02040503050406030204" pitchFamily="18" charset="0"/>
              </a:rPr>
            </a:br>
            <a:r>
              <a:rPr lang="cs-CZ" sz="2450" i="1" spc="15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(MF ČR)</a:t>
            </a:r>
            <a:endParaRPr lang="en-US" sz="2450" i="1" spc="151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34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CF352-7672-F3F5-FA5E-8FAE4BAEB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64B96-C9D8-757C-26F8-299951E0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710200"/>
            <a:ext cx="11234261" cy="1742546"/>
          </a:xfrm>
        </p:spPr>
        <p:txBody>
          <a:bodyPr vert="horz" lIns="125896" tIns="62948" rIns="125896" bIns="62948" rtlCol="0" anchor="ctr">
            <a:noAutofit/>
          </a:bodyPr>
          <a:lstStyle/>
          <a:p>
            <a:pPr algn="l"/>
            <a:r>
              <a:rPr lang="it-IT" sz="4500" spc="151" dirty="0" err="1">
                <a:latin typeface="Arial"/>
                <a:ea typeface="Calibri"/>
                <a:cs typeface="Arial"/>
              </a:rPr>
              <a:t>Závěrečné</a:t>
            </a:r>
            <a:r>
              <a:rPr lang="it-IT" sz="4500" spc="151" dirty="0">
                <a:latin typeface="Arial"/>
                <a:ea typeface="Calibri"/>
                <a:cs typeface="Arial"/>
              </a:rPr>
              <a:t> 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slovo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br>
              <a:rPr lang="it-IT" sz="4500" spc="151" dirty="0">
                <a:latin typeface="Arial"/>
                <a:ea typeface="Calibri"/>
                <a:cs typeface="Arial"/>
              </a:rPr>
            </a:br>
            <a:r>
              <a:rPr lang="it-IT" sz="4500" spc="151" dirty="0">
                <a:latin typeface="Arial"/>
                <a:ea typeface="Calibri"/>
                <a:cs typeface="Arial"/>
              </a:rPr>
              <a:t>ministra pro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místní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rozvoj</a:t>
            </a:r>
            <a:endParaRPr lang="cs-CZ" sz="4500" b="0" spc="151" dirty="0" err="1">
              <a:latin typeface="Arial"/>
              <a:ea typeface="Calibri"/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C4E404-60DD-9CAF-89E4-A4759DDD14D3}"/>
              </a:ext>
            </a:extLst>
          </p:cNvPr>
          <p:cNvSpPr txBox="1"/>
          <p:nvPr/>
        </p:nvSpPr>
        <p:spPr>
          <a:xfrm flipH="1">
            <a:off x="11067189" y="5338020"/>
            <a:ext cx="1167978" cy="48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58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EB658E0-DDEF-907B-7FFD-7FC94EB348F0}"/>
              </a:ext>
            </a:extLst>
          </p:cNvPr>
          <p:cNvCxnSpPr>
            <a:cxnSpLocks/>
          </p:cNvCxnSpPr>
          <p:nvPr/>
        </p:nvCxnSpPr>
        <p:spPr>
          <a:xfrm flipH="1">
            <a:off x="639211" y="4028771"/>
            <a:ext cx="7990271" cy="0"/>
          </a:xfrm>
          <a:prstGeom prst="line">
            <a:avLst/>
          </a:prstGeom>
          <a:ln w="57150">
            <a:solidFill>
              <a:srgbClr val="F5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5C0DCA18-5E35-D5E4-042E-33374ECB5D6A}"/>
              </a:ext>
            </a:extLst>
          </p:cNvPr>
          <p:cNvSpPr txBox="1">
            <a:spLocks/>
          </p:cNvSpPr>
          <p:nvPr/>
        </p:nvSpPr>
        <p:spPr>
          <a:xfrm>
            <a:off x="506521" y="4066053"/>
            <a:ext cx="11234261" cy="1742546"/>
          </a:xfrm>
          <a:prstGeom prst="rect">
            <a:avLst/>
          </a:prstGeom>
        </p:spPr>
        <p:txBody>
          <a:bodyPr vert="horz" lIns="125896" tIns="62948" rIns="125896" bIns="62948" rtlCol="0" anchor="ctr">
            <a:noAutofit/>
          </a:bodyPr>
          <a:lstStyle>
            <a:lvl1pPr algn="ctr" defTabSz="1258960" rtl="0" eaLnBrk="1" latinLnBrk="0" hangingPunct="1">
              <a:spcBef>
                <a:spcPct val="0"/>
              </a:spcBef>
              <a:buNone/>
              <a:defRPr sz="553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4500" i="1" spc="151" dirty="0">
                <a:solidFill>
                  <a:srgbClr val="FFC000"/>
                </a:solidFill>
                <a:latin typeface="Arial"/>
                <a:ea typeface="Calibri"/>
                <a:cs typeface="Arial"/>
              </a:rPr>
              <a:t>Petr KULHÁNEK</a:t>
            </a:r>
          </a:p>
        </p:txBody>
      </p:sp>
    </p:spTree>
    <p:extLst>
      <p:ext uri="{BB962C8B-B14F-4D97-AF65-F5344CB8AC3E}">
        <p14:creationId xmlns:p14="http://schemas.microsoft.com/office/powerpoint/2010/main" val="158615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772C49-8971-614E-B001-5CE4EDB62CEA}"/>
              </a:ext>
            </a:extLst>
          </p:cNvPr>
          <p:cNvSpPr txBox="1"/>
          <p:nvPr/>
        </p:nvSpPr>
        <p:spPr>
          <a:xfrm>
            <a:off x="493887" y="3439402"/>
            <a:ext cx="9031569" cy="277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9010">
              <a:defRPr/>
            </a:pPr>
            <a:r>
              <a:rPr lang="pl-PL" sz="6758" b="1">
                <a:solidFill>
                  <a:schemeClr val="bg1"/>
                </a:solidFill>
                <a:cs typeface="Arial" panose="020B0604020202020204" pitchFamily="34" charset="0"/>
              </a:rPr>
              <a:t>Děkujeme za pozornost! </a:t>
            </a:r>
          </a:p>
          <a:p>
            <a:pPr defTabSz="1259010">
              <a:defRPr/>
            </a:pPr>
            <a:endParaRPr lang="pl-PL" sz="2048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defTabSz="1259010">
              <a:defRPr/>
            </a:pPr>
            <a:r>
              <a:rPr lang="pl-PL" sz="4096">
                <a:solidFill>
                  <a:schemeClr val="bg1"/>
                </a:solidFill>
                <a:cs typeface="Arial" panose="020B0604020202020204" pitchFamily="34" charset="0"/>
              </a:rPr>
              <a:t>Záznam konference bude k dispozici na</a:t>
            </a:r>
          </a:p>
          <a:p>
            <a:pPr defTabSz="1259010">
              <a:defRPr/>
            </a:pPr>
            <a:r>
              <a:rPr lang="pl-PL" sz="4096" b="1">
                <a:solidFill>
                  <a:schemeClr val="bg1"/>
                </a:solidFill>
                <a:cs typeface="Arial" panose="020B0604020202020204" pitchFamily="34" charset="0"/>
              </a:rPr>
              <a:t>DotaceEU.cz</a:t>
            </a:r>
            <a:endParaRPr lang="en-US" sz="6144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33409E98-DCAC-B215-EDE2-6BB9B8A66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1" y="159743"/>
            <a:ext cx="7185416" cy="32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7D26E-AA0A-1045-D182-1CEB93247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F5E3E-EF89-3AD4-45DD-F9CD50C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710200"/>
            <a:ext cx="11234261" cy="1742546"/>
          </a:xfrm>
        </p:spPr>
        <p:txBody>
          <a:bodyPr vert="horz" lIns="125896" tIns="62948" rIns="125896" bIns="62948" rtlCol="0" anchor="ctr">
            <a:noAutofit/>
          </a:bodyPr>
          <a:lstStyle/>
          <a:p>
            <a:pPr algn="l"/>
            <a:r>
              <a:rPr lang="it-IT" sz="4500" spc="151" dirty="0" err="1">
                <a:latin typeface="Arial"/>
                <a:ea typeface="Calibri"/>
                <a:cs typeface="Arial"/>
              </a:rPr>
              <a:t>Úvodní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slovo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br>
              <a:rPr lang="it-IT" sz="4500" spc="151" dirty="0">
                <a:latin typeface="Arial"/>
                <a:ea typeface="Calibri"/>
                <a:cs typeface="Arial"/>
              </a:rPr>
            </a:br>
            <a:r>
              <a:rPr lang="it-IT" sz="4500" spc="151" dirty="0">
                <a:latin typeface="Arial"/>
                <a:ea typeface="Calibri"/>
                <a:cs typeface="Arial"/>
              </a:rPr>
              <a:t>ministra pro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místní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rozvoj</a:t>
            </a:r>
            <a:endParaRPr lang="cs-CZ" sz="4500" b="0" spc="151" dirty="0" err="1">
              <a:latin typeface="Arial"/>
              <a:ea typeface="Calibri"/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2348765-45EF-DAF7-074D-774C2BB8FF71}"/>
              </a:ext>
            </a:extLst>
          </p:cNvPr>
          <p:cNvSpPr txBox="1"/>
          <p:nvPr/>
        </p:nvSpPr>
        <p:spPr>
          <a:xfrm flipH="1">
            <a:off x="11067189" y="5338020"/>
            <a:ext cx="1167978" cy="48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58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7AB0C37-C12C-0949-8F11-CF1010E6FDC1}"/>
              </a:ext>
            </a:extLst>
          </p:cNvPr>
          <p:cNvCxnSpPr>
            <a:cxnSpLocks/>
          </p:cNvCxnSpPr>
          <p:nvPr/>
        </p:nvCxnSpPr>
        <p:spPr>
          <a:xfrm flipH="1">
            <a:off x="639211" y="4028771"/>
            <a:ext cx="7990271" cy="0"/>
          </a:xfrm>
          <a:prstGeom prst="line">
            <a:avLst/>
          </a:prstGeom>
          <a:ln w="57150">
            <a:solidFill>
              <a:srgbClr val="F5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9F429EE0-EB59-0B7A-022A-427362894A7A}"/>
              </a:ext>
            </a:extLst>
          </p:cNvPr>
          <p:cNvSpPr txBox="1">
            <a:spLocks/>
          </p:cNvSpPr>
          <p:nvPr/>
        </p:nvSpPr>
        <p:spPr>
          <a:xfrm>
            <a:off x="506521" y="4066053"/>
            <a:ext cx="11234261" cy="1742546"/>
          </a:xfrm>
          <a:prstGeom prst="rect">
            <a:avLst/>
          </a:prstGeom>
        </p:spPr>
        <p:txBody>
          <a:bodyPr vert="horz" lIns="125896" tIns="62948" rIns="125896" bIns="62948" rtlCol="0" anchor="ctr">
            <a:noAutofit/>
          </a:bodyPr>
          <a:lstStyle>
            <a:lvl1pPr algn="ctr" defTabSz="1258960" rtl="0" eaLnBrk="1" latinLnBrk="0" hangingPunct="1">
              <a:spcBef>
                <a:spcPct val="0"/>
              </a:spcBef>
              <a:buNone/>
              <a:defRPr sz="553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4500" i="1" spc="151" dirty="0">
                <a:solidFill>
                  <a:srgbClr val="FFC000"/>
                </a:solidFill>
                <a:latin typeface="Arial"/>
                <a:ea typeface="Calibri"/>
                <a:cs typeface="Arial"/>
              </a:rPr>
              <a:t>Petr KULHÁNEK</a:t>
            </a:r>
          </a:p>
        </p:txBody>
      </p:sp>
    </p:spTree>
    <p:extLst>
      <p:ext uri="{BB962C8B-B14F-4D97-AF65-F5344CB8AC3E}">
        <p14:creationId xmlns:p14="http://schemas.microsoft.com/office/powerpoint/2010/main" val="2271367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4D45-3A08-CA20-1C6A-EC8AF4F5D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A736ECA4-04B7-9386-164B-5B8643CFC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1" y="159743"/>
            <a:ext cx="5854995" cy="2624947"/>
          </a:xfrm>
          <a:prstGeom prst="rect">
            <a:avLst/>
          </a:prstGeom>
        </p:spPr>
      </p:pic>
      <p:sp>
        <p:nvSpPr>
          <p:cNvPr id="4" name="TextovéPole 11">
            <a:extLst>
              <a:ext uri="{FF2B5EF4-FFF2-40B4-BE49-F238E27FC236}">
                <a16:creationId xmlns:a16="http://schemas.microsoft.com/office/drawing/2014/main" id="{45EFB6BC-F0D1-E5C8-0716-41726F69235C}"/>
              </a:ext>
            </a:extLst>
          </p:cNvPr>
          <p:cNvSpPr txBox="1"/>
          <p:nvPr/>
        </p:nvSpPr>
        <p:spPr>
          <a:xfrm>
            <a:off x="537428" y="2976645"/>
            <a:ext cx="9031569" cy="151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9010">
              <a:defRPr/>
            </a:pPr>
            <a:r>
              <a:rPr lang="pl-PL" sz="4506" b="1">
                <a:solidFill>
                  <a:schemeClr val="bg1"/>
                </a:solidFill>
                <a:cs typeface="Arial" panose="020B0604020202020204" pitchFamily="34" charset="0"/>
              </a:rPr>
              <a:t>Jak jste byli spokojení s konferencí?</a:t>
            </a:r>
          </a:p>
          <a:p>
            <a:pPr defTabSz="1259010">
              <a:defRPr/>
            </a:pPr>
            <a:r>
              <a:rPr lang="pl-PL" sz="4506">
                <a:solidFill>
                  <a:schemeClr val="bg1"/>
                </a:solidFill>
                <a:cs typeface="Arial" panose="020B0604020202020204" pitchFamily="34" charset="0"/>
              </a:rPr>
              <a:t>Vyplňte dotazník na:</a:t>
            </a:r>
            <a:endParaRPr lang="en-US" sz="4096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F1CD60CC-EAAF-F091-5951-BB58D0BC1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0" y="4748491"/>
            <a:ext cx="1843694" cy="1843694"/>
          </a:xfrm>
          <a:prstGeom prst="rect">
            <a:avLst/>
          </a:prstGeom>
        </p:spPr>
      </p:pic>
      <p:sp>
        <p:nvSpPr>
          <p:cNvPr id="7" name="TextovéPole 11">
            <a:extLst>
              <a:ext uri="{FF2B5EF4-FFF2-40B4-BE49-F238E27FC236}">
                <a16:creationId xmlns:a16="http://schemas.microsoft.com/office/drawing/2014/main" id="{0E079799-9D86-2E3E-45AF-8FA1916DD803}"/>
              </a:ext>
            </a:extLst>
          </p:cNvPr>
          <p:cNvSpPr txBox="1"/>
          <p:nvPr/>
        </p:nvSpPr>
        <p:spPr>
          <a:xfrm>
            <a:off x="537428" y="4955585"/>
            <a:ext cx="2758665" cy="1416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9010">
              <a:defRPr/>
            </a:pPr>
            <a:r>
              <a:rPr lang="pl-PL" sz="4506" b="1">
                <a:solidFill>
                  <a:schemeClr val="bg1"/>
                </a:solidFill>
                <a:cs typeface="Arial" panose="020B0604020202020204" pitchFamily="34" charset="0"/>
              </a:rPr>
              <a:t>slido.com</a:t>
            </a:r>
          </a:p>
          <a:p>
            <a:pPr defTabSz="1259010">
              <a:defRPr/>
            </a:pPr>
            <a:r>
              <a:rPr lang="en-US" sz="4096">
                <a:solidFill>
                  <a:schemeClr val="bg1"/>
                </a:solidFill>
                <a:cs typeface="Arial" panose="020B0604020202020204" pitchFamily="34" charset="0"/>
              </a:rPr>
              <a:t>#2849</a:t>
            </a:r>
            <a:r>
              <a:rPr lang="cs-CZ" sz="4096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4096">
                <a:solidFill>
                  <a:schemeClr val="bg1"/>
                </a:solidFill>
                <a:cs typeface="Arial" panose="020B0604020202020204" pitchFamily="34" charset="0"/>
              </a:rPr>
              <a:t>351</a:t>
            </a:r>
          </a:p>
        </p:txBody>
      </p:sp>
    </p:spTree>
    <p:extLst>
      <p:ext uri="{BB962C8B-B14F-4D97-AF65-F5344CB8AC3E}">
        <p14:creationId xmlns:p14="http://schemas.microsoft.com/office/powerpoint/2010/main" val="247424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11D5E-6D60-4A2B-B117-A711F7D39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5854E-88AD-9F6E-36A8-64EAEFF9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710200"/>
            <a:ext cx="11234261" cy="1742546"/>
          </a:xfrm>
        </p:spPr>
        <p:txBody>
          <a:bodyPr vert="horz" lIns="125896" tIns="62948" rIns="125896" bIns="62948" rtlCol="0" anchor="ctr">
            <a:noAutofit/>
          </a:bodyPr>
          <a:lstStyle/>
          <a:p>
            <a:pPr algn="l"/>
            <a:r>
              <a:rPr lang="it-IT" sz="4500" spc="151" dirty="0" err="1">
                <a:latin typeface="Arial"/>
                <a:ea typeface="Calibri"/>
                <a:cs typeface="Arial"/>
              </a:rPr>
              <a:t>Úvodní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slovo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evropského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komisaře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br>
              <a:rPr lang="it-IT" sz="4500" spc="151" dirty="0">
                <a:latin typeface="Arial"/>
                <a:ea typeface="Calibri"/>
                <a:cs typeface="Arial"/>
              </a:rPr>
            </a:br>
            <a:r>
              <a:rPr lang="it-IT" sz="4500" spc="151" dirty="0">
                <a:latin typeface="Arial"/>
                <a:ea typeface="Calibri"/>
                <a:cs typeface="Arial"/>
              </a:rPr>
              <a:t>pro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soudržnost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a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reformy</a:t>
            </a:r>
            <a:endParaRPr lang="en-US" sz="4500" dirty="0" err="1">
              <a:latin typeface="Arial"/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3AB9AD7-B644-ED59-55EC-68517D2DAB90}"/>
              </a:ext>
            </a:extLst>
          </p:cNvPr>
          <p:cNvSpPr txBox="1"/>
          <p:nvPr/>
        </p:nvSpPr>
        <p:spPr>
          <a:xfrm flipH="1">
            <a:off x="11067189" y="5338020"/>
            <a:ext cx="1167978" cy="48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58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B022946-3023-641F-BBBB-5D21BD7A97BE}"/>
              </a:ext>
            </a:extLst>
          </p:cNvPr>
          <p:cNvCxnSpPr>
            <a:cxnSpLocks/>
          </p:cNvCxnSpPr>
          <p:nvPr/>
        </p:nvCxnSpPr>
        <p:spPr>
          <a:xfrm flipH="1">
            <a:off x="639211" y="4028771"/>
            <a:ext cx="7990271" cy="0"/>
          </a:xfrm>
          <a:prstGeom prst="line">
            <a:avLst/>
          </a:prstGeom>
          <a:ln w="57150">
            <a:solidFill>
              <a:srgbClr val="F5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1383F518-31CB-D732-FC63-107E474CB437}"/>
              </a:ext>
            </a:extLst>
          </p:cNvPr>
          <p:cNvSpPr txBox="1">
            <a:spLocks/>
          </p:cNvSpPr>
          <p:nvPr/>
        </p:nvSpPr>
        <p:spPr>
          <a:xfrm>
            <a:off x="506521" y="4385513"/>
            <a:ext cx="11234261" cy="1742546"/>
          </a:xfrm>
          <a:prstGeom prst="rect">
            <a:avLst/>
          </a:prstGeom>
        </p:spPr>
        <p:txBody>
          <a:bodyPr vert="horz" lIns="125896" tIns="62948" rIns="125896" bIns="62948" rtlCol="0" anchor="ctr">
            <a:noAutofit/>
          </a:bodyPr>
          <a:lstStyle>
            <a:lvl1pPr algn="ctr" defTabSz="1258960" rtl="0" eaLnBrk="1" latinLnBrk="0" hangingPunct="1">
              <a:spcBef>
                <a:spcPct val="0"/>
              </a:spcBef>
              <a:buNone/>
              <a:defRPr sz="553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sz="45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  <a:t>Raffaele FITTO</a:t>
            </a:r>
            <a:br>
              <a:rPr lang="cs-CZ" sz="4500" i="1" spc="151" dirty="0">
                <a:latin typeface="Arial"/>
                <a:ea typeface="Cambria"/>
                <a:cs typeface="Arial"/>
              </a:rPr>
            </a:br>
            <a:endParaRPr lang="cs-CZ" sz="4500" i="1" spc="151">
              <a:solidFill>
                <a:srgbClr val="FFC000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3317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52C12-9B3A-22BE-9426-CD15002F1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AC8F9-19F6-44B9-AEC7-BD4C99F7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710200"/>
            <a:ext cx="11234261" cy="1742546"/>
          </a:xfrm>
        </p:spPr>
        <p:txBody>
          <a:bodyPr vert="horz" lIns="125896" tIns="62948" rIns="125896" bIns="62948" rtlCol="0" anchor="ctr">
            <a:noAutofit/>
          </a:bodyPr>
          <a:lstStyle/>
          <a:p>
            <a:pPr algn="l"/>
            <a:r>
              <a:rPr lang="it-IT" sz="4500" spc="151" dirty="0" err="1">
                <a:latin typeface="Arial"/>
                <a:ea typeface="Calibri"/>
                <a:cs typeface="Arial"/>
              </a:rPr>
              <a:t>Představení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návrhu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br>
              <a:rPr lang="it-IT" sz="4500" spc="151" dirty="0">
                <a:latin typeface="Arial"/>
                <a:ea typeface="Calibri"/>
                <a:cs typeface="Arial"/>
              </a:rPr>
            </a:br>
            <a:r>
              <a:rPr lang="it-IT" sz="4500" spc="151" dirty="0" err="1">
                <a:latin typeface="Arial"/>
                <a:ea typeface="Calibri"/>
                <a:cs typeface="Arial"/>
              </a:rPr>
              <a:t>Víceletého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finančního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rámce</a:t>
            </a:r>
            <a:endParaRPr lang="it-IT" sz="4500" b="0" spc="151" dirty="0" err="1">
              <a:latin typeface="Arial"/>
              <a:ea typeface="Calibri"/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78CE2C8-FA50-EBBB-4696-0FE2C64B7A32}"/>
              </a:ext>
            </a:extLst>
          </p:cNvPr>
          <p:cNvSpPr txBox="1"/>
          <p:nvPr/>
        </p:nvSpPr>
        <p:spPr>
          <a:xfrm flipH="1">
            <a:off x="11067189" y="5338020"/>
            <a:ext cx="1167978" cy="48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58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FAFD8D5-0A40-420E-02E3-98AA8039C8A2}"/>
              </a:ext>
            </a:extLst>
          </p:cNvPr>
          <p:cNvCxnSpPr>
            <a:cxnSpLocks/>
          </p:cNvCxnSpPr>
          <p:nvPr/>
        </p:nvCxnSpPr>
        <p:spPr>
          <a:xfrm flipH="1">
            <a:off x="639211" y="4028771"/>
            <a:ext cx="7990271" cy="0"/>
          </a:xfrm>
          <a:prstGeom prst="line">
            <a:avLst/>
          </a:prstGeom>
          <a:ln w="57150">
            <a:solidFill>
              <a:srgbClr val="F5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F0D5A5FD-45D0-26D9-0787-38E53B51DEF2}"/>
              </a:ext>
            </a:extLst>
          </p:cNvPr>
          <p:cNvSpPr txBox="1">
            <a:spLocks/>
          </p:cNvSpPr>
          <p:nvPr/>
        </p:nvSpPr>
        <p:spPr>
          <a:xfrm>
            <a:off x="506521" y="4467426"/>
            <a:ext cx="11234261" cy="1742546"/>
          </a:xfrm>
          <a:prstGeom prst="rect">
            <a:avLst/>
          </a:prstGeom>
        </p:spPr>
        <p:txBody>
          <a:bodyPr vert="horz" lIns="125896" tIns="62948" rIns="125896" bIns="62948" rtlCol="0" anchor="ctr">
            <a:noAutofit/>
          </a:bodyPr>
          <a:lstStyle>
            <a:lvl1pPr algn="ctr" defTabSz="1258960" rtl="0" eaLnBrk="1" latinLnBrk="0" hangingPunct="1">
              <a:spcBef>
                <a:spcPct val="0"/>
              </a:spcBef>
              <a:buNone/>
              <a:defRPr sz="553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5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  <a:t>Tomáš HOLUB,  </a:t>
            </a:r>
            <a:br>
              <a:rPr lang="en-US" sz="45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</a:br>
            <a:r>
              <a:rPr lang="en-US" sz="4400" i="1" spc="151" err="1">
                <a:solidFill>
                  <a:srgbClr val="FFC000"/>
                </a:solidFill>
                <a:latin typeface="Arial"/>
                <a:ea typeface="Cambria"/>
                <a:cs typeface="Arial"/>
              </a:rPr>
              <a:t>Ministerstvo</a:t>
            </a:r>
            <a:r>
              <a:rPr lang="en-US" sz="44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  <a:t> </a:t>
            </a:r>
            <a:r>
              <a:rPr lang="en-US" sz="4400" i="1" spc="151" err="1">
                <a:solidFill>
                  <a:srgbClr val="FFC000"/>
                </a:solidFill>
                <a:latin typeface="Arial"/>
                <a:ea typeface="Cambria"/>
                <a:cs typeface="Arial"/>
              </a:rPr>
              <a:t>financí</a:t>
            </a:r>
            <a:endParaRPr lang="en-US" sz="4400" i="1" spc="151" err="1">
              <a:solidFill>
                <a:srgbClr val="FFC000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7292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DDFA4-0DE9-80ED-4C3F-77D52296F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3C78B-9AD8-0CD8-0E03-4100A672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710200"/>
            <a:ext cx="11234261" cy="1742546"/>
          </a:xfrm>
        </p:spPr>
        <p:txBody>
          <a:bodyPr vert="horz" lIns="125896" tIns="62948" rIns="125896" bIns="62948" rtlCol="0" anchor="ctr">
            <a:noAutofit/>
          </a:bodyPr>
          <a:lstStyle/>
          <a:p>
            <a:pPr algn="l"/>
            <a:r>
              <a:rPr lang="it-IT" sz="4500" spc="151" dirty="0" err="1">
                <a:latin typeface="Arial"/>
                <a:ea typeface="Calibri"/>
                <a:cs typeface="Arial"/>
              </a:rPr>
              <a:t>Představení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Evropského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fondu</a:t>
            </a:r>
            <a:r>
              <a:rPr lang="it-IT" sz="4500" spc="151" dirty="0">
                <a:latin typeface="Arial"/>
                <a:ea typeface="Calibri"/>
                <a:cs typeface="Arial"/>
              </a:rPr>
              <a:t> </a:t>
            </a:r>
            <a:br>
              <a:rPr lang="it-IT" sz="4500" spc="151" dirty="0">
                <a:latin typeface="Arial"/>
                <a:ea typeface="Calibri"/>
                <a:cs typeface="Arial"/>
              </a:rPr>
            </a:br>
            <a:r>
              <a:rPr lang="it-IT" sz="4500" spc="151" dirty="0">
                <a:latin typeface="Arial"/>
                <a:ea typeface="Calibri"/>
                <a:cs typeface="Arial"/>
              </a:rPr>
              <a:t>pro </a:t>
            </a:r>
            <a:r>
              <a:rPr lang="it-IT" sz="4500" spc="151" dirty="0" err="1">
                <a:latin typeface="Arial"/>
                <a:ea typeface="Calibri"/>
                <a:cs typeface="Arial"/>
              </a:rPr>
              <a:t>konkurenceschopnost</a:t>
            </a:r>
            <a:endParaRPr lang="it-IT" sz="4500" b="0" spc="151" dirty="0" err="1">
              <a:latin typeface="Arial"/>
              <a:ea typeface="Calibri"/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22C3C6-BDA6-271B-D17D-F43A5C46AF6B}"/>
              </a:ext>
            </a:extLst>
          </p:cNvPr>
          <p:cNvSpPr txBox="1"/>
          <p:nvPr/>
        </p:nvSpPr>
        <p:spPr>
          <a:xfrm flipH="1">
            <a:off x="11067189" y="5338020"/>
            <a:ext cx="1167978" cy="48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58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AF661C4-1E14-AB5A-486D-49F9B22219A0}"/>
              </a:ext>
            </a:extLst>
          </p:cNvPr>
          <p:cNvCxnSpPr>
            <a:cxnSpLocks/>
          </p:cNvCxnSpPr>
          <p:nvPr/>
        </p:nvCxnSpPr>
        <p:spPr>
          <a:xfrm flipH="1">
            <a:off x="639211" y="4028771"/>
            <a:ext cx="7990271" cy="0"/>
          </a:xfrm>
          <a:prstGeom prst="line">
            <a:avLst/>
          </a:prstGeom>
          <a:ln w="57150">
            <a:solidFill>
              <a:srgbClr val="F5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215CA8B1-7FB8-E34B-49A0-68D3D5865397}"/>
              </a:ext>
            </a:extLst>
          </p:cNvPr>
          <p:cNvSpPr txBox="1">
            <a:spLocks/>
          </p:cNvSpPr>
          <p:nvPr/>
        </p:nvSpPr>
        <p:spPr>
          <a:xfrm>
            <a:off x="506521" y="4467426"/>
            <a:ext cx="11234261" cy="1742546"/>
          </a:xfrm>
          <a:prstGeom prst="rect">
            <a:avLst/>
          </a:prstGeom>
        </p:spPr>
        <p:txBody>
          <a:bodyPr vert="horz" lIns="125896" tIns="62948" rIns="125896" bIns="62948" rtlCol="0" anchor="ctr">
            <a:noAutofit/>
          </a:bodyPr>
          <a:lstStyle>
            <a:lvl1pPr algn="ctr" defTabSz="1258960" rtl="0" eaLnBrk="1" latinLnBrk="0" hangingPunct="1">
              <a:spcBef>
                <a:spcPct val="0"/>
              </a:spcBef>
              <a:buNone/>
              <a:defRPr sz="553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5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  <a:t>Martin HRONZA,  </a:t>
            </a:r>
            <a:br>
              <a:rPr lang="en-US" sz="45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</a:br>
            <a:r>
              <a:rPr lang="en-US" sz="4400" i="1" spc="151" dirty="0" err="1">
                <a:solidFill>
                  <a:srgbClr val="FFC000"/>
                </a:solidFill>
                <a:latin typeface="Arial"/>
                <a:ea typeface="Cambria"/>
                <a:cs typeface="Arial"/>
              </a:rPr>
              <a:t>Ministerstvo</a:t>
            </a:r>
            <a:r>
              <a:rPr lang="en-US" sz="44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  <a:t> </a:t>
            </a:r>
            <a:r>
              <a:rPr lang="en-US" sz="4400" i="1" spc="151" dirty="0" err="1">
                <a:solidFill>
                  <a:srgbClr val="FFC000"/>
                </a:solidFill>
                <a:latin typeface="Arial"/>
                <a:ea typeface="Cambria"/>
                <a:cs typeface="Arial"/>
              </a:rPr>
              <a:t>průmyslu</a:t>
            </a:r>
            <a:r>
              <a:rPr lang="en-US" sz="4400" i="1" spc="151" dirty="0">
                <a:solidFill>
                  <a:srgbClr val="FFC000"/>
                </a:solidFill>
                <a:latin typeface="Arial"/>
                <a:ea typeface="Cambria"/>
                <a:cs typeface="Arial"/>
              </a:rPr>
              <a:t> a </a:t>
            </a:r>
            <a:r>
              <a:rPr lang="en-US" sz="4400" i="1" spc="151" dirty="0" err="1">
                <a:solidFill>
                  <a:srgbClr val="FFC000"/>
                </a:solidFill>
                <a:latin typeface="Arial"/>
                <a:ea typeface="Cambria"/>
                <a:cs typeface="Arial"/>
              </a:rPr>
              <a:t>obchodu</a:t>
            </a:r>
            <a:endParaRPr lang="en-US" sz="4400" i="1" spc="151" dirty="0" err="1">
              <a:solidFill>
                <a:srgbClr val="FFC000"/>
              </a:solidFill>
              <a:latin typeface="Arial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5898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E2B8D-A098-4C1F-B645-B1F5B4E7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Východiska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A6C54-925B-4ED4-BD76-96FB70DF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Kompas konkurenceschopnosti</a:t>
            </a:r>
          </a:p>
          <a:p>
            <a:r>
              <a:rPr lang="cs-CZ" dirty="0"/>
              <a:t>Dohoda o čistém průmyslu</a:t>
            </a:r>
          </a:p>
          <a:p>
            <a:r>
              <a:rPr lang="cs-CZ" dirty="0" err="1"/>
              <a:t>Draghiho</a:t>
            </a:r>
            <a:r>
              <a:rPr lang="cs-CZ" dirty="0"/>
              <a:t> zpráva</a:t>
            </a:r>
          </a:p>
          <a:p>
            <a:r>
              <a:rPr lang="cs-CZ" dirty="0"/>
              <a:t>Zpráva Enrica </a:t>
            </a:r>
            <a:r>
              <a:rPr lang="cs-CZ" dirty="0" err="1"/>
              <a:t>Letty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b="1" dirty="0"/>
              <a:t>Posílení inovací a strategických technologií v EU</a:t>
            </a:r>
          </a:p>
          <a:p>
            <a:pPr marL="491930" lvl="1" indent="0">
              <a:buNone/>
            </a:pP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AF2C1-221F-A518-293B-903CE48C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94" y="6244693"/>
            <a:ext cx="696064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3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B9AA9-B988-405C-B886-1C113969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Kontury EFK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E0B0A7-7A3A-4A59-A3A9-1F9D44A0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19"/>
              </a:spcAft>
            </a:pPr>
            <a:r>
              <a:rPr lang="cs-CZ" dirty="0"/>
              <a:t>Nejedná se o fond politiky soudržnosti ani NPO 2.0!</a:t>
            </a:r>
          </a:p>
          <a:p>
            <a:pPr>
              <a:spcAft>
                <a:spcPts val="819"/>
              </a:spcAft>
            </a:pPr>
            <a:r>
              <a:rPr lang="cs-CZ" dirty="0"/>
              <a:t>Integrace 14 přímo řízených programů</a:t>
            </a:r>
          </a:p>
          <a:p>
            <a:pPr lvl="2"/>
            <a:r>
              <a:rPr lang="cs-CZ" dirty="0"/>
              <a:t>Horizont Evropa zůstává zachován odděleně</a:t>
            </a:r>
          </a:p>
          <a:p>
            <a:pPr lvl="2"/>
            <a:r>
              <a:rPr lang="cs-CZ" dirty="0"/>
              <a:t>Snaha o zjednodušení</a:t>
            </a:r>
          </a:p>
          <a:p>
            <a:pPr lvl="2"/>
            <a:r>
              <a:rPr lang="cs-CZ" dirty="0"/>
              <a:t>Sjednocení pravidel</a:t>
            </a:r>
          </a:p>
          <a:p>
            <a:pPr lvl="2">
              <a:spcAft>
                <a:spcPts val="819"/>
              </a:spcAft>
            </a:pPr>
            <a:r>
              <a:rPr lang="cs-CZ" dirty="0"/>
              <a:t>Možnost podpory komplexnějších projektů, celého projektového cyklu</a:t>
            </a:r>
          </a:p>
          <a:p>
            <a:r>
              <a:rPr lang="cs-CZ" dirty="0"/>
              <a:t>Důraz na synergie s NRPP (politika soudržnosti), Horizont Evropa, CEF…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3F4E6-45AA-6B66-7916-ACB87616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94" y="6244693"/>
            <a:ext cx="696064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18C28-9C5F-4CD8-8263-EE781AE6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Implementace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F2BE60-2BAC-43C8-9908-5324685A6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2950" tIns="61475" rIns="122950" bIns="61475" rtlCol="0" anchor="t">
            <a:normAutofit/>
          </a:bodyPr>
          <a:lstStyle>
            <a:defPPr>
              <a:defRPr lang="cs-CZ"/>
            </a:defPPr>
            <a:lvl1pPr marL="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4124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247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2371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6495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0619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742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8866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2990" algn="l" defTabSz="1248247" rtl="0" eaLnBrk="1" latinLnBrk="0" hangingPunct="1"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61010">
              <a:spcAft>
                <a:spcPts val="819"/>
              </a:spcAft>
            </a:pPr>
            <a:r>
              <a:rPr lang="cs-CZ" dirty="0"/>
              <a:t>Přímé řízení Evropskou komisí</a:t>
            </a:r>
            <a:endParaRPr lang="en-US"/>
          </a:p>
          <a:p>
            <a:pPr indent="-461010">
              <a:spcAft>
                <a:spcPts val="819"/>
              </a:spcAft>
            </a:pPr>
            <a:r>
              <a:rPr lang="cs-CZ" dirty="0"/>
              <a:t>Pracovní plány – jednoleté/víceleté</a:t>
            </a:r>
            <a:endParaRPr lang="cs-CZ" dirty="0">
              <a:ea typeface="Calibri"/>
              <a:cs typeface="Calibri"/>
            </a:endParaRPr>
          </a:p>
          <a:p>
            <a:pPr indent="-461010">
              <a:spcAft>
                <a:spcPts val="819"/>
              </a:spcAft>
            </a:pPr>
            <a:r>
              <a:rPr lang="cs-CZ" dirty="0"/>
              <a:t>Soutěž projektů z celé EU</a:t>
            </a:r>
            <a:endParaRPr lang="cs-CZ" dirty="0">
              <a:ea typeface="Calibri"/>
              <a:cs typeface="Calibri"/>
            </a:endParaRPr>
          </a:p>
          <a:p>
            <a:pPr indent="-461010">
              <a:spcAft>
                <a:spcPts val="819"/>
              </a:spcAft>
            </a:pPr>
            <a:r>
              <a:rPr lang="cs-CZ" sz="2450" dirty="0"/>
              <a:t>min. 43 % na „zelené“ cíle (nepočítá se alokace na obranu)</a:t>
            </a:r>
            <a:endParaRPr lang="cs-CZ" sz="2450" dirty="0">
              <a:ea typeface="Calibri"/>
              <a:cs typeface="Calibri"/>
            </a:endParaRPr>
          </a:p>
          <a:p>
            <a:pPr indent="-461010">
              <a:spcAft>
                <a:spcPts val="819"/>
              </a:spcAft>
            </a:pPr>
            <a:endParaRPr lang="cs-CZ" dirty="0">
              <a:ea typeface="Calibri"/>
              <a:cs typeface="Calibri"/>
            </a:endParaRPr>
          </a:p>
          <a:p>
            <a:pPr indent="-461010"/>
            <a:endParaRPr lang="cs-CZ" dirty="0">
              <a:ea typeface="Calibri"/>
              <a:cs typeface="Calibri"/>
            </a:endParaRPr>
          </a:p>
          <a:p>
            <a:pPr indent="-461010"/>
            <a:endParaRPr lang="cs-CZ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A94EF-D740-A0B0-543B-29964C65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94" y="6244693"/>
            <a:ext cx="696064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25271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_prezentace_AJ_275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Šablona_prezentace_AJ_275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15503f-84d1-41a4-9831-3d182cb32b94">
      <Terms xmlns="http://schemas.microsoft.com/office/infopath/2007/PartnerControls"/>
    </lcf76f155ced4ddcb4097134ff3c332f>
    <obr_x00e1_zek xmlns="d415503f-84d1-41a4-9831-3d182cb32b94" xsi:nil="true"/>
    <TaxCatchAll xmlns="a4a59d37-a152-4460-9bc2-ca53df0ffe80" xsi:nil="true"/>
    <Form_x00e1_t xmlns="d415503f-84d1-41a4-9831-3d182cb32b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F4D93DF45D3A4ABA5C7C380C8C22ED" ma:contentTypeVersion="21" ma:contentTypeDescription="Vytvoří nový dokument" ma:contentTypeScope="" ma:versionID="6e2bdaabb442d05e878f28ecf0d8c0b7">
  <xsd:schema xmlns:xsd="http://www.w3.org/2001/XMLSchema" xmlns:xs="http://www.w3.org/2001/XMLSchema" xmlns:p="http://schemas.microsoft.com/office/2006/metadata/properties" xmlns:ns2="d415503f-84d1-41a4-9831-3d182cb32b94" xmlns:ns3="a4a59d37-a152-4460-9bc2-ca53df0ffe80" targetNamespace="http://schemas.microsoft.com/office/2006/metadata/properties" ma:root="true" ma:fieldsID="d4a1f530f2efbe60b0f6db43cb3dbd3e" ns2:_="" ns3:_="">
    <xsd:import namespace="d415503f-84d1-41a4-9831-3d182cb32b94"/>
    <xsd:import namespace="a4a59d37-a152-4460-9bc2-ca53df0ff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obr_x00e1_zek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Form_x00e1_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5503f-84d1-41a4-9831-3d182cb32b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br_x00e1_zek" ma:index="24" nillable="true" ma:displayName="obrázek" ma:format="Thumbnail" ma:internalName="obr_x00e1_zek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Form_x00e1_t" ma:index="28" nillable="true" ma:displayName="Formát" ma:format="Dropdown" ma:internalName="Form_x00e1_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59d37-a152-4460-9bc2-ca53df0ffe8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572090-ee3c-438f-9ef2-ed7e7c8dc7a1}" ma:internalName="TaxCatchAll" ma:showField="CatchAllData" ma:web="a4a59d37-a152-4460-9bc2-ca53df0ff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161E64-C903-435E-AC3A-35CBA9D036AB}">
  <ds:schemaRefs>
    <ds:schemaRef ds:uri="a4a59d37-a152-4460-9bc2-ca53df0ffe80"/>
    <ds:schemaRef ds:uri="d415503f-84d1-41a4-9831-3d182cb32b94"/>
    <ds:schemaRef ds:uri="e8e0c643-f053-48c4-a1a2-acb51e8910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D375FE-D5D1-42FF-9055-7AEE16EC3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54A28-EA43-42FA-91D2-3659DF39AA28}">
  <ds:schemaRefs>
    <ds:schemaRef ds:uri="a4a59d37-a152-4460-9bc2-ca53df0ffe80"/>
    <ds:schemaRef ds:uri="d415503f-84d1-41a4-9831-3d182cb32b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Šablona_prezentace_AJ_275</Template>
  <TotalTime>0</TotalTime>
  <Words>785</Words>
  <Application>Microsoft Office PowerPoint</Application>
  <PresentationFormat>Vlastní</PresentationFormat>
  <Paragraphs>164</Paragraphs>
  <Slides>30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30</vt:i4>
      </vt:variant>
    </vt:vector>
  </HeadingPairs>
  <TitlesOfParts>
    <vt:vector size="45" baseType="lpstr">
      <vt:lpstr>Arial</vt:lpstr>
      <vt:lpstr>Avenir Next LT Pro</vt:lpstr>
      <vt:lpstr>Avenir Next LT Pro Light</vt:lpstr>
      <vt:lpstr>Calibri</vt:lpstr>
      <vt:lpstr>Cambria</vt:lpstr>
      <vt:lpstr>Wingdings</vt:lpstr>
      <vt:lpstr>Wingdings 3</vt:lpstr>
      <vt:lpstr>Šablona_prezentace_AJ_275</vt:lpstr>
      <vt:lpstr>Předloha V1</vt:lpstr>
      <vt:lpstr>prezentace</vt:lpstr>
      <vt:lpstr>Vlastní návrh</vt:lpstr>
      <vt:lpstr>1_Předloha V1</vt:lpstr>
      <vt:lpstr>2_Předloha V1</vt:lpstr>
      <vt:lpstr>1_Šablona_prezentace_AJ_275</vt:lpstr>
      <vt:lpstr>Předloha V1</vt:lpstr>
      <vt:lpstr>Prezentace aplikace PowerPoint</vt:lpstr>
      <vt:lpstr>Prezentace aplikace PowerPoint</vt:lpstr>
      <vt:lpstr>Úvodní slovo  ministra pro místní rozvoj</vt:lpstr>
      <vt:lpstr>Úvodní slovo evropského komisaře  pro soudržnost a reformy</vt:lpstr>
      <vt:lpstr>Představení návrhu  Víceletého finančního rámce</vt:lpstr>
      <vt:lpstr>Představení Evropského fondu  pro konkurenceschopnost</vt:lpstr>
      <vt:lpstr>Východiska</vt:lpstr>
      <vt:lpstr>Kontury EFK</vt:lpstr>
      <vt:lpstr>Implementace</vt:lpstr>
      <vt:lpstr>Prezentace aplikace PowerPoint</vt:lpstr>
      <vt:lpstr>Pozice ČR</vt:lpstr>
      <vt:lpstr>Pozice ČR</vt:lpstr>
      <vt:lpstr>Děkuji za pozornost.</vt:lpstr>
      <vt:lpstr>Propojení českých a evropských  priorit a koordinace v ČR </vt:lpstr>
      <vt:lpstr>Indikativní návrh rozpočtu pro ČR a pro jednotlivé oblasti</vt:lpstr>
      <vt:lpstr>Návrhy Komise, které vnímáme pozitivně</vt:lpstr>
      <vt:lpstr>Pohled MMR na legislativu 2028+</vt:lpstr>
      <vt:lpstr>Pohled MMR na legislativu 2028+</vt:lpstr>
      <vt:lpstr>Prezentace aplikace PowerPoint</vt:lpstr>
      <vt:lpstr>Prezentace aplikace PowerPoint</vt:lpstr>
      <vt:lpstr>Role MMR</vt:lpstr>
      <vt:lpstr>Časová osa vyjednávání</vt:lpstr>
      <vt:lpstr>Děkuji za pozornost.</vt:lpstr>
      <vt:lpstr>Prezentace aplikace PowerPoint</vt:lpstr>
      <vt:lpstr>Prezentace aplikace PowerPoint</vt:lpstr>
      <vt:lpstr>Prezentace aplikace PowerPoint</vt:lpstr>
      <vt:lpstr>MODEROVANÁ DISKUZE  </vt:lpstr>
      <vt:lpstr>Závěrečné slovo  ministra pro místní rozvoj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Voříšková</dc:creator>
  <cp:lastModifiedBy>Daďová Jana</cp:lastModifiedBy>
  <cp:revision>288</cp:revision>
  <cp:lastPrinted>2023-08-02T08:47:39Z</cp:lastPrinted>
  <dcterms:created xsi:type="dcterms:W3CDTF">2016-10-31T14:48:03Z</dcterms:created>
  <dcterms:modified xsi:type="dcterms:W3CDTF">2025-09-12T07:40:04Z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0x010100F0F4D93DF45D3A4ABA5C7C380C8C22ED</vt:lpwstr>
  </property>
  <property fmtid="{D5CDD505-2E9C-101B-9397-08002B2CF9AE}" pid="3" name="MediaServiceImageTags">
    <vt:lpwstr/>
  </property>
</Properties>
</file>