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4"/>
  </p:notesMasterIdLst>
  <p:sldIdLst>
    <p:sldId id="256" r:id="rId3"/>
  </p:sldIdLst>
  <p:sldSz cx="6858000" cy="9906000" type="A4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1">
          <p15:clr>
            <a:srgbClr val="A4A3A4"/>
          </p15:clr>
        </p15:guide>
        <p15:guide id="2" orient="horz" pos="796">
          <p15:clr>
            <a:srgbClr val="A4A3A4"/>
          </p15:clr>
        </p15:guide>
        <p15:guide id="3" orient="horz" pos="5946">
          <p15:clr>
            <a:srgbClr val="A4A3A4"/>
          </p15:clr>
        </p15:guide>
        <p15:guide id="4" orient="horz" pos="5586">
          <p15:clr>
            <a:srgbClr val="A4A3A4"/>
          </p15:clr>
        </p15:guide>
        <p15:guide id="5" orient="horz" pos="5776">
          <p15:clr>
            <a:srgbClr val="A4A3A4"/>
          </p15:clr>
        </p15:guide>
        <p15:guide id="6" orient="horz" pos="1652">
          <p15:clr>
            <a:srgbClr val="A4A3A4"/>
          </p15:clr>
        </p15:guide>
        <p15:guide id="7" orient="horz" pos="918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orient="horz" pos="2263">
          <p15:clr>
            <a:srgbClr val="A4A3A4"/>
          </p15:clr>
        </p15:guide>
        <p15:guide id="10" orient="horz" pos="2386">
          <p15:clr>
            <a:srgbClr val="A4A3A4"/>
          </p15:clr>
        </p15:guide>
        <p15:guide id="11" orient="horz" pos="2876">
          <p15:clr>
            <a:srgbClr val="A4A3A4"/>
          </p15:clr>
        </p15:guide>
        <p15:guide id="12" orient="horz" pos="5322">
          <p15:clr>
            <a:srgbClr val="A4A3A4"/>
          </p15:clr>
        </p15:guide>
        <p15:guide id="13" orient="horz" pos="5444">
          <p15:clr>
            <a:srgbClr val="A4A3A4"/>
          </p15:clr>
        </p15:guide>
        <p15:guide id="14" orient="horz" pos="2998">
          <p15:clr>
            <a:srgbClr val="A4A3A4"/>
          </p15:clr>
        </p15:guide>
        <p15:guide id="15" orient="horz" pos="3487">
          <p15:clr>
            <a:srgbClr val="A4A3A4"/>
          </p15:clr>
        </p15:guide>
        <p15:guide id="16" orient="horz" pos="3619" userDrawn="1">
          <p15:clr>
            <a:srgbClr val="A4A3A4"/>
          </p15:clr>
        </p15:guide>
        <p15:guide id="17" orient="horz" pos="4099">
          <p15:clr>
            <a:srgbClr val="A4A3A4"/>
          </p15:clr>
        </p15:guide>
        <p15:guide id="18" orient="horz" pos="4209" userDrawn="1">
          <p15:clr>
            <a:srgbClr val="A4A3A4"/>
          </p15:clr>
        </p15:guide>
        <p15:guide id="19" orient="horz" pos="4711">
          <p15:clr>
            <a:srgbClr val="A4A3A4"/>
          </p15:clr>
        </p15:guide>
        <p15:guide id="20" orient="horz" pos="4833">
          <p15:clr>
            <a:srgbClr val="A4A3A4"/>
          </p15:clr>
        </p15:guide>
        <p15:guide id="21" pos="2127">
          <p15:clr>
            <a:srgbClr val="A4A3A4"/>
          </p15:clr>
        </p15:guide>
        <p15:guide id="22" pos="229">
          <p15:clr>
            <a:srgbClr val="A4A3A4"/>
          </p15:clr>
        </p15:guide>
        <p15:guide id="23" pos="4091">
          <p15:clr>
            <a:srgbClr val="A4A3A4"/>
          </p15:clr>
        </p15:guide>
        <p15:guide id="24" pos="2193">
          <p15:clr>
            <a:srgbClr val="A4A3A4"/>
          </p15:clr>
        </p15:guide>
        <p15:guide id="25" pos="1473">
          <p15:clr>
            <a:srgbClr val="A4A3A4"/>
          </p15:clr>
        </p15:guide>
        <p15:guide id="26" pos="1570">
          <p15:clr>
            <a:srgbClr val="A4A3A4"/>
          </p15:clr>
        </p15:guide>
        <p15:guide id="27" pos="2782">
          <p15:clr>
            <a:srgbClr val="A4A3A4"/>
          </p15:clr>
        </p15:guide>
        <p15:guide id="28" pos="2847">
          <p15:clr>
            <a:srgbClr val="A4A3A4"/>
          </p15:clr>
        </p15:guide>
        <p15:guide id="29" pos="3502">
          <p15:clr>
            <a:srgbClr val="A4A3A4"/>
          </p15:clr>
        </p15:guide>
        <p15:guide id="30" pos="3437">
          <p15:clr>
            <a:srgbClr val="A4A3A4"/>
          </p15:clr>
        </p15:guide>
        <p15:guide id="31" pos="883">
          <p15:clr>
            <a:srgbClr val="A4A3A4"/>
          </p15:clr>
        </p15:guide>
        <p15:guide id="32" pos="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0i4h44hF5hcoKL3zV27l6PxxA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A02"/>
    <a:srgbClr val="FFB600"/>
    <a:srgbClr val="EB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0"/>
    <p:restoredTop sz="94865"/>
  </p:normalViewPr>
  <p:slideViewPr>
    <p:cSldViewPr snapToGrid="0">
      <p:cViewPr>
        <p:scale>
          <a:sx n="125" d="100"/>
          <a:sy n="125" d="100"/>
        </p:scale>
        <p:origin x="672" y="-2056"/>
      </p:cViewPr>
      <p:guideLst>
        <p:guide orient="horz" pos="551"/>
        <p:guide orient="horz" pos="796"/>
        <p:guide orient="horz" pos="5946"/>
        <p:guide orient="horz" pos="5586"/>
        <p:guide orient="horz" pos="5776"/>
        <p:guide orient="horz" pos="1652"/>
        <p:guide orient="horz" pos="918"/>
        <p:guide orient="horz" pos="1774"/>
        <p:guide orient="horz" pos="2263"/>
        <p:guide orient="horz" pos="2386"/>
        <p:guide orient="horz" pos="2876"/>
        <p:guide orient="horz" pos="5322"/>
        <p:guide orient="horz" pos="5444"/>
        <p:guide orient="horz" pos="2998"/>
        <p:guide orient="horz" pos="3487"/>
        <p:guide orient="horz" pos="3619"/>
        <p:guide orient="horz" pos="4099"/>
        <p:guide orient="horz" pos="4209"/>
        <p:guide orient="horz" pos="4711"/>
        <p:guide orient="horz" pos="4833"/>
        <p:guide pos="2127"/>
        <p:guide pos="229"/>
        <p:guide pos="4091"/>
        <p:guide pos="2193"/>
        <p:guide pos="1473"/>
        <p:guide pos="1570"/>
        <p:guide pos="2782"/>
        <p:guide pos="2847"/>
        <p:guide pos="3502"/>
        <p:guide pos="3437"/>
        <p:guide pos="883"/>
        <p:guide pos="81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09788" y="744538"/>
            <a:ext cx="25781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2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179d207ee3_4_36:notes"/>
          <p:cNvSpPr txBox="1">
            <a:spLocks noGrp="1"/>
          </p:cNvSpPr>
          <p:nvPr>
            <p:ph type="body" idx="1"/>
          </p:nvPr>
        </p:nvSpPr>
        <p:spPr>
          <a:xfrm>
            <a:off x="679767" y="4715133"/>
            <a:ext cx="5438140" cy="44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5" tIns="83125" rIns="83125" bIns="8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3" name="Google Shape;313;g2179d207ee3_4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65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179d207ee3_4_8"/>
          <p:cNvSpPr txBox="1">
            <a:spLocks noGrp="1"/>
          </p:cNvSpPr>
          <p:nvPr>
            <p:ph type="title"/>
          </p:nvPr>
        </p:nvSpPr>
        <p:spPr>
          <a:xfrm>
            <a:off x="2337561" y="306789"/>
            <a:ext cx="4038152" cy="106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179d207ee3_4_8"/>
          <p:cNvSpPr txBox="1">
            <a:spLocks noGrp="1"/>
          </p:cNvSpPr>
          <p:nvPr>
            <p:ph type="body" idx="1"/>
          </p:nvPr>
        </p:nvSpPr>
        <p:spPr>
          <a:xfrm>
            <a:off x="343188" y="2278380"/>
            <a:ext cx="6177387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179d207ee3_4_8"/>
          <p:cNvSpPr txBox="1">
            <a:spLocks noGrp="1"/>
          </p:cNvSpPr>
          <p:nvPr>
            <p:ph type="ftr" idx="11"/>
          </p:nvPr>
        </p:nvSpPr>
        <p:spPr>
          <a:xfrm>
            <a:off x="2333679" y="9212580"/>
            <a:ext cx="2196404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179d207ee3_4_8"/>
          <p:cNvSpPr txBox="1">
            <a:spLocks noGrp="1"/>
          </p:cNvSpPr>
          <p:nvPr>
            <p:ph type="dt" idx="10"/>
          </p:nvPr>
        </p:nvSpPr>
        <p:spPr>
          <a:xfrm>
            <a:off x="343188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179d207ee3_4_8"/>
          <p:cNvSpPr txBox="1">
            <a:spLocks noGrp="1"/>
          </p:cNvSpPr>
          <p:nvPr>
            <p:ph type="sldNum" idx="12"/>
          </p:nvPr>
        </p:nvSpPr>
        <p:spPr>
          <a:xfrm>
            <a:off x="4941909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rge left">
  <p:cSld name="Content: Large lef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xfrm>
            <a:off x="361605" y="2820301"/>
            <a:ext cx="4054533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2"/>
          </p:nvPr>
        </p:nvSpPr>
        <p:spPr>
          <a:xfrm>
            <a:off x="4520050" y="2820301"/>
            <a:ext cx="1976351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9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rge right">
  <p:cSld name="Content: Large righ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361607" y="2820301"/>
            <a:ext cx="1976351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2"/>
          </p:nvPr>
        </p:nvSpPr>
        <p:spPr>
          <a:xfrm>
            <a:off x="2442626" y="2820301"/>
            <a:ext cx="4052455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0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Two left">
  <p:cSld name="Content: Two lef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body" idx="1"/>
          </p:nvPr>
        </p:nvSpPr>
        <p:spPr>
          <a:xfrm>
            <a:off x="361603" y="2820303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2"/>
          </p:nvPr>
        </p:nvSpPr>
        <p:spPr>
          <a:xfrm>
            <a:off x="361603" y="5733832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body" idx="3"/>
          </p:nvPr>
        </p:nvSpPr>
        <p:spPr>
          <a:xfrm>
            <a:off x="3478877" y="2820301"/>
            <a:ext cx="3017520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1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1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1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1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1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Two right">
  <p:cSld name="Content: Two righ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1"/>
          </p:nvPr>
        </p:nvSpPr>
        <p:spPr>
          <a:xfrm>
            <a:off x="362599" y="2820301"/>
            <a:ext cx="3017520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body" idx="2"/>
          </p:nvPr>
        </p:nvSpPr>
        <p:spPr>
          <a:xfrm>
            <a:off x="3478877" y="2820303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3"/>
          </p:nvPr>
        </p:nvSpPr>
        <p:spPr>
          <a:xfrm>
            <a:off x="3478876" y="5733832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2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2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Three">
  <p:cSld name="Content: Thre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body" idx="1"/>
          </p:nvPr>
        </p:nvSpPr>
        <p:spPr>
          <a:xfrm>
            <a:off x="361607" y="2820301"/>
            <a:ext cx="1976351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2"/>
          </p:nvPr>
        </p:nvSpPr>
        <p:spPr>
          <a:xfrm>
            <a:off x="2443946" y="2820301"/>
            <a:ext cx="1976351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body" idx="3"/>
          </p:nvPr>
        </p:nvSpPr>
        <p:spPr>
          <a:xfrm>
            <a:off x="4520050" y="2820301"/>
            <a:ext cx="1976351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3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Four">
  <p:cSld name="Content: Fou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361603" y="2820303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2"/>
          </p:nvPr>
        </p:nvSpPr>
        <p:spPr>
          <a:xfrm>
            <a:off x="3478877" y="2820303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3"/>
          </p:nvPr>
        </p:nvSpPr>
        <p:spPr>
          <a:xfrm>
            <a:off x="361603" y="5733832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body" idx="4"/>
          </p:nvPr>
        </p:nvSpPr>
        <p:spPr>
          <a:xfrm>
            <a:off x="3478877" y="5733832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14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ong Top Row">
  <p:cSld name="Content: Long Top Row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body" idx="1"/>
          </p:nvPr>
        </p:nvSpPr>
        <p:spPr>
          <a:xfrm>
            <a:off x="361607" y="2820303"/>
            <a:ext cx="6134793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2"/>
          </p:nvPr>
        </p:nvSpPr>
        <p:spPr>
          <a:xfrm>
            <a:off x="361603" y="5733832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body" idx="3"/>
          </p:nvPr>
        </p:nvSpPr>
        <p:spPr>
          <a:xfrm>
            <a:off x="3478877" y="5733832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5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ong Bottom Row">
  <p:cSld name="Content: Long Bottom Row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362599" y="2820303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2"/>
          </p:nvPr>
        </p:nvSpPr>
        <p:spPr>
          <a:xfrm>
            <a:off x="3478876" y="2820303"/>
            <a:ext cx="3017520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3"/>
          </p:nvPr>
        </p:nvSpPr>
        <p:spPr>
          <a:xfrm>
            <a:off x="361607" y="5733832"/>
            <a:ext cx="6134793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16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Six">
  <p:cSld name="Content: Six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1"/>
          </p:nvPr>
        </p:nvSpPr>
        <p:spPr>
          <a:xfrm>
            <a:off x="361607" y="2820303"/>
            <a:ext cx="1976351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body" idx="2"/>
          </p:nvPr>
        </p:nvSpPr>
        <p:spPr>
          <a:xfrm>
            <a:off x="2440698" y="2820303"/>
            <a:ext cx="1976351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3"/>
          </p:nvPr>
        </p:nvSpPr>
        <p:spPr>
          <a:xfrm>
            <a:off x="4520050" y="2820303"/>
            <a:ext cx="1976351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body" idx="4"/>
          </p:nvPr>
        </p:nvSpPr>
        <p:spPr>
          <a:xfrm>
            <a:off x="361607" y="5733832"/>
            <a:ext cx="1976351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5"/>
          </p:nvPr>
        </p:nvSpPr>
        <p:spPr>
          <a:xfrm>
            <a:off x="2440698" y="5733832"/>
            <a:ext cx="1976351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body" idx="6"/>
          </p:nvPr>
        </p:nvSpPr>
        <p:spPr>
          <a:xfrm>
            <a:off x="4520050" y="5733832"/>
            <a:ext cx="1976351" cy="27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17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Title Only">
  <p:cSld name="Content: 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8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179d207ee3_4_14"/>
          <p:cNvSpPr txBox="1">
            <a:spLocks noGrp="1"/>
          </p:cNvSpPr>
          <p:nvPr>
            <p:ph type="ctrTitle"/>
          </p:nvPr>
        </p:nvSpPr>
        <p:spPr>
          <a:xfrm>
            <a:off x="514782" y="3070860"/>
            <a:ext cx="5834198" cy="208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179d207ee3_4_14"/>
          <p:cNvSpPr txBox="1">
            <a:spLocks noGrp="1"/>
          </p:cNvSpPr>
          <p:nvPr>
            <p:ph type="subTitle" idx="1"/>
          </p:nvPr>
        </p:nvSpPr>
        <p:spPr>
          <a:xfrm>
            <a:off x="1029564" y="5547360"/>
            <a:ext cx="4804634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179d207ee3_4_14"/>
          <p:cNvSpPr txBox="1">
            <a:spLocks noGrp="1"/>
          </p:cNvSpPr>
          <p:nvPr>
            <p:ph type="ftr" idx="11"/>
          </p:nvPr>
        </p:nvSpPr>
        <p:spPr>
          <a:xfrm>
            <a:off x="2333679" y="9212580"/>
            <a:ext cx="2196404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179d207ee3_4_14"/>
          <p:cNvSpPr txBox="1">
            <a:spLocks noGrp="1"/>
          </p:cNvSpPr>
          <p:nvPr>
            <p:ph type="dt" idx="10"/>
          </p:nvPr>
        </p:nvSpPr>
        <p:spPr>
          <a:xfrm>
            <a:off x="343188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179d207ee3_4_14"/>
          <p:cNvSpPr txBox="1">
            <a:spLocks noGrp="1"/>
          </p:cNvSpPr>
          <p:nvPr>
            <p:ph type="sldNum" idx="12"/>
          </p:nvPr>
        </p:nvSpPr>
        <p:spPr>
          <a:xfrm>
            <a:off x="4941909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subTitle" idx="1"/>
          </p:nvPr>
        </p:nvSpPr>
        <p:spPr>
          <a:xfrm>
            <a:off x="361607" y="2119702"/>
            <a:ext cx="613479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09" name="Google Shape;209;p20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 txBox="1">
            <a:spLocks noGrp="1"/>
          </p:cNvSpPr>
          <p:nvPr>
            <p:ph type="ctrTitle"/>
          </p:nvPr>
        </p:nvSpPr>
        <p:spPr>
          <a:xfrm>
            <a:off x="361607" y="1456771"/>
            <a:ext cx="6134793" cy="66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sz="3600"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0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 Divider">
  <p:cSld name="Appendix Divid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subTitle" idx="1"/>
          </p:nvPr>
        </p:nvSpPr>
        <p:spPr>
          <a:xfrm>
            <a:off x="361607" y="2121049"/>
            <a:ext cx="613479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ctrTitle"/>
          </p:nvPr>
        </p:nvSpPr>
        <p:spPr>
          <a:xfrm>
            <a:off x="361607" y="1456771"/>
            <a:ext cx="6134793" cy="66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sz="3600"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21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tatement">
  <p:cSld name="Closing Statem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1"/>
          </p:nvPr>
        </p:nvSpPr>
        <p:spPr>
          <a:xfrm>
            <a:off x="361603" y="8449241"/>
            <a:ext cx="3600450" cy="9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22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with Number">
  <p:cSld name="Section Divider with 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>
            <a:spLocks noGrp="1"/>
          </p:cNvSpPr>
          <p:nvPr>
            <p:ph type="subTitle" idx="1"/>
          </p:nvPr>
        </p:nvSpPr>
        <p:spPr>
          <a:xfrm>
            <a:off x="361607" y="1456764"/>
            <a:ext cx="613479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6483914" y="3076693"/>
            <a:ext cx="65" cy="4293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01"/>
              <a:buFont typeface="Arial"/>
              <a:buNone/>
            </a:pPr>
            <a:endParaRPr sz="27901" b="1" i="1" u="none" strike="noStrike" cap="none">
              <a:solidFill>
                <a:srgbClr val="A320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362720" y="903539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23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with Number Colour">
  <p:cSld name="Section Divider with Number Colour">
    <p:bg>
      <p:bgPr>
        <a:solidFill>
          <a:schemeClr val="dk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subTitle" idx="1"/>
          </p:nvPr>
        </p:nvSpPr>
        <p:spPr>
          <a:xfrm>
            <a:off x="361607" y="1456764"/>
            <a:ext cx="613479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1" i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6483914" y="3076693"/>
            <a:ext cx="65" cy="4293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01"/>
              <a:buFont typeface="Arial"/>
              <a:buNone/>
            </a:pPr>
            <a:endParaRPr sz="27901" b="1" i="1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362720" y="903539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24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ith Content">
  <p:cSld name="Cover Slide with Conte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5"/>
          <p:cNvGrpSpPr/>
          <p:nvPr/>
        </p:nvGrpSpPr>
        <p:grpSpPr>
          <a:xfrm>
            <a:off x="770005" y="-6066"/>
            <a:ext cx="6089621" cy="9318221"/>
            <a:chOff x="1129337" y="-4762"/>
            <a:chExt cx="8931444" cy="7311219"/>
          </a:xfrm>
        </p:grpSpPr>
        <p:grpSp>
          <p:nvGrpSpPr>
            <p:cNvPr id="245" name="Google Shape;245;p25"/>
            <p:cNvGrpSpPr/>
            <p:nvPr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246" name="Google Shape;246;p25"/>
              <p:cNvSpPr/>
              <p:nvPr/>
            </p:nvSpPr>
            <p:spPr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5"/>
              <p:cNvSpPr/>
              <p:nvPr/>
            </p:nvSpPr>
            <p:spPr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5"/>
              <p:cNvSpPr/>
              <p:nvPr/>
            </p:nvSpPr>
            <p:spPr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5"/>
              <p:cNvSpPr/>
              <p:nvPr/>
            </p:nvSpPr>
            <p:spPr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5"/>
              <p:cNvSpPr/>
              <p:nvPr/>
            </p:nvSpPr>
            <p:spPr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5"/>
              <p:cNvSpPr/>
              <p:nvPr/>
            </p:nvSpPr>
            <p:spPr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5"/>
              <p:cNvSpPr/>
              <p:nvPr/>
            </p:nvSpPr>
            <p:spPr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5"/>
              <p:cNvSpPr/>
              <p:nvPr/>
            </p:nvSpPr>
            <p:spPr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5"/>
              <p:cNvSpPr/>
              <p:nvPr/>
            </p:nvSpPr>
            <p:spPr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5"/>
              <p:cNvSpPr/>
              <p:nvPr/>
            </p:nvSpPr>
            <p:spPr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5"/>
              <p:cNvSpPr/>
              <p:nvPr/>
            </p:nvSpPr>
            <p:spPr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" name="Google Shape;257;p25"/>
            <p:cNvGrpSpPr/>
            <p:nvPr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58" name="Google Shape;258;p25"/>
              <p:cNvSpPr/>
              <p:nvPr/>
            </p:nvSpPr>
            <p:spPr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5"/>
              <p:cNvSpPr/>
              <p:nvPr/>
            </p:nvSpPr>
            <p:spPr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1544" extrusionOk="0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0" name="Google Shape;260;p25"/>
          <p:cNvSpPr txBox="1"/>
          <p:nvPr/>
        </p:nvSpPr>
        <p:spPr>
          <a:xfrm>
            <a:off x="1402772" y="1052870"/>
            <a:ext cx="496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 txBox="1">
            <a:spLocks noGrp="1"/>
          </p:cNvSpPr>
          <p:nvPr>
            <p:ph type="ctrTitle"/>
          </p:nvPr>
        </p:nvSpPr>
        <p:spPr>
          <a:xfrm>
            <a:off x="1402774" y="1553883"/>
            <a:ext cx="405245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eorgia"/>
              <a:buNone/>
              <a:defRPr sz="3300" b="1" i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subTitle" idx="1"/>
          </p:nvPr>
        </p:nvSpPr>
        <p:spPr>
          <a:xfrm>
            <a:off x="1402774" y="2233900"/>
            <a:ext cx="4052455" cy="4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  <a:defRPr sz="3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361606" y="4754884"/>
            <a:ext cx="83542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361607" y="5151124"/>
            <a:ext cx="833351" cy="29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7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361607" y="5535707"/>
            <a:ext cx="833351" cy="26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079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5"/>
          <p:cNvSpPr txBox="1">
            <a:spLocks noGrp="1"/>
          </p:cNvSpPr>
          <p:nvPr>
            <p:ph type="body" idx="2"/>
          </p:nvPr>
        </p:nvSpPr>
        <p:spPr>
          <a:xfrm>
            <a:off x="361607" y="5920292"/>
            <a:ext cx="833351" cy="164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eorgia"/>
              <a:buNone/>
              <a:defRPr sz="1000" i="1"/>
            </a:lvl1pPr>
            <a:lvl2pPr marL="914400" lvl="1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  <a:defRPr sz="1000" i="1"/>
            </a:lvl2pPr>
            <a:lvl3pPr marL="1371600" lvl="2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-"/>
              <a:defRPr sz="1000" i="1"/>
            </a:lvl3pPr>
            <a:lvl4pPr marL="1828800" lvl="3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◦"/>
              <a:defRPr sz="1000" i="1"/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›"/>
              <a:defRPr sz="1000" i="1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267" name="Google Shape;267;p25"/>
          <p:cNvCxnSpPr/>
          <p:nvPr/>
        </p:nvCxnSpPr>
        <p:spPr>
          <a:xfrm rot="10800000" flipH="1">
            <a:off x="259773" y="4557320"/>
            <a:ext cx="935100" cy="197400"/>
          </a:xfrm>
          <a:prstGeom prst="bentConnector3">
            <a:avLst>
              <a:gd name="adj1" fmla="val -174"/>
            </a:avLst>
          </a:prstGeom>
          <a:noFill/>
          <a:ln w="12700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68" name="Google Shape;268;p25"/>
          <p:cNvSpPr txBox="1"/>
          <p:nvPr/>
        </p:nvSpPr>
        <p:spPr>
          <a:xfrm>
            <a:off x="1298409" y="4551184"/>
            <a:ext cx="4594860" cy="409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: Fixed Logo">
  <p:cSld name="Cover Slide: Fixed Logo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6"/>
          <p:cNvGrpSpPr/>
          <p:nvPr/>
        </p:nvGrpSpPr>
        <p:grpSpPr>
          <a:xfrm>
            <a:off x="770007" y="8132980"/>
            <a:ext cx="830445" cy="1179173"/>
            <a:chOff x="3835013" y="2828854"/>
            <a:chExt cx="1217986" cy="925197"/>
          </a:xfrm>
        </p:grpSpPr>
        <p:grpSp>
          <p:nvGrpSpPr>
            <p:cNvPr id="271" name="Google Shape;271;p26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272" name="Google Shape;272;p26"/>
              <p:cNvSpPr/>
              <p:nvPr/>
            </p:nvSpPr>
            <p:spPr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6"/>
              <p:cNvSpPr/>
              <p:nvPr/>
            </p:nvSpPr>
            <p:spPr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6"/>
              <p:cNvSpPr/>
              <p:nvPr/>
            </p:nvSpPr>
            <p:spPr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6"/>
              <p:cNvSpPr/>
              <p:nvPr/>
            </p:nvSpPr>
            <p:spPr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6"/>
              <p:cNvSpPr/>
              <p:nvPr/>
            </p:nvSpPr>
            <p:spPr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6"/>
              <p:cNvSpPr/>
              <p:nvPr/>
            </p:nvSpPr>
            <p:spPr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6"/>
              <p:cNvSpPr/>
              <p:nvPr/>
            </p:nvSpPr>
            <p:spPr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6"/>
              <p:cNvSpPr/>
              <p:nvPr/>
            </p:nvSpPr>
            <p:spPr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" name="Google Shape;284;p26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285" name="Google Shape;285;p26"/>
              <p:cNvSpPr/>
              <p:nvPr/>
            </p:nvSpPr>
            <p:spPr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6"/>
              <p:cNvSpPr/>
              <p:nvPr/>
            </p:nvSpPr>
            <p:spPr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1544" extrusionOk="0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7" name="Google Shape;287;p26"/>
          <p:cNvSpPr txBox="1"/>
          <p:nvPr/>
        </p:nvSpPr>
        <p:spPr>
          <a:xfrm>
            <a:off x="1402772" y="1052870"/>
            <a:ext cx="496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6"/>
          <p:cNvSpPr txBox="1">
            <a:spLocks noGrp="1"/>
          </p:cNvSpPr>
          <p:nvPr>
            <p:ph type="ctrTitle"/>
          </p:nvPr>
        </p:nvSpPr>
        <p:spPr>
          <a:xfrm>
            <a:off x="1402774" y="1553883"/>
            <a:ext cx="405245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  <a:defRPr sz="3300" b="1" i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subTitle" idx="1"/>
          </p:nvPr>
        </p:nvSpPr>
        <p:spPr>
          <a:xfrm>
            <a:off x="1402774" y="2233900"/>
            <a:ext cx="4052455" cy="4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Georgia"/>
              <a:buNone/>
              <a:defRPr sz="3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0" name="Google Shape;290;p26"/>
          <p:cNvSpPr txBox="1"/>
          <p:nvPr/>
        </p:nvSpPr>
        <p:spPr>
          <a:xfrm>
            <a:off x="361606" y="4754884"/>
            <a:ext cx="83542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Google Shape;291;p26"/>
          <p:cNvSpPr txBox="1"/>
          <p:nvPr/>
        </p:nvSpPr>
        <p:spPr>
          <a:xfrm>
            <a:off x="361607" y="5151124"/>
            <a:ext cx="833351" cy="29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7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361607" y="5535709"/>
            <a:ext cx="83335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26"/>
          <p:cNvCxnSpPr/>
          <p:nvPr/>
        </p:nvCxnSpPr>
        <p:spPr>
          <a:xfrm rot="10800000" flipH="1">
            <a:off x="259773" y="4557320"/>
            <a:ext cx="935100" cy="197400"/>
          </a:xfrm>
          <a:prstGeom prst="bentConnector3">
            <a:avLst>
              <a:gd name="adj1" fmla="val -174"/>
            </a:avLst>
          </a:prstGeom>
          <a:noFill/>
          <a:ln w="12700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94" name="Google Shape;294;p26"/>
          <p:cNvCxnSpPr/>
          <p:nvPr/>
        </p:nvCxnSpPr>
        <p:spPr>
          <a:xfrm rot="10800000" flipH="1">
            <a:off x="1298863" y="1463380"/>
            <a:ext cx="5195400" cy="183600"/>
          </a:xfrm>
          <a:prstGeom prst="bentConnector3">
            <a:avLst>
              <a:gd name="adj1" fmla="val -38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: Colour">
  <p:cSld name="Cover Slide: Colour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27"/>
          <p:cNvGrpSpPr/>
          <p:nvPr/>
        </p:nvGrpSpPr>
        <p:grpSpPr>
          <a:xfrm>
            <a:off x="770003" y="1"/>
            <a:ext cx="6087998" cy="9312150"/>
            <a:chOff x="1129337" y="1"/>
            <a:chExt cx="8929063" cy="7306456"/>
          </a:xfrm>
        </p:grpSpPr>
        <p:grpSp>
          <p:nvGrpSpPr>
            <p:cNvPr id="297" name="Google Shape;297;p27"/>
            <p:cNvGrpSpPr/>
            <p:nvPr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298" name="Google Shape;298;p27"/>
              <p:cNvSpPr/>
              <p:nvPr/>
            </p:nvSpPr>
            <p:spPr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rgbClr val="DF60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7"/>
              <p:cNvSpPr/>
              <p:nvPr/>
            </p:nvSpPr>
            <p:spPr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rgbClr val="EB939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7"/>
              <p:cNvSpPr/>
              <p:nvPr/>
            </p:nvSpPr>
            <p:spPr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" name="Google Shape;301;p27"/>
            <p:cNvGrpSpPr/>
            <p:nvPr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302" name="Google Shape;302;p27"/>
              <p:cNvSpPr/>
              <p:nvPr/>
            </p:nvSpPr>
            <p:spPr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7"/>
              <p:cNvSpPr/>
              <p:nvPr/>
            </p:nvSpPr>
            <p:spPr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1544" extrusionOk="0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4" name="Google Shape;304;p27"/>
          <p:cNvSpPr txBox="1"/>
          <p:nvPr/>
        </p:nvSpPr>
        <p:spPr>
          <a:xfrm>
            <a:off x="1402772" y="1052870"/>
            <a:ext cx="496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7"/>
          <p:cNvSpPr txBox="1">
            <a:spLocks noGrp="1"/>
          </p:cNvSpPr>
          <p:nvPr>
            <p:ph type="ctrTitle"/>
          </p:nvPr>
        </p:nvSpPr>
        <p:spPr>
          <a:xfrm>
            <a:off x="1402774" y="1553883"/>
            <a:ext cx="405245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eorgia"/>
              <a:buNone/>
              <a:defRPr sz="3300" b="1" i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7"/>
          <p:cNvSpPr txBox="1">
            <a:spLocks noGrp="1"/>
          </p:cNvSpPr>
          <p:nvPr>
            <p:ph type="subTitle" idx="1"/>
          </p:nvPr>
        </p:nvSpPr>
        <p:spPr>
          <a:xfrm>
            <a:off x="1402774" y="2233900"/>
            <a:ext cx="4052455" cy="4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Georgia"/>
              <a:buNone/>
              <a:defRPr sz="3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7" name="Google Shape;307;p27"/>
          <p:cNvSpPr txBox="1"/>
          <p:nvPr/>
        </p:nvSpPr>
        <p:spPr>
          <a:xfrm>
            <a:off x="361606" y="4754884"/>
            <a:ext cx="83542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361607" y="5151124"/>
            <a:ext cx="833351" cy="29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7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361607" y="5535709"/>
            <a:ext cx="83335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27"/>
          <p:cNvCxnSpPr/>
          <p:nvPr/>
        </p:nvCxnSpPr>
        <p:spPr>
          <a:xfrm rot="10800000" flipH="1">
            <a:off x="259773" y="4557320"/>
            <a:ext cx="935100" cy="197400"/>
          </a:xfrm>
          <a:prstGeom prst="bentConnector3">
            <a:avLst>
              <a:gd name="adj1" fmla="val -174"/>
            </a:avLst>
          </a:prstGeom>
          <a:noFill/>
          <a:ln w="12700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179d207ee3_4_20"/>
          <p:cNvSpPr txBox="1">
            <a:spLocks noGrp="1"/>
          </p:cNvSpPr>
          <p:nvPr>
            <p:ph type="title"/>
          </p:nvPr>
        </p:nvSpPr>
        <p:spPr>
          <a:xfrm>
            <a:off x="2337561" y="306789"/>
            <a:ext cx="4038152" cy="106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179d207ee3_4_20"/>
          <p:cNvSpPr txBox="1">
            <a:spLocks noGrp="1"/>
          </p:cNvSpPr>
          <p:nvPr>
            <p:ph type="body" idx="1"/>
          </p:nvPr>
        </p:nvSpPr>
        <p:spPr>
          <a:xfrm>
            <a:off x="343188" y="2278380"/>
            <a:ext cx="2985736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179d207ee3_4_20"/>
          <p:cNvSpPr txBox="1">
            <a:spLocks noGrp="1"/>
          </p:cNvSpPr>
          <p:nvPr>
            <p:ph type="body" idx="2"/>
          </p:nvPr>
        </p:nvSpPr>
        <p:spPr>
          <a:xfrm>
            <a:off x="3534837" y="2278380"/>
            <a:ext cx="2985736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2179d207ee3_4_20"/>
          <p:cNvSpPr txBox="1">
            <a:spLocks noGrp="1"/>
          </p:cNvSpPr>
          <p:nvPr>
            <p:ph type="ftr" idx="11"/>
          </p:nvPr>
        </p:nvSpPr>
        <p:spPr>
          <a:xfrm>
            <a:off x="2333679" y="9212580"/>
            <a:ext cx="2196404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2179d207ee3_4_20"/>
          <p:cNvSpPr txBox="1">
            <a:spLocks noGrp="1"/>
          </p:cNvSpPr>
          <p:nvPr>
            <p:ph type="dt" idx="10"/>
          </p:nvPr>
        </p:nvSpPr>
        <p:spPr>
          <a:xfrm>
            <a:off x="343188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179d207ee3_4_20"/>
          <p:cNvSpPr txBox="1">
            <a:spLocks noGrp="1"/>
          </p:cNvSpPr>
          <p:nvPr>
            <p:ph type="sldNum" idx="12"/>
          </p:nvPr>
        </p:nvSpPr>
        <p:spPr>
          <a:xfrm>
            <a:off x="4941909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179d207ee3_4_27"/>
          <p:cNvSpPr txBox="1">
            <a:spLocks noGrp="1"/>
          </p:cNvSpPr>
          <p:nvPr>
            <p:ph type="title"/>
          </p:nvPr>
        </p:nvSpPr>
        <p:spPr>
          <a:xfrm>
            <a:off x="2337561" y="306789"/>
            <a:ext cx="4038152" cy="106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2179d207ee3_4_27"/>
          <p:cNvSpPr txBox="1">
            <a:spLocks noGrp="1"/>
          </p:cNvSpPr>
          <p:nvPr>
            <p:ph type="ftr" idx="11"/>
          </p:nvPr>
        </p:nvSpPr>
        <p:spPr>
          <a:xfrm>
            <a:off x="2333679" y="9212580"/>
            <a:ext cx="2196404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179d207ee3_4_27"/>
          <p:cNvSpPr txBox="1">
            <a:spLocks noGrp="1"/>
          </p:cNvSpPr>
          <p:nvPr>
            <p:ph type="dt" idx="10"/>
          </p:nvPr>
        </p:nvSpPr>
        <p:spPr>
          <a:xfrm>
            <a:off x="343188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179d207ee3_4_27"/>
          <p:cNvSpPr txBox="1">
            <a:spLocks noGrp="1"/>
          </p:cNvSpPr>
          <p:nvPr>
            <p:ph type="sldNum" idx="12"/>
          </p:nvPr>
        </p:nvSpPr>
        <p:spPr>
          <a:xfrm>
            <a:off x="4941909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179d207ee3_4_32"/>
          <p:cNvSpPr txBox="1">
            <a:spLocks noGrp="1"/>
          </p:cNvSpPr>
          <p:nvPr>
            <p:ph type="ftr" idx="11"/>
          </p:nvPr>
        </p:nvSpPr>
        <p:spPr>
          <a:xfrm>
            <a:off x="2333679" y="9212580"/>
            <a:ext cx="2196404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2179d207ee3_4_32"/>
          <p:cNvSpPr txBox="1">
            <a:spLocks noGrp="1"/>
          </p:cNvSpPr>
          <p:nvPr>
            <p:ph type="dt" idx="10"/>
          </p:nvPr>
        </p:nvSpPr>
        <p:spPr>
          <a:xfrm>
            <a:off x="343188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2179d207ee3_4_32"/>
          <p:cNvSpPr txBox="1">
            <a:spLocks noGrp="1"/>
          </p:cNvSpPr>
          <p:nvPr>
            <p:ph type="sldNum" idx="12"/>
          </p:nvPr>
        </p:nvSpPr>
        <p:spPr>
          <a:xfrm>
            <a:off x="4941909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Title only No Header Footer">
  <p:cSld name="Content: Title only No Header Foot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954044" y="918019"/>
            <a:ext cx="4478824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6"/>
          <p:cNvGrpSpPr/>
          <p:nvPr/>
        </p:nvGrpSpPr>
        <p:grpSpPr>
          <a:xfrm>
            <a:off x="770005" y="-6066"/>
            <a:ext cx="6089621" cy="9318221"/>
            <a:chOff x="1129337" y="-4762"/>
            <a:chExt cx="8931444" cy="7311219"/>
          </a:xfrm>
        </p:grpSpPr>
        <p:grpSp>
          <p:nvGrpSpPr>
            <p:cNvPr id="55" name="Google Shape;55;p6"/>
            <p:cNvGrpSpPr/>
            <p:nvPr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56" name="Google Shape;56;p6"/>
              <p:cNvSpPr/>
              <p:nvPr/>
            </p:nvSpPr>
            <p:spPr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6"/>
              <p:cNvSpPr/>
              <p:nvPr/>
            </p:nvSpPr>
            <p:spPr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6"/>
              <p:cNvSpPr/>
              <p:nvPr/>
            </p:nvSpPr>
            <p:spPr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6"/>
              <p:cNvSpPr/>
              <p:nvPr/>
            </p:nvSpPr>
            <p:spPr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6"/>
              <p:cNvSpPr/>
              <p:nvPr/>
            </p:nvSpPr>
            <p:spPr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6"/>
              <p:cNvSpPr/>
              <p:nvPr/>
            </p:nvSpPr>
            <p:spPr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6"/>
              <p:cNvSpPr/>
              <p:nvPr/>
            </p:nvSpPr>
            <p:spPr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6"/>
              <p:cNvSpPr/>
              <p:nvPr/>
            </p:nvSpPr>
            <p:spPr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6"/>
              <p:cNvSpPr/>
              <p:nvPr/>
            </p:nvSpPr>
            <p:spPr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79"/>
                  <a:buFont typeface="Arial"/>
                  <a:buNone/>
                </a:pPr>
                <a:endParaRPr sz="18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6"/>
            <p:cNvGrpSpPr/>
            <p:nvPr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68" name="Google Shape;68;p6"/>
              <p:cNvSpPr/>
              <p:nvPr/>
            </p:nvSpPr>
            <p:spPr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6"/>
              <p:cNvSpPr/>
              <p:nvPr/>
            </p:nvSpPr>
            <p:spPr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1544" extrusionOk="0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" name="Google Shape;70;p6"/>
          <p:cNvSpPr txBox="1"/>
          <p:nvPr/>
        </p:nvSpPr>
        <p:spPr>
          <a:xfrm>
            <a:off x="1402772" y="1052870"/>
            <a:ext cx="496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 txBox="1">
            <a:spLocks noGrp="1"/>
          </p:cNvSpPr>
          <p:nvPr>
            <p:ph type="ctrTitle"/>
          </p:nvPr>
        </p:nvSpPr>
        <p:spPr>
          <a:xfrm>
            <a:off x="1402774" y="1553883"/>
            <a:ext cx="405245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eorgia"/>
              <a:buNone/>
              <a:defRPr sz="3300" b="1" i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1"/>
          </p:nvPr>
        </p:nvSpPr>
        <p:spPr>
          <a:xfrm>
            <a:off x="1402774" y="2233900"/>
            <a:ext cx="4052455" cy="4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  <a:defRPr sz="3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/>
          <p:nvPr/>
        </p:nvSpPr>
        <p:spPr>
          <a:xfrm>
            <a:off x="361606" y="4754884"/>
            <a:ext cx="83542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6"/>
          <p:cNvSpPr txBox="1"/>
          <p:nvPr/>
        </p:nvSpPr>
        <p:spPr>
          <a:xfrm>
            <a:off x="361607" y="5151124"/>
            <a:ext cx="833351" cy="29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7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361607" y="5535709"/>
            <a:ext cx="83335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6"/>
          <p:cNvCxnSpPr/>
          <p:nvPr/>
        </p:nvCxnSpPr>
        <p:spPr>
          <a:xfrm rot="10800000" flipH="1">
            <a:off x="259773" y="4557382"/>
            <a:ext cx="935100" cy="183600"/>
          </a:xfrm>
          <a:prstGeom prst="bentConnector3">
            <a:avLst>
              <a:gd name="adj1" fmla="val -174"/>
            </a:avLst>
          </a:prstGeom>
          <a:noFill/>
          <a:ln w="12700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7" name="Google Shape;77;p6"/>
          <p:cNvSpPr txBox="1"/>
          <p:nvPr/>
        </p:nvSpPr>
        <p:spPr>
          <a:xfrm>
            <a:off x="1298409" y="4551184"/>
            <a:ext cx="4594860" cy="409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One">
  <p:cSld name="Content: O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61607" y="2820301"/>
            <a:ext cx="6134793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eorgia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›"/>
              <a:defRPr/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eriod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7"/>
          <p:cNvSpPr txBox="1"/>
          <p:nvPr/>
        </p:nvSpPr>
        <p:spPr>
          <a:xfrm>
            <a:off x="361603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7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7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7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Two">
  <p:cSld name="Content: Tw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1"/>
          </p:nvPr>
        </p:nvSpPr>
        <p:spPr>
          <a:xfrm>
            <a:off x="361603" y="2820301"/>
            <a:ext cx="3017520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2"/>
          </p:nvPr>
        </p:nvSpPr>
        <p:spPr>
          <a:xfrm>
            <a:off x="3478876" y="2820301"/>
            <a:ext cx="3017520" cy="56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/>
          <p:nvPr/>
        </p:nvSpPr>
        <p:spPr>
          <a:xfrm>
            <a:off x="6493608" y="925737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 txBox="1"/>
          <p:nvPr/>
        </p:nvSpPr>
        <p:spPr>
          <a:xfrm>
            <a:off x="362711" y="9255527"/>
            <a:ext cx="205740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5617329" y="9044572"/>
            <a:ext cx="87513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362720" y="9041464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355377" y="103694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8"/>
          <p:cNvCxnSpPr/>
          <p:nvPr/>
        </p:nvCxnSpPr>
        <p:spPr>
          <a:xfrm rot="10800000" flipH="1">
            <a:off x="259775" y="1307581"/>
            <a:ext cx="6234600" cy="183600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179d207ee3_4_0"/>
          <p:cNvSpPr txBox="1">
            <a:spLocks noGrp="1"/>
          </p:cNvSpPr>
          <p:nvPr>
            <p:ph type="title"/>
          </p:nvPr>
        </p:nvSpPr>
        <p:spPr>
          <a:xfrm>
            <a:off x="2337561" y="306789"/>
            <a:ext cx="4038152" cy="106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2179d207ee3_4_0"/>
          <p:cNvSpPr txBox="1">
            <a:spLocks noGrp="1"/>
          </p:cNvSpPr>
          <p:nvPr>
            <p:ph type="body" idx="1"/>
          </p:nvPr>
        </p:nvSpPr>
        <p:spPr>
          <a:xfrm>
            <a:off x="343188" y="2278380"/>
            <a:ext cx="6177387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2179d207ee3_4_0"/>
          <p:cNvSpPr txBox="1">
            <a:spLocks noGrp="1"/>
          </p:cNvSpPr>
          <p:nvPr>
            <p:ph type="ftr" idx="11"/>
          </p:nvPr>
        </p:nvSpPr>
        <p:spPr>
          <a:xfrm>
            <a:off x="2333679" y="9212580"/>
            <a:ext cx="2196404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2179d207ee3_4_0"/>
          <p:cNvSpPr txBox="1">
            <a:spLocks noGrp="1"/>
          </p:cNvSpPr>
          <p:nvPr>
            <p:ph type="dt" idx="10"/>
          </p:nvPr>
        </p:nvSpPr>
        <p:spPr>
          <a:xfrm>
            <a:off x="343188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2179d207ee3_4_0"/>
          <p:cNvSpPr txBox="1">
            <a:spLocks noGrp="1"/>
          </p:cNvSpPr>
          <p:nvPr>
            <p:ph type="sldNum" idx="12"/>
          </p:nvPr>
        </p:nvSpPr>
        <p:spPr>
          <a:xfrm>
            <a:off x="4941909" y="9212580"/>
            <a:ext cx="157866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361607" y="1456767"/>
            <a:ext cx="6134793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400" b="1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363685" y="2816416"/>
            <a:ext cx="6134793" cy="563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-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◦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›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AutoNum type="arabicPeriod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AutoNum type="alphaLcPeriod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AutoNum type="romanLcPeriod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4695452" y="8997152"/>
            <a:ext cx="1798873" cy="43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dt" idx="10"/>
          </p:nvPr>
        </p:nvSpPr>
        <p:spPr>
          <a:xfrm>
            <a:off x="363683" y="8997152"/>
            <a:ext cx="1762506" cy="43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>
          <a:xfrm>
            <a:off x="2235712" y="8997152"/>
            <a:ext cx="2386584" cy="43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mailto:strahinja.mladenovic@pwc.com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hyperlink" Target="mailto:miroslav.regent@pwc.com" TargetMode="Externa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forms/d/e/1FAIpQLSevNVurd3odqkPB0d42I69Pt4mAyEyXfjaoswqCpN6bUU8Azg/viewform?usp=sf_link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g2179d207ee3_4_0">
            <a:extLst>
              <a:ext uri="{FF2B5EF4-FFF2-40B4-BE49-F238E27FC236}">
                <a16:creationId xmlns:a16="http://schemas.microsoft.com/office/drawing/2014/main" id="{7C04D761-8B5B-E37C-82EF-DEC66048E152}"/>
              </a:ext>
            </a:extLst>
          </p:cNvPr>
          <p:cNvSpPr/>
          <p:nvPr/>
        </p:nvSpPr>
        <p:spPr>
          <a:xfrm>
            <a:off x="0" y="4188"/>
            <a:ext cx="6861457" cy="8149942"/>
          </a:xfrm>
          <a:custGeom>
            <a:avLst/>
            <a:gdLst/>
            <a:ahLst/>
            <a:cxnLst/>
            <a:rect l="l" t="t" r="r" b="b"/>
            <a:pathLst>
              <a:path w="7560309" h="9097645" extrusionOk="0">
                <a:moveTo>
                  <a:pt x="0" y="9097200"/>
                </a:moveTo>
                <a:lnTo>
                  <a:pt x="7559992" y="9097200"/>
                </a:lnTo>
                <a:lnTo>
                  <a:pt x="7559992" y="0"/>
                </a:lnTo>
                <a:lnTo>
                  <a:pt x="0" y="0"/>
                </a:lnTo>
                <a:lnTo>
                  <a:pt x="0" y="909720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g2179d207ee3_4_36"/>
          <p:cNvPicPr preferRelativeResize="0"/>
          <p:nvPr/>
        </p:nvPicPr>
        <p:blipFill rotWithShape="1">
          <a:blip r:embed="rId3">
            <a:alphaModFix/>
          </a:blip>
          <a:srcRect l="29652" t="1659" r="12792" b="21187"/>
          <a:stretch/>
        </p:blipFill>
        <p:spPr>
          <a:xfrm>
            <a:off x="-10972" y="-10314"/>
            <a:ext cx="2110044" cy="28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179d207ee3_4_36"/>
          <p:cNvSpPr txBox="1"/>
          <p:nvPr/>
        </p:nvSpPr>
        <p:spPr>
          <a:xfrm>
            <a:off x="2247619" y="4091093"/>
            <a:ext cx="4348570" cy="185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6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Porozumění III. pilíře v kontextu Mechanismu spravedlivé transformace</a:t>
            </a:r>
            <a:endParaRPr lang="cs-CZ" sz="750"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Příručka Úvěrový nástroj pro veřejný sektor</a:t>
            </a:r>
            <a:endParaRPr lang="cs-CZ" sz="750"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Posouzení vhodnosti projektového záměru pro III. pilíř</a:t>
            </a:r>
            <a:endParaRPr lang="cs-CZ" sz="750"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Finanční posouzení projektového záměru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dirty="0">
                <a:latin typeface="Helvetica Neue"/>
                <a:ea typeface="Helvetica Neue"/>
                <a:cs typeface="Helvetica Neue"/>
                <a:sym typeface="Helvetica Neue"/>
              </a:rPr>
              <a:t>Požadavky a přístup Evropské investiční banky a Národní rozvojové banky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Vytvoření podpůrné dokumentace</a:t>
            </a:r>
            <a:endParaRPr lang="cs-CZ" sz="750"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Kontrolní seznam všech nezbytných kroků pro úspěšné podání žádosti</a:t>
            </a:r>
            <a:endParaRPr lang="cs-CZ" sz="750"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Sladění projektů s taxonomií EU, zásadou „Významně nepoškozovat“ a zásadou „Znečišťovatel platí“</a:t>
            </a:r>
            <a:endParaRPr lang="cs-CZ" sz="750"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Praktické cvičení: Zpracování studií proveditelnosti a finanční a ekonomické analýza  </a:t>
            </a:r>
            <a:endParaRPr lang="cs-CZ" sz="750"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Praktické cvičení: Jak připravit úspěšnou žádost o grant</a:t>
            </a:r>
            <a:endParaRPr lang="cs-CZ" sz="750"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Prezentace případové studie projektu dostupného bydlení</a:t>
            </a:r>
            <a:endParaRPr lang="cs-CZ" sz="750"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7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g2179d207ee3_4_36"/>
          <p:cNvSpPr txBox="1"/>
          <p:nvPr/>
        </p:nvSpPr>
        <p:spPr>
          <a:xfrm>
            <a:off x="2247618" y="6110634"/>
            <a:ext cx="4566311" cy="98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600" rIns="0" bIns="0" anchor="t" anchorCtr="0">
            <a:spAutoFit/>
          </a:bodyPr>
          <a:lstStyle/>
          <a:p>
            <a:pPr marR="584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C24"/>
              </a:buClr>
              <a:buSzPts val="800"/>
            </a:pPr>
            <a:r>
              <a:rPr lang="cs-CZ" sz="750" dirty="0">
                <a:latin typeface="Helvetica Neue"/>
                <a:ea typeface="Helvetica Neue"/>
                <a:cs typeface="Helvetica Neue"/>
                <a:sym typeface="Helvetica Neue"/>
              </a:rPr>
              <a:t>V případě zájmu o účast se registrujte v přihlašovacím formuláři do 25. září 2023</a:t>
            </a:r>
          </a:p>
          <a:p>
            <a:pPr marR="584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C24"/>
              </a:buClr>
              <a:buSzPts val="800"/>
            </a:pPr>
            <a:endParaRPr lang="cs-CZ" sz="7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584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C24"/>
              </a:buClr>
              <a:buSzPts val="800"/>
            </a:pPr>
            <a:b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cs-CZ" sz="7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584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C24"/>
              </a:buClr>
              <a:buSzPts val="800"/>
            </a:pPr>
            <a:endParaRPr lang="cs-CZ" sz="3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584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C24"/>
              </a:buClr>
              <a:buSzPts val="800"/>
            </a:pPr>
            <a:r>
              <a:rPr lang="cs-CZ" sz="750" dirty="0">
                <a:latin typeface="Helvetica Neue"/>
                <a:ea typeface="Helvetica Neue"/>
                <a:cs typeface="Helvetica Neue"/>
                <a:sym typeface="Helvetica Neue"/>
              </a:rPr>
              <a:t>Každý účastník se účastní celkem 3 seminářů: úvodního a závěrečného online semináře a prezenčního semináře ve svém kraji; stačí provést pouze jednu registraci na všechny semináře; po registraci obdržíte pozvánku.</a:t>
            </a:r>
          </a:p>
          <a:p>
            <a:pPr marR="584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C24"/>
              </a:buClr>
              <a:buSzPts val="800"/>
            </a:pP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době konání prezenčních seminářů bude zajištěno občerstvení po celý den</a:t>
            </a:r>
          </a:p>
        </p:txBody>
      </p:sp>
      <p:sp>
        <p:nvSpPr>
          <p:cNvPr id="326" name="Google Shape;326;g2179d207ee3_4_36"/>
          <p:cNvSpPr txBox="1"/>
          <p:nvPr/>
        </p:nvSpPr>
        <p:spPr>
          <a:xfrm>
            <a:off x="1610391" y="9016252"/>
            <a:ext cx="3089519" cy="59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600" rIns="0" bIns="0" anchor="t" anchorCtr="0">
            <a:noAutofit/>
          </a:bodyPr>
          <a:lstStyle/>
          <a:p>
            <a:pPr marL="12700" marR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Assignment is carried out with funding by the European Union via the Directorate-General for Regional and Urban Policy (REGIO) of the European Commission</a:t>
            </a:r>
            <a:endParaRPr sz="6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endParaRPr sz="6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2023 PricewaterhouseCoopers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Česká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republika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s.r.o.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Všechna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práva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vyhrazena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“PwC” je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značka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pod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níž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členské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společnosti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PricewaterhouseCoopers International Limited (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PwCIL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podnikají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poskytují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své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služby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Společně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tvoří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světovou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síť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společností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PwC.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Každá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společnost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je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samostatným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právním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subjektem</a:t>
            </a:r>
            <a:r>
              <a:rPr lang="en-US" sz="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6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Google Shape;337;g2179d207ee3_4_36"/>
          <p:cNvSpPr txBox="1"/>
          <p:nvPr/>
        </p:nvSpPr>
        <p:spPr>
          <a:xfrm>
            <a:off x="2247619" y="3276967"/>
            <a:ext cx="4115400" cy="57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cs-CZ" sz="75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Cílem seminářů je vybudovat znalostní kapacity v krajských a městských úřadech pro zvládání přípravného procesu podání žádostí. 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cs-CZ" sz="75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Semináře jsou určeny zaměstnancům těchto úřadů, případně jimi zřízených organizací (nejsou určeny pro poradce nebo OSVČ atp.)</a:t>
            </a:r>
          </a:p>
        </p:txBody>
      </p:sp>
      <p:pic>
        <p:nvPicPr>
          <p:cNvPr id="338" name="Google Shape;338;g2179d207ee3_4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920" y="9019359"/>
            <a:ext cx="779788" cy="59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179d207ee3_4_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2559" y="8513014"/>
            <a:ext cx="749061" cy="22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179d207ee3_4_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598" y="8536974"/>
            <a:ext cx="839740" cy="18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179d207ee3_4_36"/>
          <p:cNvPicPr preferRelativeResize="0"/>
          <p:nvPr/>
        </p:nvPicPr>
        <p:blipFill rotWithShape="1">
          <a:blip r:embed="rId7">
            <a:alphaModFix/>
          </a:blip>
          <a:srcRect l="4631" t="26601" r="4557" b="27157"/>
          <a:stretch/>
        </p:blipFill>
        <p:spPr>
          <a:xfrm>
            <a:off x="1897391" y="8518319"/>
            <a:ext cx="1210282" cy="2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179d207ee3_4_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6374" y="9069682"/>
            <a:ext cx="1422120" cy="49095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2179d207ee3_4_36"/>
          <p:cNvSpPr txBox="1"/>
          <p:nvPr/>
        </p:nvSpPr>
        <p:spPr>
          <a:xfrm>
            <a:off x="2213003" y="7607527"/>
            <a:ext cx="4766325" cy="47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600" rIns="0" bIns="0" anchor="t" anchorCtr="0">
            <a:spAutoFit/>
          </a:bodyPr>
          <a:lstStyle/>
          <a:p>
            <a:pPr marL="0" marR="584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cs-CZ" sz="75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Společnost </a:t>
            </a:r>
            <a:r>
              <a:rPr lang="cs-CZ" sz="75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PricewaterhouseCoopers</a:t>
            </a:r>
            <a:r>
              <a:rPr lang="cs-CZ" sz="75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byla v České republice pověřena Evropskou komisí </a:t>
            </a:r>
            <a:r>
              <a:rPr lang="cs-CZ" sz="7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úkolem poskytovat podporu subjektům veřejné správy při přípravě projektů a žádostí pro čerpání podpory z Úvěrového rámce pro veřejný sektor a zajištěním dostatečných znalostních kapacit mezi potenciálními žadateli a zaměstnanci státní správy.</a:t>
            </a:r>
          </a:p>
        </p:txBody>
      </p:sp>
      <p:sp>
        <p:nvSpPr>
          <p:cNvPr id="349" name="Google Shape;349;g2179d207ee3_4_36"/>
          <p:cNvSpPr txBox="1"/>
          <p:nvPr/>
        </p:nvSpPr>
        <p:spPr>
          <a:xfrm>
            <a:off x="2215524" y="7194146"/>
            <a:ext cx="4207428" cy="314207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0" tIns="29025" rIns="0" bIns="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8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Projekt Evropské komise: Podpora českým úřadům při zlepšování jejich kapacity implementovat projekty v rámci III. pilíře mechanismu </a:t>
            </a:r>
            <a:r>
              <a:rPr lang="en-US" sz="8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 </a:t>
            </a:r>
            <a:r>
              <a:rPr lang="cs-CZ" sz="800" b="1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spravedliv</a:t>
            </a:r>
            <a:r>
              <a:rPr lang="en-US" sz="800" b="1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cs-CZ" sz="8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800" b="1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transformac</a:t>
            </a:r>
            <a:r>
              <a:rPr lang="en-US" sz="800" b="1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endParaRPr lang="cs-CZ" sz="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bdélník 9">
            <a:hlinkClick r:id="rId9"/>
            <a:extLst>
              <a:ext uri="{FF2B5EF4-FFF2-40B4-BE49-F238E27FC236}">
                <a16:creationId xmlns:a16="http://schemas.microsoft.com/office/drawing/2014/main" id="{FF16B049-C9B8-1A78-EAE1-4A63A73FEE9F}"/>
              </a:ext>
            </a:extLst>
          </p:cNvPr>
          <p:cNvSpPr/>
          <p:nvPr/>
        </p:nvSpPr>
        <p:spPr>
          <a:xfrm>
            <a:off x="2209063" y="6327979"/>
            <a:ext cx="1561869" cy="235382"/>
          </a:xfrm>
          <a:prstGeom prst="rect">
            <a:avLst/>
          </a:prstGeom>
          <a:solidFill>
            <a:srgbClr val="FFB600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Přihlašovací formulář</a:t>
            </a:r>
          </a:p>
        </p:txBody>
      </p:sp>
      <p:sp>
        <p:nvSpPr>
          <p:cNvPr id="24" name="Trojúhelník 23">
            <a:extLst>
              <a:ext uri="{FF2B5EF4-FFF2-40B4-BE49-F238E27FC236}">
                <a16:creationId xmlns:a16="http://schemas.microsoft.com/office/drawing/2014/main" id="{2ABD4841-76CB-8E9A-0B69-B2ADC06BEA21}"/>
              </a:ext>
            </a:extLst>
          </p:cNvPr>
          <p:cNvSpPr/>
          <p:nvPr/>
        </p:nvSpPr>
        <p:spPr>
          <a:xfrm rot="5400000">
            <a:off x="3578792" y="6492037"/>
            <a:ext cx="132066" cy="113850"/>
          </a:xfrm>
          <a:prstGeom prst="triangle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6AAA925-5BE5-0BBD-AFCA-238A03953362}"/>
              </a:ext>
            </a:extLst>
          </p:cNvPr>
          <p:cNvSpPr txBox="1"/>
          <p:nvPr/>
        </p:nvSpPr>
        <p:spPr>
          <a:xfrm>
            <a:off x="2209063" y="5913560"/>
            <a:ext cx="649813" cy="143999"/>
          </a:xfrm>
          <a:prstGeom prst="rect">
            <a:avLst/>
          </a:prstGeom>
          <a:solidFill>
            <a:srgbClr val="D04A02"/>
          </a:solidFill>
        </p:spPr>
        <p:txBody>
          <a:bodyPr wrap="square" lIns="36000" tIns="0" rIns="36000" bIns="0" anchor="ctr">
            <a:no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Registrace</a:t>
            </a:r>
            <a:endParaRPr lang="en-US" sz="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02A6EF0-3A3B-A34A-BE51-8CFFE250DC2D}"/>
              </a:ext>
            </a:extLst>
          </p:cNvPr>
          <p:cNvSpPr txBox="1"/>
          <p:nvPr/>
        </p:nvSpPr>
        <p:spPr>
          <a:xfrm>
            <a:off x="2209063" y="3921502"/>
            <a:ext cx="997655" cy="149765"/>
          </a:xfrm>
          <a:prstGeom prst="rect">
            <a:avLst/>
          </a:prstGeom>
          <a:solidFill>
            <a:srgbClr val="D04A02"/>
          </a:solidFill>
        </p:spPr>
        <p:txBody>
          <a:bodyPr wrap="square" lIns="36000" tIns="0" rIns="36000" bIns="0" anchor="ctr">
            <a:no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</a:t>
            </a:r>
            <a:r>
              <a:rPr lang="en-US" sz="8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seminářů</a:t>
            </a:r>
            <a:endParaRPr lang="en-US" sz="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C1E5B5E-9C0D-655F-C7A8-86BD16F5484E}"/>
              </a:ext>
            </a:extLst>
          </p:cNvPr>
          <p:cNvSpPr txBox="1"/>
          <p:nvPr/>
        </p:nvSpPr>
        <p:spPr>
          <a:xfrm>
            <a:off x="2209063" y="3067295"/>
            <a:ext cx="754474" cy="149765"/>
          </a:xfrm>
          <a:prstGeom prst="rect">
            <a:avLst/>
          </a:prstGeom>
          <a:solidFill>
            <a:srgbClr val="D04A02"/>
          </a:solidFill>
        </p:spPr>
        <p:txBody>
          <a:bodyPr wrap="square" lIns="36000" tIns="0" rIns="36000" bIns="0" anchor="ctr">
            <a:no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Cíl</a:t>
            </a:r>
            <a:r>
              <a:rPr lang="en-US" sz="8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seminářů</a:t>
            </a:r>
            <a:endParaRPr lang="en-US" sz="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" name="Obrázek 35" descr="Obsah obrázku Písmo, Grafika, logo, text&#10;&#10;Popis byl vytvořen automaticky">
            <a:extLst>
              <a:ext uri="{FF2B5EF4-FFF2-40B4-BE49-F238E27FC236}">
                <a16:creationId xmlns:a16="http://schemas.microsoft.com/office/drawing/2014/main" id="{C3740DC4-8304-80EE-B4F5-86B640739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3311" y="8507079"/>
            <a:ext cx="897424" cy="247689"/>
          </a:xfrm>
          <a:prstGeom prst="rect">
            <a:avLst/>
          </a:prstGeom>
        </p:spPr>
      </p:pic>
      <p:pic>
        <p:nvPicPr>
          <p:cNvPr id="38" name="Obrázek 37" descr="Obsah obrázku Písmo, Grafika, logo, text&#10;&#10;Popis byl vytvořen automaticky">
            <a:extLst>
              <a:ext uri="{FF2B5EF4-FFF2-40B4-BE49-F238E27FC236}">
                <a16:creationId xmlns:a16="http://schemas.microsoft.com/office/drawing/2014/main" id="{7A992761-CAF1-10BD-933D-6521BC2748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6568" y="8507079"/>
            <a:ext cx="589803" cy="2680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852E9A0-7AFA-EF7B-47D4-98DB240D6AC4}"/>
              </a:ext>
            </a:extLst>
          </p:cNvPr>
          <p:cNvSpPr/>
          <p:nvPr/>
        </p:nvSpPr>
        <p:spPr>
          <a:xfrm>
            <a:off x="1947292" y="-5996"/>
            <a:ext cx="4924675" cy="2858998"/>
          </a:xfrm>
          <a:prstGeom prst="rect">
            <a:avLst/>
          </a:prstGeom>
          <a:solidFill>
            <a:srgbClr val="EB8C00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6" name="Google Shape;316;g2179d207ee3_4_36"/>
          <p:cNvSpPr txBox="1"/>
          <p:nvPr/>
        </p:nvSpPr>
        <p:spPr>
          <a:xfrm>
            <a:off x="2205029" y="1065044"/>
            <a:ext cx="4289434" cy="48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0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Podpora českým orgánům při zlepšování jejich schopnosti připravovat projekty v rámci III. pilíře Mechanismu spravedlivé transformace</a:t>
            </a:r>
            <a:endParaRPr lang="cs-CZ" sz="1000" dirty="0">
              <a:solidFill>
                <a:schemeClr val="tx1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cs-CZ" sz="10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g2179d207ee3_4_36"/>
          <p:cNvSpPr txBox="1">
            <a:spLocks noGrp="1"/>
          </p:cNvSpPr>
          <p:nvPr>
            <p:ph type="title"/>
          </p:nvPr>
        </p:nvSpPr>
        <p:spPr>
          <a:xfrm>
            <a:off x="2176474" y="234725"/>
            <a:ext cx="4319575" cy="742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9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cs-CZ" sz="2200" dirty="0">
                <a:latin typeface="Georgia"/>
                <a:ea typeface="Georgia"/>
                <a:cs typeface="Georgia"/>
                <a:sym typeface="Georgia"/>
              </a:rPr>
              <a:t>Vzdělávací semináře k Úvěrovému nástroji pro veřejný sektor</a:t>
            </a:r>
          </a:p>
        </p:txBody>
      </p:sp>
      <p:sp>
        <p:nvSpPr>
          <p:cNvPr id="334" name="Google Shape;334;g2179d207ee3_4_36"/>
          <p:cNvSpPr txBox="1"/>
          <p:nvPr/>
        </p:nvSpPr>
        <p:spPr>
          <a:xfrm>
            <a:off x="2213003" y="1522764"/>
            <a:ext cx="1758578" cy="19933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72000" tIns="29025" rIns="0" bIns="0" anchor="t" anchorCtr="0">
            <a:no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900" b="1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Datum konání a místo konání</a:t>
            </a:r>
            <a:endParaRPr lang="cs-CZ" sz="9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g2179d207ee3_4_36"/>
          <p:cNvSpPr txBox="1"/>
          <p:nvPr/>
        </p:nvSpPr>
        <p:spPr>
          <a:xfrm>
            <a:off x="2219603" y="1785242"/>
            <a:ext cx="4085100" cy="93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60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cs-CZ" sz="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26. září 2023 v 9:00–12:00 úvodní společný online seminář</a:t>
            </a:r>
            <a:endParaRPr lang="cs-CZ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cs-CZ" sz="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října 2023 v 9:00–15:00 prezenční v krajském úřadu Karlovarského kraje</a:t>
            </a:r>
            <a:endParaRPr lang="cs-CZ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cs-CZ" sz="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12. října 2023 v 9:00–15:00 prezenční v krajském úřadu Ústeckého kraje</a:t>
            </a:r>
            <a:endParaRPr lang="cs-CZ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cs-CZ" sz="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17. října 2023 v 9:00–15:00 prezenční v krajském úřadu Moravskoslezského kraje</a:t>
            </a:r>
            <a:endParaRPr lang="cs-CZ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cs-CZ" sz="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20. října 2023 v 9:00–12:00 závěrečný společný online seminář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EC06DE8-96F4-3FB8-C83C-3BC55A638608}"/>
              </a:ext>
            </a:extLst>
          </p:cNvPr>
          <p:cNvSpPr/>
          <p:nvPr/>
        </p:nvSpPr>
        <p:spPr>
          <a:xfrm>
            <a:off x="-13948" y="2849575"/>
            <a:ext cx="1958264" cy="5310681"/>
          </a:xfrm>
          <a:prstGeom prst="rect">
            <a:avLst/>
          </a:prstGeom>
          <a:solidFill>
            <a:srgbClr val="464646">
              <a:lumMod val="50000"/>
            </a:srgb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Google Shape;318;g2179d207ee3_4_36"/>
          <p:cNvSpPr txBox="1"/>
          <p:nvPr/>
        </p:nvSpPr>
        <p:spPr>
          <a:xfrm>
            <a:off x="366420" y="4076163"/>
            <a:ext cx="1052400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Miroslav Regent</a:t>
            </a:r>
            <a:endParaRPr sz="8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bg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miroslav.regent@pwc.com</a:t>
            </a:r>
            <a:endParaRPr sz="6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+420 731 643 684</a:t>
            </a:r>
            <a:endParaRPr sz="6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g2179d207ee3_4_36"/>
          <p:cNvSpPr txBox="1"/>
          <p:nvPr/>
        </p:nvSpPr>
        <p:spPr>
          <a:xfrm>
            <a:off x="364641" y="5232128"/>
            <a:ext cx="1263300" cy="38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0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Strahinja</a:t>
            </a:r>
            <a:r>
              <a:rPr lang="en-US" sz="800" b="1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00" b="1" i="0" u="none" strike="noStrike" cap="none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Mladenović</a:t>
            </a:r>
            <a:endParaRPr sz="8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bg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strahinja.mladenovic@pwc.com</a:t>
            </a:r>
            <a:endParaRPr sz="6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+420 734 353 838</a:t>
            </a:r>
            <a:endParaRPr sz="6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7" name="Google Shape;327;g2179d207ee3_4_36"/>
          <p:cNvPicPr preferRelativeResize="0"/>
          <p:nvPr/>
        </p:nvPicPr>
        <p:blipFill rotWithShape="1">
          <a:blip r:embed="rId14">
            <a:alphaModFix/>
          </a:blip>
          <a:srcRect l="6830" r="11174"/>
          <a:stretch/>
        </p:blipFill>
        <p:spPr>
          <a:xfrm>
            <a:off x="380540" y="3375831"/>
            <a:ext cx="509038" cy="63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179d207ee3_4_36"/>
          <p:cNvPicPr preferRelativeResize="0"/>
          <p:nvPr/>
        </p:nvPicPr>
        <p:blipFill rotWithShape="1">
          <a:blip r:embed="rId15">
            <a:alphaModFix/>
          </a:blip>
          <a:srcRect l="8062" t="1425" r="10272" b="1673"/>
          <a:stretch/>
        </p:blipFill>
        <p:spPr>
          <a:xfrm>
            <a:off x="366379" y="4561808"/>
            <a:ext cx="523200" cy="63366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179d207ee3_4_36"/>
          <p:cNvSpPr txBox="1"/>
          <p:nvPr/>
        </p:nvSpPr>
        <p:spPr>
          <a:xfrm>
            <a:off x="353114" y="7423068"/>
            <a:ext cx="1263300" cy="17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0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Natálie</a:t>
            </a:r>
            <a:r>
              <a:rPr lang="en-US" sz="800" b="1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00" b="1" i="0" u="none" strike="noStrike" cap="none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Moserová</a:t>
            </a:r>
            <a:endParaRPr sz="8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4" name="Google Shape;344;g2179d207ee3_4_36"/>
          <p:cNvPicPr preferRelativeResize="0"/>
          <p:nvPr/>
        </p:nvPicPr>
        <p:blipFill rotWithShape="1">
          <a:blip r:embed="rId16">
            <a:alphaModFix/>
          </a:blip>
          <a:srcRect l="14245" t="2828" r="26365" b="49210"/>
          <a:stretch/>
        </p:blipFill>
        <p:spPr>
          <a:xfrm>
            <a:off x="363398" y="6740456"/>
            <a:ext cx="523200" cy="63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2179d207ee3_4_36"/>
          <p:cNvPicPr preferRelativeResize="0"/>
          <p:nvPr/>
        </p:nvPicPr>
        <p:blipFill rotWithShape="1">
          <a:blip r:embed="rId17">
            <a:alphaModFix/>
          </a:blip>
          <a:srcRect l="5383" t="359" r="29549" b="43598"/>
          <a:stretch/>
        </p:blipFill>
        <p:spPr>
          <a:xfrm>
            <a:off x="367573" y="5757971"/>
            <a:ext cx="522005" cy="63366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179d207ee3_4_36"/>
          <p:cNvSpPr txBox="1"/>
          <p:nvPr/>
        </p:nvSpPr>
        <p:spPr>
          <a:xfrm>
            <a:off x="353114" y="6423786"/>
            <a:ext cx="1263300" cy="17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0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Ondrej</a:t>
            </a:r>
            <a:r>
              <a:rPr lang="en-US" sz="800" b="1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00" b="1" i="0" u="none" strike="noStrike" cap="none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Šebáň</a:t>
            </a:r>
            <a:r>
              <a:rPr lang="en-US" sz="800" b="1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(SK)</a:t>
            </a:r>
            <a:endParaRPr sz="8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C464547-2DC7-2BDF-A34A-1B441BFB5994}"/>
              </a:ext>
            </a:extLst>
          </p:cNvPr>
          <p:cNvSpPr txBox="1"/>
          <p:nvPr/>
        </p:nvSpPr>
        <p:spPr>
          <a:xfrm>
            <a:off x="376884" y="3067295"/>
            <a:ext cx="707982" cy="149765"/>
          </a:xfrm>
          <a:prstGeom prst="rect">
            <a:avLst/>
          </a:prstGeom>
          <a:solidFill>
            <a:srgbClr val="D04A02"/>
          </a:solidFill>
        </p:spPr>
        <p:txBody>
          <a:bodyPr wrap="square" lIns="72000" tIns="0" rIns="0" bIns="0" anchor="ctr">
            <a:no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Prezentující</a:t>
            </a:r>
            <a:endParaRPr lang="en-US" sz="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330;g2179d207ee3_4_36">
            <a:extLst>
              <a:ext uri="{FF2B5EF4-FFF2-40B4-BE49-F238E27FC236}">
                <a16:creationId xmlns:a16="http://schemas.microsoft.com/office/drawing/2014/main" id="{6DCDAC83-088A-5B77-7E40-0F85F17C726D}"/>
              </a:ext>
            </a:extLst>
          </p:cNvPr>
          <p:cNvSpPr/>
          <p:nvPr/>
        </p:nvSpPr>
        <p:spPr>
          <a:xfrm>
            <a:off x="442893" y="-1189385"/>
            <a:ext cx="45719" cy="3400774"/>
          </a:xfrm>
          <a:custGeom>
            <a:avLst/>
            <a:gdLst/>
            <a:ahLst/>
            <a:cxnLst/>
            <a:rect l="l" t="t" r="r" b="b"/>
            <a:pathLst>
              <a:path w="120000" h="3556000" extrusionOk="0">
                <a:moveTo>
                  <a:pt x="0" y="0"/>
                </a:moveTo>
                <a:lnTo>
                  <a:pt x="0" y="3555580"/>
                </a:lnTo>
              </a:path>
            </a:pathLst>
          </a:custGeom>
          <a:noFill/>
          <a:ln w="101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332;g2179d207ee3_4_36">
            <a:extLst>
              <a:ext uri="{FF2B5EF4-FFF2-40B4-BE49-F238E27FC236}">
                <a16:creationId xmlns:a16="http://schemas.microsoft.com/office/drawing/2014/main" id="{FD46C2B5-D45D-CFB3-E626-D4A475339A9B}"/>
              </a:ext>
            </a:extLst>
          </p:cNvPr>
          <p:cNvSpPr/>
          <p:nvPr/>
        </p:nvSpPr>
        <p:spPr>
          <a:xfrm>
            <a:off x="-776024" y="577765"/>
            <a:ext cx="2392433" cy="45719"/>
          </a:xfrm>
          <a:custGeom>
            <a:avLst/>
            <a:gdLst/>
            <a:ahLst/>
            <a:cxnLst/>
            <a:rect l="l" t="t" r="r" b="b"/>
            <a:pathLst>
              <a:path w="1710055" h="120000" extrusionOk="0">
                <a:moveTo>
                  <a:pt x="0" y="0"/>
                </a:moveTo>
                <a:lnTo>
                  <a:pt x="1710004" y="0"/>
                </a:lnTo>
              </a:path>
            </a:pathLst>
          </a:custGeom>
          <a:noFill/>
          <a:ln w="101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32;g2179d207ee3_4_36">
            <a:extLst>
              <a:ext uri="{FF2B5EF4-FFF2-40B4-BE49-F238E27FC236}">
                <a16:creationId xmlns:a16="http://schemas.microsoft.com/office/drawing/2014/main" id="{C8D745B5-3D69-84A6-553B-D9D26FD62610}"/>
              </a:ext>
            </a:extLst>
          </p:cNvPr>
          <p:cNvSpPr/>
          <p:nvPr/>
        </p:nvSpPr>
        <p:spPr>
          <a:xfrm>
            <a:off x="387920" y="2238583"/>
            <a:ext cx="1559372" cy="45719"/>
          </a:xfrm>
          <a:custGeom>
            <a:avLst/>
            <a:gdLst/>
            <a:ahLst/>
            <a:cxnLst/>
            <a:rect l="l" t="t" r="r" b="b"/>
            <a:pathLst>
              <a:path w="1710055" h="120000" extrusionOk="0">
                <a:moveTo>
                  <a:pt x="0" y="0"/>
                </a:moveTo>
                <a:lnTo>
                  <a:pt x="1710004" y="0"/>
                </a:lnTo>
              </a:path>
            </a:pathLst>
          </a:custGeom>
          <a:noFill/>
          <a:ln w="101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30;g2179d207ee3_4_36">
            <a:extLst>
              <a:ext uri="{FF2B5EF4-FFF2-40B4-BE49-F238E27FC236}">
                <a16:creationId xmlns:a16="http://schemas.microsoft.com/office/drawing/2014/main" id="{EDC40620-AF08-2AAB-A061-B4338E0709BE}"/>
              </a:ext>
            </a:extLst>
          </p:cNvPr>
          <p:cNvSpPr/>
          <p:nvPr/>
        </p:nvSpPr>
        <p:spPr>
          <a:xfrm>
            <a:off x="1621251" y="548159"/>
            <a:ext cx="192046" cy="2304844"/>
          </a:xfrm>
          <a:custGeom>
            <a:avLst/>
            <a:gdLst/>
            <a:ahLst/>
            <a:cxnLst/>
            <a:rect l="l" t="t" r="r" b="b"/>
            <a:pathLst>
              <a:path w="120000" h="3556000" extrusionOk="0">
                <a:moveTo>
                  <a:pt x="0" y="0"/>
                </a:moveTo>
                <a:lnTo>
                  <a:pt x="0" y="3555580"/>
                </a:lnTo>
              </a:path>
            </a:pathLst>
          </a:custGeom>
          <a:noFill/>
          <a:ln w="101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88C14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463</Words>
  <Application>Microsoft Office PowerPoint</Application>
  <PresentationFormat>A4 (210 × 297 mm)</PresentationFormat>
  <Paragraphs>45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Helvetica Neue</vt:lpstr>
      <vt:lpstr>Office Theme</vt:lpstr>
      <vt:lpstr>1_Presentation</vt:lpstr>
      <vt:lpstr>Vzdělávací semináře k Úvěrovému nástroji pro veřejný sektor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Vzdělávací semináře k Úvěrovému nástroji pro veřejný sektor</dc:title>
  <dc:creator>daniel janecek</dc:creator>
  <cp:lastModifiedBy>Šimková Denisa</cp:lastModifiedBy>
  <cp:revision>14</cp:revision>
  <dcterms:created xsi:type="dcterms:W3CDTF">2014-04-23T19:49:24Z</dcterms:created>
  <dcterms:modified xsi:type="dcterms:W3CDTF">2023-09-06T13:06:15Z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Presentation Template Version">
    <vt:lpwstr>20111201</vt:lpwstr>
  </property>
</Properties>
</file>