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4"/>
  </p:notesMasterIdLst>
  <p:sldIdLst>
    <p:sldId id="314" r:id="rId2"/>
    <p:sldId id="313" r:id="rId3"/>
    <p:sldId id="266" r:id="rId4"/>
    <p:sldId id="297" r:id="rId5"/>
    <p:sldId id="298" r:id="rId6"/>
    <p:sldId id="300" r:id="rId7"/>
    <p:sldId id="301" r:id="rId8"/>
    <p:sldId id="302" r:id="rId9"/>
    <p:sldId id="308" r:id="rId10"/>
    <p:sldId id="299" r:id="rId11"/>
    <p:sldId id="309" r:id="rId12"/>
    <p:sldId id="310" r:id="rId13"/>
    <p:sldId id="303" r:id="rId14"/>
    <p:sldId id="306" r:id="rId15"/>
    <p:sldId id="268" r:id="rId16"/>
    <p:sldId id="312" r:id="rId17"/>
    <p:sldId id="307" r:id="rId18"/>
    <p:sldId id="305" r:id="rId19"/>
    <p:sldId id="294" r:id="rId20"/>
    <p:sldId id="311" r:id="rId21"/>
    <p:sldId id="271" r:id="rId22"/>
    <p:sldId id="296" r:id="rId23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CCC"/>
    <a:srgbClr val="034EA2"/>
    <a:srgbClr val="012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49"/>
  </p:normalViewPr>
  <p:slideViewPr>
    <p:cSldViewPr snapToGrid="0" snapToObjects="1">
      <p:cViewPr varScale="1">
        <p:scale>
          <a:sx n="121" d="100"/>
          <a:sy n="121" d="100"/>
        </p:scale>
        <p:origin x="12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předloženo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1.výzva</c:v>
                </c:pt>
                <c:pt idx="1">
                  <c:v>2.výzva</c:v>
                </c:pt>
                <c:pt idx="2">
                  <c:v>3.výzva</c:v>
                </c:pt>
                <c:pt idx="3">
                  <c:v>celkem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547</c:v>
                </c:pt>
                <c:pt idx="1">
                  <c:v>127</c:v>
                </c:pt>
                <c:pt idx="2">
                  <c:v>276</c:v>
                </c:pt>
                <c:pt idx="3">
                  <c:v>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1-4C84-85B7-AB2DB94CE2E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 CZ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1.výzva</c:v>
                </c:pt>
                <c:pt idx="1">
                  <c:v>2.výzva</c:v>
                </c:pt>
                <c:pt idx="2">
                  <c:v>3.výzva</c:v>
                </c:pt>
                <c:pt idx="3">
                  <c:v>celkem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363</c:v>
                </c:pt>
                <c:pt idx="1">
                  <c:v>46</c:v>
                </c:pt>
                <c:pt idx="2">
                  <c:v>132</c:v>
                </c:pt>
                <c:pt idx="3">
                  <c:v>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D1-4C84-85B7-AB2DB94CE2E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schváleno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1.výzva</c:v>
                </c:pt>
                <c:pt idx="1">
                  <c:v>2.výzva</c:v>
                </c:pt>
                <c:pt idx="2">
                  <c:v>3.výzva</c:v>
                </c:pt>
                <c:pt idx="3">
                  <c:v>celkem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55</c:v>
                </c:pt>
                <c:pt idx="1">
                  <c:v>22</c:v>
                </c:pt>
                <c:pt idx="2">
                  <c:v>35</c:v>
                </c:pt>
                <c:pt idx="3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D1-4C84-85B7-AB2DB94CE2E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CZ PP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1.výzva</c:v>
                </c:pt>
                <c:pt idx="1">
                  <c:v>2.výzva</c:v>
                </c:pt>
                <c:pt idx="2">
                  <c:v>3.výzva</c:v>
                </c:pt>
                <c:pt idx="3">
                  <c:v>celkem</c:v>
                </c:pt>
              </c:strCache>
            </c:strRef>
          </c:cat>
          <c:val>
            <c:numRef>
              <c:f>List1!$E$2:$E$5</c:f>
              <c:numCache>
                <c:formatCode>General</c:formatCode>
                <c:ptCount val="4"/>
                <c:pt idx="0">
                  <c:v>26</c:v>
                </c:pt>
                <c:pt idx="1">
                  <c:v>8</c:v>
                </c:pt>
                <c:pt idx="2">
                  <c:v>23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D1-4C84-85B7-AB2DB94CE2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58960224"/>
        <c:axId val="1442404928"/>
      </c:barChart>
      <c:catAx>
        <c:axId val="135896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42404928"/>
        <c:crosses val="autoZero"/>
        <c:auto val="1"/>
        <c:lblAlgn val="ctr"/>
        <c:lblOffset val="100"/>
        <c:noMultiLvlLbl val="0"/>
      </c:catAx>
      <c:valAx>
        <c:axId val="1442404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5896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83298-6CC7-4E6A-B4B0-49816E9DB479}" type="doc">
      <dgm:prSet loTypeId="urn:microsoft.com/office/officeart/2005/8/layout/hList9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05C89803-DFC8-4FF6-B2D5-E14AC8A89482}">
      <dgm:prSet phldrT="[Text]"/>
      <dgm:spPr>
        <a:xfrm>
          <a:off x="1115" y="603889"/>
          <a:ext cx="1189596" cy="118959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1.krok</a:t>
          </a:r>
          <a:endParaRPr lang="cs-CZ" dirty="0">
            <a:latin typeface="Calibri"/>
            <a:ea typeface="+mn-ea"/>
            <a:cs typeface="+mn-cs"/>
          </a:endParaRPr>
        </a:p>
      </dgm:t>
    </dgm:pt>
    <dgm:pt modelId="{7C017973-8791-4DDA-A279-99DE3C5983D8}" type="parTrans" cxnId="{41CAC4B5-C402-4143-9619-C9DB387FC127}">
      <dgm:prSet/>
      <dgm:spPr/>
      <dgm:t>
        <a:bodyPr/>
        <a:lstStyle/>
        <a:p>
          <a:endParaRPr lang="cs-CZ"/>
        </a:p>
      </dgm:t>
    </dgm:pt>
    <dgm:pt modelId="{BC7B38F4-10A7-4EE3-A7DB-0EE224AFD9D2}" type="sibTrans" cxnId="{41CAC4B5-C402-4143-9619-C9DB387FC127}">
      <dgm:prSet/>
      <dgm:spPr/>
      <dgm:t>
        <a:bodyPr/>
        <a:lstStyle/>
        <a:p>
          <a:endParaRPr lang="cs-CZ"/>
        </a:p>
      </dgm:t>
    </dgm:pt>
    <dgm:pt modelId="{3D475411-86B3-4258-A0A5-83FF4E137A7A}">
      <dgm:prSet phldrT="[Text]"/>
      <dgm:spPr>
        <a:xfrm>
          <a:off x="952793" y="1079727"/>
          <a:ext cx="1784395" cy="1190191"/>
        </a:xfrm>
      </dgm:spPr>
      <dgm:t>
        <a:bodyPr/>
        <a:lstStyle/>
        <a:p>
          <a:pPr>
            <a:buNone/>
          </a:pPr>
          <a:r>
            <a:rPr lang="cs-CZ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Expression</a:t>
          </a: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cs-CZ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of</a:t>
          </a: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cs-CZ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Interest</a:t>
          </a:r>
          <a:endParaRPr lang="cs-C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online v systému JEMS</a:t>
          </a:r>
        </a:p>
      </dgm:t>
    </dgm:pt>
    <dgm:pt modelId="{2057862A-B358-4849-9488-C746493B18F0}" type="parTrans" cxnId="{64AAF822-4874-4EF6-BBE2-854AE306F331}">
      <dgm:prSet/>
      <dgm:spPr/>
      <dgm:t>
        <a:bodyPr/>
        <a:lstStyle/>
        <a:p>
          <a:endParaRPr lang="cs-CZ"/>
        </a:p>
      </dgm:t>
    </dgm:pt>
    <dgm:pt modelId="{D394AD02-1F69-49BA-868E-FFD5F2F49C7D}" type="sibTrans" cxnId="{64AAF822-4874-4EF6-BBE2-854AE306F331}">
      <dgm:prSet/>
      <dgm:spPr/>
      <dgm:t>
        <a:bodyPr/>
        <a:lstStyle/>
        <a:p>
          <a:endParaRPr lang="cs-CZ"/>
        </a:p>
      </dgm:t>
    </dgm:pt>
    <dgm:pt modelId="{CA07460B-5B7B-4855-8FE5-A9D18AB528F1}">
      <dgm:prSet phldrT="[Text]"/>
      <dgm:spPr>
        <a:xfrm>
          <a:off x="952793" y="2269919"/>
          <a:ext cx="1784395" cy="1190191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LP a intervenční logika se nemění</a:t>
          </a:r>
        </a:p>
      </dgm:t>
    </dgm:pt>
    <dgm:pt modelId="{F1981B9D-BF0D-4913-AB46-E7B38D840CFC}" type="parTrans" cxnId="{FCAE89C5-5D2B-418C-AEC6-B2BB80DC4271}">
      <dgm:prSet/>
      <dgm:spPr/>
      <dgm:t>
        <a:bodyPr/>
        <a:lstStyle/>
        <a:p>
          <a:endParaRPr lang="cs-CZ"/>
        </a:p>
      </dgm:t>
    </dgm:pt>
    <dgm:pt modelId="{EFFF2676-F2FC-405C-8EED-D5F5B669432D}" type="sibTrans" cxnId="{FCAE89C5-5D2B-418C-AEC6-B2BB80DC4271}">
      <dgm:prSet/>
      <dgm:spPr/>
      <dgm:t>
        <a:bodyPr/>
        <a:lstStyle/>
        <a:p>
          <a:endParaRPr lang="cs-CZ"/>
        </a:p>
      </dgm:t>
    </dgm:pt>
    <dgm:pt modelId="{F8BB4E7B-0BB8-4159-9D1A-BFB57A94EF44}">
      <dgm:prSet phldrT="[Text]"/>
      <dgm:spPr>
        <a:xfrm>
          <a:off x="2975107" y="603889"/>
          <a:ext cx="1189596" cy="1189596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cs-CZ">
              <a:latin typeface="Calibri"/>
              <a:ea typeface="+mn-ea"/>
              <a:cs typeface="+mn-cs"/>
            </a:rPr>
            <a:t>2.krok</a:t>
          </a:r>
          <a:endParaRPr lang="cs-CZ" dirty="0">
            <a:latin typeface="Calibri"/>
            <a:ea typeface="+mn-ea"/>
            <a:cs typeface="+mn-cs"/>
          </a:endParaRPr>
        </a:p>
      </dgm:t>
    </dgm:pt>
    <dgm:pt modelId="{5EF4FD58-F614-494D-A5FB-E5179A478780}" type="parTrans" cxnId="{8648D1F4-55DB-401C-9C91-EDE6BE6D0817}">
      <dgm:prSet/>
      <dgm:spPr/>
      <dgm:t>
        <a:bodyPr/>
        <a:lstStyle/>
        <a:p>
          <a:endParaRPr lang="cs-CZ"/>
        </a:p>
      </dgm:t>
    </dgm:pt>
    <dgm:pt modelId="{3C990863-B49C-4D50-B9A0-637DD9D7C9EE}" type="sibTrans" cxnId="{8648D1F4-55DB-401C-9C91-EDE6BE6D0817}">
      <dgm:prSet/>
      <dgm:spPr/>
      <dgm:t>
        <a:bodyPr/>
        <a:lstStyle/>
        <a:p>
          <a:endParaRPr lang="cs-CZ"/>
        </a:p>
      </dgm:t>
    </dgm:pt>
    <dgm:pt modelId="{8E37CCCB-29A3-48AF-A5CB-C965CE3397E5}">
      <dgm:prSet phldrT="[Text]"/>
      <dgm:spPr>
        <a:xfrm>
          <a:off x="3926785" y="1079727"/>
          <a:ext cx="1784395" cy="1190191"/>
        </a:xfrm>
      </dgm:spPr>
      <dgm:t>
        <a:bodyPr/>
        <a:lstStyle/>
        <a:p>
          <a:pPr>
            <a:buNone/>
          </a:pPr>
          <a:r>
            <a:rPr lang="cs-CZ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Předvybrané</a:t>
          </a: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projekty</a:t>
          </a:r>
        </a:p>
      </dgm:t>
    </dgm:pt>
    <dgm:pt modelId="{6FD6C7D7-7478-4D70-93C3-0705F745D194}" type="parTrans" cxnId="{7507DE27-66F8-404D-A537-C05FE6F36039}">
      <dgm:prSet/>
      <dgm:spPr/>
      <dgm:t>
        <a:bodyPr/>
        <a:lstStyle/>
        <a:p>
          <a:endParaRPr lang="cs-CZ"/>
        </a:p>
      </dgm:t>
    </dgm:pt>
    <dgm:pt modelId="{4D3AEAC8-32D8-43BF-BF92-2B51FA1F4F1E}" type="sibTrans" cxnId="{7507DE27-66F8-404D-A537-C05FE6F36039}">
      <dgm:prSet/>
      <dgm:spPr/>
      <dgm:t>
        <a:bodyPr/>
        <a:lstStyle/>
        <a:p>
          <a:endParaRPr lang="cs-CZ"/>
        </a:p>
      </dgm:t>
    </dgm:pt>
    <dgm:pt modelId="{8BDCFA9C-F1A1-4DB9-A6B1-F3EF1BF22410}">
      <dgm:prSet phldrT="[Text]"/>
      <dgm:spPr>
        <a:xfrm>
          <a:off x="3926785" y="2269919"/>
          <a:ext cx="1784395" cy="1190191"/>
        </a:xfrm>
        <a:prstGeom prst="rect">
          <a:avLst/>
        </a:prstGeom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Full </a:t>
          </a:r>
          <a:r>
            <a:rPr lang="cs-CZ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Aplication</a:t>
          </a: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cs-CZ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Form</a:t>
          </a: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 podpůrné dokumenty (</a:t>
          </a:r>
          <a:r>
            <a:rPr lang="cs-CZ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Declaration</a:t>
          </a: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PA, </a:t>
          </a:r>
          <a:r>
            <a:rPr lang="cs-CZ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State</a:t>
          </a: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Aid dec., …)</a:t>
          </a:r>
          <a:endParaRPr lang="cs-CZ" dirty="0">
            <a:latin typeface="Calibri"/>
            <a:ea typeface="+mn-ea"/>
            <a:cs typeface="+mn-cs"/>
          </a:endParaRPr>
        </a:p>
      </dgm:t>
    </dgm:pt>
    <dgm:pt modelId="{0E71CFA4-6031-419D-8779-7109D4E60A29}" type="parTrans" cxnId="{39F9C980-12B1-45E7-9F49-EDBD733B06CC}">
      <dgm:prSet/>
      <dgm:spPr/>
      <dgm:t>
        <a:bodyPr/>
        <a:lstStyle/>
        <a:p>
          <a:endParaRPr lang="cs-CZ"/>
        </a:p>
      </dgm:t>
    </dgm:pt>
    <dgm:pt modelId="{F7454C89-D098-476E-BB9A-BFF48A9D6A53}" type="sibTrans" cxnId="{39F9C980-12B1-45E7-9F49-EDBD733B06CC}">
      <dgm:prSet/>
      <dgm:spPr/>
      <dgm:t>
        <a:bodyPr/>
        <a:lstStyle/>
        <a:p>
          <a:endParaRPr lang="cs-CZ"/>
        </a:p>
      </dgm:t>
    </dgm:pt>
    <dgm:pt modelId="{27931CC6-D030-4CB0-81B1-01B107FCC0E3}">
      <dgm:prSet phldrT="[Text]"/>
      <dgm:spPr>
        <a:xfrm>
          <a:off x="952793" y="1079727"/>
          <a:ext cx="1784395" cy="1190191"/>
        </a:xfrm>
      </dgm:spPr>
      <dgm:t>
        <a:bodyPr/>
        <a:lstStyle/>
        <a:p>
          <a:pPr>
            <a:buNone/>
          </a:pP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Intervenční logika + strategická relevance vůči DRP</a:t>
          </a:r>
        </a:p>
      </dgm:t>
    </dgm:pt>
    <dgm:pt modelId="{E2D6D54A-9600-476D-82C8-451C6792A088}" type="parTrans" cxnId="{A852B69B-A541-4D08-85E5-BA79DD440E2C}">
      <dgm:prSet/>
      <dgm:spPr/>
      <dgm:t>
        <a:bodyPr/>
        <a:lstStyle/>
        <a:p>
          <a:endParaRPr lang="cs-CZ"/>
        </a:p>
      </dgm:t>
    </dgm:pt>
    <dgm:pt modelId="{99882D9F-DA70-4146-9E92-6CB1E4A4C370}" type="sibTrans" cxnId="{A852B69B-A541-4D08-85E5-BA79DD440E2C}">
      <dgm:prSet/>
      <dgm:spPr/>
      <dgm:t>
        <a:bodyPr/>
        <a:lstStyle/>
        <a:p>
          <a:endParaRPr lang="cs-CZ"/>
        </a:p>
      </dgm:t>
    </dgm:pt>
    <dgm:pt modelId="{D8886BF5-317B-4DC3-B7E3-9F637E93B928}">
      <dgm:prSet phldrT="[Text]"/>
      <dgm:spPr>
        <a:xfrm>
          <a:off x="952793" y="1079727"/>
          <a:ext cx="1784395" cy="1190191"/>
        </a:xfrm>
      </dgm:spPr>
      <dgm:t>
        <a:bodyPr/>
        <a:lstStyle/>
        <a:p>
          <a:pPr>
            <a:buNone/>
          </a:pPr>
          <a:r>
            <a:rPr lang="cs-CZ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Rozpočet jen na úrovni partnera</a:t>
          </a:r>
          <a:endParaRPr lang="cs-C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46463B-E7C6-4961-B757-8DE5C2F37DEF}" type="parTrans" cxnId="{C85D3246-09A0-4CC7-916E-A5C42D68442B}">
      <dgm:prSet/>
      <dgm:spPr/>
      <dgm:t>
        <a:bodyPr/>
        <a:lstStyle/>
        <a:p>
          <a:endParaRPr lang="cs-CZ"/>
        </a:p>
      </dgm:t>
    </dgm:pt>
    <dgm:pt modelId="{4E349107-2484-4B7C-8E79-0DB8C1966548}" type="sibTrans" cxnId="{C85D3246-09A0-4CC7-916E-A5C42D68442B}">
      <dgm:prSet/>
      <dgm:spPr/>
      <dgm:t>
        <a:bodyPr/>
        <a:lstStyle/>
        <a:p>
          <a:endParaRPr lang="cs-CZ"/>
        </a:p>
      </dgm:t>
    </dgm:pt>
    <dgm:pt modelId="{F383F2B7-D824-4E26-AF84-2509EBB1E460}">
      <dgm:prSet phldrT="[Text]"/>
      <dgm:spPr>
        <a:xfrm>
          <a:off x="3926785" y="2269919"/>
          <a:ext cx="1784395" cy="1190191"/>
        </a:xfrm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Podrobný rozpočet</a:t>
          </a:r>
        </a:p>
      </dgm:t>
    </dgm:pt>
    <dgm:pt modelId="{AAAC7E9E-C98E-488C-832D-F6A11054E7D4}" type="parTrans" cxnId="{6C53BF83-87F1-4E94-8DB6-EA3045CC0B3A}">
      <dgm:prSet/>
      <dgm:spPr/>
      <dgm:t>
        <a:bodyPr/>
        <a:lstStyle/>
        <a:p>
          <a:endParaRPr lang="cs-CZ"/>
        </a:p>
      </dgm:t>
    </dgm:pt>
    <dgm:pt modelId="{0449FBF7-FE87-41A8-A4B5-E6EC09408511}" type="sibTrans" cxnId="{6C53BF83-87F1-4E94-8DB6-EA3045CC0B3A}">
      <dgm:prSet/>
      <dgm:spPr/>
      <dgm:t>
        <a:bodyPr/>
        <a:lstStyle/>
        <a:p>
          <a:endParaRPr lang="cs-CZ"/>
        </a:p>
      </dgm:t>
    </dgm:pt>
    <dgm:pt modelId="{E135F1AA-D733-42DD-AFA7-F8D461C63A03}">
      <dgm:prSet phldrT="[Text]"/>
      <dgm:spPr>
        <a:xfrm>
          <a:off x="952793" y="1079727"/>
          <a:ext cx="1784395" cy="1190191"/>
        </a:xfrm>
      </dgm:spPr>
      <dgm:t>
        <a:bodyPr/>
        <a:lstStyle/>
        <a:p>
          <a:pPr>
            <a:buNone/>
          </a:pP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28.11. – 18. 11. 2022</a:t>
          </a:r>
        </a:p>
      </dgm:t>
    </dgm:pt>
    <dgm:pt modelId="{7562D9AA-E6F1-4348-85C1-92FCC12B3384}" type="parTrans" cxnId="{FC1C2A76-5A4B-4D9A-A862-19E807F1224A}">
      <dgm:prSet/>
      <dgm:spPr/>
      <dgm:t>
        <a:bodyPr/>
        <a:lstStyle/>
        <a:p>
          <a:endParaRPr lang="cs-CZ"/>
        </a:p>
      </dgm:t>
    </dgm:pt>
    <dgm:pt modelId="{BA1A1265-6273-4469-AF71-C3F92FEAB00E}" type="sibTrans" cxnId="{FC1C2A76-5A4B-4D9A-A862-19E807F1224A}">
      <dgm:prSet/>
      <dgm:spPr/>
      <dgm:t>
        <a:bodyPr/>
        <a:lstStyle/>
        <a:p>
          <a:endParaRPr lang="cs-CZ"/>
        </a:p>
      </dgm:t>
    </dgm:pt>
    <dgm:pt modelId="{E86117B9-29FA-4719-AD11-6EF39F92FC13}">
      <dgm:prSet phldrT="[Text]"/>
      <dgm:spPr>
        <a:xfrm>
          <a:off x="3926785" y="1079727"/>
          <a:ext cx="1784395" cy="1190191"/>
        </a:xfrm>
      </dgm:spPr>
      <dgm:t>
        <a:bodyPr/>
        <a:lstStyle/>
        <a:p>
          <a:pPr>
            <a:buNone/>
          </a:pPr>
          <a:r>
            <a: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Otevřena Jaro 2023</a:t>
          </a:r>
        </a:p>
      </dgm:t>
    </dgm:pt>
    <dgm:pt modelId="{4A988E75-BCF0-4576-A539-222DC11DD7A8}" type="parTrans" cxnId="{0BC21301-9E32-46EE-BAB8-C41A7FD93162}">
      <dgm:prSet/>
      <dgm:spPr/>
      <dgm:t>
        <a:bodyPr/>
        <a:lstStyle/>
        <a:p>
          <a:endParaRPr lang="cs-CZ"/>
        </a:p>
      </dgm:t>
    </dgm:pt>
    <dgm:pt modelId="{7569B91F-17EC-4B57-B487-D99584B054F3}" type="sibTrans" cxnId="{0BC21301-9E32-46EE-BAB8-C41A7FD93162}">
      <dgm:prSet/>
      <dgm:spPr/>
      <dgm:t>
        <a:bodyPr/>
        <a:lstStyle/>
        <a:p>
          <a:endParaRPr lang="cs-CZ"/>
        </a:p>
      </dgm:t>
    </dgm:pt>
    <dgm:pt modelId="{5477458B-FC48-4AEC-BCCF-B92546F7374C}" type="pres">
      <dgm:prSet presAssocID="{55683298-6CC7-4E6A-B4B0-49816E9DB479}" presName="list" presStyleCnt="0">
        <dgm:presLayoutVars>
          <dgm:dir/>
          <dgm:animLvl val="lvl"/>
        </dgm:presLayoutVars>
      </dgm:prSet>
      <dgm:spPr/>
    </dgm:pt>
    <dgm:pt modelId="{97A04AB0-B11A-495B-92B3-A3C1E156A334}" type="pres">
      <dgm:prSet presAssocID="{05C89803-DFC8-4FF6-B2D5-E14AC8A89482}" presName="posSpace" presStyleCnt="0"/>
      <dgm:spPr/>
    </dgm:pt>
    <dgm:pt modelId="{A040ACE1-F1FC-4548-B0EE-56C7CD6CF476}" type="pres">
      <dgm:prSet presAssocID="{05C89803-DFC8-4FF6-B2D5-E14AC8A89482}" presName="vertFlow" presStyleCnt="0"/>
      <dgm:spPr/>
    </dgm:pt>
    <dgm:pt modelId="{D8BAAA8B-8524-460B-BC77-2B87C941E4B7}" type="pres">
      <dgm:prSet presAssocID="{05C89803-DFC8-4FF6-B2D5-E14AC8A89482}" presName="topSpace" presStyleCnt="0"/>
      <dgm:spPr/>
    </dgm:pt>
    <dgm:pt modelId="{67F34060-370D-452D-907A-973EACA30C03}" type="pres">
      <dgm:prSet presAssocID="{05C89803-DFC8-4FF6-B2D5-E14AC8A89482}" presName="firstComp" presStyleCnt="0"/>
      <dgm:spPr/>
    </dgm:pt>
    <dgm:pt modelId="{6DE1693B-1E79-418E-9B3E-9FD6C0236F5C}" type="pres">
      <dgm:prSet presAssocID="{05C89803-DFC8-4FF6-B2D5-E14AC8A89482}" presName="firstChild" presStyleLbl="bgAccFollowNode1" presStyleIdx="0" presStyleCnt="9" custScaleX="139256" custScaleY="93406"/>
      <dgm:spPr>
        <a:prstGeom prst="rect">
          <a:avLst/>
        </a:prstGeom>
      </dgm:spPr>
    </dgm:pt>
    <dgm:pt modelId="{2F3983DF-9131-464B-9473-9EA28255E814}" type="pres">
      <dgm:prSet presAssocID="{05C89803-DFC8-4FF6-B2D5-E14AC8A89482}" presName="firstChildTx" presStyleLbl="bgAccFollowNode1" presStyleIdx="0" presStyleCnt="9">
        <dgm:presLayoutVars>
          <dgm:bulletEnabled val="1"/>
        </dgm:presLayoutVars>
      </dgm:prSet>
      <dgm:spPr/>
    </dgm:pt>
    <dgm:pt modelId="{FD8944AA-8874-4AE5-A52E-AA068A4CB7BC}" type="pres">
      <dgm:prSet presAssocID="{3D475411-86B3-4258-A0A5-83FF4E137A7A}" presName="comp" presStyleCnt="0"/>
      <dgm:spPr/>
    </dgm:pt>
    <dgm:pt modelId="{3B81E6BC-F44F-4895-9FA0-109DD1318281}" type="pres">
      <dgm:prSet presAssocID="{3D475411-86B3-4258-A0A5-83FF4E137A7A}" presName="child" presStyleLbl="bgAccFollowNode1" presStyleIdx="1" presStyleCnt="9" custScaleX="139729"/>
      <dgm:spPr>
        <a:prstGeom prst="rect">
          <a:avLst/>
        </a:prstGeom>
      </dgm:spPr>
    </dgm:pt>
    <dgm:pt modelId="{E507928A-E41C-4097-9042-98611599DAA6}" type="pres">
      <dgm:prSet presAssocID="{3D475411-86B3-4258-A0A5-83FF4E137A7A}" presName="childTx" presStyleLbl="bgAccFollowNode1" presStyleIdx="1" presStyleCnt="9">
        <dgm:presLayoutVars>
          <dgm:bulletEnabled val="1"/>
        </dgm:presLayoutVars>
      </dgm:prSet>
      <dgm:spPr/>
    </dgm:pt>
    <dgm:pt modelId="{85090139-24DD-447F-BF5E-33F69BA3E1F1}" type="pres">
      <dgm:prSet presAssocID="{27931CC6-D030-4CB0-81B1-01B107FCC0E3}" presName="comp" presStyleCnt="0"/>
      <dgm:spPr/>
    </dgm:pt>
    <dgm:pt modelId="{A88B2A1A-69B7-48FA-8168-EFA0D284797B}" type="pres">
      <dgm:prSet presAssocID="{27931CC6-D030-4CB0-81B1-01B107FCC0E3}" presName="child" presStyleLbl="bgAccFollowNode1" presStyleIdx="2" presStyleCnt="9" custScaleX="139256" custScaleY="93406"/>
      <dgm:spPr>
        <a:prstGeom prst="rect">
          <a:avLst/>
        </a:prstGeom>
      </dgm:spPr>
    </dgm:pt>
    <dgm:pt modelId="{8784F4CF-AFEE-431F-8CF8-3AB02AEE209A}" type="pres">
      <dgm:prSet presAssocID="{27931CC6-D030-4CB0-81B1-01B107FCC0E3}" presName="childTx" presStyleLbl="bgAccFollowNode1" presStyleIdx="2" presStyleCnt="9">
        <dgm:presLayoutVars>
          <dgm:bulletEnabled val="1"/>
        </dgm:presLayoutVars>
      </dgm:prSet>
      <dgm:spPr/>
    </dgm:pt>
    <dgm:pt modelId="{8D601C26-D046-4AC5-A274-868D55F5FEF1}" type="pres">
      <dgm:prSet presAssocID="{D8886BF5-317B-4DC3-B7E3-9F637E93B928}" presName="comp" presStyleCnt="0"/>
      <dgm:spPr/>
    </dgm:pt>
    <dgm:pt modelId="{4CCFECD9-D6FA-427E-9DB4-6FB7E83CB4A1}" type="pres">
      <dgm:prSet presAssocID="{D8886BF5-317B-4DC3-B7E3-9F637E93B928}" presName="child" presStyleLbl="bgAccFollowNode1" presStyleIdx="3" presStyleCnt="9" custScaleX="139256" custScaleY="93406"/>
      <dgm:spPr/>
    </dgm:pt>
    <dgm:pt modelId="{74A40EB3-A6E2-4B78-A124-E1492244F9B7}" type="pres">
      <dgm:prSet presAssocID="{D8886BF5-317B-4DC3-B7E3-9F637E93B928}" presName="childTx" presStyleLbl="bgAccFollowNode1" presStyleIdx="3" presStyleCnt="9">
        <dgm:presLayoutVars>
          <dgm:bulletEnabled val="1"/>
        </dgm:presLayoutVars>
      </dgm:prSet>
      <dgm:spPr/>
    </dgm:pt>
    <dgm:pt modelId="{3C0779D8-D532-4102-A6BF-34EC26B1E18D}" type="pres">
      <dgm:prSet presAssocID="{CA07460B-5B7B-4855-8FE5-A9D18AB528F1}" presName="comp" presStyleCnt="0"/>
      <dgm:spPr/>
    </dgm:pt>
    <dgm:pt modelId="{D91DEE62-9B5E-4C88-9A8D-FA5D83E2C245}" type="pres">
      <dgm:prSet presAssocID="{CA07460B-5B7B-4855-8FE5-A9D18AB528F1}" presName="child" presStyleLbl="bgAccFollowNode1" presStyleIdx="4" presStyleCnt="9" custScaleX="139256" custScaleY="93406"/>
      <dgm:spPr/>
    </dgm:pt>
    <dgm:pt modelId="{FE1ECC81-785F-4FAA-994A-FBF385C9437D}" type="pres">
      <dgm:prSet presAssocID="{CA07460B-5B7B-4855-8FE5-A9D18AB528F1}" presName="childTx" presStyleLbl="bgAccFollowNode1" presStyleIdx="4" presStyleCnt="9">
        <dgm:presLayoutVars>
          <dgm:bulletEnabled val="1"/>
        </dgm:presLayoutVars>
      </dgm:prSet>
      <dgm:spPr/>
    </dgm:pt>
    <dgm:pt modelId="{E105FCAB-5B59-4FBA-9208-A1413B024BD6}" type="pres">
      <dgm:prSet presAssocID="{05C89803-DFC8-4FF6-B2D5-E14AC8A89482}" presName="negSpace" presStyleCnt="0"/>
      <dgm:spPr/>
    </dgm:pt>
    <dgm:pt modelId="{87602C28-0619-4452-9FC1-93E53779CDAC}" type="pres">
      <dgm:prSet presAssocID="{05C89803-DFC8-4FF6-B2D5-E14AC8A89482}" presName="circle" presStyleLbl="node1" presStyleIdx="0" presStyleCnt="2" custLinFactNeighborX="-85966" custLinFactNeighborY="-49"/>
      <dgm:spPr/>
    </dgm:pt>
    <dgm:pt modelId="{1C89DCA6-4713-489A-A226-49462B900D11}" type="pres">
      <dgm:prSet presAssocID="{BC7B38F4-10A7-4EE3-A7DB-0EE224AFD9D2}" presName="transSpace" presStyleCnt="0"/>
      <dgm:spPr/>
    </dgm:pt>
    <dgm:pt modelId="{825C9B94-AA7B-4246-9861-3CBB0D019B65}" type="pres">
      <dgm:prSet presAssocID="{F8BB4E7B-0BB8-4159-9D1A-BFB57A94EF44}" presName="posSpace" presStyleCnt="0"/>
      <dgm:spPr/>
    </dgm:pt>
    <dgm:pt modelId="{7CBA0177-0C6B-4716-87AE-65A449C6AB91}" type="pres">
      <dgm:prSet presAssocID="{F8BB4E7B-0BB8-4159-9D1A-BFB57A94EF44}" presName="vertFlow" presStyleCnt="0"/>
      <dgm:spPr/>
    </dgm:pt>
    <dgm:pt modelId="{7BD3C5C0-17C1-4FAE-B560-807F6CF2AB6B}" type="pres">
      <dgm:prSet presAssocID="{F8BB4E7B-0BB8-4159-9D1A-BFB57A94EF44}" presName="topSpace" presStyleCnt="0"/>
      <dgm:spPr/>
    </dgm:pt>
    <dgm:pt modelId="{6AEE04D1-EF43-407F-8118-82C77481A28B}" type="pres">
      <dgm:prSet presAssocID="{F8BB4E7B-0BB8-4159-9D1A-BFB57A94EF44}" presName="firstComp" presStyleCnt="0"/>
      <dgm:spPr/>
    </dgm:pt>
    <dgm:pt modelId="{2556CBD7-7D8A-4984-9340-64DBD6428A23}" type="pres">
      <dgm:prSet presAssocID="{F8BB4E7B-0BB8-4159-9D1A-BFB57A94EF44}" presName="firstChild" presStyleLbl="bgAccFollowNode1" presStyleIdx="5" presStyleCnt="9" custScaleX="136942" custScaleY="108883"/>
      <dgm:spPr>
        <a:prstGeom prst="rect">
          <a:avLst/>
        </a:prstGeom>
      </dgm:spPr>
    </dgm:pt>
    <dgm:pt modelId="{217821FB-6D8D-4898-B59A-7B2EE4C68D6E}" type="pres">
      <dgm:prSet presAssocID="{F8BB4E7B-0BB8-4159-9D1A-BFB57A94EF44}" presName="firstChildTx" presStyleLbl="bgAccFollowNode1" presStyleIdx="5" presStyleCnt="9">
        <dgm:presLayoutVars>
          <dgm:bulletEnabled val="1"/>
        </dgm:presLayoutVars>
      </dgm:prSet>
      <dgm:spPr/>
    </dgm:pt>
    <dgm:pt modelId="{66A05ED1-A477-42EF-B111-A115FAA74C2C}" type="pres">
      <dgm:prSet presAssocID="{8E37CCCB-29A3-48AF-A5CB-C965CE3397E5}" presName="comp" presStyleCnt="0"/>
      <dgm:spPr/>
    </dgm:pt>
    <dgm:pt modelId="{616FCE6E-517D-460B-923F-EBD0CBD04F4F}" type="pres">
      <dgm:prSet presAssocID="{8E37CCCB-29A3-48AF-A5CB-C965CE3397E5}" presName="child" presStyleLbl="bgAccFollowNode1" presStyleIdx="6" presStyleCnt="9" custScaleX="136920"/>
      <dgm:spPr>
        <a:prstGeom prst="rect">
          <a:avLst/>
        </a:prstGeom>
      </dgm:spPr>
    </dgm:pt>
    <dgm:pt modelId="{F609062C-9A45-46D8-844D-F619BA2F38D2}" type="pres">
      <dgm:prSet presAssocID="{8E37CCCB-29A3-48AF-A5CB-C965CE3397E5}" presName="childTx" presStyleLbl="bgAccFollowNode1" presStyleIdx="6" presStyleCnt="9">
        <dgm:presLayoutVars>
          <dgm:bulletEnabled val="1"/>
        </dgm:presLayoutVars>
      </dgm:prSet>
      <dgm:spPr/>
    </dgm:pt>
    <dgm:pt modelId="{8DA2D352-6BA5-4F6B-90D7-B9B461A9FF7F}" type="pres">
      <dgm:prSet presAssocID="{8BDCFA9C-F1A1-4DB9-A6B1-F3EF1BF22410}" presName="comp" presStyleCnt="0"/>
      <dgm:spPr/>
    </dgm:pt>
    <dgm:pt modelId="{9B4F0FCD-DC45-48B0-B860-34E32035EA1B}" type="pres">
      <dgm:prSet presAssocID="{8BDCFA9C-F1A1-4DB9-A6B1-F3EF1BF22410}" presName="child" presStyleLbl="bgAccFollowNode1" presStyleIdx="7" presStyleCnt="9" custScaleX="136942" custScaleY="108883"/>
      <dgm:spPr/>
    </dgm:pt>
    <dgm:pt modelId="{C0FE4CFC-7A18-468C-83EF-B03E1E9C9179}" type="pres">
      <dgm:prSet presAssocID="{8BDCFA9C-F1A1-4DB9-A6B1-F3EF1BF22410}" presName="childTx" presStyleLbl="bgAccFollowNode1" presStyleIdx="7" presStyleCnt="9">
        <dgm:presLayoutVars>
          <dgm:bulletEnabled val="1"/>
        </dgm:presLayoutVars>
      </dgm:prSet>
      <dgm:spPr/>
    </dgm:pt>
    <dgm:pt modelId="{0A575C82-613F-4923-99E8-6D7BDC7DC31E}" type="pres">
      <dgm:prSet presAssocID="{F383F2B7-D824-4E26-AF84-2509EBB1E460}" presName="comp" presStyleCnt="0"/>
      <dgm:spPr/>
    </dgm:pt>
    <dgm:pt modelId="{657EFE96-6A2B-4497-86BB-9AC5523BCC09}" type="pres">
      <dgm:prSet presAssocID="{F383F2B7-D824-4E26-AF84-2509EBB1E460}" presName="child" presStyleLbl="bgAccFollowNode1" presStyleIdx="8" presStyleCnt="9" custScaleX="137954" custScaleY="102360"/>
      <dgm:spPr>
        <a:prstGeom prst="rect">
          <a:avLst/>
        </a:prstGeom>
      </dgm:spPr>
    </dgm:pt>
    <dgm:pt modelId="{0E733881-4595-426B-98F6-D005CAF1D210}" type="pres">
      <dgm:prSet presAssocID="{F383F2B7-D824-4E26-AF84-2509EBB1E460}" presName="childTx" presStyleLbl="bgAccFollowNode1" presStyleIdx="8" presStyleCnt="9">
        <dgm:presLayoutVars>
          <dgm:bulletEnabled val="1"/>
        </dgm:presLayoutVars>
      </dgm:prSet>
      <dgm:spPr/>
    </dgm:pt>
    <dgm:pt modelId="{4EF181D7-0C24-4959-BDF4-3809BDF85DC2}" type="pres">
      <dgm:prSet presAssocID="{F8BB4E7B-0BB8-4159-9D1A-BFB57A94EF44}" presName="negSpace" presStyleCnt="0"/>
      <dgm:spPr/>
    </dgm:pt>
    <dgm:pt modelId="{9C0E0827-250B-44A2-8401-7A805D12C126}" type="pres">
      <dgm:prSet presAssocID="{F8BB4E7B-0BB8-4159-9D1A-BFB57A94EF44}" presName="circle" presStyleLbl="node1" presStyleIdx="1" presStyleCnt="2" custLinFactNeighborX="-44872" custLinFactNeighborY="-18022"/>
      <dgm:spPr/>
    </dgm:pt>
  </dgm:ptLst>
  <dgm:cxnLst>
    <dgm:cxn modelId="{0BC21301-9E32-46EE-BAB8-C41A7FD93162}" srcId="{F8BB4E7B-0BB8-4159-9D1A-BFB57A94EF44}" destId="{E86117B9-29FA-4719-AD11-6EF39F92FC13}" srcOrd="0" destOrd="0" parTransId="{4A988E75-BCF0-4576-A539-222DC11DD7A8}" sibTransId="{7569B91F-17EC-4B57-B487-D99584B054F3}"/>
    <dgm:cxn modelId="{E1FAEE01-9530-4858-976A-C1B90094B163}" type="presOf" srcId="{E135F1AA-D733-42DD-AFA7-F8D461C63A03}" destId="{6DE1693B-1E79-418E-9B3E-9FD6C0236F5C}" srcOrd="0" destOrd="0" presId="urn:microsoft.com/office/officeart/2005/8/layout/hList9"/>
    <dgm:cxn modelId="{BEA42909-A31C-4BBE-AC88-0BEABBADE430}" type="presOf" srcId="{27931CC6-D030-4CB0-81B1-01B107FCC0E3}" destId="{8784F4CF-AFEE-431F-8CF8-3AB02AEE209A}" srcOrd="1" destOrd="0" presId="urn:microsoft.com/office/officeart/2005/8/layout/hList9"/>
    <dgm:cxn modelId="{78565C20-372A-4ACE-BAEB-0009959F8E0A}" type="presOf" srcId="{E135F1AA-D733-42DD-AFA7-F8D461C63A03}" destId="{2F3983DF-9131-464B-9473-9EA28255E814}" srcOrd="1" destOrd="0" presId="urn:microsoft.com/office/officeart/2005/8/layout/hList9"/>
    <dgm:cxn modelId="{88A26922-B637-4BFB-9713-AC758B849DED}" type="presOf" srcId="{3D475411-86B3-4258-A0A5-83FF4E137A7A}" destId="{E507928A-E41C-4097-9042-98611599DAA6}" srcOrd="1" destOrd="0" presId="urn:microsoft.com/office/officeart/2005/8/layout/hList9"/>
    <dgm:cxn modelId="{64AAF822-4874-4EF6-BBE2-854AE306F331}" srcId="{05C89803-DFC8-4FF6-B2D5-E14AC8A89482}" destId="{3D475411-86B3-4258-A0A5-83FF4E137A7A}" srcOrd="1" destOrd="0" parTransId="{2057862A-B358-4849-9488-C746493B18F0}" sibTransId="{D394AD02-1F69-49BA-868E-FFD5F2F49C7D}"/>
    <dgm:cxn modelId="{7507DE27-66F8-404D-A537-C05FE6F36039}" srcId="{F8BB4E7B-0BB8-4159-9D1A-BFB57A94EF44}" destId="{8E37CCCB-29A3-48AF-A5CB-C965CE3397E5}" srcOrd="1" destOrd="0" parTransId="{6FD6C7D7-7478-4D70-93C3-0705F745D194}" sibTransId="{4D3AEAC8-32D8-43BF-BF92-2B51FA1F4F1E}"/>
    <dgm:cxn modelId="{CACF792A-B50A-4EAC-B09C-ED8929DAB04D}" type="presOf" srcId="{55683298-6CC7-4E6A-B4B0-49816E9DB479}" destId="{5477458B-FC48-4AEC-BCCF-B92546F7374C}" srcOrd="0" destOrd="0" presId="urn:microsoft.com/office/officeart/2005/8/layout/hList9"/>
    <dgm:cxn modelId="{F84F7D2E-A733-42D0-B145-FF352E39B355}" type="presOf" srcId="{F383F2B7-D824-4E26-AF84-2509EBB1E460}" destId="{657EFE96-6A2B-4497-86BB-9AC5523BCC09}" srcOrd="0" destOrd="0" presId="urn:microsoft.com/office/officeart/2005/8/layout/hList9"/>
    <dgm:cxn modelId="{1831325F-E2A8-45AA-AB57-050E9FAC21AE}" type="presOf" srcId="{D8886BF5-317B-4DC3-B7E3-9F637E93B928}" destId="{74A40EB3-A6E2-4B78-A124-E1492244F9B7}" srcOrd="1" destOrd="0" presId="urn:microsoft.com/office/officeart/2005/8/layout/hList9"/>
    <dgm:cxn modelId="{C85D3246-09A0-4CC7-916E-A5C42D68442B}" srcId="{05C89803-DFC8-4FF6-B2D5-E14AC8A89482}" destId="{D8886BF5-317B-4DC3-B7E3-9F637E93B928}" srcOrd="3" destOrd="0" parTransId="{1446463B-E7C6-4961-B757-8DE5C2F37DEF}" sibTransId="{4E349107-2484-4B7C-8E79-0DB8C1966548}"/>
    <dgm:cxn modelId="{8F0BAB47-61D3-4665-86A0-B676C64DBE6F}" type="presOf" srcId="{8BDCFA9C-F1A1-4DB9-A6B1-F3EF1BF22410}" destId="{9B4F0FCD-DC45-48B0-B860-34E32035EA1B}" srcOrd="0" destOrd="0" presId="urn:microsoft.com/office/officeart/2005/8/layout/hList9"/>
    <dgm:cxn modelId="{D3B2FD69-B585-49AE-A009-9240F38E5D79}" type="presOf" srcId="{F383F2B7-D824-4E26-AF84-2509EBB1E460}" destId="{0E733881-4595-426B-98F6-D005CAF1D210}" srcOrd="1" destOrd="0" presId="urn:microsoft.com/office/officeart/2005/8/layout/hList9"/>
    <dgm:cxn modelId="{9BF7A06B-5F52-44A1-9CE9-79CD80A7A5D0}" type="presOf" srcId="{CA07460B-5B7B-4855-8FE5-A9D18AB528F1}" destId="{D91DEE62-9B5E-4C88-9A8D-FA5D83E2C245}" srcOrd="0" destOrd="0" presId="urn:microsoft.com/office/officeart/2005/8/layout/hList9"/>
    <dgm:cxn modelId="{FC1C2A76-5A4B-4D9A-A862-19E807F1224A}" srcId="{05C89803-DFC8-4FF6-B2D5-E14AC8A89482}" destId="{E135F1AA-D733-42DD-AFA7-F8D461C63A03}" srcOrd="0" destOrd="0" parTransId="{7562D9AA-E6F1-4348-85C1-92FCC12B3384}" sibTransId="{BA1A1265-6273-4469-AF71-C3F92FEAB00E}"/>
    <dgm:cxn modelId="{1FD59F78-72FC-4F6C-8DF0-76BF398F16B9}" type="presOf" srcId="{CA07460B-5B7B-4855-8FE5-A9D18AB528F1}" destId="{FE1ECC81-785F-4FAA-994A-FBF385C9437D}" srcOrd="1" destOrd="0" presId="urn:microsoft.com/office/officeart/2005/8/layout/hList9"/>
    <dgm:cxn modelId="{A86A5A7C-0BF4-4788-9A39-A0BC0426CD08}" type="presOf" srcId="{D8886BF5-317B-4DC3-B7E3-9F637E93B928}" destId="{4CCFECD9-D6FA-427E-9DB4-6FB7E83CB4A1}" srcOrd="0" destOrd="0" presId="urn:microsoft.com/office/officeart/2005/8/layout/hList9"/>
    <dgm:cxn modelId="{39F9C980-12B1-45E7-9F49-EDBD733B06CC}" srcId="{F8BB4E7B-0BB8-4159-9D1A-BFB57A94EF44}" destId="{8BDCFA9C-F1A1-4DB9-A6B1-F3EF1BF22410}" srcOrd="2" destOrd="0" parTransId="{0E71CFA4-6031-419D-8779-7109D4E60A29}" sibTransId="{F7454C89-D098-476E-BB9A-BFF48A9D6A53}"/>
    <dgm:cxn modelId="{6C53BF83-87F1-4E94-8DB6-EA3045CC0B3A}" srcId="{F8BB4E7B-0BB8-4159-9D1A-BFB57A94EF44}" destId="{F383F2B7-D824-4E26-AF84-2509EBB1E460}" srcOrd="3" destOrd="0" parTransId="{AAAC7E9E-C98E-488C-832D-F6A11054E7D4}" sibTransId="{0449FBF7-FE87-41A8-A4B5-E6EC09408511}"/>
    <dgm:cxn modelId="{E1DB2E99-0796-4D5C-840C-146477B49378}" type="presOf" srcId="{05C89803-DFC8-4FF6-B2D5-E14AC8A89482}" destId="{87602C28-0619-4452-9FC1-93E53779CDAC}" srcOrd="0" destOrd="0" presId="urn:microsoft.com/office/officeart/2005/8/layout/hList9"/>
    <dgm:cxn modelId="{A852B69B-A541-4D08-85E5-BA79DD440E2C}" srcId="{05C89803-DFC8-4FF6-B2D5-E14AC8A89482}" destId="{27931CC6-D030-4CB0-81B1-01B107FCC0E3}" srcOrd="2" destOrd="0" parTransId="{E2D6D54A-9600-476D-82C8-451C6792A088}" sibTransId="{99882D9F-DA70-4146-9E92-6CB1E4A4C370}"/>
    <dgm:cxn modelId="{A122279E-563F-4A33-805C-27A8807BA5B8}" type="presOf" srcId="{8BDCFA9C-F1A1-4DB9-A6B1-F3EF1BF22410}" destId="{C0FE4CFC-7A18-468C-83EF-B03E1E9C9179}" srcOrd="1" destOrd="0" presId="urn:microsoft.com/office/officeart/2005/8/layout/hList9"/>
    <dgm:cxn modelId="{B7654BB1-ADF7-4078-8369-D793AE86B984}" type="presOf" srcId="{27931CC6-D030-4CB0-81B1-01B107FCC0E3}" destId="{A88B2A1A-69B7-48FA-8168-EFA0D284797B}" srcOrd="0" destOrd="0" presId="urn:microsoft.com/office/officeart/2005/8/layout/hList9"/>
    <dgm:cxn modelId="{9A869FB4-5210-46F5-B345-E203AFA9DB7B}" type="presOf" srcId="{3D475411-86B3-4258-A0A5-83FF4E137A7A}" destId="{3B81E6BC-F44F-4895-9FA0-109DD1318281}" srcOrd="0" destOrd="0" presId="urn:microsoft.com/office/officeart/2005/8/layout/hList9"/>
    <dgm:cxn modelId="{41CAC4B5-C402-4143-9619-C9DB387FC127}" srcId="{55683298-6CC7-4E6A-B4B0-49816E9DB479}" destId="{05C89803-DFC8-4FF6-B2D5-E14AC8A89482}" srcOrd="0" destOrd="0" parTransId="{7C017973-8791-4DDA-A279-99DE3C5983D8}" sibTransId="{BC7B38F4-10A7-4EE3-A7DB-0EE224AFD9D2}"/>
    <dgm:cxn modelId="{B63937BC-CD1F-4713-9CC1-E507AD25E3A0}" type="presOf" srcId="{F8BB4E7B-0BB8-4159-9D1A-BFB57A94EF44}" destId="{9C0E0827-250B-44A2-8401-7A805D12C126}" srcOrd="0" destOrd="0" presId="urn:microsoft.com/office/officeart/2005/8/layout/hList9"/>
    <dgm:cxn modelId="{FCAE89C5-5D2B-418C-AEC6-B2BB80DC4271}" srcId="{05C89803-DFC8-4FF6-B2D5-E14AC8A89482}" destId="{CA07460B-5B7B-4855-8FE5-A9D18AB528F1}" srcOrd="4" destOrd="0" parTransId="{F1981B9D-BF0D-4913-AB46-E7B38D840CFC}" sibTransId="{EFFF2676-F2FC-405C-8EED-D5F5B669432D}"/>
    <dgm:cxn modelId="{ACC05DC7-5246-4BAB-BB69-065C6B921AEB}" type="presOf" srcId="{E86117B9-29FA-4719-AD11-6EF39F92FC13}" destId="{217821FB-6D8D-4898-B59A-7B2EE4C68D6E}" srcOrd="1" destOrd="0" presId="urn:microsoft.com/office/officeart/2005/8/layout/hList9"/>
    <dgm:cxn modelId="{E731D8D4-94E9-4AD4-A452-269650198254}" type="presOf" srcId="{8E37CCCB-29A3-48AF-A5CB-C965CE3397E5}" destId="{616FCE6E-517D-460B-923F-EBD0CBD04F4F}" srcOrd="0" destOrd="0" presId="urn:microsoft.com/office/officeart/2005/8/layout/hList9"/>
    <dgm:cxn modelId="{8648D1F4-55DB-401C-9C91-EDE6BE6D0817}" srcId="{55683298-6CC7-4E6A-B4B0-49816E9DB479}" destId="{F8BB4E7B-0BB8-4159-9D1A-BFB57A94EF44}" srcOrd="1" destOrd="0" parTransId="{5EF4FD58-F614-494D-A5FB-E5179A478780}" sibTransId="{3C990863-B49C-4D50-B9A0-637DD9D7C9EE}"/>
    <dgm:cxn modelId="{A32A35F8-1911-4C4C-88BF-454980554481}" type="presOf" srcId="{E86117B9-29FA-4719-AD11-6EF39F92FC13}" destId="{2556CBD7-7D8A-4984-9340-64DBD6428A23}" srcOrd="0" destOrd="0" presId="urn:microsoft.com/office/officeart/2005/8/layout/hList9"/>
    <dgm:cxn modelId="{4C6DCDFE-827E-403A-950B-CDA001939E8E}" type="presOf" srcId="{8E37CCCB-29A3-48AF-A5CB-C965CE3397E5}" destId="{F609062C-9A45-46D8-844D-F619BA2F38D2}" srcOrd="1" destOrd="0" presId="urn:microsoft.com/office/officeart/2005/8/layout/hList9"/>
    <dgm:cxn modelId="{1D764379-66D4-414B-8997-EA0345EB6647}" type="presParOf" srcId="{5477458B-FC48-4AEC-BCCF-B92546F7374C}" destId="{97A04AB0-B11A-495B-92B3-A3C1E156A334}" srcOrd="0" destOrd="0" presId="urn:microsoft.com/office/officeart/2005/8/layout/hList9"/>
    <dgm:cxn modelId="{0F4010A8-7665-4717-A9B4-F7E3E9DE6662}" type="presParOf" srcId="{5477458B-FC48-4AEC-BCCF-B92546F7374C}" destId="{A040ACE1-F1FC-4548-B0EE-56C7CD6CF476}" srcOrd="1" destOrd="0" presId="urn:microsoft.com/office/officeart/2005/8/layout/hList9"/>
    <dgm:cxn modelId="{1BE38F49-E7FA-4A93-89D1-CDF54457FD89}" type="presParOf" srcId="{A040ACE1-F1FC-4548-B0EE-56C7CD6CF476}" destId="{D8BAAA8B-8524-460B-BC77-2B87C941E4B7}" srcOrd="0" destOrd="0" presId="urn:microsoft.com/office/officeart/2005/8/layout/hList9"/>
    <dgm:cxn modelId="{06F93DF6-2742-4CA0-85A4-D7A41B428A74}" type="presParOf" srcId="{A040ACE1-F1FC-4548-B0EE-56C7CD6CF476}" destId="{67F34060-370D-452D-907A-973EACA30C03}" srcOrd="1" destOrd="0" presId="urn:microsoft.com/office/officeart/2005/8/layout/hList9"/>
    <dgm:cxn modelId="{7BB63A03-BAF9-429E-B8FA-D46661D916B8}" type="presParOf" srcId="{67F34060-370D-452D-907A-973EACA30C03}" destId="{6DE1693B-1E79-418E-9B3E-9FD6C0236F5C}" srcOrd="0" destOrd="0" presId="urn:microsoft.com/office/officeart/2005/8/layout/hList9"/>
    <dgm:cxn modelId="{18EAB32F-1779-4760-B7BF-2508F16097A2}" type="presParOf" srcId="{67F34060-370D-452D-907A-973EACA30C03}" destId="{2F3983DF-9131-464B-9473-9EA28255E814}" srcOrd="1" destOrd="0" presId="urn:microsoft.com/office/officeart/2005/8/layout/hList9"/>
    <dgm:cxn modelId="{BE98ACA2-F059-4E9F-835D-E4C143276959}" type="presParOf" srcId="{A040ACE1-F1FC-4548-B0EE-56C7CD6CF476}" destId="{FD8944AA-8874-4AE5-A52E-AA068A4CB7BC}" srcOrd="2" destOrd="0" presId="urn:microsoft.com/office/officeart/2005/8/layout/hList9"/>
    <dgm:cxn modelId="{77329110-88B5-44BB-866D-CF6A0847BF5C}" type="presParOf" srcId="{FD8944AA-8874-4AE5-A52E-AA068A4CB7BC}" destId="{3B81E6BC-F44F-4895-9FA0-109DD1318281}" srcOrd="0" destOrd="0" presId="urn:microsoft.com/office/officeart/2005/8/layout/hList9"/>
    <dgm:cxn modelId="{52A1A8B9-C3D7-4DC6-8192-341E00CB4A36}" type="presParOf" srcId="{FD8944AA-8874-4AE5-A52E-AA068A4CB7BC}" destId="{E507928A-E41C-4097-9042-98611599DAA6}" srcOrd="1" destOrd="0" presId="urn:microsoft.com/office/officeart/2005/8/layout/hList9"/>
    <dgm:cxn modelId="{E3356B1A-8269-44E6-95E0-76FF7A261C30}" type="presParOf" srcId="{A040ACE1-F1FC-4548-B0EE-56C7CD6CF476}" destId="{85090139-24DD-447F-BF5E-33F69BA3E1F1}" srcOrd="3" destOrd="0" presId="urn:microsoft.com/office/officeart/2005/8/layout/hList9"/>
    <dgm:cxn modelId="{69DE7AC7-F229-4BC1-99D7-7081DE53BD21}" type="presParOf" srcId="{85090139-24DD-447F-BF5E-33F69BA3E1F1}" destId="{A88B2A1A-69B7-48FA-8168-EFA0D284797B}" srcOrd="0" destOrd="0" presId="urn:microsoft.com/office/officeart/2005/8/layout/hList9"/>
    <dgm:cxn modelId="{B72902E0-92B4-4620-8739-DF4615BDB416}" type="presParOf" srcId="{85090139-24DD-447F-BF5E-33F69BA3E1F1}" destId="{8784F4CF-AFEE-431F-8CF8-3AB02AEE209A}" srcOrd="1" destOrd="0" presId="urn:microsoft.com/office/officeart/2005/8/layout/hList9"/>
    <dgm:cxn modelId="{C36693A1-1EF6-4918-8115-D9DEFCADB7CA}" type="presParOf" srcId="{A040ACE1-F1FC-4548-B0EE-56C7CD6CF476}" destId="{8D601C26-D046-4AC5-A274-868D55F5FEF1}" srcOrd="4" destOrd="0" presId="urn:microsoft.com/office/officeart/2005/8/layout/hList9"/>
    <dgm:cxn modelId="{F8EB173E-FD53-4E71-8F60-281AE9EC5951}" type="presParOf" srcId="{8D601C26-D046-4AC5-A274-868D55F5FEF1}" destId="{4CCFECD9-D6FA-427E-9DB4-6FB7E83CB4A1}" srcOrd="0" destOrd="0" presId="urn:microsoft.com/office/officeart/2005/8/layout/hList9"/>
    <dgm:cxn modelId="{1D9EB3D5-324C-4B98-B457-8798FF51A35F}" type="presParOf" srcId="{8D601C26-D046-4AC5-A274-868D55F5FEF1}" destId="{74A40EB3-A6E2-4B78-A124-E1492244F9B7}" srcOrd="1" destOrd="0" presId="urn:microsoft.com/office/officeart/2005/8/layout/hList9"/>
    <dgm:cxn modelId="{79BF5D59-B565-4DD3-AD88-4F7293A8DB49}" type="presParOf" srcId="{A040ACE1-F1FC-4548-B0EE-56C7CD6CF476}" destId="{3C0779D8-D532-4102-A6BF-34EC26B1E18D}" srcOrd="5" destOrd="0" presId="urn:microsoft.com/office/officeart/2005/8/layout/hList9"/>
    <dgm:cxn modelId="{D948B307-FBEB-4325-9E92-DB589FCD97B5}" type="presParOf" srcId="{3C0779D8-D532-4102-A6BF-34EC26B1E18D}" destId="{D91DEE62-9B5E-4C88-9A8D-FA5D83E2C245}" srcOrd="0" destOrd="0" presId="urn:microsoft.com/office/officeart/2005/8/layout/hList9"/>
    <dgm:cxn modelId="{B2E3D830-7DC2-4CBC-81CC-FDF28B67C449}" type="presParOf" srcId="{3C0779D8-D532-4102-A6BF-34EC26B1E18D}" destId="{FE1ECC81-785F-4FAA-994A-FBF385C9437D}" srcOrd="1" destOrd="0" presId="urn:microsoft.com/office/officeart/2005/8/layout/hList9"/>
    <dgm:cxn modelId="{68CBB00A-DDCE-42A1-AA28-09FA04A5BA58}" type="presParOf" srcId="{5477458B-FC48-4AEC-BCCF-B92546F7374C}" destId="{E105FCAB-5B59-4FBA-9208-A1413B024BD6}" srcOrd="2" destOrd="0" presId="urn:microsoft.com/office/officeart/2005/8/layout/hList9"/>
    <dgm:cxn modelId="{7106BB99-1A20-4DB0-BE54-EABE6AE65CFD}" type="presParOf" srcId="{5477458B-FC48-4AEC-BCCF-B92546F7374C}" destId="{87602C28-0619-4452-9FC1-93E53779CDAC}" srcOrd="3" destOrd="0" presId="urn:microsoft.com/office/officeart/2005/8/layout/hList9"/>
    <dgm:cxn modelId="{C69B7C5B-B00D-410F-B1DA-447C95ABC032}" type="presParOf" srcId="{5477458B-FC48-4AEC-BCCF-B92546F7374C}" destId="{1C89DCA6-4713-489A-A226-49462B900D11}" srcOrd="4" destOrd="0" presId="urn:microsoft.com/office/officeart/2005/8/layout/hList9"/>
    <dgm:cxn modelId="{3EE7DE34-4CDC-4FCD-B53D-A8B9A0827376}" type="presParOf" srcId="{5477458B-FC48-4AEC-BCCF-B92546F7374C}" destId="{825C9B94-AA7B-4246-9861-3CBB0D019B65}" srcOrd="5" destOrd="0" presId="urn:microsoft.com/office/officeart/2005/8/layout/hList9"/>
    <dgm:cxn modelId="{9E942D53-DD77-42F6-9597-479F7FB4C670}" type="presParOf" srcId="{5477458B-FC48-4AEC-BCCF-B92546F7374C}" destId="{7CBA0177-0C6B-4716-87AE-65A449C6AB91}" srcOrd="6" destOrd="0" presId="urn:microsoft.com/office/officeart/2005/8/layout/hList9"/>
    <dgm:cxn modelId="{E96AB2B4-F52F-4212-BC8C-8106654EAC63}" type="presParOf" srcId="{7CBA0177-0C6B-4716-87AE-65A449C6AB91}" destId="{7BD3C5C0-17C1-4FAE-B560-807F6CF2AB6B}" srcOrd="0" destOrd="0" presId="urn:microsoft.com/office/officeart/2005/8/layout/hList9"/>
    <dgm:cxn modelId="{31D6C7AA-8572-499E-BB30-528AE72E4317}" type="presParOf" srcId="{7CBA0177-0C6B-4716-87AE-65A449C6AB91}" destId="{6AEE04D1-EF43-407F-8118-82C77481A28B}" srcOrd="1" destOrd="0" presId="urn:microsoft.com/office/officeart/2005/8/layout/hList9"/>
    <dgm:cxn modelId="{09B9082A-0E16-46CA-B263-1893AD8784E7}" type="presParOf" srcId="{6AEE04D1-EF43-407F-8118-82C77481A28B}" destId="{2556CBD7-7D8A-4984-9340-64DBD6428A23}" srcOrd="0" destOrd="0" presId="urn:microsoft.com/office/officeart/2005/8/layout/hList9"/>
    <dgm:cxn modelId="{523E3761-8C40-433C-AE02-9FA02623E541}" type="presParOf" srcId="{6AEE04D1-EF43-407F-8118-82C77481A28B}" destId="{217821FB-6D8D-4898-B59A-7B2EE4C68D6E}" srcOrd="1" destOrd="0" presId="urn:microsoft.com/office/officeart/2005/8/layout/hList9"/>
    <dgm:cxn modelId="{CD8C7C98-F24D-4C6F-95A4-4DF30FDE78D6}" type="presParOf" srcId="{7CBA0177-0C6B-4716-87AE-65A449C6AB91}" destId="{66A05ED1-A477-42EF-B111-A115FAA74C2C}" srcOrd="2" destOrd="0" presId="urn:microsoft.com/office/officeart/2005/8/layout/hList9"/>
    <dgm:cxn modelId="{9C0C0E63-CF92-4E1E-82FB-4E4DFC15C781}" type="presParOf" srcId="{66A05ED1-A477-42EF-B111-A115FAA74C2C}" destId="{616FCE6E-517D-460B-923F-EBD0CBD04F4F}" srcOrd="0" destOrd="0" presId="urn:microsoft.com/office/officeart/2005/8/layout/hList9"/>
    <dgm:cxn modelId="{2AEEEA54-9EAC-404F-8C78-63785DEFEF35}" type="presParOf" srcId="{66A05ED1-A477-42EF-B111-A115FAA74C2C}" destId="{F609062C-9A45-46D8-844D-F619BA2F38D2}" srcOrd="1" destOrd="0" presId="urn:microsoft.com/office/officeart/2005/8/layout/hList9"/>
    <dgm:cxn modelId="{07B85CC6-0EE7-4A09-830F-95F2AD59BE48}" type="presParOf" srcId="{7CBA0177-0C6B-4716-87AE-65A449C6AB91}" destId="{8DA2D352-6BA5-4F6B-90D7-B9B461A9FF7F}" srcOrd="3" destOrd="0" presId="urn:microsoft.com/office/officeart/2005/8/layout/hList9"/>
    <dgm:cxn modelId="{EEC880EF-1310-4C4D-B242-34DDD7C6060C}" type="presParOf" srcId="{8DA2D352-6BA5-4F6B-90D7-B9B461A9FF7F}" destId="{9B4F0FCD-DC45-48B0-B860-34E32035EA1B}" srcOrd="0" destOrd="0" presId="urn:microsoft.com/office/officeart/2005/8/layout/hList9"/>
    <dgm:cxn modelId="{D08090E6-685C-4796-9751-68275B999BC5}" type="presParOf" srcId="{8DA2D352-6BA5-4F6B-90D7-B9B461A9FF7F}" destId="{C0FE4CFC-7A18-468C-83EF-B03E1E9C9179}" srcOrd="1" destOrd="0" presId="urn:microsoft.com/office/officeart/2005/8/layout/hList9"/>
    <dgm:cxn modelId="{11E12B27-AD2E-43E7-8484-CF36612AAF84}" type="presParOf" srcId="{7CBA0177-0C6B-4716-87AE-65A449C6AB91}" destId="{0A575C82-613F-4923-99E8-6D7BDC7DC31E}" srcOrd="4" destOrd="0" presId="urn:microsoft.com/office/officeart/2005/8/layout/hList9"/>
    <dgm:cxn modelId="{86B25BB3-C5C6-4F84-9EB9-FBB3C1482ED3}" type="presParOf" srcId="{0A575C82-613F-4923-99E8-6D7BDC7DC31E}" destId="{657EFE96-6A2B-4497-86BB-9AC5523BCC09}" srcOrd="0" destOrd="0" presId="urn:microsoft.com/office/officeart/2005/8/layout/hList9"/>
    <dgm:cxn modelId="{2C19CA21-9194-4131-AFA5-A382143D2EA2}" type="presParOf" srcId="{0A575C82-613F-4923-99E8-6D7BDC7DC31E}" destId="{0E733881-4595-426B-98F6-D005CAF1D210}" srcOrd="1" destOrd="0" presId="urn:microsoft.com/office/officeart/2005/8/layout/hList9"/>
    <dgm:cxn modelId="{DD31ED3A-0A94-4416-BA97-448B678FFF4F}" type="presParOf" srcId="{5477458B-FC48-4AEC-BCCF-B92546F7374C}" destId="{4EF181D7-0C24-4959-BDF4-3809BDF85DC2}" srcOrd="7" destOrd="0" presId="urn:microsoft.com/office/officeart/2005/8/layout/hList9"/>
    <dgm:cxn modelId="{60AFC006-6501-4558-A39F-76BB685042C4}" type="presParOf" srcId="{5477458B-FC48-4AEC-BCCF-B92546F7374C}" destId="{9C0E0827-250B-44A2-8401-7A805D12C12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F543E-51F3-444A-8B27-1D8F6D6886C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7C1ABE1-5447-4F22-9872-9BAD85C6EE24}">
      <dgm:prSet phldrT="[Text]"/>
      <dgm:spPr/>
      <dgm:t>
        <a:bodyPr/>
        <a:lstStyle/>
        <a:p>
          <a:r>
            <a:rPr lang="cs-CZ" dirty="0"/>
            <a:t>Vyhlášení výzvy – 1.krok</a:t>
          </a:r>
        </a:p>
      </dgm:t>
    </dgm:pt>
    <dgm:pt modelId="{BEAFBD2B-22A6-439E-89D6-CBF14B970AD5}" type="parTrans" cxnId="{C5969F75-FE4D-4157-B111-799B1041CC90}">
      <dgm:prSet/>
      <dgm:spPr/>
      <dgm:t>
        <a:bodyPr/>
        <a:lstStyle/>
        <a:p>
          <a:endParaRPr lang="cs-CZ"/>
        </a:p>
      </dgm:t>
    </dgm:pt>
    <dgm:pt modelId="{024BF047-EC20-4F77-979F-7DBD737E41F2}" type="sibTrans" cxnId="{C5969F75-FE4D-4157-B111-799B1041CC90}">
      <dgm:prSet/>
      <dgm:spPr/>
      <dgm:t>
        <a:bodyPr/>
        <a:lstStyle/>
        <a:p>
          <a:endParaRPr lang="cs-CZ"/>
        </a:p>
      </dgm:t>
    </dgm:pt>
    <dgm:pt modelId="{5146B3BF-6345-40F5-89B4-3E33E5F2E01B}">
      <dgm:prSet phldrT="[Text]"/>
      <dgm:spPr/>
      <dgm:t>
        <a:bodyPr/>
        <a:lstStyle/>
        <a:p>
          <a:r>
            <a:rPr lang="cs-CZ" dirty="0"/>
            <a:t>Hodnocení </a:t>
          </a:r>
        </a:p>
      </dgm:t>
    </dgm:pt>
    <dgm:pt modelId="{BE271F55-8C65-4594-8973-72F412F81913}" type="parTrans" cxnId="{B68EB283-889A-4A5E-B5A3-A749CF2854A9}">
      <dgm:prSet/>
      <dgm:spPr/>
      <dgm:t>
        <a:bodyPr/>
        <a:lstStyle/>
        <a:p>
          <a:endParaRPr lang="cs-CZ"/>
        </a:p>
      </dgm:t>
    </dgm:pt>
    <dgm:pt modelId="{B09C2EC6-1232-40A3-AA12-9D582C418EA6}" type="sibTrans" cxnId="{B68EB283-889A-4A5E-B5A3-A749CF2854A9}">
      <dgm:prSet/>
      <dgm:spPr/>
      <dgm:t>
        <a:bodyPr/>
        <a:lstStyle/>
        <a:p>
          <a:endParaRPr lang="cs-CZ"/>
        </a:p>
      </dgm:t>
    </dgm:pt>
    <dgm:pt modelId="{29D0D53F-E452-486F-9E58-8959A1E33571}">
      <dgm:prSet phldrT="[Text]"/>
      <dgm:spPr/>
      <dgm:t>
        <a:bodyPr/>
        <a:lstStyle/>
        <a:p>
          <a:r>
            <a:rPr lang="cs-CZ" dirty="0"/>
            <a:t>Hodnocení AF</a:t>
          </a:r>
        </a:p>
      </dgm:t>
    </dgm:pt>
    <dgm:pt modelId="{E2434231-93EF-49E9-9F83-AA28784DA7A9}" type="parTrans" cxnId="{FE04ACF8-737A-4ABE-96A0-E1A6897824DF}">
      <dgm:prSet/>
      <dgm:spPr/>
      <dgm:t>
        <a:bodyPr/>
        <a:lstStyle/>
        <a:p>
          <a:endParaRPr lang="cs-CZ"/>
        </a:p>
      </dgm:t>
    </dgm:pt>
    <dgm:pt modelId="{D4B74D42-1D1B-48D0-893D-8E220ABA7606}" type="sibTrans" cxnId="{FE04ACF8-737A-4ABE-96A0-E1A6897824DF}">
      <dgm:prSet/>
      <dgm:spPr/>
      <dgm:t>
        <a:bodyPr/>
        <a:lstStyle/>
        <a:p>
          <a:endParaRPr lang="cs-CZ"/>
        </a:p>
      </dgm:t>
    </dgm:pt>
    <dgm:pt modelId="{B5430633-0727-4BD2-9B3D-341F2B57233F}">
      <dgm:prSet phldrT="[Text]"/>
      <dgm:spPr/>
      <dgm:t>
        <a:bodyPr/>
        <a:lstStyle/>
        <a:p>
          <a:r>
            <a:rPr lang="cs-CZ" dirty="0"/>
            <a:t>Předvýběr projektů </a:t>
          </a:r>
        </a:p>
      </dgm:t>
    </dgm:pt>
    <dgm:pt modelId="{21336D8A-4AC8-4A7E-9ABA-6F46539A1929}" type="parTrans" cxnId="{3195C318-6353-44A4-884E-992C06B9707A}">
      <dgm:prSet/>
      <dgm:spPr/>
      <dgm:t>
        <a:bodyPr/>
        <a:lstStyle/>
        <a:p>
          <a:endParaRPr lang="cs-CZ"/>
        </a:p>
      </dgm:t>
    </dgm:pt>
    <dgm:pt modelId="{01E69ACC-B659-403E-9989-EA97A309A100}" type="sibTrans" cxnId="{3195C318-6353-44A4-884E-992C06B9707A}">
      <dgm:prSet/>
      <dgm:spPr/>
      <dgm:t>
        <a:bodyPr/>
        <a:lstStyle/>
        <a:p>
          <a:endParaRPr lang="cs-CZ"/>
        </a:p>
      </dgm:t>
    </dgm:pt>
    <dgm:pt modelId="{44EB2137-7EF6-4184-8A7B-3869FDA00420}">
      <dgm:prSet phldrT="[Text]"/>
      <dgm:spPr/>
      <dgm:t>
        <a:bodyPr/>
        <a:lstStyle/>
        <a:p>
          <a:r>
            <a:rPr lang="cs-CZ"/>
            <a:t>Uzavření 2.kroku </a:t>
          </a:r>
          <a:r>
            <a:rPr lang="cs-CZ" dirty="0"/>
            <a:t>výzvy – full AF </a:t>
          </a:r>
        </a:p>
      </dgm:t>
    </dgm:pt>
    <dgm:pt modelId="{F95C3F35-3E4B-4BB7-8DFA-3421F4868D83}" type="parTrans" cxnId="{889B72F5-9387-420B-8DB4-A27C29A4FCE4}">
      <dgm:prSet/>
      <dgm:spPr/>
      <dgm:t>
        <a:bodyPr/>
        <a:lstStyle/>
        <a:p>
          <a:endParaRPr lang="cs-CZ"/>
        </a:p>
      </dgm:t>
    </dgm:pt>
    <dgm:pt modelId="{4F0A1DB7-9ECE-461B-BFE7-07CE6F8EFAAF}" type="sibTrans" cxnId="{889B72F5-9387-420B-8DB4-A27C29A4FCE4}">
      <dgm:prSet/>
      <dgm:spPr/>
      <dgm:t>
        <a:bodyPr/>
        <a:lstStyle/>
        <a:p>
          <a:endParaRPr lang="cs-CZ"/>
        </a:p>
      </dgm:t>
    </dgm:pt>
    <dgm:pt modelId="{085B3EAD-769E-4744-91A6-20A0E47FE68A}">
      <dgm:prSet phldrT="[Text]"/>
      <dgm:spPr/>
      <dgm:t>
        <a:bodyPr/>
        <a:lstStyle/>
        <a:p>
          <a:r>
            <a:rPr lang="cs-CZ" dirty="0"/>
            <a:t>MV schválení projektů + vypořádání připomínek</a:t>
          </a:r>
        </a:p>
      </dgm:t>
    </dgm:pt>
    <dgm:pt modelId="{6CF8157E-B487-4188-89A4-99BB4520E57B}" type="parTrans" cxnId="{ED1A8765-04EB-4195-8C8F-136509C681A6}">
      <dgm:prSet/>
      <dgm:spPr/>
      <dgm:t>
        <a:bodyPr/>
        <a:lstStyle/>
        <a:p>
          <a:endParaRPr lang="cs-CZ"/>
        </a:p>
      </dgm:t>
    </dgm:pt>
    <dgm:pt modelId="{520591FB-F930-4F5A-BF27-A76E5ACCC8B4}" type="sibTrans" cxnId="{ED1A8765-04EB-4195-8C8F-136509C681A6}">
      <dgm:prSet/>
      <dgm:spPr/>
      <dgm:t>
        <a:bodyPr/>
        <a:lstStyle/>
        <a:p>
          <a:endParaRPr lang="cs-CZ"/>
        </a:p>
      </dgm:t>
    </dgm:pt>
    <dgm:pt modelId="{F6C04265-C319-45BC-BD92-A8A921C44B7B}">
      <dgm:prSet phldrT="[Text]"/>
      <dgm:spPr/>
      <dgm:t>
        <a:bodyPr/>
        <a:lstStyle/>
        <a:p>
          <a:r>
            <a:rPr lang="cs-CZ" dirty="0"/>
            <a:t>Konečné schválení projektů</a:t>
          </a:r>
        </a:p>
      </dgm:t>
    </dgm:pt>
    <dgm:pt modelId="{3C701CE8-ECFF-4373-A5EB-C51318C75BAE}" type="parTrans" cxnId="{6BF7B774-4D52-406D-B2BE-5DCB416E48ED}">
      <dgm:prSet/>
      <dgm:spPr/>
      <dgm:t>
        <a:bodyPr/>
        <a:lstStyle/>
        <a:p>
          <a:endParaRPr lang="cs-CZ"/>
        </a:p>
      </dgm:t>
    </dgm:pt>
    <dgm:pt modelId="{A9F5D6BC-1CB8-4393-A934-D661E1D5779F}" type="sibTrans" cxnId="{6BF7B774-4D52-406D-B2BE-5DCB416E48ED}">
      <dgm:prSet/>
      <dgm:spPr/>
      <dgm:t>
        <a:bodyPr/>
        <a:lstStyle/>
        <a:p>
          <a:endParaRPr lang="cs-CZ"/>
        </a:p>
      </dgm:t>
    </dgm:pt>
    <dgm:pt modelId="{90C23B9A-BBBA-426D-A252-278FA108C69E}">
      <dgm:prSet phldrT="[Text]"/>
      <dgm:spPr/>
      <dgm:t>
        <a:bodyPr/>
        <a:lstStyle/>
        <a:p>
          <a:r>
            <a:rPr lang="cs-CZ" dirty="0"/>
            <a:t>Podpis smluv </a:t>
          </a:r>
        </a:p>
      </dgm:t>
    </dgm:pt>
    <dgm:pt modelId="{12F47BA9-3AC5-4DF3-8AA6-AF0F0BA676C5}" type="parTrans" cxnId="{19A090E4-DCE9-40AE-BFD1-7D661CEDCF9C}">
      <dgm:prSet/>
      <dgm:spPr/>
      <dgm:t>
        <a:bodyPr/>
        <a:lstStyle/>
        <a:p>
          <a:endParaRPr lang="cs-CZ"/>
        </a:p>
      </dgm:t>
    </dgm:pt>
    <dgm:pt modelId="{49D2BC75-6CAB-448B-BCDD-42DA8C019BBD}" type="sibTrans" cxnId="{19A090E4-DCE9-40AE-BFD1-7D661CEDCF9C}">
      <dgm:prSet/>
      <dgm:spPr/>
      <dgm:t>
        <a:bodyPr/>
        <a:lstStyle/>
        <a:p>
          <a:endParaRPr lang="cs-CZ"/>
        </a:p>
      </dgm:t>
    </dgm:pt>
    <dgm:pt modelId="{F0AE0C08-42A6-42FF-AFAA-7303723C6F43}">
      <dgm:prSet phldrT="[Text]"/>
      <dgm:spPr/>
      <dgm:t>
        <a:bodyPr/>
        <a:lstStyle/>
        <a:p>
          <a:r>
            <a:rPr lang="cs-CZ" dirty="0"/>
            <a:t>Zahájení implementace</a:t>
          </a:r>
        </a:p>
      </dgm:t>
    </dgm:pt>
    <dgm:pt modelId="{52A0B529-9749-4004-86D2-95F7DE0745D2}" type="parTrans" cxnId="{5AF4FF75-5E08-408A-AB39-6285160E0F1F}">
      <dgm:prSet/>
      <dgm:spPr/>
      <dgm:t>
        <a:bodyPr/>
        <a:lstStyle/>
        <a:p>
          <a:endParaRPr lang="cs-CZ"/>
        </a:p>
      </dgm:t>
    </dgm:pt>
    <dgm:pt modelId="{EA426CA4-FF09-4D31-88C5-CDCDA01B4B96}" type="sibTrans" cxnId="{5AF4FF75-5E08-408A-AB39-6285160E0F1F}">
      <dgm:prSet/>
      <dgm:spPr/>
      <dgm:t>
        <a:bodyPr/>
        <a:lstStyle/>
        <a:p>
          <a:endParaRPr lang="cs-CZ"/>
        </a:p>
      </dgm:t>
    </dgm:pt>
    <dgm:pt modelId="{B5C99AF8-B902-4C95-8187-71036339A9F5}">
      <dgm:prSet phldrT="[Text]"/>
      <dgm:spPr/>
      <dgm:t>
        <a:bodyPr/>
        <a:lstStyle/>
        <a:p>
          <a:r>
            <a:rPr lang="cs-CZ" dirty="0"/>
            <a:t>28.9.-18.11. 2023</a:t>
          </a:r>
        </a:p>
      </dgm:t>
    </dgm:pt>
    <dgm:pt modelId="{2A8FE5C2-701A-4C0B-BA75-79DEEFF9057C}" type="parTrans" cxnId="{94ED8C6F-A76A-4F09-9995-8239893A3417}">
      <dgm:prSet/>
      <dgm:spPr/>
      <dgm:t>
        <a:bodyPr/>
        <a:lstStyle/>
        <a:p>
          <a:endParaRPr lang="cs-CZ"/>
        </a:p>
      </dgm:t>
    </dgm:pt>
    <dgm:pt modelId="{D7F69DA4-9386-4BE0-8854-CE287FB52E54}" type="sibTrans" cxnId="{94ED8C6F-A76A-4F09-9995-8239893A3417}">
      <dgm:prSet/>
      <dgm:spPr/>
      <dgm:t>
        <a:bodyPr/>
        <a:lstStyle/>
        <a:p>
          <a:endParaRPr lang="cs-CZ"/>
        </a:p>
      </dgm:t>
    </dgm:pt>
    <dgm:pt modelId="{63A9B551-08BA-4821-8A38-95A84F77B84F}">
      <dgm:prSet phldrT="[Text]"/>
      <dgm:spPr/>
      <dgm:t>
        <a:bodyPr/>
        <a:lstStyle/>
        <a:p>
          <a:r>
            <a:rPr lang="cs-CZ"/>
            <a:t>Listopad-únor </a:t>
          </a:r>
          <a:r>
            <a:rPr lang="cs-CZ" dirty="0"/>
            <a:t>2023</a:t>
          </a:r>
        </a:p>
      </dgm:t>
    </dgm:pt>
    <dgm:pt modelId="{255BE033-5C9C-4858-9E91-3A1236DA3D98}" type="parTrans" cxnId="{711CDF17-7AD0-41DE-BC57-D37E04DA25F2}">
      <dgm:prSet/>
      <dgm:spPr/>
      <dgm:t>
        <a:bodyPr/>
        <a:lstStyle/>
        <a:p>
          <a:endParaRPr lang="cs-CZ"/>
        </a:p>
      </dgm:t>
    </dgm:pt>
    <dgm:pt modelId="{3AF36A34-C10C-406F-AD01-131D15A28DF1}" type="sibTrans" cxnId="{711CDF17-7AD0-41DE-BC57-D37E04DA25F2}">
      <dgm:prSet/>
      <dgm:spPr/>
      <dgm:t>
        <a:bodyPr/>
        <a:lstStyle/>
        <a:p>
          <a:endParaRPr lang="cs-CZ"/>
        </a:p>
      </dgm:t>
    </dgm:pt>
    <dgm:pt modelId="{9FCECDB7-FC5E-418C-9DA0-71F6510C6BF3}">
      <dgm:prSet phldrT="[Text]"/>
      <dgm:spPr/>
      <dgm:t>
        <a:bodyPr/>
        <a:lstStyle/>
        <a:p>
          <a:r>
            <a:rPr lang="cs-CZ" dirty="0"/>
            <a:t>březen 2023</a:t>
          </a:r>
        </a:p>
      </dgm:t>
    </dgm:pt>
    <dgm:pt modelId="{605855AD-4214-4D80-A9F5-F7F751C9BDC6}" type="parTrans" cxnId="{912DA199-1FD0-4ACD-A37D-9D0608F7BCDB}">
      <dgm:prSet/>
      <dgm:spPr/>
      <dgm:t>
        <a:bodyPr/>
        <a:lstStyle/>
        <a:p>
          <a:endParaRPr lang="cs-CZ"/>
        </a:p>
      </dgm:t>
    </dgm:pt>
    <dgm:pt modelId="{A3CBF244-14EA-4D4A-874F-D585C900D2C5}" type="sibTrans" cxnId="{912DA199-1FD0-4ACD-A37D-9D0608F7BCDB}">
      <dgm:prSet/>
      <dgm:spPr/>
      <dgm:t>
        <a:bodyPr/>
        <a:lstStyle/>
        <a:p>
          <a:endParaRPr lang="cs-CZ"/>
        </a:p>
      </dgm:t>
    </dgm:pt>
    <dgm:pt modelId="{24D29CC0-3185-4904-A76F-D9F835276627}">
      <dgm:prSet phldrT="[Text]"/>
      <dgm:spPr/>
      <dgm:t>
        <a:bodyPr/>
        <a:lstStyle/>
        <a:p>
          <a:r>
            <a:rPr lang="cs-CZ" dirty="0"/>
            <a:t>květen 2023</a:t>
          </a:r>
        </a:p>
      </dgm:t>
    </dgm:pt>
    <dgm:pt modelId="{F8C75311-19A3-4D7D-B06D-461C58DC0CBB}" type="parTrans" cxnId="{EEC3CD49-E58D-448A-AFBD-B57AF852D3C3}">
      <dgm:prSet/>
      <dgm:spPr/>
      <dgm:t>
        <a:bodyPr/>
        <a:lstStyle/>
        <a:p>
          <a:endParaRPr lang="cs-CZ"/>
        </a:p>
      </dgm:t>
    </dgm:pt>
    <dgm:pt modelId="{C09B36D2-BCEE-4045-BE5A-E2798B622925}" type="sibTrans" cxnId="{EEC3CD49-E58D-448A-AFBD-B57AF852D3C3}">
      <dgm:prSet/>
      <dgm:spPr/>
      <dgm:t>
        <a:bodyPr/>
        <a:lstStyle/>
        <a:p>
          <a:endParaRPr lang="cs-CZ"/>
        </a:p>
      </dgm:t>
    </dgm:pt>
    <dgm:pt modelId="{83EF63C1-F389-43E7-A52B-88AFDE6BBA19}">
      <dgm:prSet phldrT="[Text]"/>
      <dgm:spPr/>
      <dgm:t>
        <a:bodyPr/>
        <a:lstStyle/>
        <a:p>
          <a:r>
            <a:rPr lang="cs-CZ"/>
            <a:t>červen-srpen </a:t>
          </a:r>
          <a:r>
            <a:rPr lang="cs-CZ" dirty="0"/>
            <a:t>2023</a:t>
          </a:r>
        </a:p>
      </dgm:t>
    </dgm:pt>
    <dgm:pt modelId="{F2ECC39B-77F8-406E-9B80-0460BDC01149}" type="parTrans" cxnId="{B35D9F85-A1FF-48F8-8A0E-57FC3B33D50C}">
      <dgm:prSet/>
      <dgm:spPr/>
      <dgm:t>
        <a:bodyPr/>
        <a:lstStyle/>
        <a:p>
          <a:endParaRPr lang="cs-CZ"/>
        </a:p>
      </dgm:t>
    </dgm:pt>
    <dgm:pt modelId="{D38BF79A-E500-4060-98C9-14041A0E2D36}" type="sibTrans" cxnId="{B35D9F85-A1FF-48F8-8A0E-57FC3B33D50C}">
      <dgm:prSet/>
      <dgm:spPr/>
      <dgm:t>
        <a:bodyPr/>
        <a:lstStyle/>
        <a:p>
          <a:endParaRPr lang="cs-CZ"/>
        </a:p>
      </dgm:t>
    </dgm:pt>
    <dgm:pt modelId="{4C7F02EF-747E-4773-81B7-6B490959CECA}">
      <dgm:prSet phldrT="[Text]"/>
      <dgm:spPr/>
      <dgm:t>
        <a:bodyPr/>
        <a:lstStyle/>
        <a:p>
          <a:r>
            <a:rPr lang="cs-CZ" dirty="0"/>
            <a:t>Říjen 2023</a:t>
          </a:r>
        </a:p>
      </dgm:t>
    </dgm:pt>
    <dgm:pt modelId="{31851278-BFF7-4036-BEA5-57FBFF973157}" type="parTrans" cxnId="{0E40BFC5-F15E-4870-AB70-976AC93D2391}">
      <dgm:prSet/>
      <dgm:spPr/>
      <dgm:t>
        <a:bodyPr/>
        <a:lstStyle/>
        <a:p>
          <a:endParaRPr lang="cs-CZ"/>
        </a:p>
      </dgm:t>
    </dgm:pt>
    <dgm:pt modelId="{42C3C871-4796-41B9-9F52-997C1EFDE9A9}" type="sibTrans" cxnId="{0E40BFC5-F15E-4870-AB70-976AC93D2391}">
      <dgm:prSet/>
      <dgm:spPr/>
      <dgm:t>
        <a:bodyPr/>
        <a:lstStyle/>
        <a:p>
          <a:endParaRPr lang="cs-CZ"/>
        </a:p>
      </dgm:t>
    </dgm:pt>
    <dgm:pt modelId="{B7A93F19-C798-4A20-AF87-CFD621730C9D}">
      <dgm:prSet phldrT="[Text]"/>
      <dgm:spPr/>
      <dgm:t>
        <a:bodyPr/>
        <a:lstStyle/>
        <a:p>
          <a:r>
            <a:rPr lang="cs-CZ" dirty="0"/>
            <a:t>říjen 2023</a:t>
          </a:r>
        </a:p>
      </dgm:t>
    </dgm:pt>
    <dgm:pt modelId="{8BC9F817-1A10-4CE7-8E5A-744C2B687728}" type="parTrans" cxnId="{A574EF2F-FDEF-4232-9EA5-BF182C1E353D}">
      <dgm:prSet/>
      <dgm:spPr/>
      <dgm:t>
        <a:bodyPr/>
        <a:lstStyle/>
        <a:p>
          <a:endParaRPr lang="cs-CZ"/>
        </a:p>
      </dgm:t>
    </dgm:pt>
    <dgm:pt modelId="{447A3AAE-451D-4F17-BA93-4B28B6DEB4D9}" type="sibTrans" cxnId="{A574EF2F-FDEF-4232-9EA5-BF182C1E353D}">
      <dgm:prSet/>
      <dgm:spPr/>
      <dgm:t>
        <a:bodyPr/>
        <a:lstStyle/>
        <a:p>
          <a:endParaRPr lang="cs-CZ"/>
        </a:p>
      </dgm:t>
    </dgm:pt>
    <dgm:pt modelId="{558D06E7-600B-41DC-81E2-8225450555BC}">
      <dgm:prSet phldrT="[Text]"/>
      <dgm:spPr/>
      <dgm:t>
        <a:bodyPr/>
        <a:lstStyle/>
        <a:p>
          <a:r>
            <a:rPr lang="cs-CZ"/>
            <a:t>říjen-prosinec</a:t>
          </a:r>
          <a:endParaRPr lang="cs-CZ" dirty="0"/>
        </a:p>
      </dgm:t>
    </dgm:pt>
    <dgm:pt modelId="{0C93AF28-663B-44DB-8B4C-930C56376646}" type="parTrans" cxnId="{FD4BB400-6165-459E-BF7D-6E34F89D0BCC}">
      <dgm:prSet/>
      <dgm:spPr/>
      <dgm:t>
        <a:bodyPr/>
        <a:lstStyle/>
        <a:p>
          <a:endParaRPr lang="cs-CZ"/>
        </a:p>
      </dgm:t>
    </dgm:pt>
    <dgm:pt modelId="{67DF0885-CB49-4A8B-83F3-9F239D18F7B9}" type="sibTrans" cxnId="{FD4BB400-6165-459E-BF7D-6E34F89D0BCC}">
      <dgm:prSet/>
      <dgm:spPr/>
      <dgm:t>
        <a:bodyPr/>
        <a:lstStyle/>
        <a:p>
          <a:endParaRPr lang="cs-CZ"/>
        </a:p>
      </dgm:t>
    </dgm:pt>
    <dgm:pt modelId="{E991E740-7DA7-4753-BD99-DF175A1507FD}">
      <dgm:prSet phldrT="[Text]"/>
      <dgm:spPr/>
      <dgm:t>
        <a:bodyPr/>
        <a:lstStyle/>
        <a:p>
          <a:r>
            <a:rPr lang="cs-CZ" dirty="0"/>
            <a:t>2024? </a:t>
          </a:r>
        </a:p>
      </dgm:t>
    </dgm:pt>
    <dgm:pt modelId="{6CD88887-0C6B-4CF1-AA93-28B62C2E6000}" type="parTrans" cxnId="{1512142D-453B-4556-B155-DEA106F207F9}">
      <dgm:prSet/>
      <dgm:spPr/>
      <dgm:t>
        <a:bodyPr/>
        <a:lstStyle/>
        <a:p>
          <a:endParaRPr lang="cs-CZ"/>
        </a:p>
      </dgm:t>
    </dgm:pt>
    <dgm:pt modelId="{30007961-117E-429F-B963-A3D373CDEA8F}" type="sibTrans" cxnId="{1512142D-453B-4556-B155-DEA106F207F9}">
      <dgm:prSet/>
      <dgm:spPr/>
      <dgm:t>
        <a:bodyPr/>
        <a:lstStyle/>
        <a:p>
          <a:endParaRPr lang="cs-CZ"/>
        </a:p>
      </dgm:t>
    </dgm:pt>
    <dgm:pt modelId="{5E1F87E7-CD81-4CD3-88DF-EF0DEA79EDED}" type="pres">
      <dgm:prSet presAssocID="{5D3F543E-51F3-444A-8B27-1D8F6D6886C9}" presName="rootnode" presStyleCnt="0">
        <dgm:presLayoutVars>
          <dgm:chMax/>
          <dgm:chPref/>
          <dgm:dir/>
          <dgm:animLvl val="lvl"/>
        </dgm:presLayoutVars>
      </dgm:prSet>
      <dgm:spPr/>
    </dgm:pt>
    <dgm:pt modelId="{24A8867D-DBDA-4EEC-A2A2-063C0D2E7CC5}" type="pres">
      <dgm:prSet presAssocID="{67C1ABE1-5447-4F22-9872-9BAD85C6EE24}" presName="composite" presStyleCnt="0"/>
      <dgm:spPr/>
    </dgm:pt>
    <dgm:pt modelId="{4E63B047-442E-4899-9158-5710540E8ED4}" type="pres">
      <dgm:prSet presAssocID="{67C1ABE1-5447-4F22-9872-9BAD85C6EE24}" presName="LShape" presStyleLbl="alignNode1" presStyleIdx="0" presStyleCnt="17"/>
      <dgm:spPr/>
    </dgm:pt>
    <dgm:pt modelId="{6CAB0BC8-ADC0-4AC8-A10E-AEFDB38A8820}" type="pres">
      <dgm:prSet presAssocID="{67C1ABE1-5447-4F22-9872-9BAD85C6EE24}" presName="ParentText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72813398-0AC4-49CB-9699-91AABF5EDD7A}" type="pres">
      <dgm:prSet presAssocID="{67C1ABE1-5447-4F22-9872-9BAD85C6EE24}" presName="Triangle" presStyleLbl="alignNode1" presStyleIdx="1" presStyleCnt="17"/>
      <dgm:spPr/>
    </dgm:pt>
    <dgm:pt modelId="{46335595-C948-48BF-AB3B-DF79799D8891}" type="pres">
      <dgm:prSet presAssocID="{024BF047-EC20-4F77-979F-7DBD737E41F2}" presName="sibTrans" presStyleCnt="0"/>
      <dgm:spPr/>
    </dgm:pt>
    <dgm:pt modelId="{8FB1B11C-BEAE-4FA2-A633-63A9DF74FE73}" type="pres">
      <dgm:prSet presAssocID="{024BF047-EC20-4F77-979F-7DBD737E41F2}" presName="space" presStyleCnt="0"/>
      <dgm:spPr/>
    </dgm:pt>
    <dgm:pt modelId="{0269F20C-CB87-40B1-B7AF-4340C1839EE4}" type="pres">
      <dgm:prSet presAssocID="{5146B3BF-6345-40F5-89B4-3E33E5F2E01B}" presName="composite" presStyleCnt="0"/>
      <dgm:spPr/>
    </dgm:pt>
    <dgm:pt modelId="{F349EA8F-9435-42E0-BAA8-9743E1D9F1D1}" type="pres">
      <dgm:prSet presAssocID="{5146B3BF-6345-40F5-89B4-3E33E5F2E01B}" presName="LShape" presStyleLbl="alignNode1" presStyleIdx="2" presStyleCnt="17"/>
      <dgm:spPr/>
    </dgm:pt>
    <dgm:pt modelId="{66A01ACC-32C5-4CAA-9A26-EA471C38A000}" type="pres">
      <dgm:prSet presAssocID="{5146B3BF-6345-40F5-89B4-3E33E5F2E01B}" presName="ParentText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1539EAAE-4DC0-4E06-9E84-107E9C72D138}" type="pres">
      <dgm:prSet presAssocID="{5146B3BF-6345-40F5-89B4-3E33E5F2E01B}" presName="Triangle" presStyleLbl="alignNode1" presStyleIdx="3" presStyleCnt="17"/>
      <dgm:spPr/>
    </dgm:pt>
    <dgm:pt modelId="{21032926-D4C3-4A17-BCC3-D579F2304BB7}" type="pres">
      <dgm:prSet presAssocID="{B09C2EC6-1232-40A3-AA12-9D582C418EA6}" presName="sibTrans" presStyleCnt="0"/>
      <dgm:spPr/>
    </dgm:pt>
    <dgm:pt modelId="{4810E35F-0FC9-4729-B801-34686B568D79}" type="pres">
      <dgm:prSet presAssocID="{B09C2EC6-1232-40A3-AA12-9D582C418EA6}" presName="space" presStyleCnt="0"/>
      <dgm:spPr/>
    </dgm:pt>
    <dgm:pt modelId="{97C05471-E66E-4C5C-99A2-DD67CF54C611}" type="pres">
      <dgm:prSet presAssocID="{B5430633-0727-4BD2-9B3D-341F2B57233F}" presName="composite" presStyleCnt="0"/>
      <dgm:spPr/>
    </dgm:pt>
    <dgm:pt modelId="{9CD03052-6CFF-4E60-9FB6-9FF18DD198B7}" type="pres">
      <dgm:prSet presAssocID="{B5430633-0727-4BD2-9B3D-341F2B57233F}" presName="LShape" presStyleLbl="alignNode1" presStyleIdx="4" presStyleCnt="17"/>
      <dgm:spPr/>
    </dgm:pt>
    <dgm:pt modelId="{9384C0E3-44CD-4B76-B951-511AA0D3DA13}" type="pres">
      <dgm:prSet presAssocID="{B5430633-0727-4BD2-9B3D-341F2B57233F}" presName="ParentText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D4B41923-BF3A-457F-9145-204AB0FBE782}" type="pres">
      <dgm:prSet presAssocID="{B5430633-0727-4BD2-9B3D-341F2B57233F}" presName="Triangle" presStyleLbl="alignNode1" presStyleIdx="5" presStyleCnt="17"/>
      <dgm:spPr/>
    </dgm:pt>
    <dgm:pt modelId="{01629336-D692-4BF4-8215-D912C7B394D4}" type="pres">
      <dgm:prSet presAssocID="{01E69ACC-B659-403E-9989-EA97A309A100}" presName="sibTrans" presStyleCnt="0"/>
      <dgm:spPr/>
    </dgm:pt>
    <dgm:pt modelId="{8BF7939A-5CE1-41CF-8FFA-0D401E3D0B16}" type="pres">
      <dgm:prSet presAssocID="{01E69ACC-B659-403E-9989-EA97A309A100}" presName="space" presStyleCnt="0"/>
      <dgm:spPr/>
    </dgm:pt>
    <dgm:pt modelId="{B0CFD611-C98E-4B5B-845A-41AB68A67EF2}" type="pres">
      <dgm:prSet presAssocID="{44EB2137-7EF6-4184-8A7B-3869FDA00420}" presName="composite" presStyleCnt="0"/>
      <dgm:spPr/>
    </dgm:pt>
    <dgm:pt modelId="{CB41633B-3EFB-4E6D-9F97-E142FE4F51FA}" type="pres">
      <dgm:prSet presAssocID="{44EB2137-7EF6-4184-8A7B-3869FDA00420}" presName="LShape" presStyleLbl="alignNode1" presStyleIdx="6" presStyleCnt="17"/>
      <dgm:spPr/>
    </dgm:pt>
    <dgm:pt modelId="{13F1763A-E986-431F-A73C-1805C68F3990}" type="pres">
      <dgm:prSet presAssocID="{44EB2137-7EF6-4184-8A7B-3869FDA00420}" presName="ParentText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CFCD70E6-72F5-495A-8787-6AFDC5DE813B}" type="pres">
      <dgm:prSet presAssocID="{44EB2137-7EF6-4184-8A7B-3869FDA00420}" presName="Triangle" presStyleLbl="alignNode1" presStyleIdx="7" presStyleCnt="17"/>
      <dgm:spPr/>
    </dgm:pt>
    <dgm:pt modelId="{4E32CE6A-4AF6-4F98-A325-92517072A949}" type="pres">
      <dgm:prSet presAssocID="{4F0A1DB7-9ECE-461B-BFE7-07CE6F8EFAAF}" presName="sibTrans" presStyleCnt="0"/>
      <dgm:spPr/>
    </dgm:pt>
    <dgm:pt modelId="{22A592DB-D873-4B9E-B7A0-DF6E71FE7D34}" type="pres">
      <dgm:prSet presAssocID="{4F0A1DB7-9ECE-461B-BFE7-07CE6F8EFAAF}" presName="space" presStyleCnt="0"/>
      <dgm:spPr/>
    </dgm:pt>
    <dgm:pt modelId="{81802FC8-DFB6-48D8-A272-A3C3453B425E}" type="pres">
      <dgm:prSet presAssocID="{29D0D53F-E452-486F-9E58-8959A1E33571}" presName="composite" presStyleCnt="0"/>
      <dgm:spPr/>
    </dgm:pt>
    <dgm:pt modelId="{AF7E215B-2980-427F-8BCD-3C970CF78B35}" type="pres">
      <dgm:prSet presAssocID="{29D0D53F-E452-486F-9E58-8959A1E33571}" presName="LShape" presStyleLbl="alignNode1" presStyleIdx="8" presStyleCnt="17"/>
      <dgm:spPr/>
    </dgm:pt>
    <dgm:pt modelId="{2746EB4A-0B54-4CF4-8E2D-89E43535AF94}" type="pres">
      <dgm:prSet presAssocID="{29D0D53F-E452-486F-9E58-8959A1E33571}" presName="ParentText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AC994DC1-6686-42B7-8F80-9C832DE8898F}" type="pres">
      <dgm:prSet presAssocID="{29D0D53F-E452-486F-9E58-8959A1E33571}" presName="Triangle" presStyleLbl="alignNode1" presStyleIdx="9" presStyleCnt="17"/>
      <dgm:spPr/>
    </dgm:pt>
    <dgm:pt modelId="{ABD73362-88B8-4A62-B171-5CE9BCC0C5F2}" type="pres">
      <dgm:prSet presAssocID="{D4B74D42-1D1B-48D0-893D-8E220ABA7606}" presName="sibTrans" presStyleCnt="0"/>
      <dgm:spPr/>
    </dgm:pt>
    <dgm:pt modelId="{F32FEEB9-EBB2-4A30-B341-09AE31000C47}" type="pres">
      <dgm:prSet presAssocID="{D4B74D42-1D1B-48D0-893D-8E220ABA7606}" presName="space" presStyleCnt="0"/>
      <dgm:spPr/>
    </dgm:pt>
    <dgm:pt modelId="{F0653572-FD5F-457D-B1C8-972B2141CCC6}" type="pres">
      <dgm:prSet presAssocID="{085B3EAD-769E-4744-91A6-20A0E47FE68A}" presName="composite" presStyleCnt="0"/>
      <dgm:spPr/>
    </dgm:pt>
    <dgm:pt modelId="{95262B1C-205E-4F81-9808-5A8A6EE93410}" type="pres">
      <dgm:prSet presAssocID="{085B3EAD-769E-4744-91A6-20A0E47FE68A}" presName="LShape" presStyleLbl="alignNode1" presStyleIdx="10" presStyleCnt="17"/>
      <dgm:spPr/>
    </dgm:pt>
    <dgm:pt modelId="{994B4B60-10A7-4307-BA79-90821639330B}" type="pres">
      <dgm:prSet presAssocID="{085B3EAD-769E-4744-91A6-20A0E47FE68A}" presName="ParentText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F6A96333-3B84-4EB1-B637-18AF1098EDBD}" type="pres">
      <dgm:prSet presAssocID="{085B3EAD-769E-4744-91A6-20A0E47FE68A}" presName="Triangle" presStyleLbl="alignNode1" presStyleIdx="11" presStyleCnt="17"/>
      <dgm:spPr/>
    </dgm:pt>
    <dgm:pt modelId="{4D80EF2E-FDE3-4854-B2CD-ABE78A791784}" type="pres">
      <dgm:prSet presAssocID="{520591FB-F930-4F5A-BF27-A76E5ACCC8B4}" presName="sibTrans" presStyleCnt="0"/>
      <dgm:spPr/>
    </dgm:pt>
    <dgm:pt modelId="{C4F57A02-CA0E-4C5E-A7C7-5822F2DC55DA}" type="pres">
      <dgm:prSet presAssocID="{520591FB-F930-4F5A-BF27-A76E5ACCC8B4}" presName="space" presStyleCnt="0"/>
      <dgm:spPr/>
    </dgm:pt>
    <dgm:pt modelId="{7C2D57D8-C9E9-4A43-87D9-6414E6D1BAA4}" type="pres">
      <dgm:prSet presAssocID="{F6C04265-C319-45BC-BD92-A8A921C44B7B}" presName="composite" presStyleCnt="0"/>
      <dgm:spPr/>
    </dgm:pt>
    <dgm:pt modelId="{03265BEE-C283-40CC-8FC1-642B630289E0}" type="pres">
      <dgm:prSet presAssocID="{F6C04265-C319-45BC-BD92-A8A921C44B7B}" presName="LShape" presStyleLbl="alignNode1" presStyleIdx="12" presStyleCnt="17"/>
      <dgm:spPr/>
    </dgm:pt>
    <dgm:pt modelId="{B3D515CE-867C-43B6-9734-AA7CD677029D}" type="pres">
      <dgm:prSet presAssocID="{F6C04265-C319-45BC-BD92-A8A921C44B7B}" presName="ParentText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60A3F65B-F1C2-4879-9C5F-575F3DBA3529}" type="pres">
      <dgm:prSet presAssocID="{F6C04265-C319-45BC-BD92-A8A921C44B7B}" presName="Triangle" presStyleLbl="alignNode1" presStyleIdx="13" presStyleCnt="17"/>
      <dgm:spPr/>
    </dgm:pt>
    <dgm:pt modelId="{CF817B7E-C66D-415C-A91D-B8DE9A7A5802}" type="pres">
      <dgm:prSet presAssocID="{A9F5D6BC-1CB8-4393-A934-D661E1D5779F}" presName="sibTrans" presStyleCnt="0"/>
      <dgm:spPr/>
    </dgm:pt>
    <dgm:pt modelId="{54C1A703-E51C-4C7B-A2A2-0C3D9476205C}" type="pres">
      <dgm:prSet presAssocID="{A9F5D6BC-1CB8-4393-A934-D661E1D5779F}" presName="space" presStyleCnt="0"/>
      <dgm:spPr/>
    </dgm:pt>
    <dgm:pt modelId="{73639F53-FBC9-479F-A873-A7201B8C570D}" type="pres">
      <dgm:prSet presAssocID="{90C23B9A-BBBA-426D-A252-278FA108C69E}" presName="composite" presStyleCnt="0"/>
      <dgm:spPr/>
    </dgm:pt>
    <dgm:pt modelId="{818E60C8-3BE3-4B50-BB5F-C7D8787DE268}" type="pres">
      <dgm:prSet presAssocID="{90C23B9A-BBBA-426D-A252-278FA108C69E}" presName="LShape" presStyleLbl="alignNode1" presStyleIdx="14" presStyleCnt="17"/>
      <dgm:spPr/>
    </dgm:pt>
    <dgm:pt modelId="{C7B6E59B-BCDD-45CC-AFC6-E1075545778E}" type="pres">
      <dgm:prSet presAssocID="{90C23B9A-BBBA-426D-A252-278FA108C69E}" presName="Parent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22D80027-8EAB-4611-9FA8-C394206518ED}" type="pres">
      <dgm:prSet presAssocID="{90C23B9A-BBBA-426D-A252-278FA108C69E}" presName="Triangle" presStyleLbl="alignNode1" presStyleIdx="15" presStyleCnt="17"/>
      <dgm:spPr/>
    </dgm:pt>
    <dgm:pt modelId="{E1B010D6-9B13-486A-A45F-C097887F0067}" type="pres">
      <dgm:prSet presAssocID="{49D2BC75-6CAB-448B-BCDD-42DA8C019BBD}" presName="sibTrans" presStyleCnt="0"/>
      <dgm:spPr/>
    </dgm:pt>
    <dgm:pt modelId="{703C6893-0A97-4A5E-AAF0-E9780B17E7F1}" type="pres">
      <dgm:prSet presAssocID="{49D2BC75-6CAB-448B-BCDD-42DA8C019BBD}" presName="space" presStyleCnt="0"/>
      <dgm:spPr/>
    </dgm:pt>
    <dgm:pt modelId="{11F3200B-E1BB-49D1-8AF1-4853AAAC6E3C}" type="pres">
      <dgm:prSet presAssocID="{F0AE0C08-42A6-42FF-AFAA-7303723C6F43}" presName="composite" presStyleCnt="0"/>
      <dgm:spPr/>
    </dgm:pt>
    <dgm:pt modelId="{58948104-F30E-41C3-A616-BD988022752B}" type="pres">
      <dgm:prSet presAssocID="{F0AE0C08-42A6-42FF-AFAA-7303723C6F43}" presName="LShape" presStyleLbl="alignNode1" presStyleIdx="16" presStyleCnt="17"/>
      <dgm:spPr/>
    </dgm:pt>
    <dgm:pt modelId="{20A010F4-2502-4538-B7A4-F86118145BA6}" type="pres">
      <dgm:prSet presAssocID="{F0AE0C08-42A6-42FF-AFAA-7303723C6F43}" presName="ParentText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FD4BB400-6165-459E-BF7D-6E34F89D0BCC}" srcId="{90C23B9A-BBBA-426D-A252-278FA108C69E}" destId="{558D06E7-600B-41DC-81E2-8225450555BC}" srcOrd="0" destOrd="0" parTransId="{0C93AF28-663B-44DB-8B4C-930C56376646}" sibTransId="{67DF0885-CB49-4A8B-83F3-9F239D18F7B9}"/>
    <dgm:cxn modelId="{5A95C716-08FF-4B90-A0B8-A5B22AC7D886}" type="presOf" srcId="{44EB2137-7EF6-4184-8A7B-3869FDA00420}" destId="{13F1763A-E986-431F-A73C-1805C68F3990}" srcOrd="0" destOrd="0" presId="urn:microsoft.com/office/officeart/2009/3/layout/StepUpProcess"/>
    <dgm:cxn modelId="{711CDF17-7AD0-41DE-BC57-D37E04DA25F2}" srcId="{5146B3BF-6345-40F5-89B4-3E33E5F2E01B}" destId="{63A9B551-08BA-4821-8A38-95A84F77B84F}" srcOrd="0" destOrd="0" parTransId="{255BE033-5C9C-4858-9E91-3A1236DA3D98}" sibTransId="{3AF36A34-C10C-406F-AD01-131D15A28DF1}"/>
    <dgm:cxn modelId="{3195C318-6353-44A4-884E-992C06B9707A}" srcId="{5D3F543E-51F3-444A-8B27-1D8F6D6886C9}" destId="{B5430633-0727-4BD2-9B3D-341F2B57233F}" srcOrd="2" destOrd="0" parTransId="{21336D8A-4AC8-4A7E-9ABA-6F46539A1929}" sibTransId="{01E69ACC-B659-403E-9989-EA97A309A100}"/>
    <dgm:cxn modelId="{A4CAA11A-628D-4AE0-B0F8-6D57E93A21CA}" type="presOf" srcId="{B5C99AF8-B902-4C95-8187-71036339A9F5}" destId="{6CAB0BC8-ADC0-4AC8-A10E-AEFDB38A8820}" srcOrd="0" destOrd="1" presId="urn:microsoft.com/office/officeart/2009/3/layout/StepUpProcess"/>
    <dgm:cxn modelId="{1512142D-453B-4556-B155-DEA106F207F9}" srcId="{F0AE0C08-42A6-42FF-AFAA-7303723C6F43}" destId="{E991E740-7DA7-4753-BD99-DF175A1507FD}" srcOrd="0" destOrd="0" parTransId="{6CD88887-0C6B-4CF1-AA93-28B62C2E6000}" sibTransId="{30007961-117E-429F-B963-A3D373CDEA8F}"/>
    <dgm:cxn modelId="{D945FB2E-19F0-4F13-B4C0-05F3DF1E1999}" type="presOf" srcId="{5146B3BF-6345-40F5-89B4-3E33E5F2E01B}" destId="{66A01ACC-32C5-4CAA-9A26-EA471C38A000}" srcOrd="0" destOrd="0" presId="urn:microsoft.com/office/officeart/2009/3/layout/StepUpProcess"/>
    <dgm:cxn modelId="{A574EF2F-FDEF-4232-9EA5-BF182C1E353D}" srcId="{F6C04265-C319-45BC-BD92-A8A921C44B7B}" destId="{B7A93F19-C798-4A20-AF87-CFD621730C9D}" srcOrd="0" destOrd="0" parTransId="{8BC9F817-1A10-4CE7-8E5A-744C2B687728}" sibTransId="{447A3AAE-451D-4F17-BA93-4B28B6DEB4D9}"/>
    <dgm:cxn modelId="{2C013830-E9DF-4620-97C5-BEB1E856AF09}" type="presOf" srcId="{F0AE0C08-42A6-42FF-AFAA-7303723C6F43}" destId="{20A010F4-2502-4538-B7A4-F86118145BA6}" srcOrd="0" destOrd="0" presId="urn:microsoft.com/office/officeart/2009/3/layout/StepUpProcess"/>
    <dgm:cxn modelId="{3B1B885E-67C4-4916-A327-EB6A56EA83F5}" type="presOf" srcId="{E991E740-7DA7-4753-BD99-DF175A1507FD}" destId="{20A010F4-2502-4538-B7A4-F86118145BA6}" srcOrd="0" destOrd="1" presId="urn:microsoft.com/office/officeart/2009/3/layout/StepUpProcess"/>
    <dgm:cxn modelId="{ED1A8765-04EB-4195-8C8F-136509C681A6}" srcId="{5D3F543E-51F3-444A-8B27-1D8F6D6886C9}" destId="{085B3EAD-769E-4744-91A6-20A0E47FE68A}" srcOrd="5" destOrd="0" parTransId="{6CF8157E-B487-4188-89A4-99BB4520E57B}" sibTransId="{520591FB-F930-4F5A-BF27-A76E5ACCC8B4}"/>
    <dgm:cxn modelId="{8F3FFE67-8E36-4550-B51C-FA3F990BC5F8}" type="presOf" srcId="{4C7F02EF-747E-4773-81B7-6B490959CECA}" destId="{994B4B60-10A7-4307-BA79-90821639330B}" srcOrd="0" destOrd="1" presId="urn:microsoft.com/office/officeart/2009/3/layout/StepUpProcess"/>
    <dgm:cxn modelId="{36613469-746A-4797-B665-422550C63C04}" type="presOf" srcId="{29D0D53F-E452-486F-9E58-8959A1E33571}" destId="{2746EB4A-0B54-4CF4-8E2D-89E43535AF94}" srcOrd="0" destOrd="0" presId="urn:microsoft.com/office/officeart/2009/3/layout/StepUpProcess"/>
    <dgm:cxn modelId="{CDFC5D69-8543-44C9-83E2-36274CEAC01E}" type="presOf" srcId="{83EF63C1-F389-43E7-A52B-88AFDE6BBA19}" destId="{2746EB4A-0B54-4CF4-8E2D-89E43535AF94}" srcOrd="0" destOrd="1" presId="urn:microsoft.com/office/officeart/2009/3/layout/StepUpProcess"/>
    <dgm:cxn modelId="{9F684969-3851-40A7-9A41-DA159440E196}" type="presOf" srcId="{63A9B551-08BA-4821-8A38-95A84F77B84F}" destId="{66A01ACC-32C5-4CAA-9A26-EA471C38A000}" srcOrd="0" destOrd="1" presId="urn:microsoft.com/office/officeart/2009/3/layout/StepUpProcess"/>
    <dgm:cxn modelId="{EEC3CD49-E58D-448A-AFBD-B57AF852D3C3}" srcId="{44EB2137-7EF6-4184-8A7B-3869FDA00420}" destId="{24D29CC0-3185-4904-A76F-D9F835276627}" srcOrd="0" destOrd="0" parTransId="{F8C75311-19A3-4D7D-B06D-461C58DC0CBB}" sibTransId="{C09B36D2-BCEE-4045-BE5A-E2798B622925}"/>
    <dgm:cxn modelId="{94ED8C6F-A76A-4F09-9995-8239893A3417}" srcId="{67C1ABE1-5447-4F22-9872-9BAD85C6EE24}" destId="{B5C99AF8-B902-4C95-8187-71036339A9F5}" srcOrd="0" destOrd="0" parTransId="{2A8FE5C2-701A-4C0B-BA75-79DEEFF9057C}" sibTransId="{D7F69DA4-9386-4BE0-8854-CE287FB52E54}"/>
    <dgm:cxn modelId="{58F8F253-160D-465C-AB7F-3E83ACF9BCDC}" type="presOf" srcId="{67C1ABE1-5447-4F22-9872-9BAD85C6EE24}" destId="{6CAB0BC8-ADC0-4AC8-A10E-AEFDB38A8820}" srcOrd="0" destOrd="0" presId="urn:microsoft.com/office/officeart/2009/3/layout/StepUpProcess"/>
    <dgm:cxn modelId="{6BF7B774-4D52-406D-B2BE-5DCB416E48ED}" srcId="{5D3F543E-51F3-444A-8B27-1D8F6D6886C9}" destId="{F6C04265-C319-45BC-BD92-A8A921C44B7B}" srcOrd="6" destOrd="0" parTransId="{3C701CE8-ECFF-4373-A5EB-C51318C75BAE}" sibTransId="{A9F5D6BC-1CB8-4393-A934-D661E1D5779F}"/>
    <dgm:cxn modelId="{C5969F75-FE4D-4157-B111-799B1041CC90}" srcId="{5D3F543E-51F3-444A-8B27-1D8F6D6886C9}" destId="{67C1ABE1-5447-4F22-9872-9BAD85C6EE24}" srcOrd="0" destOrd="0" parTransId="{BEAFBD2B-22A6-439E-89D6-CBF14B970AD5}" sibTransId="{024BF047-EC20-4F77-979F-7DBD737E41F2}"/>
    <dgm:cxn modelId="{5AF4FF75-5E08-408A-AB39-6285160E0F1F}" srcId="{5D3F543E-51F3-444A-8B27-1D8F6D6886C9}" destId="{F0AE0C08-42A6-42FF-AFAA-7303723C6F43}" srcOrd="8" destOrd="0" parTransId="{52A0B529-9749-4004-86D2-95F7DE0745D2}" sibTransId="{EA426CA4-FF09-4D31-88C5-CDCDA01B4B96}"/>
    <dgm:cxn modelId="{BC670A7A-8578-4D25-B615-7FAFE77440B2}" type="presOf" srcId="{90C23B9A-BBBA-426D-A252-278FA108C69E}" destId="{C7B6E59B-BCDD-45CC-AFC6-E1075545778E}" srcOrd="0" destOrd="0" presId="urn:microsoft.com/office/officeart/2009/3/layout/StepUpProcess"/>
    <dgm:cxn modelId="{5E4AFB80-4190-41E9-A48F-A95868D856B9}" type="presOf" srcId="{085B3EAD-769E-4744-91A6-20A0E47FE68A}" destId="{994B4B60-10A7-4307-BA79-90821639330B}" srcOrd="0" destOrd="0" presId="urn:microsoft.com/office/officeart/2009/3/layout/StepUpProcess"/>
    <dgm:cxn modelId="{B68EB283-889A-4A5E-B5A3-A749CF2854A9}" srcId="{5D3F543E-51F3-444A-8B27-1D8F6D6886C9}" destId="{5146B3BF-6345-40F5-89B4-3E33E5F2E01B}" srcOrd="1" destOrd="0" parTransId="{BE271F55-8C65-4594-8973-72F412F81913}" sibTransId="{B09C2EC6-1232-40A3-AA12-9D582C418EA6}"/>
    <dgm:cxn modelId="{B35D9F85-A1FF-48F8-8A0E-57FC3B33D50C}" srcId="{29D0D53F-E452-486F-9E58-8959A1E33571}" destId="{83EF63C1-F389-43E7-A52B-88AFDE6BBA19}" srcOrd="0" destOrd="0" parTransId="{F2ECC39B-77F8-406E-9B80-0460BDC01149}" sibTransId="{D38BF79A-E500-4060-98C9-14041A0E2D36}"/>
    <dgm:cxn modelId="{912DA199-1FD0-4ACD-A37D-9D0608F7BCDB}" srcId="{B5430633-0727-4BD2-9B3D-341F2B57233F}" destId="{9FCECDB7-FC5E-418C-9DA0-71F6510C6BF3}" srcOrd="0" destOrd="0" parTransId="{605855AD-4214-4D80-A9F5-F7F751C9BDC6}" sibTransId="{A3CBF244-14EA-4D4A-874F-D585C900D2C5}"/>
    <dgm:cxn modelId="{95550EAA-EAFB-4AAE-9647-EDDA28740C98}" type="presOf" srcId="{B7A93F19-C798-4A20-AF87-CFD621730C9D}" destId="{B3D515CE-867C-43B6-9734-AA7CD677029D}" srcOrd="0" destOrd="1" presId="urn:microsoft.com/office/officeart/2009/3/layout/StepUpProcess"/>
    <dgm:cxn modelId="{1A33DCAC-B4F2-441B-B448-0C5FEED98FF7}" type="presOf" srcId="{5D3F543E-51F3-444A-8B27-1D8F6D6886C9}" destId="{5E1F87E7-CD81-4CD3-88DF-EF0DEA79EDED}" srcOrd="0" destOrd="0" presId="urn:microsoft.com/office/officeart/2009/3/layout/StepUpProcess"/>
    <dgm:cxn modelId="{B836D3BB-8F28-4A98-AE1A-916656FCC808}" type="presOf" srcId="{558D06E7-600B-41DC-81E2-8225450555BC}" destId="{C7B6E59B-BCDD-45CC-AFC6-E1075545778E}" srcOrd="0" destOrd="1" presId="urn:microsoft.com/office/officeart/2009/3/layout/StepUpProcess"/>
    <dgm:cxn modelId="{BE6C40BF-A503-4E87-848D-141C50168C70}" type="presOf" srcId="{B5430633-0727-4BD2-9B3D-341F2B57233F}" destId="{9384C0E3-44CD-4B76-B951-511AA0D3DA13}" srcOrd="0" destOrd="0" presId="urn:microsoft.com/office/officeart/2009/3/layout/StepUpProcess"/>
    <dgm:cxn modelId="{0E40BFC5-F15E-4870-AB70-976AC93D2391}" srcId="{085B3EAD-769E-4744-91A6-20A0E47FE68A}" destId="{4C7F02EF-747E-4773-81B7-6B490959CECA}" srcOrd="0" destOrd="0" parTransId="{31851278-BFF7-4036-BEA5-57FBFF973157}" sibTransId="{42C3C871-4796-41B9-9F52-997C1EFDE9A9}"/>
    <dgm:cxn modelId="{542374CD-3CB4-4918-86EF-3A9CD970B8DF}" type="presOf" srcId="{9FCECDB7-FC5E-418C-9DA0-71F6510C6BF3}" destId="{9384C0E3-44CD-4B76-B951-511AA0D3DA13}" srcOrd="0" destOrd="1" presId="urn:microsoft.com/office/officeart/2009/3/layout/StepUpProcess"/>
    <dgm:cxn modelId="{19A090E4-DCE9-40AE-BFD1-7D661CEDCF9C}" srcId="{5D3F543E-51F3-444A-8B27-1D8F6D6886C9}" destId="{90C23B9A-BBBA-426D-A252-278FA108C69E}" srcOrd="7" destOrd="0" parTransId="{12F47BA9-3AC5-4DF3-8AA6-AF0F0BA676C5}" sibTransId="{49D2BC75-6CAB-448B-BCDD-42DA8C019BBD}"/>
    <dgm:cxn modelId="{198069EA-7FC6-4959-956C-16ACBA06414F}" type="presOf" srcId="{24D29CC0-3185-4904-A76F-D9F835276627}" destId="{13F1763A-E986-431F-A73C-1805C68F3990}" srcOrd="0" destOrd="1" presId="urn:microsoft.com/office/officeart/2009/3/layout/StepUpProcess"/>
    <dgm:cxn modelId="{4B18F9EA-B6D5-474B-B712-CF7D7C8E2579}" type="presOf" srcId="{F6C04265-C319-45BC-BD92-A8A921C44B7B}" destId="{B3D515CE-867C-43B6-9734-AA7CD677029D}" srcOrd="0" destOrd="0" presId="urn:microsoft.com/office/officeart/2009/3/layout/StepUpProcess"/>
    <dgm:cxn modelId="{889B72F5-9387-420B-8DB4-A27C29A4FCE4}" srcId="{5D3F543E-51F3-444A-8B27-1D8F6D6886C9}" destId="{44EB2137-7EF6-4184-8A7B-3869FDA00420}" srcOrd="3" destOrd="0" parTransId="{F95C3F35-3E4B-4BB7-8DFA-3421F4868D83}" sibTransId="{4F0A1DB7-9ECE-461B-BFE7-07CE6F8EFAAF}"/>
    <dgm:cxn modelId="{FE04ACF8-737A-4ABE-96A0-E1A6897824DF}" srcId="{5D3F543E-51F3-444A-8B27-1D8F6D6886C9}" destId="{29D0D53F-E452-486F-9E58-8959A1E33571}" srcOrd="4" destOrd="0" parTransId="{E2434231-93EF-49E9-9F83-AA28784DA7A9}" sibTransId="{D4B74D42-1D1B-48D0-893D-8E220ABA7606}"/>
    <dgm:cxn modelId="{E8A16DC9-DDD2-4B2A-9E29-ED567E95F9A8}" type="presParOf" srcId="{5E1F87E7-CD81-4CD3-88DF-EF0DEA79EDED}" destId="{24A8867D-DBDA-4EEC-A2A2-063C0D2E7CC5}" srcOrd="0" destOrd="0" presId="urn:microsoft.com/office/officeart/2009/3/layout/StepUpProcess"/>
    <dgm:cxn modelId="{0A187AF2-AB65-41EB-ADED-07AF3E2F0C05}" type="presParOf" srcId="{24A8867D-DBDA-4EEC-A2A2-063C0D2E7CC5}" destId="{4E63B047-442E-4899-9158-5710540E8ED4}" srcOrd="0" destOrd="0" presId="urn:microsoft.com/office/officeart/2009/3/layout/StepUpProcess"/>
    <dgm:cxn modelId="{3FF14561-8507-4E58-B751-19CC5E5B8629}" type="presParOf" srcId="{24A8867D-DBDA-4EEC-A2A2-063C0D2E7CC5}" destId="{6CAB0BC8-ADC0-4AC8-A10E-AEFDB38A8820}" srcOrd="1" destOrd="0" presId="urn:microsoft.com/office/officeart/2009/3/layout/StepUpProcess"/>
    <dgm:cxn modelId="{FEBF2CC3-095E-42A4-B4F6-C4C07C72CA25}" type="presParOf" srcId="{24A8867D-DBDA-4EEC-A2A2-063C0D2E7CC5}" destId="{72813398-0AC4-49CB-9699-91AABF5EDD7A}" srcOrd="2" destOrd="0" presId="urn:microsoft.com/office/officeart/2009/3/layout/StepUpProcess"/>
    <dgm:cxn modelId="{02860CD9-737F-46E4-B99A-05982A36C7FE}" type="presParOf" srcId="{5E1F87E7-CD81-4CD3-88DF-EF0DEA79EDED}" destId="{46335595-C948-48BF-AB3B-DF79799D8891}" srcOrd="1" destOrd="0" presId="urn:microsoft.com/office/officeart/2009/3/layout/StepUpProcess"/>
    <dgm:cxn modelId="{6D6C808B-ADB2-44C7-9674-3F3083EC9C6A}" type="presParOf" srcId="{46335595-C948-48BF-AB3B-DF79799D8891}" destId="{8FB1B11C-BEAE-4FA2-A633-63A9DF74FE73}" srcOrd="0" destOrd="0" presId="urn:microsoft.com/office/officeart/2009/3/layout/StepUpProcess"/>
    <dgm:cxn modelId="{CCE9D145-7707-437F-991B-139E4B8EB9A0}" type="presParOf" srcId="{5E1F87E7-CD81-4CD3-88DF-EF0DEA79EDED}" destId="{0269F20C-CB87-40B1-B7AF-4340C1839EE4}" srcOrd="2" destOrd="0" presId="urn:microsoft.com/office/officeart/2009/3/layout/StepUpProcess"/>
    <dgm:cxn modelId="{AC247404-71D7-4B48-B134-2653A90BCA91}" type="presParOf" srcId="{0269F20C-CB87-40B1-B7AF-4340C1839EE4}" destId="{F349EA8F-9435-42E0-BAA8-9743E1D9F1D1}" srcOrd="0" destOrd="0" presId="urn:microsoft.com/office/officeart/2009/3/layout/StepUpProcess"/>
    <dgm:cxn modelId="{F2F9B50A-B350-4371-91DE-704047F7BA67}" type="presParOf" srcId="{0269F20C-CB87-40B1-B7AF-4340C1839EE4}" destId="{66A01ACC-32C5-4CAA-9A26-EA471C38A000}" srcOrd="1" destOrd="0" presId="urn:microsoft.com/office/officeart/2009/3/layout/StepUpProcess"/>
    <dgm:cxn modelId="{0745C48C-CEB1-44C3-AC54-B8A09C5C91A5}" type="presParOf" srcId="{0269F20C-CB87-40B1-B7AF-4340C1839EE4}" destId="{1539EAAE-4DC0-4E06-9E84-107E9C72D138}" srcOrd="2" destOrd="0" presId="urn:microsoft.com/office/officeart/2009/3/layout/StepUpProcess"/>
    <dgm:cxn modelId="{31B68B93-E515-4D70-99FE-E39EEE7DC7AA}" type="presParOf" srcId="{5E1F87E7-CD81-4CD3-88DF-EF0DEA79EDED}" destId="{21032926-D4C3-4A17-BCC3-D579F2304BB7}" srcOrd="3" destOrd="0" presId="urn:microsoft.com/office/officeart/2009/3/layout/StepUpProcess"/>
    <dgm:cxn modelId="{548E6FBC-B220-4CD7-A3FC-1E88133E13C3}" type="presParOf" srcId="{21032926-D4C3-4A17-BCC3-D579F2304BB7}" destId="{4810E35F-0FC9-4729-B801-34686B568D79}" srcOrd="0" destOrd="0" presId="urn:microsoft.com/office/officeart/2009/3/layout/StepUpProcess"/>
    <dgm:cxn modelId="{9A9E2629-3776-42BE-8AB1-34581171850F}" type="presParOf" srcId="{5E1F87E7-CD81-4CD3-88DF-EF0DEA79EDED}" destId="{97C05471-E66E-4C5C-99A2-DD67CF54C611}" srcOrd="4" destOrd="0" presId="urn:microsoft.com/office/officeart/2009/3/layout/StepUpProcess"/>
    <dgm:cxn modelId="{F2FCEAD7-0639-4E8B-8845-1E1C380E1E8B}" type="presParOf" srcId="{97C05471-E66E-4C5C-99A2-DD67CF54C611}" destId="{9CD03052-6CFF-4E60-9FB6-9FF18DD198B7}" srcOrd="0" destOrd="0" presId="urn:microsoft.com/office/officeart/2009/3/layout/StepUpProcess"/>
    <dgm:cxn modelId="{A3A56364-3D4B-4AB6-B674-490ED80150C1}" type="presParOf" srcId="{97C05471-E66E-4C5C-99A2-DD67CF54C611}" destId="{9384C0E3-44CD-4B76-B951-511AA0D3DA13}" srcOrd="1" destOrd="0" presId="urn:microsoft.com/office/officeart/2009/3/layout/StepUpProcess"/>
    <dgm:cxn modelId="{AAF1321B-3AF2-431C-9399-C6D69BC03E87}" type="presParOf" srcId="{97C05471-E66E-4C5C-99A2-DD67CF54C611}" destId="{D4B41923-BF3A-457F-9145-204AB0FBE782}" srcOrd="2" destOrd="0" presId="urn:microsoft.com/office/officeart/2009/3/layout/StepUpProcess"/>
    <dgm:cxn modelId="{F105B693-8E4A-4F89-8E32-40ACD9411D4C}" type="presParOf" srcId="{5E1F87E7-CD81-4CD3-88DF-EF0DEA79EDED}" destId="{01629336-D692-4BF4-8215-D912C7B394D4}" srcOrd="5" destOrd="0" presId="urn:microsoft.com/office/officeart/2009/3/layout/StepUpProcess"/>
    <dgm:cxn modelId="{61C903CA-DC8D-47E1-9AAC-52C69C3F3572}" type="presParOf" srcId="{01629336-D692-4BF4-8215-D912C7B394D4}" destId="{8BF7939A-5CE1-41CF-8FFA-0D401E3D0B16}" srcOrd="0" destOrd="0" presId="urn:microsoft.com/office/officeart/2009/3/layout/StepUpProcess"/>
    <dgm:cxn modelId="{DED9A28D-0B41-417E-B3DF-34CDF8206921}" type="presParOf" srcId="{5E1F87E7-CD81-4CD3-88DF-EF0DEA79EDED}" destId="{B0CFD611-C98E-4B5B-845A-41AB68A67EF2}" srcOrd="6" destOrd="0" presId="urn:microsoft.com/office/officeart/2009/3/layout/StepUpProcess"/>
    <dgm:cxn modelId="{508CEC0F-3333-4038-BF32-3BF46E43C3BD}" type="presParOf" srcId="{B0CFD611-C98E-4B5B-845A-41AB68A67EF2}" destId="{CB41633B-3EFB-4E6D-9F97-E142FE4F51FA}" srcOrd="0" destOrd="0" presId="urn:microsoft.com/office/officeart/2009/3/layout/StepUpProcess"/>
    <dgm:cxn modelId="{1AE6F248-EDF1-4514-B032-B7EAB314C40E}" type="presParOf" srcId="{B0CFD611-C98E-4B5B-845A-41AB68A67EF2}" destId="{13F1763A-E986-431F-A73C-1805C68F3990}" srcOrd="1" destOrd="0" presId="urn:microsoft.com/office/officeart/2009/3/layout/StepUpProcess"/>
    <dgm:cxn modelId="{B41F2A8E-7721-48EA-BB2B-6EFC6C171F0D}" type="presParOf" srcId="{B0CFD611-C98E-4B5B-845A-41AB68A67EF2}" destId="{CFCD70E6-72F5-495A-8787-6AFDC5DE813B}" srcOrd="2" destOrd="0" presId="urn:microsoft.com/office/officeart/2009/3/layout/StepUpProcess"/>
    <dgm:cxn modelId="{D5067309-2B9A-4B2A-B0AC-7F2AB020F778}" type="presParOf" srcId="{5E1F87E7-CD81-4CD3-88DF-EF0DEA79EDED}" destId="{4E32CE6A-4AF6-4F98-A325-92517072A949}" srcOrd="7" destOrd="0" presId="urn:microsoft.com/office/officeart/2009/3/layout/StepUpProcess"/>
    <dgm:cxn modelId="{A4ED80DF-7218-4C88-A47E-912F34CD7DBA}" type="presParOf" srcId="{4E32CE6A-4AF6-4F98-A325-92517072A949}" destId="{22A592DB-D873-4B9E-B7A0-DF6E71FE7D34}" srcOrd="0" destOrd="0" presId="urn:microsoft.com/office/officeart/2009/3/layout/StepUpProcess"/>
    <dgm:cxn modelId="{67877E31-300F-4508-B753-39F5EA6E6322}" type="presParOf" srcId="{5E1F87E7-CD81-4CD3-88DF-EF0DEA79EDED}" destId="{81802FC8-DFB6-48D8-A272-A3C3453B425E}" srcOrd="8" destOrd="0" presId="urn:microsoft.com/office/officeart/2009/3/layout/StepUpProcess"/>
    <dgm:cxn modelId="{1AECB7B4-2DE1-4197-92A8-8121828F2ECE}" type="presParOf" srcId="{81802FC8-DFB6-48D8-A272-A3C3453B425E}" destId="{AF7E215B-2980-427F-8BCD-3C970CF78B35}" srcOrd="0" destOrd="0" presId="urn:microsoft.com/office/officeart/2009/3/layout/StepUpProcess"/>
    <dgm:cxn modelId="{A0B3331F-6995-4D3B-8689-5C46CDC01B6E}" type="presParOf" srcId="{81802FC8-DFB6-48D8-A272-A3C3453B425E}" destId="{2746EB4A-0B54-4CF4-8E2D-89E43535AF94}" srcOrd="1" destOrd="0" presId="urn:microsoft.com/office/officeart/2009/3/layout/StepUpProcess"/>
    <dgm:cxn modelId="{A1FB86AE-86DA-4E2A-BE78-1515C545E32F}" type="presParOf" srcId="{81802FC8-DFB6-48D8-A272-A3C3453B425E}" destId="{AC994DC1-6686-42B7-8F80-9C832DE8898F}" srcOrd="2" destOrd="0" presId="urn:microsoft.com/office/officeart/2009/3/layout/StepUpProcess"/>
    <dgm:cxn modelId="{B02B4B1B-D033-4906-8359-0BE6AD8FBC3C}" type="presParOf" srcId="{5E1F87E7-CD81-4CD3-88DF-EF0DEA79EDED}" destId="{ABD73362-88B8-4A62-B171-5CE9BCC0C5F2}" srcOrd="9" destOrd="0" presId="urn:microsoft.com/office/officeart/2009/3/layout/StepUpProcess"/>
    <dgm:cxn modelId="{E29020BA-6702-4D3D-A66C-F167DF19FB68}" type="presParOf" srcId="{ABD73362-88B8-4A62-B171-5CE9BCC0C5F2}" destId="{F32FEEB9-EBB2-4A30-B341-09AE31000C47}" srcOrd="0" destOrd="0" presId="urn:microsoft.com/office/officeart/2009/3/layout/StepUpProcess"/>
    <dgm:cxn modelId="{4337F277-5C48-4DFF-984F-5D5681E8F1BA}" type="presParOf" srcId="{5E1F87E7-CD81-4CD3-88DF-EF0DEA79EDED}" destId="{F0653572-FD5F-457D-B1C8-972B2141CCC6}" srcOrd="10" destOrd="0" presId="urn:microsoft.com/office/officeart/2009/3/layout/StepUpProcess"/>
    <dgm:cxn modelId="{B3B366AF-3E49-4E2B-A4C3-C662072A5AA0}" type="presParOf" srcId="{F0653572-FD5F-457D-B1C8-972B2141CCC6}" destId="{95262B1C-205E-4F81-9808-5A8A6EE93410}" srcOrd="0" destOrd="0" presId="urn:microsoft.com/office/officeart/2009/3/layout/StepUpProcess"/>
    <dgm:cxn modelId="{2AF6C7C8-63A4-4D4A-B844-68532766C4FF}" type="presParOf" srcId="{F0653572-FD5F-457D-B1C8-972B2141CCC6}" destId="{994B4B60-10A7-4307-BA79-90821639330B}" srcOrd="1" destOrd="0" presId="urn:microsoft.com/office/officeart/2009/3/layout/StepUpProcess"/>
    <dgm:cxn modelId="{B364E439-B5D0-401B-952D-50ED2894819A}" type="presParOf" srcId="{F0653572-FD5F-457D-B1C8-972B2141CCC6}" destId="{F6A96333-3B84-4EB1-B637-18AF1098EDBD}" srcOrd="2" destOrd="0" presId="urn:microsoft.com/office/officeart/2009/3/layout/StepUpProcess"/>
    <dgm:cxn modelId="{DEAEFAF7-8DDF-44B1-B263-581091C64FC7}" type="presParOf" srcId="{5E1F87E7-CD81-4CD3-88DF-EF0DEA79EDED}" destId="{4D80EF2E-FDE3-4854-B2CD-ABE78A791784}" srcOrd="11" destOrd="0" presId="urn:microsoft.com/office/officeart/2009/3/layout/StepUpProcess"/>
    <dgm:cxn modelId="{C2E47947-CEF7-4D64-9B51-EA0AC9B1C707}" type="presParOf" srcId="{4D80EF2E-FDE3-4854-B2CD-ABE78A791784}" destId="{C4F57A02-CA0E-4C5E-A7C7-5822F2DC55DA}" srcOrd="0" destOrd="0" presId="urn:microsoft.com/office/officeart/2009/3/layout/StepUpProcess"/>
    <dgm:cxn modelId="{7F406D61-FDE1-440B-B297-7DC76433BDB9}" type="presParOf" srcId="{5E1F87E7-CD81-4CD3-88DF-EF0DEA79EDED}" destId="{7C2D57D8-C9E9-4A43-87D9-6414E6D1BAA4}" srcOrd="12" destOrd="0" presId="urn:microsoft.com/office/officeart/2009/3/layout/StepUpProcess"/>
    <dgm:cxn modelId="{10695FBE-4E21-492A-B3B1-7DDB15B1CF60}" type="presParOf" srcId="{7C2D57D8-C9E9-4A43-87D9-6414E6D1BAA4}" destId="{03265BEE-C283-40CC-8FC1-642B630289E0}" srcOrd="0" destOrd="0" presId="urn:microsoft.com/office/officeart/2009/3/layout/StepUpProcess"/>
    <dgm:cxn modelId="{70272B28-6464-4327-A8F5-EEFE0BD7E05A}" type="presParOf" srcId="{7C2D57D8-C9E9-4A43-87D9-6414E6D1BAA4}" destId="{B3D515CE-867C-43B6-9734-AA7CD677029D}" srcOrd="1" destOrd="0" presId="urn:microsoft.com/office/officeart/2009/3/layout/StepUpProcess"/>
    <dgm:cxn modelId="{217BDAE0-7F1C-4091-A38B-81326CE7DFA5}" type="presParOf" srcId="{7C2D57D8-C9E9-4A43-87D9-6414E6D1BAA4}" destId="{60A3F65B-F1C2-4879-9C5F-575F3DBA3529}" srcOrd="2" destOrd="0" presId="urn:microsoft.com/office/officeart/2009/3/layout/StepUpProcess"/>
    <dgm:cxn modelId="{CB7A8B9B-B6B2-428F-9FBA-353D6F9E5CD3}" type="presParOf" srcId="{5E1F87E7-CD81-4CD3-88DF-EF0DEA79EDED}" destId="{CF817B7E-C66D-415C-A91D-B8DE9A7A5802}" srcOrd="13" destOrd="0" presId="urn:microsoft.com/office/officeart/2009/3/layout/StepUpProcess"/>
    <dgm:cxn modelId="{5BE98BF8-9E53-485E-8D5E-78953AA7C5A1}" type="presParOf" srcId="{CF817B7E-C66D-415C-A91D-B8DE9A7A5802}" destId="{54C1A703-E51C-4C7B-A2A2-0C3D9476205C}" srcOrd="0" destOrd="0" presId="urn:microsoft.com/office/officeart/2009/3/layout/StepUpProcess"/>
    <dgm:cxn modelId="{55C009FA-A6B4-4795-8458-6409FF434144}" type="presParOf" srcId="{5E1F87E7-CD81-4CD3-88DF-EF0DEA79EDED}" destId="{73639F53-FBC9-479F-A873-A7201B8C570D}" srcOrd="14" destOrd="0" presId="urn:microsoft.com/office/officeart/2009/3/layout/StepUpProcess"/>
    <dgm:cxn modelId="{CAED96EB-CA71-4AC9-8430-583083838A2E}" type="presParOf" srcId="{73639F53-FBC9-479F-A873-A7201B8C570D}" destId="{818E60C8-3BE3-4B50-BB5F-C7D8787DE268}" srcOrd="0" destOrd="0" presId="urn:microsoft.com/office/officeart/2009/3/layout/StepUpProcess"/>
    <dgm:cxn modelId="{17850C8E-5E57-47FB-940D-9F7437D6B2B2}" type="presParOf" srcId="{73639F53-FBC9-479F-A873-A7201B8C570D}" destId="{C7B6E59B-BCDD-45CC-AFC6-E1075545778E}" srcOrd="1" destOrd="0" presId="urn:microsoft.com/office/officeart/2009/3/layout/StepUpProcess"/>
    <dgm:cxn modelId="{16D0F03F-0E4D-4409-A8CD-F448D8D2D8BE}" type="presParOf" srcId="{73639F53-FBC9-479F-A873-A7201B8C570D}" destId="{22D80027-8EAB-4611-9FA8-C394206518ED}" srcOrd="2" destOrd="0" presId="urn:microsoft.com/office/officeart/2009/3/layout/StepUpProcess"/>
    <dgm:cxn modelId="{5C3147CA-C934-4685-AB1E-8AC9785AC96F}" type="presParOf" srcId="{5E1F87E7-CD81-4CD3-88DF-EF0DEA79EDED}" destId="{E1B010D6-9B13-486A-A45F-C097887F0067}" srcOrd="15" destOrd="0" presId="urn:microsoft.com/office/officeart/2009/3/layout/StepUpProcess"/>
    <dgm:cxn modelId="{0A3150D9-2B69-4F50-84F2-FAA799AF22F8}" type="presParOf" srcId="{E1B010D6-9B13-486A-A45F-C097887F0067}" destId="{703C6893-0A97-4A5E-AAF0-E9780B17E7F1}" srcOrd="0" destOrd="0" presId="urn:microsoft.com/office/officeart/2009/3/layout/StepUpProcess"/>
    <dgm:cxn modelId="{9AC939D4-E5B3-4C17-BFDA-900863E569C3}" type="presParOf" srcId="{5E1F87E7-CD81-4CD3-88DF-EF0DEA79EDED}" destId="{11F3200B-E1BB-49D1-8AF1-4853AAAC6E3C}" srcOrd="16" destOrd="0" presId="urn:microsoft.com/office/officeart/2009/3/layout/StepUpProcess"/>
    <dgm:cxn modelId="{66A773E4-BE0A-40BD-971E-3EC5ECE93278}" type="presParOf" srcId="{11F3200B-E1BB-49D1-8AF1-4853AAAC6E3C}" destId="{58948104-F30E-41C3-A616-BD988022752B}" srcOrd="0" destOrd="0" presId="urn:microsoft.com/office/officeart/2009/3/layout/StepUpProcess"/>
    <dgm:cxn modelId="{D697EE3A-6787-4C80-BADC-DBFD16CACCCA}" type="presParOf" srcId="{11F3200B-E1BB-49D1-8AF1-4853AAAC6E3C}" destId="{20A010F4-2502-4538-B7A4-F86118145B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1693B-1E79-418E-9B3E-9FD6C0236F5C}">
      <dsp:nvSpPr>
        <dsp:cNvPr id="0" name=""/>
        <dsp:cNvSpPr/>
      </dsp:nvSpPr>
      <dsp:spPr>
        <a:xfrm>
          <a:off x="1229066" y="316633"/>
          <a:ext cx="2307959" cy="7389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28.11. – 18. 11. 2022</a:t>
          </a:r>
        </a:p>
      </dsp:txBody>
      <dsp:txXfrm>
        <a:off x="1598339" y="316633"/>
        <a:ext cx="1938686" cy="738972"/>
      </dsp:txXfrm>
    </dsp:sp>
    <dsp:sp modelId="{3B81E6BC-F44F-4895-9FA0-109DD1318281}">
      <dsp:nvSpPr>
        <dsp:cNvPr id="0" name=""/>
        <dsp:cNvSpPr/>
      </dsp:nvSpPr>
      <dsp:spPr>
        <a:xfrm>
          <a:off x="1225146" y="1055606"/>
          <a:ext cx="2315798" cy="791140"/>
        </a:xfrm>
        <a:prstGeom prst="rect">
          <a:avLst/>
        </a:prstGeom>
        <a:solidFill>
          <a:schemeClr val="accent5">
            <a:tint val="40000"/>
            <a:alpha val="90000"/>
            <a:hueOff val="-842470"/>
            <a:satOff val="-2854"/>
            <a:lumOff val="-36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842470"/>
              <a:satOff val="-2854"/>
              <a:lumOff val="-3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Expression</a:t>
          </a: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cs-CZ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of</a:t>
          </a: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cs-CZ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Interest</a:t>
          </a:r>
          <a:endParaRPr lang="cs-CZ" sz="1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online v systému JEMS</a:t>
          </a:r>
        </a:p>
      </dsp:txBody>
      <dsp:txXfrm>
        <a:off x="1595674" y="1055606"/>
        <a:ext cx="1945271" cy="791140"/>
      </dsp:txXfrm>
    </dsp:sp>
    <dsp:sp modelId="{A88B2A1A-69B7-48FA-8168-EFA0D284797B}">
      <dsp:nvSpPr>
        <dsp:cNvPr id="0" name=""/>
        <dsp:cNvSpPr/>
      </dsp:nvSpPr>
      <dsp:spPr>
        <a:xfrm>
          <a:off x="1229066" y="1846746"/>
          <a:ext cx="2307959" cy="738972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Intervenční logika + strategická relevance vůči DRP</a:t>
          </a:r>
        </a:p>
      </dsp:txBody>
      <dsp:txXfrm>
        <a:off x="1598339" y="1846746"/>
        <a:ext cx="1938686" cy="738972"/>
      </dsp:txXfrm>
    </dsp:sp>
    <dsp:sp modelId="{4CCFECD9-D6FA-427E-9DB4-6FB7E83CB4A1}">
      <dsp:nvSpPr>
        <dsp:cNvPr id="0" name=""/>
        <dsp:cNvSpPr/>
      </dsp:nvSpPr>
      <dsp:spPr>
        <a:xfrm>
          <a:off x="1229066" y="2585719"/>
          <a:ext cx="2307959" cy="738972"/>
        </a:xfrm>
        <a:prstGeom prst="rect">
          <a:avLst/>
        </a:prstGeom>
        <a:solidFill>
          <a:schemeClr val="accent5">
            <a:tint val="40000"/>
            <a:alpha val="90000"/>
            <a:hueOff val="-2527411"/>
            <a:satOff val="-8562"/>
            <a:lumOff val="-109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527411"/>
              <a:satOff val="-8562"/>
              <a:lumOff val="-10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Rozpočet jen na úrovni partnera</a:t>
          </a:r>
          <a:endParaRPr lang="cs-CZ" sz="1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598339" y="2585719"/>
        <a:ext cx="1938686" cy="738972"/>
      </dsp:txXfrm>
    </dsp:sp>
    <dsp:sp modelId="{D91DEE62-9B5E-4C88-9A8D-FA5D83E2C245}">
      <dsp:nvSpPr>
        <dsp:cNvPr id="0" name=""/>
        <dsp:cNvSpPr/>
      </dsp:nvSpPr>
      <dsp:spPr>
        <a:xfrm>
          <a:off x="1229066" y="3324691"/>
          <a:ext cx="2307959" cy="73897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LP a intervenční logika se nemění</a:t>
          </a:r>
        </a:p>
      </dsp:txBody>
      <dsp:txXfrm>
        <a:off x="1598339" y="3324691"/>
        <a:ext cx="1938686" cy="738972"/>
      </dsp:txXfrm>
    </dsp:sp>
    <dsp:sp modelId="{87602C28-0619-4452-9FC1-93E53779CDAC}">
      <dsp:nvSpPr>
        <dsp:cNvPr id="0" name=""/>
        <dsp:cNvSpPr/>
      </dsp:nvSpPr>
      <dsp:spPr>
        <a:xfrm>
          <a:off x="702574" y="0"/>
          <a:ext cx="790745" cy="7907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>
              <a:latin typeface="Calibri"/>
              <a:ea typeface="+mn-ea"/>
              <a:cs typeface="+mn-cs"/>
            </a:rPr>
            <a:t>1.krok</a:t>
          </a:r>
          <a:endParaRPr lang="cs-CZ" sz="1700" kern="1200" dirty="0">
            <a:latin typeface="Calibri"/>
            <a:ea typeface="+mn-ea"/>
            <a:cs typeface="+mn-cs"/>
          </a:endParaRPr>
        </a:p>
      </dsp:txBody>
      <dsp:txXfrm>
        <a:off x="818376" y="115802"/>
        <a:ext cx="559141" cy="559141"/>
      </dsp:txXfrm>
    </dsp:sp>
    <dsp:sp modelId="{2556CBD7-7D8A-4984-9340-64DBD6428A23}">
      <dsp:nvSpPr>
        <dsp:cNvPr id="0" name=""/>
        <dsp:cNvSpPr/>
      </dsp:nvSpPr>
      <dsp:spPr>
        <a:xfrm>
          <a:off x="4339970" y="316633"/>
          <a:ext cx="2240777" cy="861417"/>
        </a:xfrm>
        <a:prstGeom prst="rect">
          <a:avLst/>
        </a:prstGeom>
        <a:solidFill>
          <a:schemeClr val="accent5">
            <a:tint val="40000"/>
            <a:alpha val="90000"/>
            <a:hueOff val="-4212351"/>
            <a:satOff val="-14270"/>
            <a:lumOff val="-18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212351"/>
              <a:satOff val="-14270"/>
              <a:lumOff val="-18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Otevřena Jaro 2023</a:t>
          </a:r>
        </a:p>
      </dsp:txBody>
      <dsp:txXfrm>
        <a:off x="4698494" y="316633"/>
        <a:ext cx="1882252" cy="861417"/>
      </dsp:txXfrm>
    </dsp:sp>
    <dsp:sp modelId="{616FCE6E-517D-460B-923F-EBD0CBD04F4F}">
      <dsp:nvSpPr>
        <dsp:cNvPr id="0" name=""/>
        <dsp:cNvSpPr/>
      </dsp:nvSpPr>
      <dsp:spPr>
        <a:xfrm>
          <a:off x="4340150" y="1178050"/>
          <a:ext cx="2240417" cy="791140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Předvybrané</a:t>
          </a: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projekty</a:t>
          </a:r>
        </a:p>
      </dsp:txBody>
      <dsp:txXfrm>
        <a:off x="4698617" y="1178050"/>
        <a:ext cx="1881950" cy="791140"/>
      </dsp:txXfrm>
    </dsp:sp>
    <dsp:sp modelId="{9B4F0FCD-DC45-48B0-B860-34E32035EA1B}">
      <dsp:nvSpPr>
        <dsp:cNvPr id="0" name=""/>
        <dsp:cNvSpPr/>
      </dsp:nvSpPr>
      <dsp:spPr>
        <a:xfrm>
          <a:off x="4339970" y="1969191"/>
          <a:ext cx="2240777" cy="861417"/>
        </a:xfrm>
        <a:prstGeom prst="rect">
          <a:avLst/>
        </a:prstGeom>
        <a:solidFill>
          <a:schemeClr val="accent5">
            <a:tint val="40000"/>
            <a:alpha val="90000"/>
            <a:hueOff val="-5897292"/>
            <a:satOff val="-19978"/>
            <a:lumOff val="-256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897292"/>
              <a:satOff val="-19978"/>
              <a:lumOff val="-25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Full </a:t>
          </a:r>
          <a:r>
            <a:rPr lang="cs-CZ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Aplication</a:t>
          </a: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cs-CZ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Form</a:t>
          </a: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 podpůrné dokumenty (</a:t>
          </a:r>
          <a:r>
            <a:rPr lang="cs-CZ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Declaration</a:t>
          </a: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PA, </a:t>
          </a:r>
          <a:r>
            <a:rPr lang="cs-CZ" sz="1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State</a:t>
          </a: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Aid dec., …)</a:t>
          </a:r>
          <a:endParaRPr lang="cs-CZ" sz="1000" kern="1200" dirty="0">
            <a:latin typeface="Calibri"/>
            <a:ea typeface="+mn-ea"/>
            <a:cs typeface="+mn-cs"/>
          </a:endParaRPr>
        </a:p>
      </dsp:txBody>
      <dsp:txXfrm>
        <a:off x="4698494" y="1969191"/>
        <a:ext cx="1882252" cy="861417"/>
      </dsp:txXfrm>
    </dsp:sp>
    <dsp:sp modelId="{657EFE96-6A2B-4497-86BB-9AC5523BCC09}">
      <dsp:nvSpPr>
        <dsp:cNvPr id="0" name=""/>
        <dsp:cNvSpPr/>
      </dsp:nvSpPr>
      <dsp:spPr>
        <a:xfrm>
          <a:off x="4331690" y="2830608"/>
          <a:ext cx="2257336" cy="80981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Podrobný rozpočet</a:t>
          </a:r>
        </a:p>
      </dsp:txBody>
      <dsp:txXfrm>
        <a:off x="4692864" y="2830608"/>
        <a:ext cx="1896162" cy="809811"/>
      </dsp:txXfrm>
    </dsp:sp>
    <dsp:sp modelId="{9C0E0827-250B-44A2-8401-7A805D12C126}">
      <dsp:nvSpPr>
        <dsp:cNvPr id="0" name=""/>
        <dsp:cNvSpPr/>
      </dsp:nvSpPr>
      <dsp:spPr>
        <a:xfrm>
          <a:off x="3954220" y="0"/>
          <a:ext cx="790745" cy="790745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>
              <a:latin typeface="Calibri"/>
              <a:ea typeface="+mn-ea"/>
              <a:cs typeface="+mn-cs"/>
            </a:rPr>
            <a:t>2.krok</a:t>
          </a:r>
          <a:endParaRPr lang="cs-CZ" sz="1700" kern="1200" dirty="0">
            <a:latin typeface="Calibri"/>
            <a:ea typeface="+mn-ea"/>
            <a:cs typeface="+mn-cs"/>
          </a:endParaRPr>
        </a:p>
      </dsp:txBody>
      <dsp:txXfrm>
        <a:off x="4070022" y="115802"/>
        <a:ext cx="559141" cy="559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3B047-442E-4899-9158-5710540E8ED4}">
      <dsp:nvSpPr>
        <dsp:cNvPr id="0" name=""/>
        <dsp:cNvSpPr/>
      </dsp:nvSpPr>
      <dsp:spPr>
        <a:xfrm rot="5400000">
          <a:off x="241835" y="3898439"/>
          <a:ext cx="723105" cy="120323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B0BC8-ADC0-4AC8-A10E-AEFDB38A8820}">
      <dsp:nvSpPr>
        <dsp:cNvPr id="0" name=""/>
        <dsp:cNvSpPr/>
      </dsp:nvSpPr>
      <dsp:spPr>
        <a:xfrm>
          <a:off x="121131" y="4257946"/>
          <a:ext cx="1086284" cy="95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Vyhlášení výzvy – 1.krok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28.9.-18.11. 2023</a:t>
          </a:r>
        </a:p>
      </dsp:txBody>
      <dsp:txXfrm>
        <a:off x="121131" y="4257946"/>
        <a:ext cx="1086284" cy="952192"/>
      </dsp:txXfrm>
    </dsp:sp>
    <dsp:sp modelId="{72813398-0AC4-49CB-9699-91AABF5EDD7A}">
      <dsp:nvSpPr>
        <dsp:cNvPr id="0" name=""/>
        <dsp:cNvSpPr/>
      </dsp:nvSpPr>
      <dsp:spPr>
        <a:xfrm>
          <a:off x="1002456" y="3809856"/>
          <a:ext cx="204959" cy="204959"/>
        </a:xfrm>
        <a:prstGeom prst="triangle">
          <a:avLst>
            <a:gd name="adj" fmla="val 100000"/>
          </a:avLst>
        </a:prstGeom>
        <a:solidFill>
          <a:schemeClr val="accent5">
            <a:hueOff val="-422409"/>
            <a:satOff val="-1089"/>
            <a:lumOff val="-735"/>
            <a:alphaOff val="0"/>
          </a:schemeClr>
        </a:solidFill>
        <a:ln w="12700" cap="flat" cmpd="sng" algn="ctr">
          <a:solidFill>
            <a:schemeClr val="accent5">
              <a:hueOff val="-422409"/>
              <a:satOff val="-1089"/>
              <a:lumOff val="-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9EA8F-9435-42E0-BAA8-9743E1D9F1D1}">
      <dsp:nvSpPr>
        <dsp:cNvPr id="0" name=""/>
        <dsp:cNvSpPr/>
      </dsp:nvSpPr>
      <dsp:spPr>
        <a:xfrm rot="5400000">
          <a:off x="1571660" y="3569373"/>
          <a:ext cx="723105" cy="120323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01ACC-32C5-4CAA-9A26-EA471C38A000}">
      <dsp:nvSpPr>
        <dsp:cNvPr id="0" name=""/>
        <dsp:cNvSpPr/>
      </dsp:nvSpPr>
      <dsp:spPr>
        <a:xfrm>
          <a:off x="1450955" y="3928880"/>
          <a:ext cx="1086284" cy="95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Hodnocení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Listopad-únor </a:t>
          </a:r>
          <a:r>
            <a:rPr lang="cs-CZ" sz="900" kern="1200" dirty="0"/>
            <a:t>2023</a:t>
          </a:r>
        </a:p>
      </dsp:txBody>
      <dsp:txXfrm>
        <a:off x="1450955" y="3928880"/>
        <a:ext cx="1086284" cy="952192"/>
      </dsp:txXfrm>
    </dsp:sp>
    <dsp:sp modelId="{1539EAAE-4DC0-4E06-9E84-107E9C72D138}">
      <dsp:nvSpPr>
        <dsp:cNvPr id="0" name=""/>
        <dsp:cNvSpPr/>
      </dsp:nvSpPr>
      <dsp:spPr>
        <a:xfrm>
          <a:off x="2332281" y="3480789"/>
          <a:ext cx="204959" cy="204959"/>
        </a:xfrm>
        <a:prstGeom prst="triangle">
          <a:avLst>
            <a:gd name="adj" fmla="val 100000"/>
          </a:avLst>
        </a:prstGeom>
        <a:solidFill>
          <a:schemeClr val="accent5">
            <a:hueOff val="-1267227"/>
            <a:satOff val="-3266"/>
            <a:lumOff val="-2206"/>
            <a:alphaOff val="0"/>
          </a:schemeClr>
        </a:solidFill>
        <a:ln w="12700" cap="flat" cmpd="sng" algn="ctr">
          <a:solidFill>
            <a:schemeClr val="accent5">
              <a:hueOff val="-1267227"/>
              <a:satOff val="-3266"/>
              <a:lumOff val="-2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03052-6CFF-4E60-9FB6-9FF18DD198B7}">
      <dsp:nvSpPr>
        <dsp:cNvPr id="0" name=""/>
        <dsp:cNvSpPr/>
      </dsp:nvSpPr>
      <dsp:spPr>
        <a:xfrm rot="5400000">
          <a:off x="2901485" y="3240306"/>
          <a:ext cx="723105" cy="120323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4C0E3-44CD-4B76-B951-511AA0D3DA13}">
      <dsp:nvSpPr>
        <dsp:cNvPr id="0" name=""/>
        <dsp:cNvSpPr/>
      </dsp:nvSpPr>
      <dsp:spPr>
        <a:xfrm>
          <a:off x="2780780" y="3599813"/>
          <a:ext cx="1086284" cy="95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Předvýběr projektů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březen 2023</a:t>
          </a:r>
        </a:p>
      </dsp:txBody>
      <dsp:txXfrm>
        <a:off x="2780780" y="3599813"/>
        <a:ext cx="1086284" cy="952192"/>
      </dsp:txXfrm>
    </dsp:sp>
    <dsp:sp modelId="{D4B41923-BF3A-457F-9145-204AB0FBE782}">
      <dsp:nvSpPr>
        <dsp:cNvPr id="0" name=""/>
        <dsp:cNvSpPr/>
      </dsp:nvSpPr>
      <dsp:spPr>
        <a:xfrm>
          <a:off x="3662105" y="3151723"/>
          <a:ext cx="204959" cy="204959"/>
        </a:xfrm>
        <a:prstGeom prst="triangle">
          <a:avLst>
            <a:gd name="adj" fmla="val 100000"/>
          </a:avLst>
        </a:prstGeom>
        <a:solidFill>
          <a:schemeClr val="accent5">
            <a:hueOff val="-2112045"/>
            <a:satOff val="-5443"/>
            <a:lumOff val="-3677"/>
            <a:alphaOff val="0"/>
          </a:schemeClr>
        </a:solidFill>
        <a:ln w="12700" cap="flat" cmpd="sng" algn="ctr">
          <a:solidFill>
            <a:schemeClr val="accent5">
              <a:hueOff val="-2112045"/>
              <a:satOff val="-5443"/>
              <a:lumOff val="-3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1633B-3EFB-4E6D-9F97-E142FE4F51FA}">
      <dsp:nvSpPr>
        <dsp:cNvPr id="0" name=""/>
        <dsp:cNvSpPr/>
      </dsp:nvSpPr>
      <dsp:spPr>
        <a:xfrm rot="5400000">
          <a:off x="4231309" y="2911240"/>
          <a:ext cx="723105" cy="120323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1763A-E986-431F-A73C-1805C68F3990}">
      <dsp:nvSpPr>
        <dsp:cNvPr id="0" name=""/>
        <dsp:cNvSpPr/>
      </dsp:nvSpPr>
      <dsp:spPr>
        <a:xfrm>
          <a:off x="4110605" y="3270747"/>
          <a:ext cx="1086284" cy="95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Uzavření 2.kroku </a:t>
          </a:r>
          <a:r>
            <a:rPr lang="cs-CZ" sz="1200" kern="1200" dirty="0"/>
            <a:t>výzvy – full AF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květen 2023</a:t>
          </a:r>
        </a:p>
      </dsp:txBody>
      <dsp:txXfrm>
        <a:off x="4110605" y="3270747"/>
        <a:ext cx="1086284" cy="952192"/>
      </dsp:txXfrm>
    </dsp:sp>
    <dsp:sp modelId="{CFCD70E6-72F5-495A-8787-6AFDC5DE813B}">
      <dsp:nvSpPr>
        <dsp:cNvPr id="0" name=""/>
        <dsp:cNvSpPr/>
      </dsp:nvSpPr>
      <dsp:spPr>
        <a:xfrm>
          <a:off x="4991930" y="2822656"/>
          <a:ext cx="204959" cy="204959"/>
        </a:xfrm>
        <a:prstGeom prst="triangle">
          <a:avLst>
            <a:gd name="adj" fmla="val 100000"/>
          </a:avLst>
        </a:prstGeom>
        <a:solidFill>
          <a:schemeClr val="accent5">
            <a:hueOff val="-2956862"/>
            <a:satOff val="-7621"/>
            <a:lumOff val="-5147"/>
            <a:alphaOff val="0"/>
          </a:schemeClr>
        </a:solidFill>
        <a:ln w="12700" cap="flat" cmpd="sng" algn="ctr">
          <a:solidFill>
            <a:schemeClr val="accent5">
              <a:hueOff val="-2956862"/>
              <a:satOff val="-7621"/>
              <a:lumOff val="-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E215B-2980-427F-8BCD-3C970CF78B35}">
      <dsp:nvSpPr>
        <dsp:cNvPr id="0" name=""/>
        <dsp:cNvSpPr/>
      </dsp:nvSpPr>
      <dsp:spPr>
        <a:xfrm rot="5400000">
          <a:off x="5561134" y="2582173"/>
          <a:ext cx="723105" cy="120323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6EB4A-0B54-4CF4-8E2D-89E43535AF94}">
      <dsp:nvSpPr>
        <dsp:cNvPr id="0" name=""/>
        <dsp:cNvSpPr/>
      </dsp:nvSpPr>
      <dsp:spPr>
        <a:xfrm>
          <a:off x="5440429" y="2941680"/>
          <a:ext cx="1086284" cy="95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Hodnocení AF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červen-srpen </a:t>
          </a:r>
          <a:r>
            <a:rPr lang="cs-CZ" sz="900" kern="1200" dirty="0"/>
            <a:t>2023</a:t>
          </a:r>
        </a:p>
      </dsp:txBody>
      <dsp:txXfrm>
        <a:off x="5440429" y="2941680"/>
        <a:ext cx="1086284" cy="952192"/>
      </dsp:txXfrm>
    </dsp:sp>
    <dsp:sp modelId="{AC994DC1-6686-42B7-8F80-9C832DE8898F}">
      <dsp:nvSpPr>
        <dsp:cNvPr id="0" name=""/>
        <dsp:cNvSpPr/>
      </dsp:nvSpPr>
      <dsp:spPr>
        <a:xfrm>
          <a:off x="6321755" y="2493590"/>
          <a:ext cx="204959" cy="204959"/>
        </a:xfrm>
        <a:prstGeom prst="triangle">
          <a:avLst>
            <a:gd name="adj" fmla="val 100000"/>
          </a:avLst>
        </a:prstGeom>
        <a:solidFill>
          <a:schemeClr val="accent5">
            <a:hueOff val="-3801680"/>
            <a:satOff val="-9798"/>
            <a:lumOff val="-6618"/>
            <a:alphaOff val="0"/>
          </a:schemeClr>
        </a:solidFill>
        <a:ln w="12700" cap="flat" cmpd="sng" algn="ctr">
          <a:solidFill>
            <a:schemeClr val="accent5">
              <a:hueOff val="-3801680"/>
              <a:satOff val="-9798"/>
              <a:lumOff val="-6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2B1C-205E-4F81-9808-5A8A6EE93410}">
      <dsp:nvSpPr>
        <dsp:cNvPr id="0" name=""/>
        <dsp:cNvSpPr/>
      </dsp:nvSpPr>
      <dsp:spPr>
        <a:xfrm rot="5400000">
          <a:off x="6890959" y="2253107"/>
          <a:ext cx="723105" cy="120323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B4B60-10A7-4307-BA79-90821639330B}">
      <dsp:nvSpPr>
        <dsp:cNvPr id="0" name=""/>
        <dsp:cNvSpPr/>
      </dsp:nvSpPr>
      <dsp:spPr>
        <a:xfrm>
          <a:off x="6770254" y="2612614"/>
          <a:ext cx="1086284" cy="95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MV schválení projektů + vypořádání připomínek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Říjen 2023</a:t>
          </a:r>
        </a:p>
      </dsp:txBody>
      <dsp:txXfrm>
        <a:off x="6770254" y="2612614"/>
        <a:ext cx="1086284" cy="952192"/>
      </dsp:txXfrm>
    </dsp:sp>
    <dsp:sp modelId="{F6A96333-3B84-4EB1-B637-18AF1098EDBD}">
      <dsp:nvSpPr>
        <dsp:cNvPr id="0" name=""/>
        <dsp:cNvSpPr/>
      </dsp:nvSpPr>
      <dsp:spPr>
        <a:xfrm>
          <a:off x="7651579" y="2164524"/>
          <a:ext cx="204959" cy="204959"/>
        </a:xfrm>
        <a:prstGeom prst="triangle">
          <a:avLst>
            <a:gd name="adj" fmla="val 100000"/>
          </a:avLst>
        </a:prstGeom>
        <a:solidFill>
          <a:schemeClr val="accent5">
            <a:hueOff val="-4646498"/>
            <a:satOff val="-11976"/>
            <a:lumOff val="-8088"/>
            <a:alphaOff val="0"/>
          </a:schemeClr>
        </a:solidFill>
        <a:ln w="12700" cap="flat" cmpd="sng" algn="ctr">
          <a:solidFill>
            <a:schemeClr val="accent5">
              <a:hueOff val="-4646498"/>
              <a:satOff val="-11976"/>
              <a:lumOff val="-80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65BEE-C283-40CC-8FC1-642B630289E0}">
      <dsp:nvSpPr>
        <dsp:cNvPr id="0" name=""/>
        <dsp:cNvSpPr/>
      </dsp:nvSpPr>
      <dsp:spPr>
        <a:xfrm rot="5400000">
          <a:off x="8220783" y="1924040"/>
          <a:ext cx="723105" cy="120323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515CE-867C-43B6-9734-AA7CD677029D}">
      <dsp:nvSpPr>
        <dsp:cNvPr id="0" name=""/>
        <dsp:cNvSpPr/>
      </dsp:nvSpPr>
      <dsp:spPr>
        <a:xfrm>
          <a:off x="8100079" y="2283548"/>
          <a:ext cx="1086284" cy="95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Konečné schválení projektů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říjen 2023</a:t>
          </a:r>
        </a:p>
      </dsp:txBody>
      <dsp:txXfrm>
        <a:off x="8100079" y="2283548"/>
        <a:ext cx="1086284" cy="952192"/>
      </dsp:txXfrm>
    </dsp:sp>
    <dsp:sp modelId="{60A3F65B-F1C2-4879-9C5F-575F3DBA3529}">
      <dsp:nvSpPr>
        <dsp:cNvPr id="0" name=""/>
        <dsp:cNvSpPr/>
      </dsp:nvSpPr>
      <dsp:spPr>
        <a:xfrm>
          <a:off x="8981404" y="1835457"/>
          <a:ext cx="204959" cy="204959"/>
        </a:xfrm>
        <a:prstGeom prst="triangle">
          <a:avLst>
            <a:gd name="adj" fmla="val 100000"/>
          </a:avLst>
        </a:prstGeom>
        <a:solidFill>
          <a:schemeClr val="accent5">
            <a:hueOff val="-5491316"/>
            <a:satOff val="-14153"/>
            <a:lumOff val="-9559"/>
            <a:alphaOff val="0"/>
          </a:schemeClr>
        </a:solidFill>
        <a:ln w="12700" cap="flat" cmpd="sng" algn="ctr">
          <a:solidFill>
            <a:schemeClr val="accent5">
              <a:hueOff val="-5491316"/>
              <a:satOff val="-14153"/>
              <a:lumOff val="-9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E60C8-3BE3-4B50-BB5F-C7D8787DE268}">
      <dsp:nvSpPr>
        <dsp:cNvPr id="0" name=""/>
        <dsp:cNvSpPr/>
      </dsp:nvSpPr>
      <dsp:spPr>
        <a:xfrm rot="5400000">
          <a:off x="9550608" y="1594974"/>
          <a:ext cx="723105" cy="120323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6E59B-BCDD-45CC-AFC6-E1075545778E}">
      <dsp:nvSpPr>
        <dsp:cNvPr id="0" name=""/>
        <dsp:cNvSpPr/>
      </dsp:nvSpPr>
      <dsp:spPr>
        <a:xfrm>
          <a:off x="9429904" y="1954481"/>
          <a:ext cx="1086284" cy="95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Podpis smluv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/>
            <a:t>říjen-prosinec</a:t>
          </a:r>
          <a:endParaRPr lang="cs-CZ" sz="900" kern="1200" dirty="0"/>
        </a:p>
      </dsp:txBody>
      <dsp:txXfrm>
        <a:off x="9429904" y="1954481"/>
        <a:ext cx="1086284" cy="952192"/>
      </dsp:txXfrm>
    </dsp:sp>
    <dsp:sp modelId="{22D80027-8EAB-4611-9FA8-C394206518ED}">
      <dsp:nvSpPr>
        <dsp:cNvPr id="0" name=""/>
        <dsp:cNvSpPr/>
      </dsp:nvSpPr>
      <dsp:spPr>
        <a:xfrm>
          <a:off x="10311229" y="1506391"/>
          <a:ext cx="204959" cy="204959"/>
        </a:xfrm>
        <a:prstGeom prst="triangle">
          <a:avLst>
            <a:gd name="adj" fmla="val 100000"/>
          </a:avLst>
        </a:prstGeom>
        <a:solidFill>
          <a:schemeClr val="accent5">
            <a:hueOff val="-6336134"/>
            <a:satOff val="-16330"/>
            <a:lumOff val="-11030"/>
            <a:alphaOff val="0"/>
          </a:schemeClr>
        </a:solidFill>
        <a:ln w="12700" cap="flat" cmpd="sng" algn="ctr">
          <a:solidFill>
            <a:schemeClr val="accent5">
              <a:hueOff val="-6336134"/>
              <a:satOff val="-16330"/>
              <a:lumOff val="-11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48104-F30E-41C3-A616-BD988022752B}">
      <dsp:nvSpPr>
        <dsp:cNvPr id="0" name=""/>
        <dsp:cNvSpPr/>
      </dsp:nvSpPr>
      <dsp:spPr>
        <a:xfrm rot="5400000">
          <a:off x="10880433" y="1265908"/>
          <a:ext cx="723105" cy="120323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010F4-2502-4538-B7A4-F86118145BA6}">
      <dsp:nvSpPr>
        <dsp:cNvPr id="0" name=""/>
        <dsp:cNvSpPr/>
      </dsp:nvSpPr>
      <dsp:spPr>
        <a:xfrm>
          <a:off x="10759728" y="1625415"/>
          <a:ext cx="1086284" cy="95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Zahájení implementace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/>
            <a:t>2024? </a:t>
          </a:r>
        </a:p>
      </dsp:txBody>
      <dsp:txXfrm>
        <a:off x="10759728" y="1625415"/>
        <a:ext cx="1086284" cy="952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32CC-AE2F-4A5F-A7C4-ECD17DC5443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8D78A-A576-435A-A84D-FBE992D1F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3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8D78A-A576-435A-A84D-FBE992D1F2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6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8D78A-A576-435A-A84D-FBE992D1F2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8D78A-A576-435A-A84D-FBE992D1F2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65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8D78A-A576-435A-A84D-FBE992D1F2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8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8D78A-A576-435A-A84D-FBE992D1F2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9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8D78A-A576-435A-A84D-FBE992D1F2E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5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2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9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4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0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1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6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5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nube-region.e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linkedin.com/groups/12685170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reg-danube.eu/contacts/national-coordination-and-contact-points" TargetMode="External"/><Relationship Id="rId5" Type="http://schemas.openxmlformats.org/officeDocument/2006/relationships/hyperlink" Target="https://www.up2europe.eu/" TargetMode="External"/><Relationship Id="rId4" Type="http://schemas.openxmlformats.org/officeDocument/2006/relationships/hyperlink" Target="https://keep.eu/" TargetMode="Externa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legislativa/metodiky/2021/pravidla-spolufinancovani-efrr-esf-fs-fo-4153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rreg-danube.eu/about-dtp/new-funding-2021-2027/webina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-danube.eu/about-dtp/new-funding-2021-2027/webinars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adnarodni@mmr.c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41718259-1E47-4672-B2CC-EF67F1ECF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531" y="689112"/>
            <a:ext cx="6242179" cy="5479776"/>
          </a:xfrm>
        </p:spPr>
      </p:pic>
      <p:sp>
        <p:nvSpPr>
          <p:cNvPr id="6" name="Šipka: zahnutá doprava 5">
            <a:extLst>
              <a:ext uri="{FF2B5EF4-FFF2-40B4-BE49-F238E27FC236}">
                <a16:creationId xmlns:a16="http://schemas.microsoft.com/office/drawing/2014/main" id="{B25AE013-7DCB-4B88-94A9-7A25BAC1F39C}"/>
              </a:ext>
            </a:extLst>
          </p:cNvPr>
          <p:cNvSpPr/>
          <p:nvPr/>
        </p:nvSpPr>
        <p:spPr>
          <a:xfrm>
            <a:off x="2297980" y="3276304"/>
            <a:ext cx="794551" cy="19108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A4E3513-F5CB-4DFA-B63A-4B9DC837A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12326" y="3278935"/>
            <a:ext cx="816935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7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311FD64-23ED-4B44-A5D8-6C64D4734590}"/>
              </a:ext>
            </a:extLst>
          </p:cNvPr>
          <p:cNvSpPr txBox="1"/>
          <p:nvPr/>
        </p:nvSpPr>
        <p:spPr>
          <a:xfrm>
            <a:off x="606972" y="1799358"/>
            <a:ext cx="5935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100% geografické překrytí s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EUSDR – Podunajská strategie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Zpracovávána od r. 2009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Hlavní dokument Akční plán, který vymezuje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čtyři hlavní pilíře a 11 prioritních oblastí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–12 témat (sociální, ekonomické, environmentální a kulturní problémy)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ČR  → PA02 udržitelná energetika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https://danube-region.eu/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A4BCFD-F931-4048-848F-A69F85E9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2" y="999283"/>
            <a:ext cx="4601217" cy="500132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C52571-C284-40BC-BAF6-4B4F23417E1F}"/>
              </a:ext>
            </a:extLst>
          </p:cNvPr>
          <p:cNvSpPr txBox="1"/>
          <p:nvPr/>
        </p:nvSpPr>
        <p:spPr>
          <a:xfrm>
            <a:off x="244366" y="4922894"/>
            <a:ext cx="658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Příspěvek projektů DR k EUSDR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Očekává se, že projekt popíše odkaz na příslušnou prioritní oblast (oblasti) EUSDR a konkrétní příspěvek k implementaci prioritní oblast</a:t>
            </a:r>
          </a:p>
        </p:txBody>
      </p:sp>
    </p:spTree>
    <p:extLst>
      <p:ext uri="{BB962C8B-B14F-4D97-AF65-F5344CB8AC3E}">
        <p14:creationId xmlns:p14="http://schemas.microsoft.com/office/powerpoint/2010/main" val="332286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9676E4E-93A5-45CB-B71A-02C92EB46C72}"/>
              </a:ext>
            </a:extLst>
          </p:cNvPr>
          <p:cNvSpPr txBox="1"/>
          <p:nvPr/>
        </p:nvSpPr>
        <p:spPr>
          <a:xfrm>
            <a:off x="956820" y="1279110"/>
            <a:ext cx="10583539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defTabSz="271979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cs-CZ" altLang="cs-CZ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nadnárodní</a:t>
            </a:r>
            <a:r>
              <a:rPr lang="cs-CZ" altLang="cs-CZ" sz="1400" b="1" dirty="0">
                <a:solidFill>
                  <a:prstClr val="black">
                    <a:lumMod val="60000"/>
                    <a:lumOff val="4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zaměření problémů, výzev, potřeb území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; přidaná hodnota: věnuje</a:t>
            </a:r>
            <a:r>
              <a:rPr lang="en-GB" altLang="de-DE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altLang="de-DE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výzvám</a:t>
            </a:r>
            <a:r>
              <a:rPr lang="en-GB" altLang="de-DE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</a:t>
            </a:r>
            <a:r>
              <a:rPr lang="cs-CZ" altLang="de-DE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potřebám, které nemohou být řešeny čistě jen na místní/národní</a:t>
            </a:r>
            <a:r>
              <a:rPr lang="en-GB" altLang="de-DE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altLang="de-DE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úrovni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Symbol" panose="05050102010706020507" pitchFamily="18" charset="2"/>
              </a:rPr>
              <a:t> využitelnost řešení (ve více regionech DR)</a:t>
            </a:r>
            <a:r>
              <a:rPr lang="cs-CZ" altLang="cs-CZ" sz="1400" dirty="0">
                <a:solidFill>
                  <a:prstClr val="black">
                    <a:lumMod val="60000"/>
                    <a:lumOff val="4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inovační potenciál, šíření znalostí, budování/zvětšení/zkvalitňování kapacit</a:t>
            </a:r>
          </a:p>
          <a:p>
            <a:pPr marL="0" lvl="2" defTabSz="271979" fontAlgn="base">
              <a:lnSpc>
                <a:spcPct val="120000"/>
              </a:lnSpc>
              <a:spcAft>
                <a:spcPct val="0"/>
              </a:spcAft>
              <a:defRPr/>
            </a:pPr>
            <a:endParaRPr lang="cs-CZ" altLang="cs-CZ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2" indent="-285750" defTabSz="271979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Výstupy 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měkkého typu &gt; podporuje měkké tj. neinvestiční aktivity + pilotní akce vč. pilotních investic</a:t>
            </a:r>
          </a:p>
          <a:p>
            <a:pPr marL="742950" lvl="3" indent="-285750" defTabSz="271979" fontAlgn="base">
              <a:lnSpc>
                <a:spcPct val="12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‚</a:t>
            </a:r>
            <a:r>
              <a:rPr lang="cs-CZ" altLang="cs-CZ" sz="16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Cooperations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 – aktivní s</a:t>
            </a:r>
            <a:r>
              <a:rPr 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polupráce mezi projektovými partnery</a:t>
            </a:r>
            <a:endParaRPr lang="cs-CZ" altLang="cs-CZ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3" indent="-285750" defTabSz="271979" fontAlgn="base">
              <a:lnSpc>
                <a:spcPct val="12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‚</a:t>
            </a:r>
            <a:r>
              <a:rPr lang="cs-CZ" altLang="cs-CZ" sz="16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cs-CZ" altLang="cs-CZ" sz="16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altLang="cs-CZ" sz="16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plans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 – strategie má za cíl stanovit způsob, jak dosáhnout cíleně orientovaného procesu v konkrétní oblasti. Akční plán převádí existující společně vypracovanou strategii do praktické činnosti.</a:t>
            </a:r>
          </a:p>
          <a:p>
            <a:pPr marL="742950" lvl="3" indent="-285750" defTabSz="271979" fontAlgn="base">
              <a:lnSpc>
                <a:spcPct val="120000"/>
              </a:lnSpc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‚</a:t>
            </a:r>
            <a:r>
              <a:rPr lang="cs-CZ" altLang="cs-CZ" sz="16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Solutions</a:t>
            </a:r>
            <a:r>
              <a:rPr lang="cs-CZ" alt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 - přispívá k řešení společného problému, výzvy určené projektem. Společné řešení bude pilotně testováno, aby se prokázalo, zda řešení vyhovuje potřebám cílových skupin.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‚Pilot </a:t>
            </a:r>
            <a:r>
              <a:rPr lang="cs-CZ" sz="16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cs-CZ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 - experimentální povahy buď testování inovativních produktů, metodik, nástrojů atd. nebo demonstrování aplikace stávajících produktů, metodik, nástrojů na určité území/sektor</a:t>
            </a:r>
          </a:p>
          <a:p>
            <a:endParaRPr lang="cs-CZ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endParaRPr lang="cs-CZ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Spojnice: pravoúhlá 2">
            <a:extLst>
              <a:ext uri="{FF2B5EF4-FFF2-40B4-BE49-F238E27FC236}">
                <a16:creationId xmlns:a16="http://schemas.microsoft.com/office/drawing/2014/main" id="{1159C5E0-142D-48C7-9698-6127C830C9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29476" y="5263579"/>
            <a:ext cx="677918" cy="457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2AF5B7D3-92A4-4D0D-9439-AAB857E2AC93}"/>
              </a:ext>
            </a:extLst>
          </p:cNvPr>
          <p:cNvSpPr txBox="1"/>
          <p:nvPr/>
        </p:nvSpPr>
        <p:spPr>
          <a:xfrm>
            <a:off x="2452996" y="5831138"/>
            <a:ext cx="1841939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Intervenční logika</a:t>
            </a:r>
          </a:p>
        </p:txBody>
      </p:sp>
    </p:spTree>
    <p:extLst>
      <p:ext uri="{BB962C8B-B14F-4D97-AF65-F5344CB8AC3E}">
        <p14:creationId xmlns:p14="http://schemas.microsoft.com/office/powerpoint/2010/main" val="320537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1B50D4-24D4-482B-9CAE-8DDE693FE728}"/>
              </a:ext>
            </a:extLst>
          </p:cNvPr>
          <p:cNvSpPr txBox="1"/>
          <p:nvPr/>
        </p:nvSpPr>
        <p:spPr>
          <a:xfrm>
            <a:off x="859221" y="2301766"/>
            <a:ext cx="10602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nebude financovat projekty, které se zabývají převážně investicemi nebo jsou zaměřeny na výzkum nebo projekty, které se zaměřují na pouhé vytváření sítí/výměnu zkušeností a/nebo neprokazují překlad výstupů pocházejících z „měkkých“ akcí (průzkumy, studie, sítě atd.). .) do konkrétních a udržitelných výstupů.</a:t>
            </a: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v trvání max. 30 měsíců</a:t>
            </a:r>
          </a:p>
        </p:txBody>
      </p:sp>
    </p:spTree>
    <p:extLst>
      <p:ext uri="{BB962C8B-B14F-4D97-AF65-F5344CB8AC3E}">
        <p14:creationId xmlns:p14="http://schemas.microsoft.com/office/powerpoint/2010/main" val="108179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BD8BFE1-2274-4838-8BF4-D7B6380014F7}"/>
              </a:ext>
            </a:extLst>
          </p:cNvPr>
          <p:cNvSpPr txBox="1"/>
          <p:nvPr/>
        </p:nvSpPr>
        <p:spPr>
          <a:xfrm>
            <a:off x="654943" y="1357938"/>
            <a:ext cx="11050954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defTabSz="271979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Typy příjemců: </a:t>
            </a:r>
            <a:r>
              <a:rPr lang="sk-S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Národní, </a:t>
            </a:r>
            <a:r>
              <a:rPr lang="sk-SK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regionální</a:t>
            </a:r>
            <a:r>
              <a:rPr lang="sk-S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sk-SK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lokální</a:t>
            </a:r>
            <a:r>
              <a:rPr lang="sk-S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instituce</a:t>
            </a:r>
            <a:r>
              <a:rPr lang="sk-S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k-SK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veřejnoprávní</a:t>
            </a:r>
            <a:r>
              <a:rPr lang="sk-S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orgány,</a:t>
            </a:r>
            <a:r>
              <a:rPr lang="cs-CZ" alt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sk-SK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oukromé</a:t>
            </a:r>
            <a:r>
              <a:rPr lang="sk-S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instituce</a:t>
            </a:r>
            <a:r>
              <a:rPr lang="sk-SK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cs-CZ" alt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mezinárodní organizace</a:t>
            </a:r>
          </a:p>
          <a:p>
            <a:pPr marL="285750" lvl="2" indent="-285750" defTabSz="271979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financující partneři ze 3 zemí programové oblasti (∅ 12-15) „vyvážené partnerství“</a:t>
            </a:r>
          </a:p>
          <a:p>
            <a:pPr marL="285750" lvl="2" indent="-285750" defTabSz="271979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 Lead partnera (ne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profit LP)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Partner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zkušený s managmentem projektů financovaných z EU, kapacita (finanční, technická i lidská), znalost programových pravidel, nadšení pro projekt, pro-aktivní přístup, odborná kvalifikace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LP z EU i non-EU zemí (*výjimka UA)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Partner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obeznámený se svou rolí v projektu, kapacita k plnění úkolu v projektu, seznámeni s pravidly programu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Asociovaný Partner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není financován z programu, jejíž účast je považována za klíčovou kvůli přidanou hodnotě v partnerství </a:t>
            </a: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Začlenění relevantního PP z non-EU zemí – je součástí kvalitativního hodnocení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Výzva není otevřená pro partnery mimo Region</a:t>
            </a:r>
          </a:p>
        </p:txBody>
      </p:sp>
    </p:spTree>
    <p:extLst>
      <p:ext uri="{BB962C8B-B14F-4D97-AF65-F5344CB8AC3E}">
        <p14:creationId xmlns:p14="http://schemas.microsoft.com/office/powerpoint/2010/main" val="140212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B8A66F-9728-4721-A031-3D58A53DC619}"/>
              </a:ext>
            </a:extLst>
          </p:cNvPr>
          <p:cNvSpPr txBox="1"/>
          <p:nvPr/>
        </p:nvSpPr>
        <p:spPr>
          <a:xfrm>
            <a:off x="2109073" y="2056445"/>
            <a:ext cx="812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Vyhledávání partnera/Zapojení do projektu → </a:t>
            </a:r>
            <a:r>
              <a:rPr lang="cs-CZ" sz="1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Aktivní přístup!</a:t>
            </a:r>
          </a:p>
          <a:p>
            <a:endParaRPr lang="cs-CZ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Dlouhodobá spolupráce</a:t>
            </a:r>
          </a:p>
          <a:p>
            <a:endParaRPr lang="cs-CZ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skupina na profesní síti LinkedIn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hlinkClick r:id="rId3"/>
              </a:rPr>
              <a:t>https://www.linkedin.com/groups/12685170/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	300+ zpráv (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project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ideas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 partner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search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účast na Akcích –workshopy, semináře</a:t>
            </a:r>
          </a:p>
          <a:p>
            <a:endParaRPr lang="cs-CZ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Databáze kontaktů </a:t>
            </a:r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hlinkClick r:id="rId4"/>
              </a:rPr>
              <a:t>https://keep.eu/</a:t>
            </a:r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;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hlinkClick r:id="rId5"/>
              </a:rPr>
              <a:t>https://www.up2europe.eu/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cs-CZ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cs-CZ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Podpora NCP síť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https://www.interreg-danube.eu/contacts/national-coordination-and-contact-points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1400" b="0" i="0" u="none" strike="noStrike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B11C5E-7022-4CDA-A38F-2CC6A671E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73" y="4839671"/>
            <a:ext cx="1787653" cy="42180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6840BC7-917D-4419-8D73-E5C3B0BEB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22" y="3429000"/>
            <a:ext cx="1597126" cy="44609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634320F-899E-4279-85AD-CFFF85699C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0738" y="116477"/>
            <a:ext cx="4577642" cy="19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46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8858A-EF2E-401B-B101-65341E9F194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9" y="1422399"/>
            <a:ext cx="7225167" cy="512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CC154A3-F71C-4AF1-BF85-862D0C6EE72A}"/>
              </a:ext>
            </a:extLst>
          </p:cNvPr>
          <p:cNvSpPr txBox="1"/>
          <p:nvPr/>
        </p:nvSpPr>
        <p:spPr>
          <a:xfrm>
            <a:off x="7196959" y="1587838"/>
            <a:ext cx="4918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  <a:p>
            <a:r>
              <a:rPr lang="cs-CZ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Společný rozpočet ERDF, NDICI,IPA bez rozdělení = </a:t>
            </a:r>
            <a:r>
              <a:rPr lang="en-GB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 215 047 857</a:t>
            </a:r>
            <a:endParaRPr lang="cs-CZ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alt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Míra spolufinancování → až do výše </a:t>
            </a:r>
            <a:r>
              <a:rPr lang="cs-CZ" alt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 způsobilých výdajů</a:t>
            </a:r>
          </a:p>
          <a:p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výzva využije téměř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 rozpočtu </a:t>
            </a:r>
            <a:r>
              <a:rPr lang="en-GB" sz="18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91,753,091.38</a:t>
            </a:r>
            <a:r>
              <a:rPr lang="en-GB" sz="18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  <a:p>
            <a:r>
              <a:rPr lang="cs-CZ" b="1" dirty="0"/>
              <a:t>Zpětné financování </a:t>
            </a:r>
            <a:r>
              <a:rPr lang="cs-CZ" dirty="0"/>
              <a:t>– v půlročních cyklech</a:t>
            </a:r>
          </a:p>
        </p:txBody>
      </p:sp>
    </p:spTree>
    <p:extLst>
      <p:ext uri="{BB962C8B-B14F-4D97-AF65-F5344CB8AC3E}">
        <p14:creationId xmlns:p14="http://schemas.microsoft.com/office/powerpoint/2010/main" val="315443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4D8F191-C3C6-406C-8FF4-DA9F7A8606F3}"/>
              </a:ext>
            </a:extLst>
          </p:cNvPr>
          <p:cNvSpPr txBox="1"/>
          <p:nvPr/>
        </p:nvSpPr>
        <p:spPr>
          <a:xfrm>
            <a:off x="1418897" y="1994338"/>
            <a:ext cx="6314089" cy="3358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41E1CE9-7ED3-43C1-84EC-70BBBCE6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507" y="2300517"/>
            <a:ext cx="5210056" cy="37928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Open Sans" panose="020B0606030504020204" pitchFamily="34" charset="0"/>
              </a:rPr>
              <a:t>Formou výzvy vyhlášené MMR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Open Sans" panose="020B0606030504020204" pitchFamily="34" charset="0"/>
              </a:rPr>
              <a:t>Žádost o poskytnutí dotace - po schválení projektu MV a uzavření smlouvy o poskytnutí prostředků z EFRR: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cs-CZ" sz="1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Subsidy</a:t>
            </a:r>
            <a:r>
              <a:rPr lang="cs-CZ" sz="1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cs-CZ" sz="1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Contract</a:t>
            </a:r>
            <a:r>
              <a:rPr lang="cs-CZ" sz="1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LP</a:t>
            </a:r>
            <a:r>
              <a:rPr lang="cs-CZ" sz="1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1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Partnership</a:t>
            </a:r>
            <a:r>
              <a:rPr lang="cs-CZ" sz="1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cs-CZ" sz="18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Agreement</a:t>
            </a:r>
            <a:r>
              <a:rPr lang="cs-CZ" sz="1800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Open Sans" panose="020B0606030504020204" pitchFamily="34" charset="0"/>
              </a:rPr>
              <a:t>mezi vedoucím a projektovým partnerem.</a:t>
            </a:r>
            <a:r>
              <a:rPr lang="cs-CZ" sz="1800" b="0" i="0" dirty="0">
                <a:solidFill>
                  <a:srgbClr val="881798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800" b="0" i="0" dirty="0">
                <a:effectLst/>
                <a:latin typeface="Open Sans" panose="020B0606030504020204" pitchFamily="34" charset="0"/>
              </a:rPr>
              <a:t>Postup bude součástí Pokynů pro příjemce</a:t>
            </a:r>
          </a:p>
          <a:p>
            <a:pPr>
              <a:lnSpc>
                <a:spcPct val="150000"/>
              </a:lnSpc>
            </a:pPr>
            <a:r>
              <a:rPr lang="cs-CZ" sz="18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Pravidla spolufinancování od ministerstva financí naleznete </a:t>
            </a:r>
            <a:r>
              <a:rPr lang="cs-CZ" sz="1800" b="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1800" b="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1026" name="Obrázek 1">
            <a:extLst>
              <a:ext uri="{FF2B5EF4-FFF2-40B4-BE49-F238E27FC236}">
                <a16:creationId xmlns:a16="http://schemas.microsoft.com/office/drawing/2014/main" id="{4593C201-14F8-4C66-829E-80C24EDC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8" y="1486393"/>
            <a:ext cx="61817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77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82BC31-5DB4-4CAD-8B0E-23EFA0C8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25" y="3849176"/>
            <a:ext cx="5850496" cy="25210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3F1D7B7-B8D9-4738-B188-98C81DC930B8}"/>
              </a:ext>
            </a:extLst>
          </p:cNvPr>
          <p:cNvSpPr txBox="1"/>
          <p:nvPr/>
        </p:nvSpPr>
        <p:spPr>
          <a:xfrm>
            <a:off x="1007706" y="1501253"/>
            <a:ext cx="5088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FUNDING 2021-2027</a:t>
            </a: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Odkaz na JEMS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LinkedIn/Keep.eu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transnational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Application´s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Manual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Expression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Interrest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Announcement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E0CEA68-B1BC-4D36-83F1-DA4F7D04C325}"/>
              </a:ext>
            </a:extLst>
          </p:cNvPr>
          <p:cNvSpPr txBox="1"/>
          <p:nvPr/>
        </p:nvSpPr>
        <p:spPr>
          <a:xfrm>
            <a:off x="6708228" y="2009084"/>
            <a:ext cx="376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Webinaře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sheets</a:t>
            </a:r>
            <a:r>
              <a:rPr lang="cs-CZ" dirty="0"/>
              <a:t> - SO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9FDA17-0B63-4E11-9D06-F424EE18B2AE}"/>
              </a:ext>
            </a:extLst>
          </p:cNvPr>
          <p:cNvSpPr txBox="1"/>
          <p:nvPr/>
        </p:nvSpPr>
        <p:spPr>
          <a:xfrm>
            <a:off x="4414344" y="5697022"/>
            <a:ext cx="7307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hlinkClick r:id="rId4"/>
              </a:rPr>
              <a:t>https://www.interreg-danube.eu/about-dtp/new-funding-2021-2027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2641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3A7995A-1518-46B5-AADA-AE19FFB0CF68}"/>
              </a:ext>
            </a:extLst>
          </p:cNvPr>
          <p:cNvSpPr txBox="1"/>
          <p:nvPr/>
        </p:nvSpPr>
        <p:spPr>
          <a:xfrm>
            <a:off x="1321276" y="1321755"/>
            <a:ext cx="10208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priority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 ke každé SO  Webinář (9 videí s zaměřeno na specifické cíle)</a:t>
            </a:r>
          </a:p>
          <a:p>
            <a:r>
              <a:rPr lang="cs-CZ" dirty="0">
                <a:hlinkClick r:id="rId3"/>
              </a:rPr>
              <a:t>https://www.interreg-danube.eu/about-dtp/new-funding-2021-2027/webinars</a:t>
            </a:r>
            <a:r>
              <a:rPr lang="cs-CZ" dirty="0"/>
              <a:t> 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B5908852-D7AD-465D-A7F8-CCCAE71D6109}"/>
              </a:ext>
            </a:extLst>
          </p:cNvPr>
          <p:cNvSpPr txBox="1">
            <a:spLocks/>
          </p:cNvSpPr>
          <p:nvPr/>
        </p:nvSpPr>
        <p:spPr>
          <a:xfrm>
            <a:off x="3776902" y="1277893"/>
            <a:ext cx="5552348" cy="552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894FEB8-A50A-4848-94A6-CC25DA66BBA8}"/>
              </a:ext>
            </a:extLst>
          </p:cNvPr>
          <p:cNvSpPr txBox="1"/>
          <p:nvPr/>
        </p:nvSpPr>
        <p:spPr>
          <a:xfrm>
            <a:off x="1297816" y="2098095"/>
            <a:ext cx="8361999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4 Priority/specifické cíle</a:t>
            </a:r>
          </a:p>
          <a:p>
            <a:r>
              <a:rPr lang="cs-CZ" sz="1400" b="1" dirty="0"/>
              <a:t>1-A </a:t>
            </a:r>
            <a:r>
              <a:rPr lang="cs-CZ" sz="1400" b="1" dirty="0" err="1"/>
              <a:t>Smarter</a:t>
            </a:r>
            <a:r>
              <a:rPr lang="cs-CZ" sz="1400" b="1" dirty="0"/>
              <a:t> Danube Region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rozvoj a posilování výzkumných a inovačních kapacit a zavádění vyspělých technologií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rozvoj dovedností pro </a:t>
            </a:r>
            <a:r>
              <a:rPr lang="cs-CZ" sz="1400" dirty="0" err="1"/>
              <a:t>smart</a:t>
            </a:r>
            <a:r>
              <a:rPr lang="cs-CZ" sz="1400" dirty="0"/>
              <a:t> specializaci, průmyslovou transformaci a podnikání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5EF5EC-B47B-42F9-A524-A6B9757CC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4" y="2051694"/>
            <a:ext cx="1120221" cy="100778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08641A-15E4-4B11-8C2C-E201E23967BA}"/>
              </a:ext>
            </a:extLst>
          </p:cNvPr>
          <p:cNvSpPr txBox="1"/>
          <p:nvPr/>
        </p:nvSpPr>
        <p:spPr>
          <a:xfrm>
            <a:off x="1278387" y="3054524"/>
            <a:ext cx="83620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2-A </a:t>
            </a:r>
            <a:r>
              <a:rPr lang="cs-CZ" sz="1400" b="1" dirty="0" err="1"/>
              <a:t>Greener</a:t>
            </a:r>
            <a:r>
              <a:rPr lang="cs-CZ" sz="1400" b="1" dirty="0"/>
              <a:t> a </a:t>
            </a:r>
            <a:r>
              <a:rPr lang="cs-CZ" sz="1400" b="1" dirty="0" err="1"/>
              <a:t>Low</a:t>
            </a:r>
            <a:r>
              <a:rPr lang="cs-CZ" sz="1400" b="1" dirty="0"/>
              <a:t> </a:t>
            </a:r>
            <a:r>
              <a:rPr lang="cs-CZ" sz="1400" b="1" dirty="0" err="1"/>
              <a:t>Carbon</a:t>
            </a:r>
            <a:r>
              <a:rPr lang="cs-CZ" sz="1400" b="1" dirty="0"/>
              <a:t> Danube Region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obnovitelné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přizpůsobení se změně klimatu a prevence rizik katastrof, odolnost zohledňující ekosystémový přístup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lepší dostupnosti vody a udržitelné vodní hospodářství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posílení biologické rozmanitosti zelené infrastruktury v městském prostředí a snížení znečištění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E27F281-46B7-4BD2-84CB-6F2F1ACC6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8" y="3059480"/>
            <a:ext cx="1120222" cy="100778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8D651A4-E4DD-4743-BFD0-DF4B2593BD0A}"/>
              </a:ext>
            </a:extLst>
          </p:cNvPr>
          <p:cNvSpPr txBox="1"/>
          <p:nvPr/>
        </p:nvSpPr>
        <p:spPr>
          <a:xfrm>
            <a:off x="1307952" y="4420239"/>
            <a:ext cx="8381022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</a:rPr>
              <a:t>3-A More </a:t>
            </a:r>
            <a:r>
              <a:rPr lang="cs-CZ" sz="1400" b="1" dirty="0" err="1">
                <a:solidFill>
                  <a:prstClr val="black"/>
                </a:solidFill>
              </a:rPr>
              <a:t>social</a:t>
            </a:r>
            <a:r>
              <a:rPr lang="cs-CZ" sz="1400" b="1" dirty="0">
                <a:solidFill>
                  <a:prstClr val="black"/>
                </a:solidFill>
              </a:rPr>
              <a:t> a </a:t>
            </a:r>
            <a:r>
              <a:rPr lang="cs-CZ" sz="1400" b="1" dirty="0" err="1">
                <a:solidFill>
                  <a:prstClr val="black"/>
                </a:solidFill>
              </a:rPr>
              <a:t>Inclusive</a:t>
            </a:r>
            <a:r>
              <a:rPr lang="cs-CZ" sz="1400" b="1" dirty="0">
                <a:solidFill>
                  <a:prstClr val="black"/>
                </a:solidFill>
              </a:rPr>
              <a:t> Danube Region</a:t>
            </a:r>
            <a:endParaRPr lang="cs-CZ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</a:rPr>
              <a:t>zvyšování účinnosti a začlenění trhů práce a přístupu k vysoce kvalitnímu zaměstnání prostřednictvím rozvoje sociální infrastruktury a podpory sociální ekonomiky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zlepšení přístupu ke kvalitním službám, vzdělávání a formám celoživotního vzdělávání prostřednictvím rozvoje infrastruktury včetně podpory dálkového a online vzdělávání a odborné přípravy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</a:rPr>
              <a:t>posílení úlohy kultury a cestovního ruchu v hospodářském rozvoji, sociálním začleňování a sociálních inovacích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FD4237E-AD53-48C0-AB45-BECF67065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33" y="4377014"/>
            <a:ext cx="1170407" cy="1007786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E7289D47-D7BD-4E38-89AE-1D17BFB844FF}"/>
              </a:ext>
            </a:extLst>
          </p:cNvPr>
          <p:cNvSpPr txBox="1"/>
          <p:nvPr/>
        </p:nvSpPr>
        <p:spPr>
          <a:xfrm>
            <a:off x="1321276" y="6067746"/>
            <a:ext cx="838102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/>
              <a:t>4-A </a:t>
            </a:r>
            <a:r>
              <a:rPr lang="cs-CZ" sz="1400" b="1" dirty="0" err="1"/>
              <a:t>Better</a:t>
            </a:r>
            <a:r>
              <a:rPr lang="cs-CZ" sz="1400" b="1" dirty="0"/>
              <a:t> </a:t>
            </a:r>
            <a:r>
              <a:rPr lang="cs-CZ" sz="1400" b="1" dirty="0" err="1"/>
              <a:t>Cooperation</a:t>
            </a:r>
            <a:r>
              <a:rPr lang="cs-CZ" sz="1400" b="1" dirty="0"/>
              <a:t> </a:t>
            </a:r>
            <a:r>
              <a:rPr lang="cs-CZ" sz="1400" b="1" dirty="0" err="1"/>
              <a:t>Governance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posílení institucionální kapacity veřejných orgánů a </a:t>
            </a:r>
            <a:r>
              <a:rPr lang="cs-CZ" sz="1400" dirty="0" err="1"/>
              <a:t>stakeholderů</a:t>
            </a:r>
            <a:r>
              <a:rPr lang="cs-CZ" sz="1400" dirty="0"/>
              <a:t> k realizaci </a:t>
            </a:r>
            <a:r>
              <a:rPr lang="cs-CZ" sz="1400" dirty="0" err="1"/>
              <a:t>makroregionálních</a:t>
            </a:r>
            <a:r>
              <a:rPr lang="cs-CZ" sz="1400" dirty="0"/>
              <a:t> strategií a strategií pro přímořské oblasti a dalších územních strategií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41F2E37-8A85-41CF-9DB8-2BE6D35C9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61" y="5826893"/>
            <a:ext cx="972348" cy="9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71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6287A3B-B1E1-4905-97F9-32AE75261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632579"/>
              </p:ext>
            </p:extLst>
          </p:nvPr>
        </p:nvGraphicFramePr>
        <p:xfrm>
          <a:off x="1540391" y="1481823"/>
          <a:ext cx="71815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Skupina 5">
            <a:extLst>
              <a:ext uri="{FF2B5EF4-FFF2-40B4-BE49-F238E27FC236}">
                <a16:creationId xmlns:a16="http://schemas.microsoft.com/office/drawing/2014/main" id="{E66ACF89-D439-4406-A812-46CED1130751}"/>
              </a:ext>
            </a:extLst>
          </p:cNvPr>
          <p:cNvGrpSpPr/>
          <p:nvPr/>
        </p:nvGrpSpPr>
        <p:grpSpPr>
          <a:xfrm>
            <a:off x="3373966" y="5835948"/>
            <a:ext cx="2490324" cy="701600"/>
            <a:chOff x="3059832" y="4599608"/>
            <a:chExt cx="2490324" cy="701600"/>
          </a:xfrm>
        </p:grpSpPr>
        <p:sp>
          <p:nvSpPr>
            <p:cNvPr id="7" name="Šipka: doprava 6">
              <a:extLst>
                <a:ext uri="{FF2B5EF4-FFF2-40B4-BE49-F238E27FC236}">
                  <a16:creationId xmlns:a16="http://schemas.microsoft.com/office/drawing/2014/main" id="{71621000-FDE5-476C-BE0F-F8B0608D0277}"/>
                </a:ext>
              </a:extLst>
            </p:cNvPr>
            <p:cNvSpPr/>
            <p:nvPr/>
          </p:nvSpPr>
          <p:spPr>
            <a:xfrm>
              <a:off x="3059832" y="4599608"/>
              <a:ext cx="2490324" cy="701600"/>
            </a:xfrm>
            <a:prstGeom prst="rightArrow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B93304E5-3729-4DF6-ABF0-BF6BBF3FA9A3}"/>
                </a:ext>
              </a:extLst>
            </p:cNvPr>
            <p:cNvSpPr txBox="1"/>
            <p:nvPr/>
          </p:nvSpPr>
          <p:spPr>
            <a:xfrm>
              <a:off x="3399720" y="4773762"/>
              <a:ext cx="18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Max. změna 4 PP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5E5199-79F5-49E9-B4E7-2B365A6E0852}"/>
              </a:ext>
            </a:extLst>
          </p:cNvPr>
          <p:cNvSpPr txBox="1"/>
          <p:nvPr/>
        </p:nvSpPr>
        <p:spPr>
          <a:xfrm>
            <a:off x="6440214" y="822365"/>
            <a:ext cx="49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Dvoukolová výzva</a:t>
            </a:r>
          </a:p>
        </p:txBody>
      </p:sp>
    </p:spTree>
    <p:extLst>
      <p:ext uri="{BB962C8B-B14F-4D97-AF65-F5344CB8AC3E}">
        <p14:creationId xmlns:p14="http://schemas.microsoft.com/office/powerpoint/2010/main" val="205739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00D1-B531-495A-6EB6-67799FB6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376" y="3920359"/>
            <a:ext cx="5670134" cy="805466"/>
          </a:xfrm>
        </p:spPr>
        <p:txBody>
          <a:bodyPr>
            <a:noAutofit/>
          </a:bodyPr>
          <a:lstStyle/>
          <a:p>
            <a:pPr algn="l"/>
            <a:r>
              <a:rPr lang="cs-CZ" sz="40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DANUBE Region Programme </a:t>
            </a:r>
            <a:endParaRPr lang="en-GB" sz="40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74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B5908852-D7AD-465D-A7F8-CCCAE71D6109}"/>
              </a:ext>
            </a:extLst>
          </p:cNvPr>
          <p:cNvSpPr txBox="1">
            <a:spLocks/>
          </p:cNvSpPr>
          <p:nvPr/>
        </p:nvSpPr>
        <p:spPr>
          <a:xfrm>
            <a:off x="3776902" y="1277893"/>
            <a:ext cx="5552348" cy="552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FCF90D-2782-4F6C-850F-167AA08A1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579317"/>
              </p:ext>
            </p:extLst>
          </p:nvPr>
        </p:nvGraphicFramePr>
        <p:xfrm>
          <a:off x="172106" y="299545"/>
          <a:ext cx="11847786" cy="671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227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272947E-672F-4B7B-846D-81188E728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0" y="3987538"/>
            <a:ext cx="607336" cy="607336"/>
          </a:xfrm>
          <a:prstGeom prst="rect">
            <a:avLst/>
          </a:prstGeom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5F9DD5C-7E2A-4324-B7D8-24E71613052F}"/>
              </a:ext>
            </a:extLst>
          </p:cNvPr>
          <p:cNvGrpSpPr/>
          <p:nvPr/>
        </p:nvGrpSpPr>
        <p:grpSpPr>
          <a:xfrm>
            <a:off x="1487974" y="1780044"/>
            <a:ext cx="9535878" cy="3419091"/>
            <a:chOff x="1469739" y="1388578"/>
            <a:chExt cx="9535878" cy="3419091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AFE93CD-B8DC-4F8C-AEC8-BE3578FC2CDA}"/>
                </a:ext>
              </a:extLst>
            </p:cNvPr>
            <p:cNvGrpSpPr/>
            <p:nvPr/>
          </p:nvGrpSpPr>
          <p:grpSpPr>
            <a:xfrm>
              <a:off x="1469739" y="1388578"/>
              <a:ext cx="9252520" cy="3419091"/>
              <a:chOff x="-108520" y="1454566"/>
              <a:chExt cx="9252520" cy="3419091"/>
            </a:xfrm>
          </p:grpSpPr>
          <p:pic>
            <p:nvPicPr>
              <p:cNvPr id="7" name="Obrázek 6">
                <a:extLst>
                  <a:ext uri="{FF2B5EF4-FFF2-40B4-BE49-F238E27FC236}">
                    <a16:creationId xmlns:a16="http://schemas.microsoft.com/office/drawing/2014/main" id="{E21F9F72-57E4-4446-AD30-4DA11F58A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8520" y="1454566"/>
                <a:ext cx="5112222" cy="3419091"/>
              </a:xfrm>
              <a:prstGeom prst="rect">
                <a:avLst/>
              </a:prstGeom>
            </p:spPr>
          </p:pic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4B7AFBED-E8F1-4324-8118-FAEADD1BF624}"/>
                  </a:ext>
                </a:extLst>
              </p:cNvPr>
              <p:cNvSpPr txBox="1"/>
              <p:nvPr/>
            </p:nvSpPr>
            <p:spPr>
              <a:xfrm>
                <a:off x="4788024" y="1454566"/>
                <a:ext cx="4355976" cy="3416320"/>
              </a:xfrm>
              <a:prstGeom prst="rect">
                <a:avLst/>
              </a:prstGeom>
              <a:solidFill>
                <a:srgbClr val="AFD2D3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mbria" panose="02040503050406030204" pitchFamily="18" charset="0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hu-HU" sz="1600" dirty="0">
                    <a:solidFill>
                      <a:srgbClr val="034EA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www.dotaceEU.cz/eus/nadnarodni DANUBE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hu-HU" sz="1600" dirty="0">
                  <a:solidFill>
                    <a:srgbClr val="034EA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hu-HU" sz="1600" dirty="0">
                    <a:solidFill>
                      <a:srgbClr val="034EA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www.interreg-danube.eu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047928B4-1F46-4B1E-9C8E-AB3315701436}"/>
                </a:ext>
              </a:extLst>
            </p:cNvPr>
            <p:cNvGrpSpPr/>
            <p:nvPr/>
          </p:nvGrpSpPr>
          <p:grpSpPr>
            <a:xfrm>
              <a:off x="6623747" y="3388632"/>
              <a:ext cx="4381870" cy="1014689"/>
              <a:chOff x="6623747" y="3388632"/>
              <a:chExt cx="4381870" cy="1014689"/>
            </a:xfrm>
          </p:grpSpPr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7EF755A8-65A4-4190-9DA7-6BF276520192}"/>
                  </a:ext>
                </a:extLst>
              </p:cNvPr>
              <p:cNvSpPr txBox="1"/>
              <p:nvPr/>
            </p:nvSpPr>
            <p:spPr>
              <a:xfrm>
                <a:off x="7268580" y="3388632"/>
                <a:ext cx="244827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:r>
                  <a:rPr lang="cs-CZ" sz="14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@</a:t>
                </a:r>
                <a:r>
                  <a:rPr lang="cs-CZ" sz="1400" dirty="0" err="1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Interreg_Danube</a:t>
                </a:r>
                <a:endParaRPr lang="hu-HU" sz="1400" dirty="0">
                  <a:solidFill>
                    <a:srgbClr val="1F497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ts val="600"/>
                  </a:spcBef>
                  <a:defRPr/>
                </a:pPr>
                <a:r>
                  <a:rPr lang="cs-CZ" sz="14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@Interreg_CZ</a:t>
                </a: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A5C99CC-F7F0-4CD1-868A-88A186E64C75}"/>
                  </a:ext>
                </a:extLst>
              </p:cNvPr>
              <p:cNvSpPr txBox="1"/>
              <p:nvPr/>
            </p:nvSpPr>
            <p:spPr>
              <a:xfrm>
                <a:off x="7261201" y="4095544"/>
                <a:ext cx="3744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cs-CZ" sz="14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Danube </a:t>
                </a:r>
                <a:r>
                  <a:rPr lang="cs-CZ" sz="1400" dirty="0" err="1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Transnational</a:t>
                </a:r>
                <a:r>
                  <a:rPr lang="cs-CZ" sz="1400" dirty="0">
                    <a:solidFill>
                      <a:prstClr val="black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Programme</a:t>
                </a:r>
              </a:p>
            </p:txBody>
          </p:sp>
          <p:pic>
            <p:nvPicPr>
              <p:cNvPr id="16" name="Obrázek 15">
                <a:extLst>
                  <a:ext uri="{FF2B5EF4-FFF2-40B4-BE49-F238E27FC236}">
                    <a16:creationId xmlns:a16="http://schemas.microsoft.com/office/drawing/2014/main" id="{03E5F786-696B-4217-8D16-FDC181CD7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3747" y="3494716"/>
                <a:ext cx="387995" cy="387995"/>
              </a:xfrm>
              <a:prstGeom prst="rect">
                <a:avLst/>
              </a:prstGeom>
            </p:spPr>
          </p:pic>
        </p:grpSp>
      </p:grpSp>
      <p:pic>
        <p:nvPicPr>
          <p:cNvPr id="21" name="Obrázek 20">
            <a:extLst>
              <a:ext uri="{FF2B5EF4-FFF2-40B4-BE49-F238E27FC236}">
                <a16:creationId xmlns:a16="http://schemas.microsoft.com/office/drawing/2014/main" id="{49F1DD0A-1F75-4DDF-A66C-397B45F31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51" y="4380537"/>
            <a:ext cx="584364" cy="5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B7AFBED-E8F1-4324-8118-FAEADD1BF624}"/>
              </a:ext>
            </a:extLst>
          </p:cNvPr>
          <p:cNvSpPr txBox="1"/>
          <p:nvPr/>
        </p:nvSpPr>
        <p:spPr>
          <a:xfrm>
            <a:off x="6092906" y="1816294"/>
            <a:ext cx="4355976" cy="3123932"/>
          </a:xfrm>
          <a:prstGeom prst="rect">
            <a:avLst/>
          </a:prstGeom>
          <a:solidFill>
            <a:srgbClr val="86CC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Národní kontaktní místo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6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Ministerstvo pro místní rozvoj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51, Odbor Evropské územní spolupráce.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Staroměstské nám. 6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110 15 Praha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600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Letenská 119/3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</a:t>
            </a:r>
            <a:r>
              <a:rPr lang="cs-CZ" altLang="de-DE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de-AT" altLang="de-DE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(0)</a:t>
            </a:r>
            <a:r>
              <a:rPr lang="cs-CZ" altLang="de-DE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alt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224 862 260, </a:t>
            </a:r>
            <a:r>
              <a:rPr lang="de-AT" altLang="de-DE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</a:t>
            </a:r>
            <a:r>
              <a:rPr lang="cs-CZ" altLang="de-DE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de-AT" altLang="de-DE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(0)</a:t>
            </a:r>
            <a:r>
              <a:rPr lang="cs-CZ" altLang="de-DE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altLang="cs-CZ" sz="1600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224 862 213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nadnarodni@mmr.cz</a:t>
            </a:r>
            <a:endParaRPr lang="cs-CZ" sz="1600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632A50-8C14-4CFD-A914-3C9DDAF20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06" y="1816294"/>
            <a:ext cx="5562600" cy="31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EB5F2D-9972-4EF0-98B4-EF7CD93826D7}"/>
              </a:ext>
            </a:extLst>
          </p:cNvPr>
          <p:cNvSpPr txBox="1"/>
          <p:nvPr/>
        </p:nvSpPr>
        <p:spPr>
          <a:xfrm>
            <a:off x="328784" y="2164556"/>
            <a:ext cx="5900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programové období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Vznik programu- rozdělením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SouthEast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států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Rakousko, Bosnu a Hercegovinu, Bulharsko, Chorvatsko, Českou republiku, Německo (Bavorsko, Bádensko-Württembersko), Maďarsko, Moldavsko, Černou Horu, Rumunsko, Srbsko, Slovensko, Slovinsko, Ukrajina (4 oblasti -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Chernivetska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Oblast, Ivano-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Frankiviska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Oblast, Zakarpatska Oblast and </a:t>
            </a:r>
            <a:r>
              <a:rPr lang="cs-C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Odessa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Oblast)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EU; 5 mimo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EU Fondy ERDF, IPA, 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Rozpočet 232 </a:t>
            </a:r>
            <a:r>
              <a:rPr lang="cs-C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mio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€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ERDF (202Mio € ; IPA 19,8; ENI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Řídící orgán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min. Financí Budapešť (HU)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síť Kontaktních míst</a:t>
            </a:r>
          </a:p>
        </p:txBody>
      </p:sp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4359F8A9-B36A-42DF-9BFA-4C1058C2A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912" y="1192757"/>
            <a:ext cx="6033087" cy="513770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3F9F934-B7B0-46D1-B7B5-6E2B3CA04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96" y="220077"/>
            <a:ext cx="5129048" cy="150787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780DE2A-175B-4DB8-9C18-0548F282C87A}"/>
              </a:ext>
            </a:extLst>
          </p:cNvPr>
          <p:cNvSpPr txBox="1"/>
          <p:nvPr/>
        </p:nvSpPr>
        <p:spPr>
          <a:xfrm>
            <a:off x="6463862" y="543910"/>
            <a:ext cx="287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2014-2020</a:t>
            </a:r>
          </a:p>
        </p:txBody>
      </p:sp>
    </p:spTree>
    <p:extLst>
      <p:ext uri="{BB962C8B-B14F-4D97-AF65-F5344CB8AC3E}">
        <p14:creationId xmlns:p14="http://schemas.microsoft.com/office/powerpoint/2010/main" val="15655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EB5F2D-9972-4EF0-98B4-EF7CD93826D7}"/>
              </a:ext>
            </a:extLst>
          </p:cNvPr>
          <p:cNvSpPr txBox="1"/>
          <p:nvPr/>
        </p:nvSpPr>
        <p:spPr>
          <a:xfrm>
            <a:off x="150642" y="2186377"/>
            <a:ext cx="41405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Výzvy 2014-2020</a:t>
            </a:r>
          </a:p>
          <a:p>
            <a:r>
              <a:rPr lang="cs-CZ" sz="1700" dirty="0"/>
              <a:t>3 klasické výzvy</a:t>
            </a:r>
          </a:p>
          <a:p>
            <a:r>
              <a:rPr lang="cs-CZ" sz="1700" dirty="0"/>
              <a:t>65CZ PP + 1CZ LP ve schválených projektech</a:t>
            </a:r>
          </a:p>
          <a:p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~ 10 mil EUR ERDF</a:t>
            </a:r>
            <a:endParaRPr lang="cs-CZ" sz="17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ACE7CB6-C320-4298-9F8D-E376B830B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272356"/>
              </p:ext>
            </p:extLst>
          </p:nvPr>
        </p:nvGraphicFramePr>
        <p:xfrm>
          <a:off x="4291160" y="1458707"/>
          <a:ext cx="4680520" cy="261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ulka 14">
            <a:extLst>
              <a:ext uri="{FF2B5EF4-FFF2-40B4-BE49-F238E27FC236}">
                <a16:creationId xmlns:a16="http://schemas.microsoft.com/office/drawing/2014/main" id="{5B732119-76F2-4FB1-A056-0A531E8F1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31059"/>
              </p:ext>
            </p:extLst>
          </p:nvPr>
        </p:nvGraphicFramePr>
        <p:xfrm>
          <a:off x="467545" y="4348457"/>
          <a:ext cx="8350488" cy="219878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757303">
                  <a:extLst>
                    <a:ext uri="{9D8B030D-6E8A-4147-A177-3AD203B41FA5}">
                      <a16:colId xmlns:a16="http://schemas.microsoft.com/office/drawing/2014/main" val="3869245955"/>
                    </a:ext>
                  </a:extLst>
                </a:gridCol>
                <a:gridCol w="7593185">
                  <a:extLst>
                    <a:ext uri="{9D8B030D-6E8A-4147-A177-3AD203B41FA5}">
                      <a16:colId xmlns:a16="http://schemas.microsoft.com/office/drawing/2014/main" val="1823453620"/>
                    </a:ext>
                  </a:extLst>
                </a:gridCol>
              </a:tblGrid>
              <a:tr h="309025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1.výzva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celková alokace </a:t>
                      </a:r>
                      <a:r>
                        <a:rPr lang="cs-CZ" sz="1400" b="1" dirty="0"/>
                        <a:t>101,1 </a:t>
                      </a:r>
                      <a:r>
                        <a:rPr lang="cs-CZ" sz="1400" b="1" dirty="0" err="1"/>
                        <a:t>Mio</a:t>
                      </a:r>
                      <a:r>
                        <a:rPr lang="cs-CZ" sz="1400" b="1" dirty="0"/>
                        <a:t> EUR ~ 4,5Mio CZ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51632"/>
                  </a:ext>
                </a:extLst>
              </a:tr>
              <a:tr h="1303442">
                <a:tc>
                  <a:txBody>
                    <a:bodyPr/>
                    <a:lstStyle/>
                    <a:p>
                      <a:r>
                        <a:rPr lang="cs-CZ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2.výzva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celková alokace </a:t>
                      </a:r>
                      <a:r>
                        <a:rPr lang="cs-CZ" sz="1400" b="1" dirty="0"/>
                        <a:t>40,2 </a:t>
                      </a:r>
                      <a:r>
                        <a:rPr lang="cs-CZ" sz="1400" b="1" dirty="0" err="1"/>
                        <a:t>Mio</a:t>
                      </a:r>
                      <a:r>
                        <a:rPr lang="cs-CZ" sz="1400" b="1" dirty="0"/>
                        <a:t> EUR ~ 1,6Mio CZ PP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Po schválení 3.výzvy - zbylé prostředky  cca </a:t>
                      </a:r>
                      <a:r>
                        <a:rPr lang="cs-CZ" sz="1400" b="1" dirty="0"/>
                        <a:t>3 </a:t>
                      </a:r>
                      <a:r>
                        <a:rPr lang="cs-CZ" sz="1400" b="1" dirty="0" err="1"/>
                        <a:t>mio</a:t>
                      </a:r>
                      <a:r>
                        <a:rPr lang="cs-CZ" sz="1400" b="1" dirty="0"/>
                        <a:t> EUR ERDF+ENI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dirty="0" err="1"/>
                        <a:t>Extension</a:t>
                      </a:r>
                      <a:r>
                        <a:rPr lang="cs-CZ" sz="1400" b="1" dirty="0"/>
                        <a:t> </a:t>
                      </a:r>
                      <a:r>
                        <a:rPr lang="cs-CZ" sz="1400" b="1" dirty="0" err="1"/>
                        <a:t>phase</a:t>
                      </a:r>
                      <a:r>
                        <a:rPr lang="cs-CZ" sz="1400" b="1" dirty="0"/>
                        <a:t> 2nd call</a:t>
                      </a:r>
                      <a:r>
                        <a:rPr lang="cs-CZ" sz="1400" dirty="0"/>
                        <a:t> -  LP projektů 2.výzvy bylo nabídnuto prodloužení projektů – </a:t>
                      </a:r>
                      <a:r>
                        <a:rPr lang="cs-CZ" sz="1400" i="1" dirty="0"/>
                        <a:t>testování nástrojů, konceptů vyvinutých v rámci projektu; činnosti zabývající se důsledkem COVID-19; předání výstupu projektu do zemí ENI 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400" dirty="0"/>
                        <a:t>13 projektů zažádalo - </a:t>
                      </a:r>
                      <a:r>
                        <a:rPr lang="cs-CZ" sz="1400" b="1" dirty="0"/>
                        <a:t>2,8 mil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187890"/>
                  </a:ext>
                </a:extLst>
              </a:tr>
              <a:tr h="492412">
                <a:tc>
                  <a:txBody>
                    <a:bodyPr/>
                    <a:lstStyle/>
                    <a:p>
                      <a:r>
                        <a:rPr lang="cs-CZ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3.výzva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Celková alokace </a:t>
                      </a:r>
                      <a:r>
                        <a:rPr lang="cs-CZ" sz="1400" b="1" dirty="0"/>
                        <a:t>60,7 </a:t>
                      </a:r>
                      <a:r>
                        <a:rPr lang="cs-CZ" sz="1400" b="1" dirty="0" err="1"/>
                        <a:t>Mio</a:t>
                      </a:r>
                      <a:r>
                        <a:rPr lang="cs-CZ" sz="1400" b="1" dirty="0"/>
                        <a:t> EUR ~ 4Mio CZPP</a:t>
                      </a:r>
                    </a:p>
                    <a:p>
                      <a:r>
                        <a:rPr lang="cs-CZ" sz="1400" dirty="0"/>
                        <a:t>Start - začátek léto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33474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B5AC77E7-3DB6-4D0F-BB2A-DDB0E8706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319" y="1750797"/>
            <a:ext cx="2872753" cy="365339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BFD001A-33F0-4C9E-B2D0-BA85DCD5F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58" y="0"/>
            <a:ext cx="5127180" cy="15058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47E4AA2-FC93-4D7E-999D-F842089CFC76}"/>
              </a:ext>
            </a:extLst>
          </p:cNvPr>
          <p:cNvSpPr txBox="1"/>
          <p:nvPr/>
        </p:nvSpPr>
        <p:spPr>
          <a:xfrm>
            <a:off x="9060087" y="1396072"/>
            <a:ext cx="239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priority</a:t>
            </a:r>
          </a:p>
        </p:txBody>
      </p:sp>
    </p:spTree>
    <p:extLst>
      <p:ext uri="{BB962C8B-B14F-4D97-AF65-F5344CB8AC3E}">
        <p14:creationId xmlns:p14="http://schemas.microsoft.com/office/powerpoint/2010/main" val="386482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EB5F2D-9972-4EF0-98B4-EF7CD93826D7}"/>
              </a:ext>
            </a:extLst>
          </p:cNvPr>
          <p:cNvSpPr txBox="1"/>
          <p:nvPr/>
        </p:nvSpPr>
        <p:spPr>
          <a:xfrm>
            <a:off x="1080150" y="1762516"/>
            <a:ext cx="458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Výzvy 2014-2020</a:t>
            </a:r>
          </a:p>
          <a:p>
            <a:r>
              <a:rPr lang="cs-CZ" dirty="0"/>
              <a:t>3 specifické výzvy + ENI nedokončená výzva  </a:t>
            </a:r>
          </a:p>
        </p:txBody>
      </p:sp>
      <p:graphicFrame>
        <p:nvGraphicFramePr>
          <p:cNvPr id="9" name="Tabulka 6">
            <a:extLst>
              <a:ext uri="{FF2B5EF4-FFF2-40B4-BE49-F238E27FC236}">
                <a16:creationId xmlns:a16="http://schemas.microsoft.com/office/drawing/2014/main" id="{8952B995-A621-4755-AF9E-2BA7E7E0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38286"/>
              </p:ext>
            </p:extLst>
          </p:nvPr>
        </p:nvGraphicFramePr>
        <p:xfrm>
          <a:off x="377027" y="3000911"/>
          <a:ext cx="6836574" cy="3170015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2278858">
                  <a:extLst>
                    <a:ext uri="{9D8B030D-6E8A-4147-A177-3AD203B41FA5}">
                      <a16:colId xmlns:a16="http://schemas.microsoft.com/office/drawing/2014/main" val="3330339512"/>
                    </a:ext>
                  </a:extLst>
                </a:gridCol>
                <a:gridCol w="2278858">
                  <a:extLst>
                    <a:ext uri="{9D8B030D-6E8A-4147-A177-3AD203B41FA5}">
                      <a16:colId xmlns:a16="http://schemas.microsoft.com/office/drawing/2014/main" val="603382162"/>
                    </a:ext>
                  </a:extLst>
                </a:gridCol>
                <a:gridCol w="2278858">
                  <a:extLst>
                    <a:ext uri="{9D8B030D-6E8A-4147-A177-3AD203B41FA5}">
                      <a16:colId xmlns:a16="http://schemas.microsoft.com/office/drawing/2014/main" val="2334323684"/>
                    </a:ext>
                  </a:extLst>
                </a:gridCol>
              </a:tblGrid>
              <a:tr h="4630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1.SMF výzva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ukončeno 19 projektů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2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157055"/>
                  </a:ext>
                </a:extLst>
              </a:tr>
              <a:tr h="624552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Počáteční rozvoj projektů v souladu s některou z prioritních oblastí EUSDR, bez ohledu na to v jakém </a:t>
                      </a:r>
                      <a:r>
                        <a:rPr lang="cs-CZ" sz="1200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</a:t>
                      </a: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Nástroji bude v budoucnu předložen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60730"/>
                  </a:ext>
                </a:extLst>
              </a:tr>
              <a:tr h="6353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2x PAC výzva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 tematických okruhů EUSDR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projekty 2. výzvy až do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840221"/>
                  </a:ext>
                </a:extLst>
              </a:tr>
              <a:tr h="3497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PAC= Priority Area </a:t>
                      </a:r>
                      <a:r>
                        <a:rPr lang="cs-CZ" sz="1200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Coordinator</a:t>
                      </a:r>
                      <a:endParaRPr lang="cs-CZ" sz="12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Projekty zaměřené na zlepšení kapacit veřejných institucí a klíčových aktérů k rozvoji a účinnější implementace EUSDR.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334644"/>
                  </a:ext>
                </a:extLst>
              </a:tr>
              <a:tr h="349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ENI výzva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UA, 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Spuštěna 26.1. 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nedokončena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0266"/>
                  </a:ext>
                </a:extLst>
              </a:tr>
              <a:tr h="3497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Projekty měli posílit kapacitu k rozvoji a implementaci nadnárodních projektů v UA a MD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872965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19E8B673-0C5A-4DDB-9D23-7307356A3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351" y="259687"/>
            <a:ext cx="4324187" cy="633862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D579EE5-D563-4C49-8B78-8D9DE6DCB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01" y="96461"/>
            <a:ext cx="512718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4769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1A15E09-6A09-4873-AD20-99F22D71A707}"/>
              </a:ext>
            </a:extLst>
          </p:cNvPr>
          <p:cNvSpPr txBox="1"/>
          <p:nvPr/>
        </p:nvSpPr>
        <p:spPr>
          <a:xfrm>
            <a:off x="312614" y="1760113"/>
            <a:ext cx="6869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fungování místní samosprávy v oblasti komunikace s veřejností a řízení místních komunit a sociálního začleňování, a to prostřednictvím rozvoje konceptu tzv. městského a příměstského zemědělství.</a:t>
            </a:r>
          </a:p>
          <a:p>
            <a:r>
              <a:rPr lang="cs-CZ" sz="1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si klade za cíl motivovat občany a vyvolat v nich zájem o dění ve svém okolí, ve své komunitě. Zvýšit jejich zapojení do politického i sociálního života, a také mimo jiné podpořit procesy sociálního začleňování.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Společná strategie </a:t>
            </a:r>
            <a:r>
              <a:rPr lang="cs-CZ" sz="1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„Podpora sociálního začleňování a boj s chudobou prostřednictvím konceptu městského a příměstského zemědělství“</a:t>
            </a:r>
            <a:r>
              <a:rPr lang="cs-CZ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2F549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 pilotních aktivit </a:t>
            </a:r>
            <a:r>
              <a:rPr lang="cs-CZ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určené např. studentům s poruchami učení, seniorům, matkám s dětmi…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Metodika pro realizaci městského zemědělství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7B3208-5A7E-4FC9-9834-8F2F59979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76" y="302448"/>
            <a:ext cx="4243262" cy="3171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A8D9C08-84EE-4FE2-9E97-D043191A3A1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28" y="3571763"/>
            <a:ext cx="2070100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0AEC233-7106-4BD3-973B-79BDEBF23964}"/>
              </a:ext>
            </a:extLst>
          </p:cNvPr>
          <p:cNvSpPr txBox="1"/>
          <p:nvPr/>
        </p:nvSpPr>
        <p:spPr>
          <a:xfrm>
            <a:off x="7549663" y="4387738"/>
            <a:ext cx="4329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Výzva/ 4 priorita: Dobře řízení DR</a:t>
            </a:r>
          </a:p>
          <a:p>
            <a:r>
              <a:rPr lang="cs-CZ" dirty="0"/>
              <a:t>Rozpočet 1,47 </a:t>
            </a:r>
            <a:r>
              <a:rPr lang="cs-CZ" dirty="0" err="1"/>
              <a:t>Mio</a:t>
            </a:r>
            <a:r>
              <a:rPr lang="cs-CZ" dirty="0"/>
              <a:t> EUR</a:t>
            </a:r>
          </a:p>
          <a:p>
            <a:r>
              <a:rPr lang="cs-CZ" dirty="0"/>
              <a:t>Doba trvání 30 měsíců</a:t>
            </a:r>
          </a:p>
          <a:p>
            <a:r>
              <a:rPr lang="cs-CZ" dirty="0"/>
              <a:t>10 PP + 6 ASP</a:t>
            </a:r>
          </a:p>
          <a:p>
            <a:r>
              <a:rPr lang="cs-CZ" dirty="0"/>
              <a:t>SLO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Slovenian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CZ PP Praha 9, Evropská rozvojová agentura (město Praha)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6FC3E9-F55B-4093-B4C2-9B0D91D95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96" y="0"/>
            <a:ext cx="512718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E7CCAF-EDB1-4BA4-96AD-73C47CC7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948" y="3516923"/>
            <a:ext cx="2482433" cy="9332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C9A153-2FEE-4DF6-BAA4-4C3C192D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789" y="253734"/>
            <a:ext cx="4431395" cy="29707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187DD43-5369-436F-A2E4-9060F2B108A8}"/>
              </a:ext>
            </a:extLst>
          </p:cNvPr>
          <p:cNvSpPr txBox="1"/>
          <p:nvPr/>
        </p:nvSpPr>
        <p:spPr>
          <a:xfrm>
            <a:off x="281462" y="1695938"/>
            <a:ext cx="6728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1" i="0" u="none" strike="noStrike" baseline="0" dirty="0">
                <a:solidFill>
                  <a:srgbClr val="385522"/>
                </a:solidFill>
                <a:latin typeface="Calibri" panose="020F0502020204030204" pitchFamily="34" charset="0"/>
              </a:rPr>
              <a:t>identifikaci ekologických koridorů a překonávání konfliktů mezi územním rozvojem a ochranou prostupnosti krajiny 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Hrozba, že infrastruktura naruší migrační koridory velkých šelem a zvýší rozptýlenost jejich přirozeného stanoviště. Pouze málo odborníků má v rámci procesu územního plánování znalosti a zkušenosti potřebné ke snižování konfliktů mezi zájmy na budování infrastruktury a zájmy na ochranu přírody. </a:t>
            </a:r>
            <a:endParaRPr lang="cs-CZ" sz="1800" b="1" i="0" u="none" strike="noStrike" baseline="0" dirty="0">
              <a:solidFill>
                <a:srgbClr val="385522"/>
              </a:solidFill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385522"/>
                </a:solidFill>
                <a:latin typeface="Calibri" panose="020F0502020204030204" pitchFamily="34" charset="0"/>
              </a:rPr>
              <a:t>Mapa ekologické sítě </a:t>
            </a:r>
            <a:r>
              <a:rPr lang="cs-CZ" sz="1800" b="0" i="0" u="none" strike="noStrike" baseline="0" dirty="0">
                <a:solidFill>
                  <a:srgbClr val="385522"/>
                </a:solidFill>
                <a:latin typeface="Calibri" panose="020F0502020204030204" pitchFamily="34" charset="0"/>
              </a:rPr>
              <a:t>v podobě „</a:t>
            </a:r>
            <a:r>
              <a:rPr lang="cs-CZ" sz="1800" b="0" i="0" u="none" strike="noStrike" baseline="0" dirty="0" err="1">
                <a:solidFill>
                  <a:srgbClr val="385522"/>
                </a:solidFill>
                <a:latin typeface="Calibri" panose="020F0502020204030204" pitchFamily="34" charset="0"/>
              </a:rPr>
              <a:t>gisové</a:t>
            </a:r>
            <a:r>
              <a:rPr lang="cs-CZ" sz="1800" b="0" i="0" u="none" strike="noStrike" baseline="0" dirty="0">
                <a:solidFill>
                  <a:srgbClr val="385522"/>
                </a:solidFill>
                <a:latin typeface="Calibri" panose="020F0502020204030204" pitchFamily="34" charset="0"/>
              </a:rPr>
              <a:t>“ vrstvy biotopu vybraných zvláště chráněných druhů velkých savců je poskytována jako jeden z povinných podkladů při procesu územního plánování v ČR.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385522"/>
                </a:solidFill>
                <a:latin typeface="Calibri" panose="020F0502020204030204" pitchFamily="34" charset="0"/>
              </a:rPr>
              <a:t>Aplikace Survey123 </a:t>
            </a:r>
            <a:r>
              <a:rPr lang="cs-CZ" sz="1800" b="0" i="0" u="none" strike="noStrike" baseline="0" dirty="0">
                <a:solidFill>
                  <a:srgbClr val="385522"/>
                </a:solidFill>
                <a:latin typeface="Calibri" panose="020F0502020204030204" pitchFamily="34" charset="0"/>
              </a:rPr>
              <a:t>– data ze 4 pilotních území, bariéry v území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385522"/>
                </a:solidFill>
                <a:latin typeface="Calibri" panose="020F0502020204030204" pitchFamily="34" charset="0"/>
              </a:rPr>
              <a:t>Akční plány pro jednotlivá kritická bariérová místa v pilotních územích. 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58374A-28D1-4A50-8494-F1DAF062983A}"/>
              </a:ext>
            </a:extLst>
          </p:cNvPr>
          <p:cNvSpPr txBox="1"/>
          <p:nvPr/>
        </p:nvSpPr>
        <p:spPr>
          <a:xfrm>
            <a:off x="7273843" y="4489308"/>
            <a:ext cx="4657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Výzva/2. priorita: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Rozpočet 2,46Mio EUR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Doba trvání 36 měsíců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13PP+10ASP</a:t>
            </a:r>
          </a:p>
          <a:p>
            <a:pPr algn="l"/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LP - 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WWF DCP </a:t>
            </a:r>
            <a:r>
              <a:rPr lang="cs-CZ" sz="18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Romania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CZ PP Agentura ochrany přírody a krajiny ČR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Výzkumný ústav Silva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Taroucy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pro krajinu a okrasné zahradnictví (ASP – MŽP, MMR)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231F99E-0DF9-4708-8C67-54D01C5CF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15" y="143278"/>
            <a:ext cx="512718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2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CB6943F-CD4D-462C-B0E9-5B3970489A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0" y="1298185"/>
            <a:ext cx="12192000" cy="555981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EB865B-4A63-4284-ABEC-2867A07032E1}"/>
              </a:ext>
            </a:extLst>
          </p:cNvPr>
          <p:cNvSpPr txBox="1"/>
          <p:nvPr/>
        </p:nvSpPr>
        <p:spPr>
          <a:xfrm>
            <a:off x="613968" y="4224950"/>
            <a:ext cx="2666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↘"/>
            </a:pPr>
            <a:r>
              <a:rPr lang="cs-CZ" sz="2000" dirty="0" err="1"/>
              <a:t>Approved</a:t>
            </a:r>
            <a:r>
              <a:rPr lang="cs-CZ" sz="2000" dirty="0"/>
              <a:t> </a:t>
            </a:r>
            <a:r>
              <a:rPr lang="cs-CZ" sz="2000" dirty="0" err="1"/>
              <a:t>Projects</a:t>
            </a:r>
            <a:endParaRPr lang="cs-CZ" sz="2000" dirty="0"/>
          </a:p>
          <a:p>
            <a:pPr marL="285750" indent="-285750">
              <a:buFont typeface="Calibri" panose="020F0502020204030204" pitchFamily="34" charset="0"/>
              <a:buChar char="↘"/>
            </a:pPr>
            <a:r>
              <a:rPr lang="cs-CZ" sz="2000" dirty="0"/>
              <a:t>Project </a:t>
            </a:r>
            <a:r>
              <a:rPr lang="cs-CZ" sz="2000" dirty="0" err="1"/>
              <a:t>Results</a:t>
            </a:r>
            <a:endParaRPr lang="cs-CZ" sz="2000" dirty="0"/>
          </a:p>
          <a:p>
            <a:pPr marL="285750" indent="-285750">
              <a:buFont typeface="Calibri" panose="020F0502020204030204" pitchFamily="34" charset="0"/>
              <a:buChar char="↘"/>
            </a:pPr>
            <a:r>
              <a:rPr lang="cs-CZ" sz="2000" dirty="0"/>
              <a:t>Output </a:t>
            </a:r>
            <a:r>
              <a:rPr lang="cs-CZ" sz="2000" dirty="0" err="1"/>
              <a:t>Library</a:t>
            </a:r>
            <a:endParaRPr lang="cs-CZ" sz="2000" dirty="0"/>
          </a:p>
          <a:p>
            <a:pPr marL="285750" indent="-285750">
              <a:buFont typeface="Calibri" panose="020F0502020204030204" pitchFamily="34" charset="0"/>
              <a:buChar char="↘"/>
            </a:pPr>
            <a:r>
              <a:rPr lang="cs-CZ" sz="2000" dirty="0" err="1"/>
              <a:t>Capitalisation</a:t>
            </a:r>
            <a:r>
              <a:rPr lang="cs-CZ" sz="2000" dirty="0"/>
              <a:t> </a:t>
            </a:r>
            <a:r>
              <a:rPr lang="cs-CZ" sz="2000" dirty="0" err="1"/>
              <a:t>Library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04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65B34-2D42-BE54-9F00-C435C8496FDA}"/>
              </a:ext>
            </a:extLst>
          </p:cNvPr>
          <p:cNvSpPr>
            <a:spLocks noGrp="1"/>
          </p:cNvSpPr>
          <p:nvPr/>
        </p:nvSpPr>
        <p:spPr>
          <a:xfrm>
            <a:off x="3373966" y="1602304"/>
            <a:ext cx="5444067" cy="3653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034EA2"/>
              </a:solidFill>
              <a:latin typeface="Aileron" pitchFamily="2" charset="77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EB5F2D-9972-4EF0-98B4-EF7CD93826D7}"/>
              </a:ext>
            </a:extLst>
          </p:cNvPr>
          <p:cNvSpPr txBox="1"/>
          <p:nvPr/>
        </p:nvSpPr>
        <p:spPr>
          <a:xfrm>
            <a:off x="265721" y="2680904"/>
            <a:ext cx="62296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států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EU: Rakousko,, Bulharsko, Chorvatsko, Českou republiku, Německo (Bavorsko, Bádensko-Württembersko), Maďarsko, Rumunsko, Slovensko, Slovinsko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mimo EU: Černou Horu, Srbsko, Bosnu a Hercegovinu, Moldavsko, Ukrajina * </a:t>
            </a:r>
            <a:r>
              <a:rPr lang="cs-CZ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partneři z celé země, pokud jejich účast přispívá k naplňování cílů programu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EU Fondy ERDF, IPA, 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Rozpočet </a:t>
            </a:r>
            <a:r>
              <a:rPr lang="en-GB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215 </a:t>
            </a:r>
            <a:r>
              <a:rPr lang="cs-CZ" sz="1600" b="1" dirty="0" err="1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Mio</a:t>
            </a:r>
            <a:r>
              <a:rPr lang="cs-CZ" sz="16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Řídící orgán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Úřad premiéra (HU) + 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Jednotný sekretariát </a:t>
            </a: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(JS) – PM+FM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síť Kontaktních míst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Oficiálním jazyk je 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Angličtina</a:t>
            </a:r>
          </a:p>
        </p:txBody>
      </p:sp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4359F8A9-B36A-42DF-9BFA-4C1058C2AA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0516" y="1192758"/>
            <a:ext cx="5831484" cy="49660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C6B5C4E-A9F6-9A28-AC8F-5CCC090690B2}"/>
              </a:ext>
            </a:extLst>
          </p:cNvPr>
          <p:cNvSpPr>
            <a:spLocks noGrp="1"/>
          </p:cNvSpPr>
          <p:nvPr/>
        </p:nvSpPr>
        <p:spPr>
          <a:xfrm>
            <a:off x="265723" y="1292772"/>
            <a:ext cx="7877168" cy="78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Danube Region Programme</a:t>
            </a:r>
            <a:r>
              <a:rPr lang="cs-CZ" sz="32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2021-2027</a:t>
            </a:r>
            <a:endParaRPr lang="en-GB" sz="32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904562C-18B7-4CE1-AC04-338C56155B84}"/>
              </a:ext>
            </a:extLst>
          </p:cNvPr>
          <p:cNvSpPr txBox="1"/>
          <p:nvPr/>
        </p:nvSpPr>
        <p:spPr>
          <a:xfrm>
            <a:off x="265721" y="2096129"/>
            <a:ext cx="671611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3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výzva 28.9. 2022 – 18.11. 2022</a:t>
            </a:r>
          </a:p>
        </p:txBody>
      </p:sp>
    </p:spTree>
    <p:extLst>
      <p:ext uri="{BB962C8B-B14F-4D97-AF65-F5344CB8AC3E}">
        <p14:creationId xmlns:p14="http://schemas.microsoft.com/office/powerpoint/2010/main" val="39862367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D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RP" id="{8ED3F101-20EE-5141-AA4D-F42071547E93}" vid="{E742672A-305B-EB46-9FDC-E5A96C0CA7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1822</Words>
  <Application>Microsoft Office PowerPoint</Application>
  <PresentationFormat>Širokoúhlá obrazovka</PresentationFormat>
  <Paragraphs>242</Paragraphs>
  <Slides>22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Aileron</vt:lpstr>
      <vt:lpstr>Arial</vt:lpstr>
      <vt:lpstr>Calibri</vt:lpstr>
      <vt:lpstr>Calibri Light</vt:lpstr>
      <vt:lpstr>Cambria</vt:lpstr>
      <vt:lpstr>Courier New</vt:lpstr>
      <vt:lpstr>Open Sans</vt:lpstr>
      <vt:lpstr>Wingdings</vt:lpstr>
      <vt:lpstr>PresentationDRP</vt:lpstr>
      <vt:lpstr>Prezentace aplikace PowerPoint</vt:lpstr>
      <vt:lpstr>DANUBE Region Programme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KSZF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dfdfsdfsdfsdfsdfsdfsdfsdfsdfsdfsdf</dc:title>
  <dc:creator>Liholot Natália</dc:creator>
  <cp:lastModifiedBy>Tkadlečková Tereza</cp:lastModifiedBy>
  <cp:revision>132</cp:revision>
  <cp:lastPrinted>2022-09-26T13:51:35Z</cp:lastPrinted>
  <dcterms:created xsi:type="dcterms:W3CDTF">2022-08-26T09:05:06Z</dcterms:created>
  <dcterms:modified xsi:type="dcterms:W3CDTF">2022-09-26T14:02:17Z</dcterms:modified>
</cp:coreProperties>
</file>