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1" r:id="rId9"/>
    <p:sldId id="272" r:id="rId10"/>
    <p:sldId id="273" r:id="rId11"/>
    <p:sldId id="274" r:id="rId12"/>
    <p:sldId id="269" r:id="rId13"/>
    <p:sldId id="490" r:id="rId14"/>
    <p:sldId id="277" r:id="rId15"/>
    <p:sldId id="285" r:id="rId16"/>
    <p:sldId id="466" r:id="rId17"/>
    <p:sldId id="470" r:id="rId18"/>
    <p:sldId id="471" r:id="rId19"/>
    <p:sldId id="485" r:id="rId20"/>
    <p:sldId id="492" r:id="rId21"/>
    <p:sldId id="474" r:id="rId22"/>
    <p:sldId id="476" r:id="rId23"/>
    <p:sldId id="475" r:id="rId24"/>
    <p:sldId id="479" r:id="rId25"/>
    <p:sldId id="493" r:id="rId26"/>
    <p:sldId id="480" r:id="rId27"/>
    <p:sldId id="481" r:id="rId28"/>
    <p:sldId id="482" r:id="rId29"/>
    <p:sldId id="483" r:id="rId30"/>
    <p:sldId id="486" r:id="rId31"/>
    <p:sldId id="484" r:id="rId32"/>
    <p:sldId id="487" r:id="rId33"/>
    <p:sldId id="488" r:id="rId34"/>
    <p:sldId id="494" r:id="rId35"/>
    <p:sldId id="268" r:id="rId36"/>
    <p:sldId id="278" r:id="rId37"/>
    <p:sldId id="495" r:id="rId38"/>
    <p:sldId id="279" r:id="rId39"/>
    <p:sldId id="280" r:id="rId40"/>
    <p:sldId id="496" r:id="rId41"/>
    <p:sldId id="281" r:id="rId42"/>
    <p:sldId id="282" r:id="rId43"/>
    <p:sldId id="283" r:id="rId44"/>
    <p:sldId id="497" r:id="rId45"/>
    <p:sldId id="284" r:id="rId46"/>
    <p:sldId id="498" r:id="rId47"/>
    <p:sldId id="275" r:id="rId48"/>
    <p:sldId id="260" r:id="rId49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594" autoAdjust="0"/>
    <p:restoredTop sz="81619" autoAdjust="0"/>
  </p:normalViewPr>
  <p:slideViewPr>
    <p:cSldViewPr>
      <p:cViewPr varScale="1">
        <p:scale>
          <a:sx n="87" d="100"/>
          <a:sy n="87" d="100"/>
        </p:scale>
        <p:origin x="102" y="1032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Nekola" userId="edb98db050bcd1f5" providerId="LiveId" clId="{0CCA208C-6E83-469D-902C-D64816D80791}"/>
    <pc:docChg chg="undo custSel addSld delSld modSld sldOrd">
      <pc:chgData name="Martin Nekola" userId="edb98db050bcd1f5" providerId="LiveId" clId="{0CCA208C-6E83-469D-902C-D64816D80791}" dt="2021-10-13T19:09:11.347" v="4394" actId="20577"/>
      <pc:docMkLst>
        <pc:docMk/>
      </pc:docMkLst>
      <pc:sldChg chg="modSp mod">
        <pc:chgData name="Martin Nekola" userId="edb98db050bcd1f5" providerId="LiveId" clId="{0CCA208C-6E83-469D-902C-D64816D80791}" dt="2021-10-13T06:44:10.372" v="4199" actId="1035"/>
        <pc:sldMkLst>
          <pc:docMk/>
          <pc:sldMk cId="0" sldId="256"/>
        </pc:sldMkLst>
        <pc:spChg chg="mod">
          <ac:chgData name="Martin Nekola" userId="edb98db050bcd1f5" providerId="LiveId" clId="{0CCA208C-6E83-469D-902C-D64816D80791}" dt="2021-10-13T06:43:23.830" v="4191" actId="1076"/>
          <ac:spMkLst>
            <pc:docMk/>
            <pc:sldMk cId="0" sldId="256"/>
            <ac:spMk id="4" creationId="{00000000-0000-0000-0000-000000000000}"/>
          </ac:spMkLst>
        </pc:spChg>
        <pc:picChg chg="mod">
          <ac:chgData name="Martin Nekola" userId="edb98db050bcd1f5" providerId="LiveId" clId="{0CCA208C-6E83-469D-902C-D64816D80791}" dt="2021-10-13T06:44:10.372" v="4199" actId="1035"/>
          <ac:picMkLst>
            <pc:docMk/>
            <pc:sldMk cId="0" sldId="256"/>
            <ac:picMk id="5" creationId="{685246A6-D80D-4190-A5B5-35162B45BD32}"/>
          </ac:picMkLst>
        </pc:picChg>
      </pc:sldChg>
      <pc:sldChg chg="addSp delSp modSp mod">
        <pc:chgData name="Martin Nekola" userId="edb98db050bcd1f5" providerId="LiveId" clId="{0CCA208C-6E83-469D-902C-D64816D80791}" dt="2021-10-13T06:44:34.867" v="4202"/>
        <pc:sldMkLst>
          <pc:docMk/>
          <pc:sldMk cId="1283744993" sldId="260"/>
        </pc:sldMkLst>
        <pc:spChg chg="add mod">
          <ac:chgData name="Martin Nekola" userId="edb98db050bcd1f5" providerId="LiveId" clId="{0CCA208C-6E83-469D-902C-D64816D80791}" dt="2021-10-13T06:44:27.114" v="4201" actId="1076"/>
          <ac:spMkLst>
            <pc:docMk/>
            <pc:sldMk cId="1283744993" sldId="260"/>
            <ac:spMk id="3" creationId="{B50948BE-D423-45F6-A19D-0F7B33AA39F1}"/>
          </ac:spMkLst>
        </pc:spChg>
        <pc:spChg chg="mod">
          <ac:chgData name="Martin Nekola" userId="edb98db050bcd1f5" providerId="LiveId" clId="{0CCA208C-6E83-469D-902C-D64816D80791}" dt="2021-10-13T06:41:21.097" v="4145" actId="20577"/>
          <ac:spMkLst>
            <pc:docMk/>
            <pc:sldMk cId="1283744993" sldId="260"/>
            <ac:spMk id="9" creationId="{D251D791-5DD5-8640-ABEB-CD9A5A274F1C}"/>
          </ac:spMkLst>
        </pc:spChg>
        <pc:picChg chg="add del mod">
          <ac:chgData name="Martin Nekola" userId="edb98db050bcd1f5" providerId="LiveId" clId="{0CCA208C-6E83-469D-902C-D64816D80791}" dt="2021-10-13T06:44:23.545" v="4200" actId="478"/>
          <ac:picMkLst>
            <pc:docMk/>
            <pc:sldMk cId="1283744993" sldId="260"/>
            <ac:picMk id="4" creationId="{60D76471-4236-45CB-B400-71917F3176DD}"/>
          </ac:picMkLst>
        </pc:picChg>
        <pc:picChg chg="add mod">
          <ac:chgData name="Martin Nekola" userId="edb98db050bcd1f5" providerId="LiveId" clId="{0CCA208C-6E83-469D-902C-D64816D80791}" dt="2021-10-13T06:44:34.867" v="4202"/>
          <ac:picMkLst>
            <pc:docMk/>
            <pc:sldMk cId="1283744993" sldId="260"/>
            <ac:picMk id="5" creationId="{51E327A6-A7AE-4CF2-A95D-0CE639A3489B}"/>
          </ac:picMkLst>
        </pc:picChg>
      </pc:sldChg>
      <pc:sldChg chg="modSp mod">
        <pc:chgData name="Martin Nekola" userId="edb98db050bcd1f5" providerId="LiveId" clId="{0CCA208C-6E83-469D-902C-D64816D80791}" dt="2021-10-12T19:45:30.212" v="3529" actId="20577"/>
        <pc:sldMkLst>
          <pc:docMk/>
          <pc:sldMk cId="3924265978" sldId="263"/>
        </pc:sldMkLst>
        <pc:spChg chg="mod">
          <ac:chgData name="Martin Nekola" userId="edb98db050bcd1f5" providerId="LiveId" clId="{0CCA208C-6E83-469D-902C-D64816D80791}" dt="2021-10-12T19:45:30.212" v="3529" actId="20577"/>
          <ac:spMkLst>
            <pc:docMk/>
            <pc:sldMk cId="3924265978" sldId="263"/>
            <ac:spMk id="3" creationId="{F67E1766-5C43-411D-ACF0-C9F96651B96F}"/>
          </ac:spMkLst>
        </pc:spChg>
      </pc:sldChg>
      <pc:sldChg chg="modSp mod">
        <pc:chgData name="Martin Nekola" userId="edb98db050bcd1f5" providerId="LiveId" clId="{0CCA208C-6E83-469D-902C-D64816D80791}" dt="2021-10-13T06:25:39.754" v="3540" actId="27636"/>
        <pc:sldMkLst>
          <pc:docMk/>
          <pc:sldMk cId="3034813179" sldId="266"/>
        </pc:sldMkLst>
        <pc:spChg chg="mod">
          <ac:chgData name="Martin Nekola" userId="edb98db050bcd1f5" providerId="LiveId" clId="{0CCA208C-6E83-469D-902C-D64816D80791}" dt="2021-10-13T06:25:39.754" v="3540" actId="27636"/>
          <ac:spMkLst>
            <pc:docMk/>
            <pc:sldMk cId="3034813179" sldId="266"/>
            <ac:spMk id="3" creationId="{D1E3C9F2-7F6A-42B4-A3D5-7B3C1F4706A5}"/>
          </ac:spMkLst>
        </pc:spChg>
      </pc:sldChg>
      <pc:sldChg chg="modSp mod">
        <pc:chgData name="Martin Nekola" userId="edb98db050bcd1f5" providerId="LiveId" clId="{0CCA208C-6E83-469D-902C-D64816D80791}" dt="2021-10-13T06:25:45.306" v="3544" actId="27636"/>
        <pc:sldMkLst>
          <pc:docMk/>
          <pc:sldMk cId="580612511" sldId="267"/>
        </pc:sldMkLst>
        <pc:spChg chg="mod">
          <ac:chgData name="Martin Nekola" userId="edb98db050bcd1f5" providerId="LiveId" clId="{0CCA208C-6E83-469D-902C-D64816D80791}" dt="2021-10-13T06:25:45.306" v="3544" actId="27636"/>
          <ac:spMkLst>
            <pc:docMk/>
            <pc:sldMk cId="580612511" sldId="267"/>
            <ac:spMk id="3" creationId="{1C8364C9-520A-4389-8684-9C5A0964B5DF}"/>
          </ac:spMkLst>
        </pc:spChg>
      </pc:sldChg>
      <pc:sldChg chg="del">
        <pc:chgData name="Martin Nekola" userId="edb98db050bcd1f5" providerId="LiveId" clId="{0CCA208C-6E83-469D-902C-D64816D80791}" dt="2021-10-12T19:45:57.847" v="3530" actId="2696"/>
        <pc:sldMkLst>
          <pc:docMk/>
          <pc:sldMk cId="61281819" sldId="268"/>
        </pc:sldMkLst>
      </pc:sldChg>
      <pc:sldChg chg="add">
        <pc:chgData name="Martin Nekola" userId="edb98db050bcd1f5" providerId="LiveId" clId="{0CCA208C-6E83-469D-902C-D64816D80791}" dt="2021-10-12T19:46:04.565" v="3531"/>
        <pc:sldMkLst>
          <pc:docMk/>
          <pc:sldMk cId="4025297953" sldId="268"/>
        </pc:sldMkLst>
      </pc:sldChg>
      <pc:sldChg chg="modSp mod">
        <pc:chgData name="Martin Nekola" userId="edb98db050bcd1f5" providerId="LiveId" clId="{0CCA208C-6E83-469D-902C-D64816D80791}" dt="2021-10-13T06:28:38.925" v="3608" actId="27636"/>
        <pc:sldMkLst>
          <pc:docMk/>
          <pc:sldMk cId="3222920051" sldId="269"/>
        </pc:sldMkLst>
        <pc:spChg chg="mod">
          <ac:chgData name="Martin Nekola" userId="edb98db050bcd1f5" providerId="LiveId" clId="{0CCA208C-6E83-469D-902C-D64816D80791}" dt="2021-10-13T06:28:38.925" v="3608" actId="27636"/>
          <ac:spMkLst>
            <pc:docMk/>
            <pc:sldMk cId="3222920051" sldId="269"/>
            <ac:spMk id="3" creationId="{B5EF68B1-68B1-421E-BA6E-733A682BED6F}"/>
          </ac:spMkLst>
        </pc:spChg>
      </pc:sldChg>
      <pc:sldChg chg="modSp mod">
        <pc:chgData name="Martin Nekola" userId="edb98db050bcd1f5" providerId="LiveId" clId="{0CCA208C-6E83-469D-902C-D64816D80791}" dt="2021-10-13T06:26:37.965" v="3593" actId="6549"/>
        <pc:sldMkLst>
          <pc:docMk/>
          <pc:sldMk cId="1409994343" sldId="271"/>
        </pc:sldMkLst>
        <pc:spChg chg="mod">
          <ac:chgData name="Martin Nekola" userId="edb98db050bcd1f5" providerId="LiveId" clId="{0CCA208C-6E83-469D-902C-D64816D80791}" dt="2021-10-13T06:26:37.965" v="3593" actId="6549"/>
          <ac:spMkLst>
            <pc:docMk/>
            <pc:sldMk cId="1409994343" sldId="271"/>
            <ac:spMk id="2" creationId="{CC295998-00FE-4095-9B88-657AC3742DDB}"/>
          </ac:spMkLst>
        </pc:spChg>
        <pc:spChg chg="mod">
          <ac:chgData name="Martin Nekola" userId="edb98db050bcd1f5" providerId="LiveId" clId="{0CCA208C-6E83-469D-902C-D64816D80791}" dt="2021-10-13T06:25:52.986" v="3546" actId="27636"/>
          <ac:spMkLst>
            <pc:docMk/>
            <pc:sldMk cId="1409994343" sldId="271"/>
            <ac:spMk id="3" creationId="{C3AA08A0-C88F-4630-91DE-DAF209066147}"/>
          </ac:spMkLst>
        </pc:spChg>
      </pc:sldChg>
      <pc:sldChg chg="modSp mod">
        <pc:chgData name="Martin Nekola" userId="edb98db050bcd1f5" providerId="LiveId" clId="{0CCA208C-6E83-469D-902C-D64816D80791}" dt="2021-10-13T06:26:59.943" v="3595" actId="6549"/>
        <pc:sldMkLst>
          <pc:docMk/>
          <pc:sldMk cId="2367369498" sldId="273"/>
        </pc:sldMkLst>
        <pc:spChg chg="mod">
          <ac:chgData name="Martin Nekola" userId="edb98db050bcd1f5" providerId="LiveId" clId="{0CCA208C-6E83-469D-902C-D64816D80791}" dt="2021-10-13T06:26:59.943" v="3595" actId="6549"/>
          <ac:spMkLst>
            <pc:docMk/>
            <pc:sldMk cId="2367369498" sldId="273"/>
            <ac:spMk id="2" creationId="{57914DE6-A727-48EB-85AE-635DC90C5677}"/>
          </ac:spMkLst>
        </pc:spChg>
      </pc:sldChg>
      <pc:sldChg chg="modSp mod">
        <pc:chgData name="Martin Nekola" userId="edb98db050bcd1f5" providerId="LiveId" clId="{0CCA208C-6E83-469D-902C-D64816D80791}" dt="2021-10-13T06:27:59.217" v="3604" actId="113"/>
        <pc:sldMkLst>
          <pc:docMk/>
          <pc:sldMk cId="2168910532" sldId="274"/>
        </pc:sldMkLst>
        <pc:spChg chg="mod">
          <ac:chgData name="Martin Nekola" userId="edb98db050bcd1f5" providerId="LiveId" clId="{0CCA208C-6E83-469D-902C-D64816D80791}" dt="2021-10-13T06:27:59.217" v="3604" actId="113"/>
          <ac:spMkLst>
            <pc:docMk/>
            <pc:sldMk cId="2168910532" sldId="274"/>
            <ac:spMk id="3" creationId="{62C03616-E5B0-4E8E-B9C3-C41E695B6AF7}"/>
          </ac:spMkLst>
        </pc:spChg>
      </pc:sldChg>
      <pc:sldChg chg="del">
        <pc:chgData name="Martin Nekola" userId="edb98db050bcd1f5" providerId="LiveId" clId="{0CCA208C-6E83-469D-902C-D64816D80791}" dt="2021-10-12T19:45:57.847" v="3530" actId="2696"/>
        <pc:sldMkLst>
          <pc:docMk/>
          <pc:sldMk cId="1834513239" sldId="278"/>
        </pc:sldMkLst>
      </pc:sldChg>
      <pc:sldChg chg="modSp add mod">
        <pc:chgData name="Martin Nekola" userId="edb98db050bcd1f5" providerId="LiveId" clId="{0CCA208C-6E83-469D-902C-D64816D80791}" dt="2021-10-13T06:38:57.285" v="4105" actId="27636"/>
        <pc:sldMkLst>
          <pc:docMk/>
          <pc:sldMk cId="3105765455" sldId="278"/>
        </pc:sldMkLst>
        <pc:spChg chg="mod">
          <ac:chgData name="Martin Nekola" userId="edb98db050bcd1f5" providerId="LiveId" clId="{0CCA208C-6E83-469D-902C-D64816D80791}" dt="2021-10-13T06:38:38.057" v="4089" actId="6549"/>
          <ac:spMkLst>
            <pc:docMk/>
            <pc:sldMk cId="3105765455" sldId="278"/>
            <ac:spMk id="3" creationId="{295F7C16-9409-4331-B2C9-42577A41493C}"/>
          </ac:spMkLst>
        </pc:spChg>
        <pc:spChg chg="mod">
          <ac:chgData name="Martin Nekola" userId="edb98db050bcd1f5" providerId="LiveId" clId="{0CCA208C-6E83-469D-902C-D64816D80791}" dt="2021-10-13T06:38:57.285" v="4105" actId="27636"/>
          <ac:spMkLst>
            <pc:docMk/>
            <pc:sldMk cId="3105765455" sldId="278"/>
            <ac:spMk id="4" creationId="{A5856489-1897-43A6-B2CA-0B3FB02F3E55}"/>
          </ac:spMkLst>
        </pc:spChg>
      </pc:sldChg>
      <pc:sldChg chg="modSp add mod">
        <pc:chgData name="Martin Nekola" userId="edb98db050bcd1f5" providerId="LiveId" clId="{0CCA208C-6E83-469D-902C-D64816D80791}" dt="2021-10-13T06:39:03.490" v="4107" actId="27636"/>
        <pc:sldMkLst>
          <pc:docMk/>
          <pc:sldMk cId="2372452224" sldId="279"/>
        </pc:sldMkLst>
        <pc:spChg chg="mod">
          <ac:chgData name="Martin Nekola" userId="edb98db050bcd1f5" providerId="LiveId" clId="{0CCA208C-6E83-469D-902C-D64816D80791}" dt="2021-10-13T06:39:03.490" v="4107" actId="27636"/>
          <ac:spMkLst>
            <pc:docMk/>
            <pc:sldMk cId="2372452224" sldId="279"/>
            <ac:spMk id="3" creationId="{FCE463A9-8ADF-444C-87A2-A544DC831304}"/>
          </ac:spMkLst>
        </pc:spChg>
      </pc:sldChg>
      <pc:sldChg chg="del">
        <pc:chgData name="Martin Nekola" userId="edb98db050bcd1f5" providerId="LiveId" clId="{0CCA208C-6E83-469D-902C-D64816D80791}" dt="2021-10-12T19:45:57.847" v="3530" actId="2696"/>
        <pc:sldMkLst>
          <pc:docMk/>
          <pc:sldMk cId="3026119439" sldId="279"/>
        </pc:sldMkLst>
      </pc:sldChg>
      <pc:sldChg chg="modSp del mod">
        <pc:chgData name="Martin Nekola" userId="edb98db050bcd1f5" providerId="LiveId" clId="{0CCA208C-6E83-469D-902C-D64816D80791}" dt="2021-10-12T19:45:57.847" v="3530" actId="2696"/>
        <pc:sldMkLst>
          <pc:docMk/>
          <pc:sldMk cId="3109987142" sldId="280"/>
        </pc:sldMkLst>
        <pc:spChg chg="mod">
          <ac:chgData name="Martin Nekola" userId="edb98db050bcd1f5" providerId="LiveId" clId="{0CCA208C-6E83-469D-902C-D64816D80791}" dt="2021-10-11T07:45:46.580" v="185" actId="20577"/>
          <ac:spMkLst>
            <pc:docMk/>
            <pc:sldMk cId="3109987142" sldId="280"/>
            <ac:spMk id="3" creationId="{1D2159CE-2B7D-434A-87A4-968F36BEDC57}"/>
          </ac:spMkLst>
        </pc:spChg>
      </pc:sldChg>
      <pc:sldChg chg="modSp add mod">
        <pc:chgData name="Martin Nekola" userId="edb98db050bcd1f5" providerId="LiveId" clId="{0CCA208C-6E83-469D-902C-D64816D80791}" dt="2021-10-13T06:39:19.068" v="4111" actId="27636"/>
        <pc:sldMkLst>
          <pc:docMk/>
          <pc:sldMk cId="3723971618" sldId="280"/>
        </pc:sldMkLst>
        <pc:spChg chg="mod">
          <ac:chgData name="Martin Nekola" userId="edb98db050bcd1f5" providerId="LiveId" clId="{0CCA208C-6E83-469D-902C-D64816D80791}" dt="2021-10-13T06:39:19.068" v="4111" actId="27636"/>
          <ac:spMkLst>
            <pc:docMk/>
            <pc:sldMk cId="3723971618" sldId="280"/>
            <ac:spMk id="3" creationId="{1D2159CE-2B7D-434A-87A4-968F36BEDC57}"/>
          </ac:spMkLst>
        </pc:spChg>
      </pc:sldChg>
      <pc:sldChg chg="add">
        <pc:chgData name="Martin Nekola" userId="edb98db050bcd1f5" providerId="LiveId" clId="{0CCA208C-6E83-469D-902C-D64816D80791}" dt="2021-10-12T19:46:04.565" v="3531"/>
        <pc:sldMkLst>
          <pc:docMk/>
          <pc:sldMk cId="2166022856" sldId="281"/>
        </pc:sldMkLst>
      </pc:sldChg>
      <pc:sldChg chg="addSp delSp modSp new del mod">
        <pc:chgData name="Martin Nekola" userId="edb98db050bcd1f5" providerId="LiveId" clId="{0CCA208C-6E83-469D-902C-D64816D80791}" dt="2021-10-12T19:45:57.847" v="3530" actId="2696"/>
        <pc:sldMkLst>
          <pc:docMk/>
          <pc:sldMk cId="2285275549" sldId="281"/>
        </pc:sldMkLst>
        <pc:spChg chg="mod">
          <ac:chgData name="Martin Nekola" userId="edb98db050bcd1f5" providerId="LiveId" clId="{0CCA208C-6E83-469D-902C-D64816D80791}" dt="2021-10-11T07:47:49.621" v="217"/>
          <ac:spMkLst>
            <pc:docMk/>
            <pc:sldMk cId="2285275549" sldId="281"/>
            <ac:spMk id="2" creationId="{4AEF3750-D099-4594-A177-4DE072043542}"/>
          </ac:spMkLst>
        </pc:spChg>
        <pc:spChg chg="del">
          <ac:chgData name="Martin Nekola" userId="edb98db050bcd1f5" providerId="LiveId" clId="{0CCA208C-6E83-469D-902C-D64816D80791}" dt="2021-10-11T07:46:35.157" v="187" actId="478"/>
          <ac:spMkLst>
            <pc:docMk/>
            <pc:sldMk cId="2285275549" sldId="281"/>
            <ac:spMk id="3" creationId="{3DA9C35A-A13C-4998-BB22-72FACD208B98}"/>
          </ac:spMkLst>
        </pc:spChg>
        <pc:spChg chg="add del mod">
          <ac:chgData name="Martin Nekola" userId="edb98db050bcd1f5" providerId="LiveId" clId="{0CCA208C-6E83-469D-902C-D64816D80791}" dt="2021-10-11T07:47:31.776" v="215" actId="478"/>
          <ac:spMkLst>
            <pc:docMk/>
            <pc:sldMk cId="2285275549" sldId="281"/>
            <ac:spMk id="9" creationId="{BAB1660A-1EB1-4BEB-AEA2-8F32DE375E7C}"/>
          </ac:spMkLst>
        </pc:spChg>
        <pc:spChg chg="add mod">
          <ac:chgData name="Martin Nekola" userId="edb98db050bcd1f5" providerId="LiveId" clId="{0CCA208C-6E83-469D-902C-D64816D80791}" dt="2021-10-11T07:48:06.067" v="226" actId="1076"/>
          <ac:spMkLst>
            <pc:docMk/>
            <pc:sldMk cId="2285275549" sldId="281"/>
            <ac:spMk id="11" creationId="{A0271A19-7201-483E-BC23-333E6423BDCE}"/>
          </ac:spMkLst>
        </pc:spChg>
        <pc:picChg chg="add mod">
          <ac:chgData name="Martin Nekola" userId="edb98db050bcd1f5" providerId="LiveId" clId="{0CCA208C-6E83-469D-902C-D64816D80791}" dt="2021-10-11T07:46:43.171" v="191" actId="1076"/>
          <ac:picMkLst>
            <pc:docMk/>
            <pc:sldMk cId="2285275549" sldId="281"/>
            <ac:picMk id="5" creationId="{B93B14A1-92F1-4EE9-8EE5-29F66AD47436}"/>
          </ac:picMkLst>
        </pc:picChg>
        <pc:picChg chg="add del">
          <ac:chgData name="Martin Nekola" userId="edb98db050bcd1f5" providerId="LiveId" clId="{0CCA208C-6E83-469D-902C-D64816D80791}" dt="2021-10-11T07:47:11.897" v="211" actId="22"/>
          <ac:picMkLst>
            <pc:docMk/>
            <pc:sldMk cId="2285275549" sldId="281"/>
            <ac:picMk id="7" creationId="{4BB86AAB-C7CD-45B4-8CC0-B197B7B0D636}"/>
          </ac:picMkLst>
        </pc:picChg>
      </pc:sldChg>
      <pc:sldChg chg="modSp new del mod">
        <pc:chgData name="Martin Nekola" userId="edb98db050bcd1f5" providerId="LiveId" clId="{0CCA208C-6E83-469D-902C-D64816D80791}" dt="2021-10-12T19:45:57.847" v="3530" actId="2696"/>
        <pc:sldMkLst>
          <pc:docMk/>
          <pc:sldMk cId="433413201" sldId="282"/>
        </pc:sldMkLst>
        <pc:spChg chg="mod">
          <ac:chgData name="Martin Nekola" userId="edb98db050bcd1f5" providerId="LiveId" clId="{0CCA208C-6E83-469D-902C-D64816D80791}" dt="2021-10-11T07:49:37.048" v="277" actId="20577"/>
          <ac:spMkLst>
            <pc:docMk/>
            <pc:sldMk cId="433413201" sldId="282"/>
            <ac:spMk id="2" creationId="{B80CE495-E5DE-4186-9C7A-E5917A069F20}"/>
          </ac:spMkLst>
        </pc:spChg>
        <pc:spChg chg="mod">
          <ac:chgData name="Martin Nekola" userId="edb98db050bcd1f5" providerId="LiveId" clId="{0CCA208C-6E83-469D-902C-D64816D80791}" dt="2021-10-11T07:52:59.261" v="528" actId="27636"/>
          <ac:spMkLst>
            <pc:docMk/>
            <pc:sldMk cId="433413201" sldId="282"/>
            <ac:spMk id="3" creationId="{97FFFB51-B1D5-46CA-A316-51C6BE9CF2D3}"/>
          </ac:spMkLst>
        </pc:spChg>
      </pc:sldChg>
      <pc:sldChg chg="add">
        <pc:chgData name="Martin Nekola" userId="edb98db050bcd1f5" providerId="LiveId" clId="{0CCA208C-6E83-469D-902C-D64816D80791}" dt="2021-10-12T19:46:04.565" v="3531"/>
        <pc:sldMkLst>
          <pc:docMk/>
          <pc:sldMk cId="1938041367" sldId="282"/>
        </pc:sldMkLst>
      </pc:sldChg>
      <pc:sldChg chg="modSp new del mod">
        <pc:chgData name="Martin Nekola" userId="edb98db050bcd1f5" providerId="LiveId" clId="{0CCA208C-6E83-469D-902C-D64816D80791}" dt="2021-10-12T19:45:57.847" v="3530" actId="2696"/>
        <pc:sldMkLst>
          <pc:docMk/>
          <pc:sldMk cId="3075248810" sldId="283"/>
        </pc:sldMkLst>
        <pc:spChg chg="mod">
          <ac:chgData name="Martin Nekola" userId="edb98db050bcd1f5" providerId="LiveId" clId="{0CCA208C-6E83-469D-902C-D64816D80791}" dt="2021-10-11T07:53:57.106" v="565" actId="20577"/>
          <ac:spMkLst>
            <pc:docMk/>
            <pc:sldMk cId="3075248810" sldId="283"/>
            <ac:spMk id="2" creationId="{7AF1B916-05BD-4A03-8F5C-03D6FC3FC8A1}"/>
          </ac:spMkLst>
        </pc:spChg>
        <pc:spChg chg="mod">
          <ac:chgData name="Martin Nekola" userId="edb98db050bcd1f5" providerId="LiveId" clId="{0CCA208C-6E83-469D-902C-D64816D80791}" dt="2021-10-11T08:02:16.059" v="950" actId="113"/>
          <ac:spMkLst>
            <pc:docMk/>
            <pc:sldMk cId="3075248810" sldId="283"/>
            <ac:spMk id="3" creationId="{A470044F-21F8-41CD-B236-7F59786BC3EB}"/>
          </ac:spMkLst>
        </pc:spChg>
      </pc:sldChg>
      <pc:sldChg chg="modSp add mod">
        <pc:chgData name="Martin Nekola" userId="edb98db050bcd1f5" providerId="LiveId" clId="{0CCA208C-6E83-469D-902C-D64816D80791}" dt="2021-10-13T06:40:14.219" v="4134" actId="20577"/>
        <pc:sldMkLst>
          <pc:docMk/>
          <pc:sldMk cId="3687149103" sldId="283"/>
        </pc:sldMkLst>
        <pc:spChg chg="mod">
          <ac:chgData name="Martin Nekola" userId="edb98db050bcd1f5" providerId="LiveId" clId="{0CCA208C-6E83-469D-902C-D64816D80791}" dt="2021-10-13T06:40:14.219" v="4134" actId="20577"/>
          <ac:spMkLst>
            <pc:docMk/>
            <pc:sldMk cId="3687149103" sldId="283"/>
            <ac:spMk id="2" creationId="{7AF1B916-05BD-4A03-8F5C-03D6FC3FC8A1}"/>
          </ac:spMkLst>
        </pc:spChg>
        <pc:spChg chg="mod">
          <ac:chgData name="Martin Nekola" userId="edb98db050bcd1f5" providerId="LiveId" clId="{0CCA208C-6E83-469D-902C-D64816D80791}" dt="2021-10-13T06:40:00.077" v="4125" actId="6549"/>
          <ac:spMkLst>
            <pc:docMk/>
            <pc:sldMk cId="3687149103" sldId="283"/>
            <ac:spMk id="3" creationId="{A470044F-21F8-41CD-B236-7F59786BC3EB}"/>
          </ac:spMkLst>
        </pc:spChg>
      </pc:sldChg>
      <pc:sldChg chg="modSp new del mod">
        <pc:chgData name="Martin Nekola" userId="edb98db050bcd1f5" providerId="LiveId" clId="{0CCA208C-6E83-469D-902C-D64816D80791}" dt="2021-10-12T19:45:57.847" v="3530" actId="2696"/>
        <pc:sldMkLst>
          <pc:docMk/>
          <pc:sldMk cId="3355586097" sldId="284"/>
        </pc:sldMkLst>
        <pc:spChg chg="mod">
          <ac:chgData name="Martin Nekola" userId="edb98db050bcd1f5" providerId="LiveId" clId="{0CCA208C-6E83-469D-902C-D64816D80791}" dt="2021-10-11T08:08:06.228" v="958" actId="20577"/>
          <ac:spMkLst>
            <pc:docMk/>
            <pc:sldMk cId="3355586097" sldId="284"/>
            <ac:spMk id="2" creationId="{454C79E3-B993-483D-B0FD-95276D23E307}"/>
          </ac:spMkLst>
        </pc:spChg>
        <pc:spChg chg="mod">
          <ac:chgData name="Martin Nekola" userId="edb98db050bcd1f5" providerId="LiveId" clId="{0CCA208C-6E83-469D-902C-D64816D80791}" dt="2021-10-11T08:16:52.026" v="1612" actId="15"/>
          <ac:spMkLst>
            <pc:docMk/>
            <pc:sldMk cId="3355586097" sldId="284"/>
            <ac:spMk id="3" creationId="{AF90D87B-CA33-4E4E-B275-71DE36F3173B}"/>
          </ac:spMkLst>
        </pc:spChg>
      </pc:sldChg>
      <pc:sldChg chg="modSp add mod">
        <pc:chgData name="Martin Nekola" userId="edb98db050bcd1f5" providerId="LiveId" clId="{0CCA208C-6E83-469D-902C-D64816D80791}" dt="2021-10-13T06:41:00.543" v="4140" actId="14100"/>
        <pc:sldMkLst>
          <pc:docMk/>
          <pc:sldMk cId="3484486392" sldId="284"/>
        </pc:sldMkLst>
        <pc:spChg chg="mod">
          <ac:chgData name="Martin Nekola" userId="edb98db050bcd1f5" providerId="LiveId" clId="{0CCA208C-6E83-469D-902C-D64816D80791}" dt="2021-10-13T06:41:00.543" v="4140" actId="14100"/>
          <ac:spMkLst>
            <pc:docMk/>
            <pc:sldMk cId="3484486392" sldId="284"/>
            <ac:spMk id="3" creationId="{AF90D87B-CA33-4E4E-B275-71DE36F3173B}"/>
          </ac:spMkLst>
        </pc:spChg>
      </pc:sldChg>
      <pc:sldChg chg="addSp delSp modSp new mod modClrScheme chgLayout">
        <pc:chgData name="Martin Nekola" userId="edb98db050bcd1f5" providerId="LiveId" clId="{0CCA208C-6E83-469D-902C-D64816D80791}" dt="2021-10-13T06:31:33.048" v="3753" actId="20577"/>
        <pc:sldMkLst>
          <pc:docMk/>
          <pc:sldMk cId="3593185944" sldId="285"/>
        </pc:sldMkLst>
        <pc:spChg chg="del mod ord">
          <ac:chgData name="Martin Nekola" userId="edb98db050bcd1f5" providerId="LiveId" clId="{0CCA208C-6E83-469D-902C-D64816D80791}" dt="2021-10-11T08:17:05.556" v="1614" actId="700"/>
          <ac:spMkLst>
            <pc:docMk/>
            <pc:sldMk cId="3593185944" sldId="285"/>
            <ac:spMk id="2" creationId="{986DF6BC-A3A5-47D2-B5C1-A1FC1DB26016}"/>
          </ac:spMkLst>
        </pc:spChg>
        <pc:spChg chg="del">
          <ac:chgData name="Martin Nekola" userId="edb98db050bcd1f5" providerId="LiveId" clId="{0CCA208C-6E83-469D-902C-D64816D80791}" dt="2021-10-11T08:17:05.556" v="1614" actId="700"/>
          <ac:spMkLst>
            <pc:docMk/>
            <pc:sldMk cId="3593185944" sldId="285"/>
            <ac:spMk id="3" creationId="{0B3CD4C5-D2EB-4F1D-8AEF-F8BB743D4484}"/>
          </ac:spMkLst>
        </pc:spChg>
        <pc:spChg chg="add mod ord">
          <ac:chgData name="Martin Nekola" userId="edb98db050bcd1f5" providerId="LiveId" clId="{0CCA208C-6E83-469D-902C-D64816D80791}" dt="2021-10-13T06:31:33.048" v="3753" actId="20577"/>
          <ac:spMkLst>
            <pc:docMk/>
            <pc:sldMk cId="3593185944" sldId="285"/>
            <ac:spMk id="4" creationId="{89DF6D54-1FEB-4FDD-9981-DFF1EC53405F}"/>
          </ac:spMkLst>
        </pc:spChg>
      </pc:sldChg>
      <pc:sldChg chg="addSp delSp modSp new del mod modClrScheme chgLayout">
        <pc:chgData name="Martin Nekola" userId="edb98db050bcd1f5" providerId="LiveId" clId="{0CCA208C-6E83-469D-902C-D64816D80791}" dt="2021-10-11T08:19:09.963" v="1667" actId="47"/>
        <pc:sldMkLst>
          <pc:docMk/>
          <pc:sldMk cId="3109844336" sldId="286"/>
        </pc:sldMkLst>
        <pc:spChg chg="del mod ord">
          <ac:chgData name="Martin Nekola" userId="edb98db050bcd1f5" providerId="LiveId" clId="{0CCA208C-6E83-469D-902C-D64816D80791}" dt="2021-10-11T08:19:04.173" v="1655" actId="700"/>
          <ac:spMkLst>
            <pc:docMk/>
            <pc:sldMk cId="3109844336" sldId="286"/>
            <ac:spMk id="2" creationId="{2EBB6266-1B33-48A6-BCB5-AC01FEE01D85}"/>
          </ac:spMkLst>
        </pc:spChg>
        <pc:spChg chg="add mod ord">
          <ac:chgData name="Martin Nekola" userId="edb98db050bcd1f5" providerId="LiveId" clId="{0CCA208C-6E83-469D-902C-D64816D80791}" dt="2021-10-11T08:19:04.173" v="1655" actId="700"/>
          <ac:spMkLst>
            <pc:docMk/>
            <pc:sldMk cId="3109844336" sldId="286"/>
            <ac:spMk id="3" creationId="{055031C7-9AA5-497E-9207-A7539B0F3F29}"/>
          </ac:spMkLst>
        </pc:spChg>
        <pc:spChg chg="add mod ord">
          <ac:chgData name="Martin Nekola" userId="edb98db050bcd1f5" providerId="LiveId" clId="{0CCA208C-6E83-469D-902C-D64816D80791}" dt="2021-10-11T08:19:04.173" v="1655" actId="700"/>
          <ac:spMkLst>
            <pc:docMk/>
            <pc:sldMk cId="3109844336" sldId="286"/>
            <ac:spMk id="4" creationId="{6122152D-27B2-4AC9-B3D1-1F177B4F0809}"/>
          </ac:spMkLst>
        </pc:spChg>
      </pc:sldChg>
      <pc:sldChg chg="modSp add mod">
        <pc:chgData name="Martin Nekola" userId="edb98db050bcd1f5" providerId="LiveId" clId="{0CCA208C-6E83-469D-902C-D64816D80791}" dt="2021-10-11T08:19:32.777" v="1689" actId="27636"/>
        <pc:sldMkLst>
          <pc:docMk/>
          <pc:sldMk cId="0" sldId="466"/>
        </pc:sldMkLst>
        <pc:spChg chg="mod">
          <ac:chgData name="Martin Nekola" userId="edb98db050bcd1f5" providerId="LiveId" clId="{0CCA208C-6E83-469D-902C-D64816D80791}" dt="2021-10-11T08:19:13.249" v="1669" actId="20577"/>
          <ac:spMkLst>
            <pc:docMk/>
            <pc:sldMk cId="0" sldId="466"/>
            <ac:spMk id="27650" creationId="{7B898C1D-3AA3-438B-80A7-06C069ACF292}"/>
          </ac:spMkLst>
        </pc:spChg>
        <pc:spChg chg="mod">
          <ac:chgData name="Martin Nekola" userId="edb98db050bcd1f5" providerId="LiveId" clId="{0CCA208C-6E83-469D-902C-D64816D80791}" dt="2021-10-11T08:19:32.777" v="1689" actId="27636"/>
          <ac:spMkLst>
            <pc:docMk/>
            <pc:sldMk cId="0" sldId="466"/>
            <ac:spMk id="27651" creationId="{F9397334-45EA-422E-A99C-983C5AE6337C}"/>
          </ac:spMkLst>
        </pc:spChg>
      </pc:sldChg>
      <pc:sldChg chg="addSp delSp modSp add mod chgLayout">
        <pc:chgData name="Martin Nekola" userId="edb98db050bcd1f5" providerId="LiveId" clId="{0CCA208C-6E83-469D-902C-D64816D80791}" dt="2021-10-13T06:31:41.983" v="3755" actId="27636"/>
        <pc:sldMkLst>
          <pc:docMk/>
          <pc:sldMk cId="0" sldId="470"/>
        </pc:sldMkLst>
        <pc:spChg chg="add del mod">
          <ac:chgData name="Martin Nekola" userId="edb98db050bcd1f5" providerId="LiveId" clId="{0CCA208C-6E83-469D-902C-D64816D80791}" dt="2021-10-11T08:19:40.538" v="1690" actId="6264"/>
          <ac:spMkLst>
            <pc:docMk/>
            <pc:sldMk cId="0" sldId="470"/>
            <ac:spMk id="2" creationId="{8B30565B-2910-424C-B12F-1CE3501BA3A7}"/>
          </ac:spMkLst>
        </pc:spChg>
        <pc:spChg chg="mod ord">
          <ac:chgData name="Martin Nekola" userId="edb98db050bcd1f5" providerId="LiveId" clId="{0CCA208C-6E83-469D-902C-D64816D80791}" dt="2021-10-13T06:31:41.983" v="3755" actId="27636"/>
          <ac:spMkLst>
            <pc:docMk/>
            <pc:sldMk cId="0" sldId="470"/>
            <ac:spMk id="3" creationId="{39DD8FB5-9CDA-479B-A42F-37AEC8328750}"/>
          </ac:spMkLst>
        </pc:spChg>
        <pc:spChg chg="add del mod">
          <ac:chgData name="Martin Nekola" userId="edb98db050bcd1f5" providerId="LiveId" clId="{0CCA208C-6E83-469D-902C-D64816D80791}" dt="2021-10-11T08:19:40.538" v="1690" actId="6264"/>
          <ac:spMkLst>
            <pc:docMk/>
            <pc:sldMk cId="0" sldId="470"/>
            <ac:spMk id="4" creationId="{C92D476B-5371-499B-89BE-9AD12B88E175}"/>
          </ac:spMkLst>
        </pc:spChg>
        <pc:spChg chg="mod ord">
          <ac:chgData name="Martin Nekola" userId="edb98db050bcd1f5" providerId="LiveId" clId="{0CCA208C-6E83-469D-902C-D64816D80791}" dt="2021-10-11T08:22:00.285" v="1764" actId="6549"/>
          <ac:spMkLst>
            <pc:docMk/>
            <pc:sldMk cId="0" sldId="470"/>
            <ac:spMk id="29698" creationId="{DEAC88DD-AE98-4F25-AED8-BD7934561F62}"/>
          </ac:spMkLst>
        </pc:spChg>
      </pc:sldChg>
      <pc:sldChg chg="addSp delSp modSp add mod chgLayout">
        <pc:chgData name="Martin Nekola" userId="edb98db050bcd1f5" providerId="LiveId" clId="{0CCA208C-6E83-469D-902C-D64816D80791}" dt="2021-10-13T06:31:45.681" v="3757" actId="27636"/>
        <pc:sldMkLst>
          <pc:docMk/>
          <pc:sldMk cId="0" sldId="471"/>
        </pc:sldMkLst>
        <pc:spChg chg="add del mod">
          <ac:chgData name="Martin Nekola" userId="edb98db050bcd1f5" providerId="LiveId" clId="{0CCA208C-6E83-469D-902C-D64816D80791}" dt="2021-10-11T08:20:26.502" v="1701" actId="6264"/>
          <ac:spMkLst>
            <pc:docMk/>
            <pc:sldMk cId="0" sldId="471"/>
            <ac:spMk id="2" creationId="{919AA3AC-7437-4157-A185-18E554273F77}"/>
          </ac:spMkLst>
        </pc:spChg>
        <pc:spChg chg="mod ord">
          <ac:chgData name="Martin Nekola" userId="edb98db050bcd1f5" providerId="LiveId" clId="{0CCA208C-6E83-469D-902C-D64816D80791}" dt="2021-10-13T06:31:45.681" v="3757" actId="27636"/>
          <ac:spMkLst>
            <pc:docMk/>
            <pc:sldMk cId="0" sldId="471"/>
            <ac:spMk id="3" creationId="{3D1BCAAA-605F-4AC1-B77B-DF9B03D0040D}"/>
          </ac:spMkLst>
        </pc:spChg>
        <pc:spChg chg="add del mod">
          <ac:chgData name="Martin Nekola" userId="edb98db050bcd1f5" providerId="LiveId" clId="{0CCA208C-6E83-469D-902C-D64816D80791}" dt="2021-10-11T08:20:26.502" v="1701" actId="6264"/>
          <ac:spMkLst>
            <pc:docMk/>
            <pc:sldMk cId="0" sldId="471"/>
            <ac:spMk id="4" creationId="{91A035EF-8DEC-4FD7-83D4-621E7DED4993}"/>
          </ac:spMkLst>
        </pc:spChg>
        <pc:spChg chg="mod ord">
          <ac:chgData name="Martin Nekola" userId="edb98db050bcd1f5" providerId="LiveId" clId="{0CCA208C-6E83-469D-902C-D64816D80791}" dt="2021-10-11T08:22:07.365" v="1765" actId="6549"/>
          <ac:spMkLst>
            <pc:docMk/>
            <pc:sldMk cId="0" sldId="471"/>
            <ac:spMk id="30722" creationId="{684DBC26-4749-43D5-A361-9937A5E3E80A}"/>
          </ac:spMkLst>
        </pc:spChg>
      </pc:sldChg>
      <pc:sldChg chg="modSp add del mod">
        <pc:chgData name="Martin Nekola" userId="edb98db050bcd1f5" providerId="LiveId" clId="{0CCA208C-6E83-469D-902C-D64816D80791}" dt="2021-10-11T08:20:56.041" v="1706" actId="47"/>
        <pc:sldMkLst>
          <pc:docMk/>
          <pc:sldMk cId="0" sldId="472"/>
        </pc:sldMkLst>
        <pc:spChg chg="mod">
          <ac:chgData name="Martin Nekola" userId="edb98db050bcd1f5" providerId="LiveId" clId="{0CCA208C-6E83-469D-902C-D64816D80791}" dt="2021-10-11T08:19:06.686" v="1659" actId="27636"/>
          <ac:spMkLst>
            <pc:docMk/>
            <pc:sldMk cId="0" sldId="472"/>
            <ac:spMk id="3" creationId="{CB259D42-D2C8-4A4A-8428-2CAF31DCA3A2}"/>
          </ac:spMkLst>
        </pc:spChg>
      </pc:sldChg>
      <pc:sldChg chg="modSp add mod">
        <pc:chgData name="Martin Nekola" userId="edb98db050bcd1f5" providerId="LiveId" clId="{0CCA208C-6E83-469D-902C-D64816D80791}" dt="2021-10-13T06:32:09.163" v="3759" actId="27636"/>
        <pc:sldMkLst>
          <pc:docMk/>
          <pc:sldMk cId="0" sldId="474"/>
        </pc:sldMkLst>
        <pc:spChg chg="mod">
          <ac:chgData name="Martin Nekola" userId="edb98db050bcd1f5" providerId="LiveId" clId="{0CCA208C-6E83-469D-902C-D64816D80791}" dt="2021-10-13T06:32:09.163" v="3759" actId="27636"/>
          <ac:spMkLst>
            <pc:docMk/>
            <pc:sldMk cId="0" sldId="474"/>
            <ac:spMk id="3" creationId="{0447B71F-5B3C-4A0B-B8B6-471FB23FC1E5}"/>
          </ac:spMkLst>
        </pc:spChg>
        <pc:spChg chg="mod">
          <ac:chgData name="Martin Nekola" userId="edb98db050bcd1f5" providerId="LiveId" clId="{0CCA208C-6E83-469D-902C-D64816D80791}" dt="2021-10-11T08:23:40.014" v="1780" actId="20577"/>
          <ac:spMkLst>
            <pc:docMk/>
            <pc:sldMk cId="0" sldId="474"/>
            <ac:spMk id="34818" creationId="{CA69BDC5-68EC-4A29-80B5-975AC37FDD85}"/>
          </ac:spMkLst>
        </pc:spChg>
      </pc:sldChg>
      <pc:sldChg chg="modSp add mod">
        <pc:chgData name="Martin Nekola" userId="edb98db050bcd1f5" providerId="LiveId" clId="{0CCA208C-6E83-469D-902C-D64816D80791}" dt="2021-10-11T08:27:07.496" v="1956" actId="27636"/>
        <pc:sldMkLst>
          <pc:docMk/>
          <pc:sldMk cId="0" sldId="475"/>
        </pc:sldMkLst>
        <pc:spChg chg="mod">
          <ac:chgData name="Martin Nekola" userId="edb98db050bcd1f5" providerId="LiveId" clId="{0CCA208C-6E83-469D-902C-D64816D80791}" dt="2021-10-11T08:27:07.496" v="1956" actId="27636"/>
          <ac:spMkLst>
            <pc:docMk/>
            <pc:sldMk cId="0" sldId="475"/>
            <ac:spMk id="3" creationId="{A509648E-703C-4803-8905-D3DF676161CE}"/>
          </ac:spMkLst>
        </pc:spChg>
        <pc:spChg chg="mod">
          <ac:chgData name="Martin Nekola" userId="edb98db050bcd1f5" providerId="LiveId" clId="{0CCA208C-6E83-469D-902C-D64816D80791}" dt="2021-10-11T08:26:14.558" v="1896" actId="20577"/>
          <ac:spMkLst>
            <pc:docMk/>
            <pc:sldMk cId="0" sldId="475"/>
            <ac:spMk id="36866" creationId="{0A1861A2-33DF-49C5-B27D-51A83BAF64CD}"/>
          </ac:spMkLst>
        </pc:spChg>
      </pc:sldChg>
      <pc:sldChg chg="modSp add mod">
        <pc:chgData name="Martin Nekola" userId="edb98db050bcd1f5" providerId="LiveId" clId="{0CCA208C-6E83-469D-902C-D64816D80791}" dt="2021-10-11T08:23:56.085" v="1790" actId="15"/>
        <pc:sldMkLst>
          <pc:docMk/>
          <pc:sldMk cId="0" sldId="476"/>
        </pc:sldMkLst>
        <pc:spChg chg="mod">
          <ac:chgData name="Martin Nekola" userId="edb98db050bcd1f5" providerId="LiveId" clId="{0CCA208C-6E83-469D-902C-D64816D80791}" dt="2021-10-11T08:23:56.085" v="1790" actId="15"/>
          <ac:spMkLst>
            <pc:docMk/>
            <pc:sldMk cId="0" sldId="476"/>
            <ac:spMk id="3" creationId="{A954D109-4376-46E7-83A9-182397C2503B}"/>
          </ac:spMkLst>
        </pc:spChg>
        <pc:spChg chg="mod">
          <ac:chgData name="Martin Nekola" userId="edb98db050bcd1f5" providerId="LiveId" clId="{0CCA208C-6E83-469D-902C-D64816D80791}" dt="2021-10-11T08:23:44.550" v="1783" actId="20577"/>
          <ac:spMkLst>
            <pc:docMk/>
            <pc:sldMk cId="0" sldId="476"/>
            <ac:spMk id="35842" creationId="{90D16D04-80CA-4627-8D81-57C6B1E0A922}"/>
          </ac:spMkLst>
        </pc:spChg>
      </pc:sldChg>
      <pc:sldChg chg="modSp add del mod">
        <pc:chgData name="Martin Nekola" userId="edb98db050bcd1f5" providerId="LiveId" clId="{0CCA208C-6E83-469D-902C-D64816D80791}" dt="2021-10-11T08:24:47.521" v="1807" actId="47"/>
        <pc:sldMkLst>
          <pc:docMk/>
          <pc:sldMk cId="0" sldId="477"/>
        </pc:sldMkLst>
        <pc:spChg chg="mod">
          <ac:chgData name="Martin Nekola" userId="edb98db050bcd1f5" providerId="LiveId" clId="{0CCA208C-6E83-469D-902C-D64816D80791}" dt="2021-10-11T08:19:06.715" v="1663" actId="27636"/>
          <ac:spMkLst>
            <pc:docMk/>
            <pc:sldMk cId="0" sldId="477"/>
            <ac:spMk id="3" creationId="{BFB56215-C56D-419D-9A61-EF57CA52D0FD}"/>
          </ac:spMkLst>
        </pc:spChg>
      </pc:sldChg>
      <pc:sldChg chg="modSp add mod">
        <pc:chgData name="Martin Nekola" userId="edb98db050bcd1f5" providerId="LiveId" clId="{0CCA208C-6E83-469D-902C-D64816D80791}" dt="2021-10-13T06:32:37.734" v="3773" actId="6549"/>
        <pc:sldMkLst>
          <pc:docMk/>
          <pc:sldMk cId="0" sldId="479"/>
        </pc:sldMkLst>
        <pc:spChg chg="mod">
          <ac:chgData name="Martin Nekola" userId="edb98db050bcd1f5" providerId="LiveId" clId="{0CCA208C-6E83-469D-902C-D64816D80791}" dt="2021-10-13T06:32:37.734" v="3773" actId="6549"/>
          <ac:spMkLst>
            <pc:docMk/>
            <pc:sldMk cId="0" sldId="479"/>
            <ac:spMk id="3" creationId="{D2050134-7C02-48DF-84FE-EFAAEEAD4412}"/>
          </ac:spMkLst>
        </pc:spChg>
        <pc:spChg chg="mod">
          <ac:chgData name="Martin Nekola" userId="edb98db050bcd1f5" providerId="LiveId" clId="{0CCA208C-6E83-469D-902C-D64816D80791}" dt="2021-10-11T08:26:22.952" v="1910" actId="20577"/>
          <ac:spMkLst>
            <pc:docMk/>
            <pc:sldMk cId="0" sldId="479"/>
            <ac:spMk id="38914" creationId="{75E34D17-A33F-41EA-940C-88E951FB7518}"/>
          </ac:spMkLst>
        </pc:spChg>
      </pc:sldChg>
      <pc:sldChg chg="addSp delSp modSp add mod chgLayout">
        <pc:chgData name="Martin Nekola" userId="edb98db050bcd1f5" providerId="LiveId" clId="{0CCA208C-6E83-469D-902C-D64816D80791}" dt="2021-10-13T06:32:59.913" v="3777" actId="27636"/>
        <pc:sldMkLst>
          <pc:docMk/>
          <pc:sldMk cId="0" sldId="480"/>
        </pc:sldMkLst>
        <pc:spChg chg="add del mod">
          <ac:chgData name="Martin Nekola" userId="edb98db050bcd1f5" providerId="LiveId" clId="{0CCA208C-6E83-469D-902C-D64816D80791}" dt="2021-10-11T08:27:13.876" v="1957" actId="6264"/>
          <ac:spMkLst>
            <pc:docMk/>
            <pc:sldMk cId="0" sldId="480"/>
            <ac:spMk id="2" creationId="{DC84A977-19B4-453F-8F52-0A5CE36C9945}"/>
          </ac:spMkLst>
        </pc:spChg>
        <pc:spChg chg="mod ord">
          <ac:chgData name="Martin Nekola" userId="edb98db050bcd1f5" providerId="LiveId" clId="{0CCA208C-6E83-469D-902C-D64816D80791}" dt="2021-10-13T06:32:59.913" v="3777" actId="27636"/>
          <ac:spMkLst>
            <pc:docMk/>
            <pc:sldMk cId="0" sldId="480"/>
            <ac:spMk id="3" creationId="{5B8B8054-C553-43B4-8C4E-D9DAC656A195}"/>
          </ac:spMkLst>
        </pc:spChg>
        <pc:spChg chg="add del mod">
          <ac:chgData name="Martin Nekola" userId="edb98db050bcd1f5" providerId="LiveId" clId="{0CCA208C-6E83-469D-902C-D64816D80791}" dt="2021-10-11T08:27:13.876" v="1957" actId="6264"/>
          <ac:spMkLst>
            <pc:docMk/>
            <pc:sldMk cId="0" sldId="480"/>
            <ac:spMk id="4" creationId="{2A46096E-8DC6-4B22-9E32-0F735B866129}"/>
          </ac:spMkLst>
        </pc:spChg>
        <pc:spChg chg="mod ord">
          <ac:chgData name="Martin Nekola" userId="edb98db050bcd1f5" providerId="LiveId" clId="{0CCA208C-6E83-469D-902C-D64816D80791}" dt="2021-10-11T08:28:28.156" v="2002" actId="20577"/>
          <ac:spMkLst>
            <pc:docMk/>
            <pc:sldMk cId="0" sldId="480"/>
            <ac:spMk id="40962" creationId="{2A90A3F6-2957-4759-8DF9-5570C6837A72}"/>
          </ac:spMkLst>
        </pc:spChg>
      </pc:sldChg>
      <pc:sldChg chg="modSp add mod">
        <pc:chgData name="Martin Nekola" userId="edb98db050bcd1f5" providerId="LiveId" clId="{0CCA208C-6E83-469D-902C-D64816D80791}" dt="2021-10-13T06:33:09.619" v="3779" actId="27636"/>
        <pc:sldMkLst>
          <pc:docMk/>
          <pc:sldMk cId="0" sldId="481"/>
        </pc:sldMkLst>
        <pc:spChg chg="mod">
          <ac:chgData name="Martin Nekola" userId="edb98db050bcd1f5" providerId="LiveId" clId="{0CCA208C-6E83-469D-902C-D64816D80791}" dt="2021-10-11T08:28:32.033" v="2005" actId="20577"/>
          <ac:spMkLst>
            <pc:docMk/>
            <pc:sldMk cId="0" sldId="481"/>
            <ac:spMk id="41986" creationId="{1B6E0A6B-D853-4FAD-9775-B4F3A6C277D3}"/>
          </ac:spMkLst>
        </pc:spChg>
        <pc:spChg chg="mod">
          <ac:chgData name="Martin Nekola" userId="edb98db050bcd1f5" providerId="LiveId" clId="{0CCA208C-6E83-469D-902C-D64816D80791}" dt="2021-10-13T06:33:09.619" v="3779" actId="27636"/>
          <ac:spMkLst>
            <pc:docMk/>
            <pc:sldMk cId="0" sldId="481"/>
            <ac:spMk id="41987" creationId="{F8E5D692-DDEC-49DC-BA89-32E478E7934B}"/>
          </ac:spMkLst>
        </pc:spChg>
      </pc:sldChg>
      <pc:sldChg chg="modSp add mod">
        <pc:chgData name="Martin Nekola" userId="edb98db050bcd1f5" providerId="LiveId" clId="{0CCA208C-6E83-469D-902C-D64816D80791}" dt="2021-10-13T06:33:34.685" v="3807" actId="20577"/>
        <pc:sldMkLst>
          <pc:docMk/>
          <pc:sldMk cId="0" sldId="482"/>
        </pc:sldMkLst>
        <pc:spChg chg="mod">
          <ac:chgData name="Martin Nekola" userId="edb98db050bcd1f5" providerId="LiveId" clId="{0CCA208C-6E83-469D-902C-D64816D80791}" dt="2021-10-12T19:29:30.077" v="3398"/>
          <ac:spMkLst>
            <pc:docMk/>
            <pc:sldMk cId="0" sldId="482"/>
            <ac:spMk id="44034" creationId="{07A15B9D-7071-48E5-8DEE-FB89555630A4}"/>
          </ac:spMkLst>
        </pc:spChg>
        <pc:spChg chg="mod">
          <ac:chgData name="Martin Nekola" userId="edb98db050bcd1f5" providerId="LiveId" clId="{0CCA208C-6E83-469D-902C-D64816D80791}" dt="2021-10-13T06:33:34.685" v="3807" actId="20577"/>
          <ac:spMkLst>
            <pc:docMk/>
            <pc:sldMk cId="0" sldId="482"/>
            <ac:spMk id="44035" creationId="{F3100D14-5D78-4E1E-BBF9-15AE09B6AE56}"/>
          </ac:spMkLst>
        </pc:spChg>
      </pc:sldChg>
      <pc:sldChg chg="modSp add mod">
        <pc:chgData name="Martin Nekola" userId="edb98db050bcd1f5" providerId="LiveId" clId="{0CCA208C-6E83-469D-902C-D64816D80791}" dt="2021-10-13T06:45:50.039" v="4235" actId="20577"/>
        <pc:sldMkLst>
          <pc:docMk/>
          <pc:sldMk cId="0" sldId="483"/>
        </pc:sldMkLst>
        <pc:spChg chg="mod">
          <ac:chgData name="Martin Nekola" userId="edb98db050bcd1f5" providerId="LiveId" clId="{0CCA208C-6E83-469D-902C-D64816D80791}" dt="2021-10-13T06:45:50.039" v="4235" actId="20577"/>
          <ac:spMkLst>
            <pc:docMk/>
            <pc:sldMk cId="0" sldId="483"/>
            <ac:spMk id="3" creationId="{2F6F9929-690D-4F78-B40D-BF669EBF2523}"/>
          </ac:spMkLst>
        </pc:spChg>
        <pc:spChg chg="mod">
          <ac:chgData name="Martin Nekola" userId="edb98db050bcd1f5" providerId="LiveId" clId="{0CCA208C-6E83-469D-902C-D64816D80791}" dt="2021-10-11T08:29:56.794" v="2052" actId="20577"/>
          <ac:spMkLst>
            <pc:docMk/>
            <pc:sldMk cId="0" sldId="483"/>
            <ac:spMk id="46082" creationId="{1C8B86FD-4D77-4603-B160-763E7891AC62}"/>
          </ac:spMkLst>
        </pc:spChg>
      </pc:sldChg>
      <pc:sldChg chg="addSp delSp modSp add mod chgLayout">
        <pc:chgData name="Martin Nekola" userId="edb98db050bcd1f5" providerId="LiveId" clId="{0CCA208C-6E83-469D-902C-D64816D80791}" dt="2021-10-13T06:36:55.721" v="3980" actId="27636"/>
        <pc:sldMkLst>
          <pc:docMk/>
          <pc:sldMk cId="0" sldId="484"/>
        </pc:sldMkLst>
        <pc:spChg chg="add del mod">
          <ac:chgData name="Martin Nekola" userId="edb98db050bcd1f5" providerId="LiveId" clId="{0CCA208C-6E83-469D-902C-D64816D80791}" dt="2021-10-11T08:30:57.063" v="2083" actId="6264"/>
          <ac:spMkLst>
            <pc:docMk/>
            <pc:sldMk cId="0" sldId="484"/>
            <ac:spMk id="2" creationId="{A98B65D0-7B0B-463F-AEC3-D6EFF1467F9C}"/>
          </ac:spMkLst>
        </pc:spChg>
        <pc:spChg chg="mod ord">
          <ac:chgData name="Martin Nekola" userId="edb98db050bcd1f5" providerId="LiveId" clId="{0CCA208C-6E83-469D-902C-D64816D80791}" dt="2021-10-13T06:36:55.721" v="3980" actId="27636"/>
          <ac:spMkLst>
            <pc:docMk/>
            <pc:sldMk cId="0" sldId="484"/>
            <ac:spMk id="3" creationId="{5AB16D2F-41F4-434D-90EE-A070E1DDF90F}"/>
          </ac:spMkLst>
        </pc:spChg>
        <pc:spChg chg="add del mod">
          <ac:chgData name="Martin Nekola" userId="edb98db050bcd1f5" providerId="LiveId" clId="{0CCA208C-6E83-469D-902C-D64816D80791}" dt="2021-10-11T08:30:57.063" v="2083" actId="6264"/>
          <ac:spMkLst>
            <pc:docMk/>
            <pc:sldMk cId="0" sldId="484"/>
            <ac:spMk id="4" creationId="{B130B2BA-AAC5-44F7-B947-9F5F2E779032}"/>
          </ac:spMkLst>
        </pc:spChg>
        <pc:spChg chg="add del mod">
          <ac:chgData name="Martin Nekola" userId="edb98db050bcd1f5" providerId="LiveId" clId="{0CCA208C-6E83-469D-902C-D64816D80791}" dt="2021-10-11T08:30:58.797" v="2084" actId="6264"/>
          <ac:spMkLst>
            <pc:docMk/>
            <pc:sldMk cId="0" sldId="484"/>
            <ac:spMk id="5" creationId="{05CBE1CE-E6A4-4490-A476-89AE2974AB8C}"/>
          </ac:spMkLst>
        </pc:spChg>
        <pc:spChg chg="add del mod">
          <ac:chgData name="Martin Nekola" userId="edb98db050bcd1f5" providerId="LiveId" clId="{0CCA208C-6E83-469D-902C-D64816D80791}" dt="2021-10-11T08:30:58.797" v="2084" actId="6264"/>
          <ac:spMkLst>
            <pc:docMk/>
            <pc:sldMk cId="0" sldId="484"/>
            <ac:spMk id="6" creationId="{F644E7D5-1588-45F0-A696-1CA57594F5F9}"/>
          </ac:spMkLst>
        </pc:spChg>
        <pc:spChg chg="mod ord">
          <ac:chgData name="Martin Nekola" userId="edb98db050bcd1f5" providerId="LiveId" clId="{0CCA208C-6E83-469D-902C-D64816D80791}" dt="2021-10-11T08:30:58.797" v="2084" actId="6264"/>
          <ac:spMkLst>
            <pc:docMk/>
            <pc:sldMk cId="0" sldId="484"/>
            <ac:spMk id="50178" creationId="{7098EB91-4251-44D8-A0FE-CF576D06F793}"/>
          </ac:spMkLst>
        </pc:spChg>
      </pc:sldChg>
      <pc:sldChg chg="modSp add mod">
        <pc:chgData name="Martin Nekola" userId="edb98db050bcd1f5" providerId="LiveId" clId="{0CCA208C-6E83-469D-902C-D64816D80791}" dt="2021-10-12T12:38:54.902" v="2222" actId="20577"/>
        <pc:sldMkLst>
          <pc:docMk/>
          <pc:sldMk cId="0" sldId="485"/>
        </pc:sldMkLst>
        <pc:spChg chg="mod">
          <ac:chgData name="Martin Nekola" userId="edb98db050bcd1f5" providerId="LiveId" clId="{0CCA208C-6E83-469D-902C-D64816D80791}" dt="2021-10-11T08:23:22.999" v="1774" actId="20577"/>
          <ac:spMkLst>
            <pc:docMk/>
            <pc:sldMk cId="0" sldId="485"/>
            <ac:spMk id="33794" creationId="{C3CE3052-DD6F-484D-ABA4-9639862A547D}"/>
          </ac:spMkLst>
        </pc:spChg>
        <pc:spChg chg="mod">
          <ac:chgData name="Martin Nekola" userId="edb98db050bcd1f5" providerId="LiveId" clId="{0CCA208C-6E83-469D-902C-D64816D80791}" dt="2021-10-12T12:38:54.902" v="2222" actId="20577"/>
          <ac:spMkLst>
            <pc:docMk/>
            <pc:sldMk cId="0" sldId="485"/>
            <ac:spMk id="33795" creationId="{75E07B27-532F-4EC1-AD2D-6BD4C37C60A8}"/>
          </ac:spMkLst>
        </pc:spChg>
      </pc:sldChg>
      <pc:sldChg chg="addSp delSp modSp add mod chgLayout">
        <pc:chgData name="Martin Nekola" userId="edb98db050bcd1f5" providerId="LiveId" clId="{0CCA208C-6E83-469D-902C-D64816D80791}" dt="2021-10-13T06:36:51.429" v="3978" actId="27636"/>
        <pc:sldMkLst>
          <pc:docMk/>
          <pc:sldMk cId="0" sldId="486"/>
        </pc:sldMkLst>
        <pc:spChg chg="add del mod">
          <ac:chgData name="Martin Nekola" userId="edb98db050bcd1f5" providerId="LiveId" clId="{0CCA208C-6E83-469D-902C-D64816D80791}" dt="2021-10-11T08:30:30.829" v="2074" actId="6264"/>
          <ac:spMkLst>
            <pc:docMk/>
            <pc:sldMk cId="0" sldId="486"/>
            <ac:spMk id="2" creationId="{EAE522BA-D8E1-42C4-B59E-FC8796D35642}"/>
          </ac:spMkLst>
        </pc:spChg>
        <pc:spChg chg="mod ord">
          <ac:chgData name="Martin Nekola" userId="edb98db050bcd1f5" providerId="LiveId" clId="{0CCA208C-6E83-469D-902C-D64816D80791}" dt="2021-10-13T06:36:51.429" v="3978" actId="27636"/>
          <ac:spMkLst>
            <pc:docMk/>
            <pc:sldMk cId="0" sldId="486"/>
            <ac:spMk id="3" creationId="{47C45861-446D-4016-8444-73194728B111}"/>
          </ac:spMkLst>
        </pc:spChg>
        <pc:spChg chg="add del mod">
          <ac:chgData name="Martin Nekola" userId="edb98db050bcd1f5" providerId="LiveId" clId="{0CCA208C-6E83-469D-902C-D64816D80791}" dt="2021-10-11T08:30:30.829" v="2074" actId="6264"/>
          <ac:spMkLst>
            <pc:docMk/>
            <pc:sldMk cId="0" sldId="486"/>
            <ac:spMk id="4" creationId="{6746556B-E473-48AC-8C70-59741C75D861}"/>
          </ac:spMkLst>
        </pc:spChg>
        <pc:spChg chg="mod ord">
          <ac:chgData name="Martin Nekola" userId="edb98db050bcd1f5" providerId="LiveId" clId="{0CCA208C-6E83-469D-902C-D64816D80791}" dt="2021-10-11T08:30:30.829" v="2074" actId="6264"/>
          <ac:spMkLst>
            <pc:docMk/>
            <pc:sldMk cId="0" sldId="486"/>
            <ac:spMk id="47106" creationId="{988666C7-5492-4AF4-99C6-1C145449BE16}"/>
          </ac:spMkLst>
        </pc:spChg>
      </pc:sldChg>
      <pc:sldChg chg="addSp delSp modSp add mod chgLayout">
        <pc:chgData name="Martin Nekola" userId="edb98db050bcd1f5" providerId="LiveId" clId="{0CCA208C-6E83-469D-902C-D64816D80791}" dt="2021-10-11T08:33:03.782" v="2140" actId="20577"/>
        <pc:sldMkLst>
          <pc:docMk/>
          <pc:sldMk cId="0" sldId="487"/>
        </pc:sldMkLst>
        <pc:spChg chg="add del mod">
          <ac:chgData name="Martin Nekola" userId="edb98db050bcd1f5" providerId="LiveId" clId="{0CCA208C-6E83-469D-902C-D64816D80791}" dt="2021-10-11T08:31:55.165" v="2115" actId="6264"/>
          <ac:spMkLst>
            <pc:docMk/>
            <pc:sldMk cId="0" sldId="487"/>
            <ac:spMk id="2" creationId="{2BC4AEBE-FCD5-4E16-98B3-4A04B0C88E73}"/>
          </ac:spMkLst>
        </pc:spChg>
        <pc:spChg chg="mod ord">
          <ac:chgData name="Martin Nekola" userId="edb98db050bcd1f5" providerId="LiveId" clId="{0CCA208C-6E83-469D-902C-D64816D80791}" dt="2021-10-11T08:32:23.632" v="2133" actId="20577"/>
          <ac:spMkLst>
            <pc:docMk/>
            <pc:sldMk cId="0" sldId="487"/>
            <ac:spMk id="3" creationId="{10313C16-6F95-4E06-A9BA-8606DD339109}"/>
          </ac:spMkLst>
        </pc:spChg>
        <pc:spChg chg="add del mod">
          <ac:chgData name="Martin Nekola" userId="edb98db050bcd1f5" providerId="LiveId" clId="{0CCA208C-6E83-469D-902C-D64816D80791}" dt="2021-10-11T08:31:55.165" v="2115" actId="6264"/>
          <ac:spMkLst>
            <pc:docMk/>
            <pc:sldMk cId="0" sldId="487"/>
            <ac:spMk id="4" creationId="{41B4CFF0-F7E0-4D80-A9A2-0CB02FAC181D}"/>
          </ac:spMkLst>
        </pc:spChg>
        <pc:spChg chg="mod ord">
          <ac:chgData name="Martin Nekola" userId="edb98db050bcd1f5" providerId="LiveId" clId="{0CCA208C-6E83-469D-902C-D64816D80791}" dt="2021-10-11T08:33:03.782" v="2140" actId="20577"/>
          <ac:spMkLst>
            <pc:docMk/>
            <pc:sldMk cId="0" sldId="487"/>
            <ac:spMk id="51202" creationId="{B2757182-DAFE-4CFF-B4A8-354A59DE0F57}"/>
          </ac:spMkLst>
        </pc:spChg>
      </pc:sldChg>
      <pc:sldChg chg="modSp add mod">
        <pc:chgData name="Martin Nekola" userId="edb98db050bcd1f5" providerId="LiveId" clId="{0CCA208C-6E83-469D-902C-D64816D80791}" dt="2021-10-11T08:33:10.091" v="2146" actId="20577"/>
        <pc:sldMkLst>
          <pc:docMk/>
          <pc:sldMk cId="0" sldId="488"/>
        </pc:sldMkLst>
        <pc:spChg chg="mod">
          <ac:chgData name="Martin Nekola" userId="edb98db050bcd1f5" providerId="LiveId" clId="{0CCA208C-6E83-469D-902C-D64816D80791}" dt="2021-10-11T08:33:10.091" v="2146" actId="20577"/>
          <ac:spMkLst>
            <pc:docMk/>
            <pc:sldMk cId="0" sldId="488"/>
            <ac:spMk id="52226" creationId="{40DB2A27-468E-4912-8D84-D0675F1D17C6}"/>
          </ac:spMkLst>
        </pc:spChg>
        <pc:spChg chg="mod">
          <ac:chgData name="Martin Nekola" userId="edb98db050bcd1f5" providerId="LiveId" clId="{0CCA208C-6E83-469D-902C-D64816D80791}" dt="2021-10-11T08:32:36.072" v="2135" actId="404"/>
          <ac:spMkLst>
            <pc:docMk/>
            <pc:sldMk cId="0" sldId="488"/>
            <ac:spMk id="52227" creationId="{B18E7B46-1268-4448-80D7-9B18690B7AC4}"/>
          </ac:spMkLst>
        </pc:spChg>
      </pc:sldChg>
      <pc:sldChg chg="new del">
        <pc:chgData name="Martin Nekola" userId="edb98db050bcd1f5" providerId="LiveId" clId="{0CCA208C-6E83-469D-902C-D64816D80791}" dt="2021-10-11T08:35:27.229" v="2150" actId="47"/>
        <pc:sldMkLst>
          <pc:docMk/>
          <pc:sldMk cId="809674388" sldId="489"/>
        </pc:sldMkLst>
      </pc:sldChg>
      <pc:sldChg chg="new del">
        <pc:chgData name="Martin Nekola" userId="edb98db050bcd1f5" providerId="LiveId" clId="{0CCA208C-6E83-469D-902C-D64816D80791}" dt="2021-10-11T08:23:18.859" v="1771" actId="47"/>
        <pc:sldMkLst>
          <pc:docMk/>
          <pc:sldMk cId="1248979357" sldId="489"/>
        </pc:sldMkLst>
      </pc:sldChg>
      <pc:sldChg chg="modSp add mod">
        <pc:chgData name="Martin Nekola" userId="edb98db050bcd1f5" providerId="LiveId" clId="{0CCA208C-6E83-469D-902C-D64816D80791}" dt="2021-10-13T06:30:31.292" v="3729" actId="20577"/>
        <pc:sldMkLst>
          <pc:docMk/>
          <pc:sldMk cId="533404327" sldId="490"/>
        </pc:sldMkLst>
        <pc:spChg chg="mod">
          <ac:chgData name="Martin Nekola" userId="edb98db050bcd1f5" providerId="LiveId" clId="{0CCA208C-6E83-469D-902C-D64816D80791}" dt="2021-10-13T06:30:31.292" v="3729" actId="20577"/>
          <ac:spMkLst>
            <pc:docMk/>
            <pc:sldMk cId="533404327" sldId="490"/>
            <ac:spMk id="3" creationId="{C1B34A2D-97B0-4093-BDEB-9114AD723C3F}"/>
          </ac:spMkLst>
        </pc:spChg>
      </pc:sldChg>
      <pc:sldChg chg="addSp delSp modSp add del mod chgLayout">
        <pc:chgData name="Martin Nekola" userId="edb98db050bcd1f5" providerId="LiveId" clId="{0CCA208C-6E83-469D-902C-D64816D80791}" dt="2021-10-13T06:28:27.251" v="3605" actId="2696"/>
        <pc:sldMkLst>
          <pc:docMk/>
          <pc:sldMk cId="533404327" sldId="490"/>
        </pc:sldMkLst>
        <pc:spChg chg="add del mod">
          <ac:chgData name="Martin Nekola" userId="edb98db050bcd1f5" providerId="LiveId" clId="{0CCA208C-6E83-469D-902C-D64816D80791}" dt="2021-10-11T08:35:29.448" v="2151" actId="6264"/>
          <ac:spMkLst>
            <pc:docMk/>
            <pc:sldMk cId="533404327" sldId="490"/>
            <ac:spMk id="2" creationId="{6081E6DE-AA61-4064-B016-0F34311C0535}"/>
          </ac:spMkLst>
        </pc:spChg>
        <pc:spChg chg="mod ord">
          <ac:chgData name="Martin Nekola" userId="edb98db050bcd1f5" providerId="LiveId" clId="{0CCA208C-6E83-469D-902C-D64816D80791}" dt="2021-10-11T08:35:33.192" v="2156" actId="27636"/>
          <ac:spMkLst>
            <pc:docMk/>
            <pc:sldMk cId="533404327" sldId="490"/>
            <ac:spMk id="3" creationId="{C1B34A2D-97B0-4093-BDEB-9114AD723C3F}"/>
          </ac:spMkLst>
        </pc:spChg>
        <pc:spChg chg="add del mod">
          <ac:chgData name="Martin Nekola" userId="edb98db050bcd1f5" providerId="LiveId" clId="{0CCA208C-6E83-469D-902C-D64816D80791}" dt="2021-10-11T08:35:29.448" v="2151" actId="6264"/>
          <ac:spMkLst>
            <pc:docMk/>
            <pc:sldMk cId="533404327" sldId="490"/>
            <ac:spMk id="4" creationId="{2EEFECE7-EC82-4381-963C-E017776DA2D7}"/>
          </ac:spMkLst>
        </pc:spChg>
        <pc:spChg chg="mod ord">
          <ac:chgData name="Martin Nekola" userId="edb98db050bcd1f5" providerId="LiveId" clId="{0CCA208C-6E83-469D-902C-D64816D80791}" dt="2021-10-11T08:35:29.448" v="2151" actId="6264"/>
          <ac:spMkLst>
            <pc:docMk/>
            <pc:sldMk cId="533404327" sldId="490"/>
            <ac:spMk id="53250" creationId="{2B1F54C9-58D5-434B-834A-DAD58E0782F9}"/>
          </ac:spMkLst>
        </pc:spChg>
      </pc:sldChg>
      <pc:sldChg chg="modSp new del mod">
        <pc:chgData name="Martin Nekola" userId="edb98db050bcd1f5" providerId="LiveId" clId="{0CCA208C-6E83-469D-902C-D64816D80791}" dt="2021-10-12T12:51:41.135" v="3192" actId="47"/>
        <pc:sldMkLst>
          <pc:docMk/>
          <pc:sldMk cId="892213367" sldId="491"/>
        </pc:sldMkLst>
        <pc:spChg chg="mod">
          <ac:chgData name="Martin Nekola" userId="edb98db050bcd1f5" providerId="LiveId" clId="{0CCA208C-6E83-469D-902C-D64816D80791}" dt="2021-10-12T12:37:56.507" v="2207" actId="20577"/>
          <ac:spMkLst>
            <pc:docMk/>
            <pc:sldMk cId="892213367" sldId="491"/>
            <ac:spMk id="2" creationId="{E5F05015-D956-4011-8532-6475462DA13C}"/>
          </ac:spMkLst>
        </pc:spChg>
      </pc:sldChg>
      <pc:sldChg chg="modSp new mod ord">
        <pc:chgData name="Martin Nekola" userId="edb98db050bcd1f5" providerId="LiveId" clId="{0CCA208C-6E83-469D-902C-D64816D80791}" dt="2021-10-12T12:49:45.462" v="3068" actId="27636"/>
        <pc:sldMkLst>
          <pc:docMk/>
          <pc:sldMk cId="2400679298" sldId="492"/>
        </pc:sldMkLst>
        <pc:spChg chg="mod">
          <ac:chgData name="Martin Nekola" userId="edb98db050bcd1f5" providerId="LiveId" clId="{0CCA208C-6E83-469D-902C-D64816D80791}" dt="2021-10-12T12:49:13.464" v="3064" actId="207"/>
          <ac:spMkLst>
            <pc:docMk/>
            <pc:sldMk cId="2400679298" sldId="492"/>
            <ac:spMk id="2" creationId="{5A5391BC-4F9F-4CAA-98E4-4066BD6981D7}"/>
          </ac:spMkLst>
        </pc:spChg>
        <pc:spChg chg="mod">
          <ac:chgData name="Martin Nekola" userId="edb98db050bcd1f5" providerId="LiveId" clId="{0CCA208C-6E83-469D-902C-D64816D80791}" dt="2021-10-12T12:49:45.462" v="3068" actId="27636"/>
          <ac:spMkLst>
            <pc:docMk/>
            <pc:sldMk cId="2400679298" sldId="492"/>
            <ac:spMk id="3" creationId="{35AD449E-54CF-4F24-A08C-8ECDE71ADDCB}"/>
          </ac:spMkLst>
        </pc:spChg>
      </pc:sldChg>
      <pc:sldChg chg="modSp new del mod">
        <pc:chgData name="Martin Nekola" userId="edb98db050bcd1f5" providerId="LiveId" clId="{0CCA208C-6E83-469D-902C-D64816D80791}" dt="2021-10-12T12:51:34.354" v="3190" actId="2696"/>
        <pc:sldMkLst>
          <pc:docMk/>
          <pc:sldMk cId="835595346" sldId="493"/>
        </pc:sldMkLst>
        <pc:spChg chg="mod">
          <ac:chgData name="Martin Nekola" userId="edb98db050bcd1f5" providerId="LiveId" clId="{0CCA208C-6E83-469D-902C-D64816D80791}" dt="2021-10-12T12:49:29.943" v="3066"/>
          <ac:spMkLst>
            <pc:docMk/>
            <pc:sldMk cId="835595346" sldId="493"/>
            <ac:spMk id="2" creationId="{4742B1D9-5C48-4568-83CD-CCF665ED8C0A}"/>
          </ac:spMkLst>
        </pc:spChg>
        <pc:spChg chg="mod">
          <ac:chgData name="Martin Nekola" userId="edb98db050bcd1f5" providerId="LiveId" clId="{0CCA208C-6E83-469D-902C-D64816D80791}" dt="2021-10-12T12:51:09.458" v="3189" actId="6549"/>
          <ac:spMkLst>
            <pc:docMk/>
            <pc:sldMk cId="835595346" sldId="493"/>
            <ac:spMk id="3" creationId="{500822D3-4279-4EA7-8263-8AC4FFF8073B}"/>
          </ac:spMkLst>
        </pc:spChg>
      </pc:sldChg>
      <pc:sldChg chg="modSp add mod">
        <pc:chgData name="Martin Nekola" userId="edb98db050bcd1f5" providerId="LiveId" clId="{0CCA208C-6E83-469D-902C-D64816D80791}" dt="2021-10-13T06:32:43.164" v="3775" actId="27636"/>
        <pc:sldMkLst>
          <pc:docMk/>
          <pc:sldMk cId="1833652426" sldId="493"/>
        </pc:sldMkLst>
        <pc:spChg chg="mod">
          <ac:chgData name="Martin Nekola" userId="edb98db050bcd1f5" providerId="LiveId" clId="{0CCA208C-6E83-469D-902C-D64816D80791}" dt="2021-10-13T06:32:43.164" v="3775" actId="27636"/>
          <ac:spMkLst>
            <pc:docMk/>
            <pc:sldMk cId="1833652426" sldId="493"/>
            <ac:spMk id="3" creationId="{500822D3-4279-4EA7-8263-8AC4FFF8073B}"/>
          </ac:spMkLst>
        </pc:spChg>
      </pc:sldChg>
      <pc:sldChg chg="modSp new mod">
        <pc:chgData name="Martin Nekola" userId="edb98db050bcd1f5" providerId="LiveId" clId="{0CCA208C-6E83-469D-902C-D64816D80791}" dt="2021-10-13T06:38:02.395" v="4076" actId="20577"/>
        <pc:sldMkLst>
          <pc:docMk/>
          <pc:sldMk cId="2414107195" sldId="494"/>
        </pc:sldMkLst>
        <pc:spChg chg="mod">
          <ac:chgData name="Martin Nekola" userId="edb98db050bcd1f5" providerId="LiveId" clId="{0CCA208C-6E83-469D-902C-D64816D80791}" dt="2021-10-12T19:29:37.942" v="3399"/>
          <ac:spMkLst>
            <pc:docMk/>
            <pc:sldMk cId="2414107195" sldId="494"/>
            <ac:spMk id="2" creationId="{AB3DAB3E-622E-482A-9FF3-D9655B7C86DC}"/>
          </ac:spMkLst>
        </pc:spChg>
        <pc:spChg chg="mod">
          <ac:chgData name="Martin Nekola" userId="edb98db050bcd1f5" providerId="LiveId" clId="{0CCA208C-6E83-469D-902C-D64816D80791}" dt="2021-10-13T06:38:02.395" v="4076" actId="20577"/>
          <ac:spMkLst>
            <pc:docMk/>
            <pc:sldMk cId="2414107195" sldId="494"/>
            <ac:spMk id="3" creationId="{1CEB839C-7DC5-43EC-998A-25850E6EC6EE}"/>
          </ac:spMkLst>
        </pc:spChg>
      </pc:sldChg>
      <pc:sldChg chg="modSp new mod">
        <pc:chgData name="Martin Nekola" userId="edb98db050bcd1f5" providerId="LiveId" clId="{0CCA208C-6E83-469D-902C-D64816D80791}" dt="2021-10-13T06:38:50.361" v="4103" actId="20577"/>
        <pc:sldMkLst>
          <pc:docMk/>
          <pc:sldMk cId="4061494404" sldId="495"/>
        </pc:sldMkLst>
        <pc:spChg chg="mod">
          <ac:chgData name="Martin Nekola" userId="edb98db050bcd1f5" providerId="LiveId" clId="{0CCA208C-6E83-469D-902C-D64816D80791}" dt="2021-10-13T06:38:50.361" v="4103" actId="20577"/>
          <ac:spMkLst>
            <pc:docMk/>
            <pc:sldMk cId="4061494404" sldId="495"/>
            <ac:spMk id="2" creationId="{BCA4F429-AE6C-4EC7-AC45-2A983C399CFD}"/>
          </ac:spMkLst>
        </pc:spChg>
        <pc:spChg chg="mod">
          <ac:chgData name="Martin Nekola" userId="edb98db050bcd1f5" providerId="LiveId" clId="{0CCA208C-6E83-469D-902C-D64816D80791}" dt="2021-10-13T06:38:34.400" v="4087" actId="20577"/>
          <ac:spMkLst>
            <pc:docMk/>
            <pc:sldMk cId="4061494404" sldId="495"/>
            <ac:spMk id="3" creationId="{6B8CC21A-2019-445E-B47E-6E1402AC6D62}"/>
          </ac:spMkLst>
        </pc:spChg>
      </pc:sldChg>
      <pc:sldChg chg="modSp new mod">
        <pc:chgData name="Martin Nekola" userId="edb98db050bcd1f5" providerId="LiveId" clId="{0CCA208C-6E83-469D-902C-D64816D80791}" dt="2021-10-13T06:39:40.045" v="4122" actId="20577"/>
        <pc:sldMkLst>
          <pc:docMk/>
          <pc:sldMk cId="3586604349" sldId="496"/>
        </pc:sldMkLst>
        <pc:spChg chg="mod">
          <ac:chgData name="Martin Nekola" userId="edb98db050bcd1f5" providerId="LiveId" clId="{0CCA208C-6E83-469D-902C-D64816D80791}" dt="2021-10-13T06:39:40.045" v="4122" actId="20577"/>
          <ac:spMkLst>
            <pc:docMk/>
            <pc:sldMk cId="3586604349" sldId="496"/>
            <ac:spMk id="2" creationId="{B7DE969E-0887-4E06-A786-C0EC4EA8EFFD}"/>
          </ac:spMkLst>
        </pc:spChg>
        <pc:spChg chg="mod">
          <ac:chgData name="Martin Nekola" userId="edb98db050bcd1f5" providerId="LiveId" clId="{0CCA208C-6E83-469D-902C-D64816D80791}" dt="2021-10-13T06:39:31.315" v="4118" actId="27636"/>
          <ac:spMkLst>
            <pc:docMk/>
            <pc:sldMk cId="3586604349" sldId="496"/>
            <ac:spMk id="3" creationId="{3EAAA4A3-940B-40D3-9979-2CCA2E5FFDC2}"/>
          </ac:spMkLst>
        </pc:spChg>
      </pc:sldChg>
      <pc:sldChg chg="modSp new mod">
        <pc:chgData name="Martin Nekola" userId="edb98db050bcd1f5" providerId="LiveId" clId="{0CCA208C-6E83-469D-902C-D64816D80791}" dt="2021-10-13T06:40:18.637" v="4135" actId="404"/>
        <pc:sldMkLst>
          <pc:docMk/>
          <pc:sldMk cId="1522553298" sldId="497"/>
        </pc:sldMkLst>
        <pc:spChg chg="mod">
          <ac:chgData name="Martin Nekola" userId="edb98db050bcd1f5" providerId="LiveId" clId="{0CCA208C-6E83-469D-902C-D64816D80791}" dt="2021-10-13T06:40:11.499" v="4132" actId="20577"/>
          <ac:spMkLst>
            <pc:docMk/>
            <pc:sldMk cId="1522553298" sldId="497"/>
            <ac:spMk id="2" creationId="{EDFC5464-2604-489A-963C-D7ACA6E44AAF}"/>
          </ac:spMkLst>
        </pc:spChg>
        <pc:spChg chg="mod">
          <ac:chgData name="Martin Nekola" userId="edb98db050bcd1f5" providerId="LiveId" clId="{0CCA208C-6E83-469D-902C-D64816D80791}" dt="2021-10-13T06:40:18.637" v="4135" actId="404"/>
          <ac:spMkLst>
            <pc:docMk/>
            <pc:sldMk cId="1522553298" sldId="497"/>
            <ac:spMk id="3" creationId="{9870DEA8-DC5A-4377-9BA6-B59E0E26D9AD}"/>
          </ac:spMkLst>
        </pc:spChg>
      </pc:sldChg>
      <pc:sldChg chg="addSp delSp modSp new mod">
        <pc:chgData name="Martin Nekola" userId="edb98db050bcd1f5" providerId="LiveId" clId="{0CCA208C-6E83-469D-902C-D64816D80791}" dt="2021-10-13T19:09:11.347" v="4394" actId="20577"/>
        <pc:sldMkLst>
          <pc:docMk/>
          <pc:sldMk cId="3040217257" sldId="498"/>
        </pc:sldMkLst>
        <pc:spChg chg="mod">
          <ac:chgData name="Martin Nekola" userId="edb98db050bcd1f5" providerId="LiveId" clId="{0CCA208C-6E83-469D-902C-D64816D80791}" dt="2021-10-13T19:00:25.823" v="4250" actId="20577"/>
          <ac:spMkLst>
            <pc:docMk/>
            <pc:sldMk cId="3040217257" sldId="498"/>
            <ac:spMk id="2" creationId="{23D70741-6205-4676-BC80-CF8CD00997AA}"/>
          </ac:spMkLst>
        </pc:spChg>
        <pc:spChg chg="mod">
          <ac:chgData name="Martin Nekola" userId="edb98db050bcd1f5" providerId="LiveId" clId="{0CCA208C-6E83-469D-902C-D64816D80791}" dt="2021-10-13T19:09:11.347" v="4394" actId="20577"/>
          <ac:spMkLst>
            <pc:docMk/>
            <pc:sldMk cId="3040217257" sldId="498"/>
            <ac:spMk id="3" creationId="{F2EEC82C-7C4A-459B-81B2-54687647AA3E}"/>
          </ac:spMkLst>
        </pc:spChg>
        <pc:spChg chg="add del">
          <ac:chgData name="Martin Nekola" userId="edb98db050bcd1f5" providerId="LiveId" clId="{0CCA208C-6E83-469D-902C-D64816D80791}" dt="2021-10-13T19:05:43.849" v="4358"/>
          <ac:spMkLst>
            <pc:docMk/>
            <pc:sldMk cId="3040217257" sldId="498"/>
            <ac:spMk id="4" creationId="{3DD7EF7F-6037-4E83-BC7A-1FB278F42247}"/>
          </ac:spMkLst>
        </pc:spChg>
        <pc:spChg chg="add del">
          <ac:chgData name="Martin Nekola" userId="edb98db050bcd1f5" providerId="LiveId" clId="{0CCA208C-6E83-469D-902C-D64816D80791}" dt="2021-10-13T19:05:48.032" v="4360"/>
          <ac:spMkLst>
            <pc:docMk/>
            <pc:sldMk cId="3040217257" sldId="498"/>
            <ac:spMk id="5" creationId="{2E3E2811-FAA4-4D12-B2FD-C069F150CB1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9DF29-73D1-5B42-9332-4CF3A13D68EC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9300" y="1143000"/>
            <a:ext cx="5359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7992D-CE79-334A-B262-964324B835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5287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7992D-CE79-334A-B262-964324B835C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384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7992D-CE79-334A-B262-964324B835C0}" type="slidenum">
              <a:rPr lang="cs-CZ" smtClean="0"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7693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MINISTERSTVO PRO MÍSTNÍ ROZVOJ </a:t>
            </a:r>
            <a:br>
              <a:rPr lang="cs-CZ" b="1" dirty="0"/>
            </a:br>
            <a:r>
              <a:rPr lang="cs-CZ" sz="2000" b="1" dirty="0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chart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table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30mMVd1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ole.firebase.google.com/" TargetMode="External"/><Relationship Id="rId2" Type="http://schemas.openxmlformats.org/officeDocument/2006/relationships/hyperlink" Target="https://github.com/shawnbanasick/easy-htmlq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demo.netlify.app/#/" TargetMode="External"/><Relationship Id="rId4" Type="http://schemas.openxmlformats.org/officeDocument/2006/relationships/hyperlink" Target="https://app.netlify.com/sites/qdemo/settings/domain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77/1098214020932227" TargetMode="Externa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q-method@listserv.kent.edu" TargetMode="External"/><Relationship Id="rId2" Type="http://schemas.openxmlformats.org/officeDocument/2006/relationships/hyperlink" Target="https://qmethod.org/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0193945916661302" TargetMode="External"/><Relationship Id="rId2" Type="http://schemas.openxmlformats.org/officeDocument/2006/relationships/hyperlink" Target="https://doi.org/10.1177/109821402093222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9707/1944-5660.1286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@evaluuj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youtube.com/watch?app=desktop&amp;v=ZoXwsi2GLO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Martin Nekola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00000" y="2160000"/>
            <a:ext cx="7499462" cy="1170252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Úvod do metody Q</a:t>
            </a:r>
            <a:br>
              <a:rPr lang="cs-CZ" b="1" dirty="0"/>
            </a:br>
            <a:r>
              <a:rPr lang="cs-CZ" sz="3100" i="1" dirty="0"/>
              <a:t>aneb nejen dotazníky a rozhovory živ je evaluátor</a:t>
            </a:r>
            <a:br>
              <a:rPr lang="cs-CZ" dirty="0"/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00000" y="5341454"/>
            <a:ext cx="4608512" cy="360363"/>
          </a:xfrm>
        </p:spPr>
        <p:txBody>
          <a:bodyPr/>
          <a:lstStyle/>
          <a:p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14. 10. 2021, AVI, Pařížská 4</a:t>
            </a:r>
          </a:p>
        </p:txBody>
      </p:sp>
      <p:pic>
        <p:nvPicPr>
          <p:cNvPr id="5" name="Obrázek 6">
            <a:extLst>
              <a:ext uri="{FF2B5EF4-FFF2-40B4-BE49-F238E27FC236}">
                <a16:creationId xmlns:a16="http://schemas.microsoft.com/office/drawing/2014/main" id="{685246A6-D80D-4190-A5B5-35162B45BD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494" y="6031036"/>
            <a:ext cx="2232248" cy="5673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14DE6-A727-48EB-85AE-635DC90C5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Likertova</a:t>
            </a:r>
            <a:r>
              <a:rPr lang="cs-CZ" dirty="0"/>
              <a:t> škála </a:t>
            </a:r>
            <a:r>
              <a:rPr lang="cs-CZ" b="0" dirty="0"/>
              <a:t>(letem světem)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2FE51-00B3-4C4C-AD75-A8A621183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5125645" cy="46338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800" b="1" dirty="0"/>
              <a:t>Výhody</a:t>
            </a:r>
          </a:p>
          <a:p>
            <a:r>
              <a:rPr lang="cs-CZ" sz="2800" dirty="0"/>
              <a:t>ekonomické a snadno se administrují </a:t>
            </a:r>
          </a:p>
          <a:p>
            <a:r>
              <a:rPr lang="cs-CZ" sz="2800" dirty="0"/>
              <a:t>jednoduchý a standardizovaný způsob sběru dat</a:t>
            </a:r>
          </a:p>
          <a:p>
            <a:r>
              <a:rPr lang="cs-CZ" sz="2800" dirty="0"/>
              <a:t>obecná známost  =&gt; respondenti nepotřebují výraznou pomoc</a:t>
            </a:r>
          </a:p>
          <a:p>
            <a:r>
              <a:rPr lang="cs-CZ" sz="2800" dirty="0"/>
              <a:t>umožňuje měřit a porovnávat výsledné skóre jedince s výsledky ostatních</a:t>
            </a:r>
          </a:p>
          <a:p>
            <a:r>
              <a:rPr lang="cs-CZ" sz="2800" dirty="0"/>
              <a:t>snadná analýza a přímočará interpretace (i nevýhoda)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6D6D86-4152-42C6-BF55-20EE7692D8DB}"/>
              </a:ext>
            </a:extLst>
          </p:cNvPr>
          <p:cNvSpPr txBox="1">
            <a:spLocks/>
          </p:cNvSpPr>
          <p:nvPr/>
        </p:nvSpPr>
        <p:spPr>
          <a:xfrm>
            <a:off x="6455249" y="1710556"/>
            <a:ext cx="5112566" cy="463387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800" b="1" dirty="0"/>
              <a:t>Kritika</a:t>
            </a:r>
          </a:p>
          <a:p>
            <a:r>
              <a:rPr lang="cs-CZ" sz="2800" dirty="0"/>
              <a:t>pokus o kvantifikaci psychologických konstruktů, které jsou z povahy věci kvalitativní</a:t>
            </a:r>
          </a:p>
          <a:p>
            <a:r>
              <a:rPr lang="cs-CZ" sz="2800" dirty="0"/>
              <a:t>přesná čísla ≠ přesné měření a pochopení fenoménu</a:t>
            </a:r>
          </a:p>
          <a:p>
            <a:r>
              <a:rPr lang="cs-CZ" sz="2800" dirty="0"/>
              <a:t>obtížná interpretace ordinální proměnné (co to v praxi/realitě znamená)</a:t>
            </a:r>
          </a:p>
          <a:p>
            <a:r>
              <a:rPr lang="cs-CZ" sz="2800" dirty="0"/>
              <a:t>výrazná redukce a nutné předporozumění</a:t>
            </a:r>
          </a:p>
        </p:txBody>
      </p:sp>
    </p:spTree>
    <p:extLst>
      <p:ext uri="{BB962C8B-B14F-4D97-AF65-F5344CB8AC3E}">
        <p14:creationId xmlns:p14="http://schemas.microsoft.com/office/powerpoint/2010/main" val="2367369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8488F-C587-4580-89B4-F3D1C7340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Metoda Q vs tradiční dotazník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03616-E5B0-4E8E-B9C3-C41E695B6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každý podnět je hodnocen </a:t>
            </a:r>
            <a:r>
              <a:rPr lang="cs-CZ" sz="2800" dirty="0" err="1"/>
              <a:t>ipsativně</a:t>
            </a:r>
            <a:r>
              <a:rPr lang="cs-CZ" sz="2800" dirty="0"/>
              <a:t> (ve srovnávání s ostatními)</a:t>
            </a:r>
          </a:p>
          <a:p>
            <a:r>
              <a:rPr lang="cs-CZ" sz="2800" dirty="0"/>
              <a:t>měření jedince (</a:t>
            </a:r>
            <a:r>
              <a:rPr lang="cs-CZ" sz="2800" i="1" dirty="0"/>
              <a:t>person-</a:t>
            </a:r>
            <a:r>
              <a:rPr lang="cs-CZ" sz="2800" i="1" dirty="0" err="1"/>
              <a:t>centred</a:t>
            </a:r>
            <a:r>
              <a:rPr lang="cs-CZ" sz="2800" dirty="0"/>
              <a:t>) místo položky v dotazníku (</a:t>
            </a:r>
            <a:r>
              <a:rPr lang="cs-CZ" sz="2800" i="1" dirty="0" err="1"/>
              <a:t>item-centred</a:t>
            </a:r>
            <a:r>
              <a:rPr lang="cs-CZ" sz="2800" dirty="0"/>
              <a:t>)</a:t>
            </a:r>
          </a:p>
          <a:p>
            <a:r>
              <a:rPr lang="cs-CZ" sz="2800" dirty="0"/>
              <a:t>zjišťování komplexního (holistického) a jedinečného pohledu účastníka na dané téma</a:t>
            </a:r>
          </a:p>
          <a:p>
            <a:pPr lvl="1"/>
            <a:r>
              <a:rPr lang="cs-CZ" sz="2400" dirty="0"/>
              <a:t>vyšší validita výsledných perspektiv</a:t>
            </a:r>
          </a:p>
          <a:p>
            <a:pPr lvl="1"/>
            <a:r>
              <a:rPr lang="cs-CZ" sz="2400" dirty="0"/>
              <a:t>ne </a:t>
            </a:r>
            <a:r>
              <a:rPr lang="cs-CZ" sz="2400" b="1" dirty="0"/>
              <a:t>o kolik, ale jak </a:t>
            </a:r>
            <a:r>
              <a:rPr lang="cs-CZ" sz="2400" dirty="0"/>
              <a:t>se liší od ostatních</a:t>
            </a:r>
          </a:p>
          <a:p>
            <a:r>
              <a:rPr lang="cs-CZ" sz="2800" dirty="0"/>
              <a:t>interpretace v jejich celistvosti při zachování nuancí</a:t>
            </a:r>
          </a:p>
          <a:p>
            <a:pPr lvl="1"/>
            <a:r>
              <a:rPr lang="cs-CZ" sz="2400" dirty="0"/>
              <a:t>mj. i díky kvalitativnímu hodnocení (a interpretaci) vlastního postupu respondentem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168910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AB2F-E161-430D-BDA7-C3FEABE73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Metoda Q vs tradiční dotazník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F68B1-68B1-421E-BA6E-733A682BE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566540"/>
            <a:ext cx="10971372" cy="4896544"/>
          </a:xfrm>
        </p:spPr>
        <p:txBody>
          <a:bodyPr>
            <a:normAutofit fontScale="85000" lnSpcReduction="10000"/>
          </a:bodyPr>
          <a:lstStyle/>
          <a:p>
            <a:r>
              <a:rPr lang="cs-CZ" sz="3200" dirty="0"/>
              <a:t>citlivější a více „vtahující“</a:t>
            </a:r>
          </a:p>
          <a:p>
            <a:pPr lvl="1"/>
            <a:r>
              <a:rPr lang="cs-CZ" sz="2400" dirty="0"/>
              <a:t>kulturně relevantní způsob, jak zapojit </a:t>
            </a:r>
            <a:r>
              <a:rPr lang="cs-CZ" sz="2400" dirty="0" err="1"/>
              <a:t>marginalizované</a:t>
            </a:r>
            <a:r>
              <a:rPr lang="cs-CZ" sz="2400" dirty="0"/>
              <a:t> komunity do sběru dat a dialogu</a:t>
            </a:r>
          </a:p>
          <a:p>
            <a:pPr lvl="1"/>
            <a:r>
              <a:rPr lang="cs-CZ" sz="2400" dirty="0"/>
              <a:t>pochopení hodnot, postojů a perspektiv </a:t>
            </a:r>
            <a:r>
              <a:rPr lang="cs-CZ" sz="2400" dirty="0" err="1"/>
              <a:t>marginalizovaných</a:t>
            </a:r>
            <a:r>
              <a:rPr lang="cs-CZ" sz="2400" dirty="0"/>
              <a:t> komunit při zachování integrity účastníků</a:t>
            </a:r>
          </a:p>
          <a:p>
            <a:pPr lvl="1"/>
            <a:r>
              <a:rPr lang="cs-CZ" sz="2400" dirty="0"/>
              <a:t>může posílit a zviditelnit hlasy účastníků, které jsou tradičními přístupy k hodnocení často opomíjeny ("metodologie pro </a:t>
            </a:r>
            <a:r>
              <a:rPr lang="cs-CZ" sz="2400" dirty="0" err="1"/>
              <a:t>marginalizované</a:t>
            </a:r>
            <a:r>
              <a:rPr lang="cs-CZ" sz="2400" dirty="0"/>
              <a:t>„)</a:t>
            </a:r>
          </a:p>
          <a:p>
            <a:r>
              <a:rPr lang="cs-CZ" sz="3200" dirty="0"/>
              <a:t>perspektivy jsou tvořeny samotnými respondenty (ne a priory výzkumníkem / evaluátorem)</a:t>
            </a:r>
          </a:p>
          <a:p>
            <a:r>
              <a:rPr lang="cs-CZ" sz="3200" dirty="0"/>
              <a:t>teoretická </a:t>
            </a:r>
            <a:r>
              <a:rPr lang="cs-CZ" sz="3200" dirty="0" err="1"/>
              <a:t>zobecnitelnost</a:t>
            </a:r>
            <a:r>
              <a:rPr lang="cs-CZ" sz="3200" dirty="0"/>
              <a:t> spíše než statistická (</a:t>
            </a:r>
            <a:r>
              <a:rPr lang="cs-CZ" sz="3200" dirty="0" err="1"/>
              <a:t>reprezentativita</a:t>
            </a:r>
            <a:r>
              <a:rPr lang="cs-CZ" sz="3200" dirty="0"/>
              <a:t>)</a:t>
            </a:r>
          </a:p>
          <a:p>
            <a:pPr lvl="1"/>
            <a:r>
              <a:rPr lang="cs-CZ" sz="2800" dirty="0"/>
              <a:t>nicméně může být nasazena na větším (reprezentativním) vzorku; např. komparace vnímání programu mezi více místy, kde je implementován</a:t>
            </a:r>
          </a:p>
          <a:p>
            <a:pPr lvl="1"/>
            <a:r>
              <a:rPr lang="cs-CZ" sz="2800" dirty="0"/>
              <a:t>poskytuje statisticky platné výsledky umožňující porovnat, jak se liší vnímání IS a KS</a:t>
            </a:r>
          </a:p>
        </p:txBody>
      </p:sp>
    </p:spTree>
    <p:extLst>
      <p:ext uri="{BB962C8B-B14F-4D97-AF65-F5344CB8AC3E}">
        <p14:creationId xmlns:p14="http://schemas.microsoft.com/office/powerpoint/2010/main" val="3222920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adpis 1">
            <a:extLst>
              <a:ext uri="{FF2B5EF4-FFF2-40B4-BE49-F238E27FC236}">
                <a16:creationId xmlns:a16="http://schemas.microsoft.com/office/drawing/2014/main" id="{2B1F54C9-58D5-434B-834A-DAD58E078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cs-CZ" altLang="cs-CZ"/>
              <a:t>Kritika a limity metody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1B34A2D-97B0-4093-BDEB-9114AD723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 lnSpcReduction="10000"/>
          </a:bodyPr>
          <a:lstStyle/>
          <a:p>
            <a:r>
              <a:rPr lang="cs-CZ" sz="3200" dirty="0"/>
              <a:t>časová náročnost (vyplatí se?)</a:t>
            </a:r>
          </a:p>
          <a:p>
            <a:r>
              <a:rPr lang="cs-CZ" sz="3200" dirty="0"/>
              <a:t>malý výběrový soubor vybraný nenáhodně (lze i velké N)</a:t>
            </a:r>
          </a:p>
          <a:p>
            <a:r>
              <a:rPr lang="cs-CZ" sz="3200" dirty="0"/>
              <a:t>spolehlivost (reliabilita) výroků / metody – otázka </a:t>
            </a:r>
            <a:r>
              <a:rPr lang="cs-CZ" sz="3200" dirty="0" err="1"/>
              <a:t>replikovatelnosti</a:t>
            </a:r>
            <a:r>
              <a:rPr lang="cs-CZ" sz="3200" dirty="0"/>
              <a:t>, inkonzistence postojů v čase</a:t>
            </a:r>
          </a:p>
          <a:p>
            <a:r>
              <a:rPr lang="cs-CZ" sz="3200" dirty="0"/>
              <a:t>předem vybrané výroky (nepodcenit výběr!)</a:t>
            </a:r>
          </a:p>
          <a:p>
            <a:r>
              <a:rPr lang="cs-CZ" sz="3200" dirty="0"/>
              <a:t>zkreslení výsledků respondentem i výzkumníkem (poctivý přístup!)</a:t>
            </a:r>
          </a:p>
          <a:p>
            <a:r>
              <a:rPr lang="cs-CZ" sz="3200" dirty="0"/>
              <a:t>praktické využití metody (dnes již řada aplikací nejen v evaluaci)</a:t>
            </a:r>
          </a:p>
        </p:txBody>
      </p:sp>
    </p:spTree>
    <p:extLst>
      <p:ext uri="{BB962C8B-B14F-4D97-AF65-F5344CB8AC3E}">
        <p14:creationId xmlns:p14="http://schemas.microsoft.com/office/powerpoint/2010/main" val="533404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E33C1-8954-44D2-9549-5D739BE4B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Závěr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37880-AE61-48E3-AF8C-70553B040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/>
              <a:t>Q použijte tehdy, pokud chcete</a:t>
            </a:r>
          </a:p>
          <a:p>
            <a:pPr lvl="1"/>
            <a:r>
              <a:rPr lang="cs-CZ" sz="2800" dirty="0"/>
              <a:t>získat ucelenou představu o postojích respondentů</a:t>
            </a:r>
          </a:p>
          <a:p>
            <a:pPr lvl="1"/>
            <a:r>
              <a:rPr lang="cs-CZ" sz="2800" dirty="0"/>
              <a:t>porozumět tomu, jak se respondenti navzájem shodují, resp. liší ve vnímání určitého fenoménu a postojích k němu</a:t>
            </a:r>
          </a:p>
          <a:p>
            <a:pPr lvl="1"/>
            <a:r>
              <a:rPr lang="cs-CZ" sz="2800" dirty="0" err="1"/>
              <a:t>triangulovat</a:t>
            </a:r>
            <a:r>
              <a:rPr lang="cs-CZ" sz="2800" dirty="0"/>
              <a:t> zdroje dat a výsledky</a:t>
            </a:r>
          </a:p>
          <a:p>
            <a:r>
              <a:rPr lang="cs-CZ" sz="3200" dirty="0"/>
              <a:t>součást holistických přístupů k evaluacím, např.:</a:t>
            </a:r>
          </a:p>
          <a:p>
            <a:pPr lvl="1"/>
            <a:r>
              <a:rPr lang="en-US" sz="2800" dirty="0"/>
              <a:t>Partnership Outcomes</a:t>
            </a:r>
            <a:r>
              <a:rPr lang="cs-CZ" sz="2800" dirty="0"/>
              <a:t> </a:t>
            </a:r>
            <a:r>
              <a:rPr lang="en-US" sz="2800" dirty="0"/>
              <a:t>Evaluation Toolkit </a:t>
            </a:r>
            <a:r>
              <a:rPr lang="cs-CZ" sz="2800" dirty="0"/>
              <a:t>Q </a:t>
            </a:r>
            <a:r>
              <a:rPr lang="en-US" sz="2800" dirty="0"/>
              <a:t>(POET</a:t>
            </a:r>
            <a:r>
              <a:rPr lang="cs-CZ" sz="2800" dirty="0"/>
              <a:t>Q</a:t>
            </a:r>
            <a:r>
              <a:rPr lang="en-US" sz="2800" dirty="0"/>
              <a:t>)</a:t>
            </a:r>
            <a:r>
              <a:rPr lang="cs-CZ" sz="2800" dirty="0"/>
              <a:t>; </a:t>
            </a:r>
            <a:r>
              <a:rPr lang="en-US" sz="2800" dirty="0"/>
              <a:t>Jeffares</a:t>
            </a:r>
            <a:r>
              <a:rPr lang="cs-CZ" sz="2800" dirty="0"/>
              <a:t> </a:t>
            </a:r>
            <a:r>
              <a:rPr lang="en-US" sz="2800" dirty="0"/>
              <a:t>&amp; Dickinson</a:t>
            </a:r>
            <a:endParaRPr lang="cs-CZ" sz="2800" dirty="0"/>
          </a:p>
          <a:p>
            <a:pPr lvl="1"/>
            <a:r>
              <a:rPr lang="cs-CZ" sz="2800" dirty="0"/>
              <a:t>řada aplikací v rámci realistické evaluace; </a:t>
            </a:r>
            <a:r>
              <a:rPr lang="cs-CZ" sz="2800" dirty="0" err="1"/>
              <a:t>Harris</a:t>
            </a:r>
            <a:r>
              <a:rPr lang="cs-CZ" sz="2800" dirty="0"/>
              <a:t> et al.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4235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9DF6D54-1FEB-4FDD-9981-DFF1EC53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Jednotlivé kroky metody Q </a:t>
            </a:r>
            <a:r>
              <a:rPr lang="cs-CZ" b="1" dirty="0"/>
              <a:t>v praxi</a:t>
            </a:r>
          </a:p>
        </p:txBody>
      </p:sp>
    </p:spTree>
    <p:extLst>
      <p:ext uri="{BB962C8B-B14F-4D97-AF65-F5344CB8AC3E}">
        <p14:creationId xmlns:p14="http://schemas.microsoft.com/office/powerpoint/2010/main" val="3593185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>
            <a:extLst>
              <a:ext uri="{FF2B5EF4-FFF2-40B4-BE49-F238E27FC236}">
                <a16:creationId xmlns:a16="http://schemas.microsoft.com/office/drawing/2014/main" id="{7B898C1D-3AA3-438B-80A7-06C069ACF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Jak metoda Q „pracuje“</a:t>
            </a:r>
          </a:p>
        </p:txBody>
      </p:sp>
      <p:sp>
        <p:nvSpPr>
          <p:cNvPr id="27651" name="Zástupný symbol pro obsah 2">
            <a:extLst>
              <a:ext uri="{FF2B5EF4-FFF2-40B4-BE49-F238E27FC236}">
                <a16:creationId xmlns:a16="http://schemas.microsoft.com/office/drawing/2014/main" id="{F9397334-45EA-422E-A99C-983C5AE63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cs-CZ" altLang="cs-CZ" dirty="0"/>
              <a:t>vymezení tématu a účelu</a:t>
            </a:r>
          </a:p>
          <a:p>
            <a:pPr marL="742950" indent="-742950">
              <a:buFont typeface="+mj-lt"/>
              <a:buAutoNum type="arabicPeriod"/>
            </a:pPr>
            <a:r>
              <a:rPr lang="cs-CZ" altLang="cs-CZ" dirty="0"/>
              <a:t>sběr výroků popř. jiných artefaktů (</a:t>
            </a:r>
            <a:r>
              <a:rPr lang="cs-CZ" altLang="cs-CZ" i="1" dirty="0" err="1"/>
              <a:t>concourse</a:t>
            </a:r>
            <a:r>
              <a:rPr lang="cs-CZ" altLang="cs-CZ" dirty="0"/>
              <a:t>) a jejich výběr (</a:t>
            </a:r>
            <a:r>
              <a:rPr lang="cs-CZ" altLang="cs-CZ" i="1" dirty="0"/>
              <a:t>Q-sample</a:t>
            </a:r>
            <a:r>
              <a:rPr lang="cs-CZ" altLang="cs-CZ" dirty="0"/>
              <a:t>)</a:t>
            </a:r>
          </a:p>
          <a:p>
            <a:pPr marL="742950" indent="-742950">
              <a:buFont typeface="+mj-lt"/>
              <a:buAutoNum type="arabicPeriod"/>
            </a:pPr>
            <a:r>
              <a:rPr lang="cs-CZ" altLang="cs-CZ" dirty="0"/>
              <a:t>výběr respondentů (</a:t>
            </a:r>
            <a:r>
              <a:rPr lang="cs-CZ" altLang="cs-CZ" i="1" dirty="0"/>
              <a:t>P-set</a:t>
            </a:r>
            <a:r>
              <a:rPr lang="cs-CZ" altLang="cs-CZ" dirty="0"/>
              <a:t>)</a:t>
            </a:r>
          </a:p>
          <a:p>
            <a:pPr marL="742950" indent="-742950">
              <a:buFont typeface="+mj-lt"/>
              <a:buAutoNum type="arabicPeriod"/>
            </a:pPr>
            <a:r>
              <a:rPr lang="cs-CZ" altLang="cs-CZ" dirty="0"/>
              <a:t>sběr „perspektiv“ pomocí třídění Q (</a:t>
            </a:r>
            <a:r>
              <a:rPr lang="cs-CZ" altLang="cs-CZ" i="1" dirty="0"/>
              <a:t>Q-sort</a:t>
            </a:r>
            <a:r>
              <a:rPr lang="cs-CZ" altLang="cs-CZ" dirty="0"/>
              <a:t>)</a:t>
            </a:r>
          </a:p>
          <a:p>
            <a:pPr marL="742950" indent="-742950">
              <a:buFont typeface="+mj-lt"/>
              <a:buAutoNum type="arabicPeriod"/>
            </a:pPr>
            <a:r>
              <a:rPr lang="cs-CZ" altLang="cs-CZ" dirty="0"/>
              <a:t>Q-faktorová analýza sebraných dat (</a:t>
            </a:r>
            <a:r>
              <a:rPr lang="cs-CZ" altLang="cs-CZ" i="1" dirty="0"/>
              <a:t>Q-</a:t>
            </a:r>
            <a:r>
              <a:rPr lang="cs-CZ" altLang="cs-CZ" i="1" dirty="0" err="1"/>
              <a:t>factor</a:t>
            </a:r>
            <a:r>
              <a:rPr lang="cs-CZ" altLang="cs-CZ" i="1" dirty="0"/>
              <a:t> </a:t>
            </a:r>
            <a:r>
              <a:rPr lang="cs-CZ" altLang="cs-CZ" i="1" dirty="0" err="1"/>
              <a:t>analysis</a:t>
            </a:r>
            <a:r>
              <a:rPr lang="cs-CZ" altLang="cs-CZ" dirty="0"/>
              <a:t>)</a:t>
            </a:r>
          </a:p>
          <a:p>
            <a:pPr marL="742950" indent="-742950">
              <a:buFont typeface="+mj-lt"/>
              <a:buAutoNum type="arabicPeriod"/>
            </a:pPr>
            <a:r>
              <a:rPr lang="cs-CZ" altLang="cs-CZ" dirty="0"/>
              <a:t>interpretace</a:t>
            </a:r>
          </a:p>
          <a:p>
            <a:endParaRPr lang="cs-CZ" alt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>
            <a:extLst>
              <a:ext uri="{FF2B5EF4-FFF2-40B4-BE49-F238E27FC236}">
                <a16:creationId xmlns:a16="http://schemas.microsoft.com/office/drawing/2014/main" id="{DEAC88DD-AE98-4F25-AED8-BD7934561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0988"/>
            <a:ext cx="10971213" cy="925512"/>
          </a:xfrm>
        </p:spPr>
        <p:txBody>
          <a:bodyPr>
            <a:normAutofit/>
          </a:bodyPr>
          <a:lstStyle/>
          <a:p>
            <a:r>
              <a:rPr lang="cs-CZ" altLang="cs-CZ" dirty="0"/>
              <a:t>Metodologická odbočka: (R-)faktorová analýza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9DD8FB5-9CDA-479B-A42F-37AEC8328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 lnSpcReduction="10000"/>
          </a:bodyPr>
          <a:lstStyle/>
          <a:p>
            <a:r>
              <a:rPr lang="cs-CZ" sz="3200" dirty="0"/>
              <a:t>FA je vícerozměrná statistická metoda k vyšetření vnitřních souvislostí a vztahů (korelací) a odhalení základní struktury zdrojové matice dat.</a:t>
            </a:r>
          </a:p>
          <a:p>
            <a:r>
              <a:rPr lang="cs-CZ" sz="3200" dirty="0"/>
              <a:t>redukuje velký počet proměnných do souboru menšího počtu latentních proměnných (faktorů)</a:t>
            </a:r>
          </a:p>
          <a:p>
            <a:pPr lvl="1"/>
            <a:r>
              <a:rPr lang="cs-CZ" sz="2800" dirty="0"/>
              <a:t>=&gt; sumarizace a redukce většího množství dat za účelem vysvětlení a usnadnění jejich pochopení</a:t>
            </a:r>
          </a:p>
          <a:p>
            <a:r>
              <a:rPr lang="cs-CZ" sz="3200" dirty="0"/>
              <a:t>sleduje vztahy mezi jednotlivými proměnnými (korelace „mezi sloupci“), např. mezi dosaženým vzděláním a příjmem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>
            <a:extLst>
              <a:ext uri="{FF2B5EF4-FFF2-40B4-BE49-F238E27FC236}">
                <a16:creationId xmlns:a16="http://schemas.microsoft.com/office/drawing/2014/main" id="{684DBC26-4749-43D5-A361-9937A5E3E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cs-CZ" altLang="cs-CZ" dirty="0"/>
              <a:t>Q-faktorová analýza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D1BCAAA-605F-4AC1-B77B-DF9B03D00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 lnSpcReduction="10000"/>
          </a:bodyPr>
          <a:lstStyle/>
          <a:p>
            <a:r>
              <a:rPr lang="cs-CZ" sz="3200" b="1" dirty="0"/>
              <a:t>Q-faktorová analýza </a:t>
            </a:r>
            <a:r>
              <a:rPr lang="cs-CZ" sz="3200" dirty="0"/>
              <a:t>pracuje s datovou maticí tak, že sleduje vztahy mezi jednotlivými objekty/respondenty (korelace „mezi řádky“).</a:t>
            </a:r>
          </a:p>
          <a:p>
            <a:r>
              <a:rPr lang="cs-CZ" sz="3200" dirty="0"/>
              <a:t>obrácený postup =&gt; získáme hodnoty sumarizující charakteristiky (např. postoje) dotazovaných osob a sledujeme, jak moc jsou si postoje podobné či rozdílné ve výběru, resp. v „populaci“ hledisek</a:t>
            </a:r>
          </a:p>
          <a:p>
            <a:r>
              <a:rPr lang="cs-CZ" sz="3200" dirty="0"/>
              <a:t>respondenti získají skóre určující sílu jejich vztahu k danému faktoru, a tím i mezi respondenty navzájem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>
            <a:extLst>
              <a:ext uri="{FF2B5EF4-FFF2-40B4-BE49-F238E27FC236}">
                <a16:creationId xmlns:a16="http://schemas.microsoft.com/office/drawing/2014/main" id="{C3CE3052-DD6F-484D-ABA4-9639862A5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1. Téma a účel</a:t>
            </a:r>
          </a:p>
        </p:txBody>
      </p:sp>
      <p:sp>
        <p:nvSpPr>
          <p:cNvPr id="33795" name="Zástupný symbol pro obsah 2">
            <a:extLst>
              <a:ext uri="{FF2B5EF4-FFF2-40B4-BE49-F238E27FC236}">
                <a16:creationId xmlns:a16="http://schemas.microsoft.com/office/drawing/2014/main" id="{75E07B27-532F-4EC1-AD2D-6BD4C37C6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/>
              <a:t>V kontextu …</a:t>
            </a:r>
          </a:p>
          <a:p>
            <a:endParaRPr lang="cs-CZ" altLang="cs-CZ" dirty="0"/>
          </a:p>
          <a:p>
            <a:r>
              <a:rPr lang="cs-CZ" altLang="cs-CZ" dirty="0"/>
              <a:t>Chceme porozumět odlišným perspektivám na …</a:t>
            </a:r>
          </a:p>
          <a:p>
            <a:endParaRPr lang="cs-CZ" altLang="cs-CZ" dirty="0"/>
          </a:p>
          <a:p>
            <a:r>
              <a:rPr lang="cs-CZ" altLang="cs-CZ" dirty="0"/>
              <a:t>Abychom …</a:t>
            </a:r>
          </a:p>
          <a:p>
            <a:pPr marL="0" indent="0">
              <a:buNone/>
            </a:pPr>
            <a:endParaRPr lang="cs-CZ" altLang="cs-CZ" dirty="0"/>
          </a:p>
          <a:p>
            <a:endParaRPr lang="cs-CZ" alt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BC767D-00C2-CE46-A06F-448798513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 workshopu</a:t>
            </a:r>
          </a:p>
        </p:txBody>
      </p:sp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BBE3472-1988-42D0-AB4F-F6A081C5C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… představit </a:t>
            </a:r>
            <a:r>
              <a:rPr lang="cs-CZ" b="1" dirty="0"/>
              <a:t>metodu Q</a:t>
            </a:r>
            <a:r>
              <a:rPr lang="cs-CZ" dirty="0"/>
              <a:t> jako rigorózní a užitečný nástroj pro zkoumání lidské subjektivity, který může obohatit metodologický rejstřík evaluátora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Absolvent workshopu získá:</a:t>
            </a:r>
          </a:p>
          <a:p>
            <a:r>
              <a:rPr lang="cs-CZ" dirty="0"/>
              <a:t>jasnou představu o možnostech využití metody Q ve své evaluační praxi;</a:t>
            </a:r>
          </a:p>
          <a:p>
            <a:r>
              <a:rPr lang="cs-CZ" dirty="0"/>
              <a:t>porozumění principům, na kterých je metoda postavena;</a:t>
            </a:r>
          </a:p>
          <a:p>
            <a:r>
              <a:rPr lang="cs-CZ" dirty="0"/>
              <a:t>základní dovednosti potřebné k aplikaci metody.</a:t>
            </a:r>
          </a:p>
        </p:txBody>
      </p:sp>
    </p:spTree>
    <p:extLst>
      <p:ext uri="{BB962C8B-B14F-4D97-AF65-F5344CB8AC3E}">
        <p14:creationId xmlns:p14="http://schemas.microsoft.com/office/powerpoint/2010/main" val="2304319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5391BC-4F9F-4CAA-98E4-4066BD698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Fiktivní studie o evaluaci v 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5AD449E-54CF-4F24-A08C-8ECDE71AD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582" y="1566540"/>
            <a:ext cx="11377263" cy="4896544"/>
          </a:xfrm>
        </p:spPr>
        <p:txBody>
          <a:bodyPr>
            <a:normAutofit/>
          </a:bodyPr>
          <a:lstStyle/>
          <a:p>
            <a:r>
              <a:rPr lang="cs-CZ" dirty="0"/>
              <a:t>V kontextu </a:t>
            </a:r>
            <a:r>
              <a:rPr lang="cs-CZ" i="1" dirty="0"/>
              <a:t>čerpání z fondů politiky soudržnosti Evropské unie </a:t>
            </a:r>
            <a:r>
              <a:rPr lang="cs-CZ" dirty="0"/>
              <a:t>chceme porozumět odlišným pohledům na </a:t>
            </a:r>
            <a:r>
              <a:rPr lang="cs-CZ" i="1" dirty="0"/>
              <a:t>dosavadní fungování evaluací v České republice </a:t>
            </a:r>
            <a:r>
              <a:rPr lang="cs-CZ" dirty="0"/>
              <a:t>abychom </a:t>
            </a:r>
            <a:r>
              <a:rPr lang="cs-CZ" i="1" dirty="0"/>
              <a:t>mohli zvýšit jejich kvalitu a užitečnost v aktuálním programovém období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0679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>
            <a:extLst>
              <a:ext uri="{FF2B5EF4-FFF2-40B4-BE49-F238E27FC236}">
                <a16:creationId xmlns:a16="http://schemas.microsoft.com/office/drawing/2014/main" id="{CA69BDC5-68EC-4A29-80B5-975AC37FD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2. Sběr výroků 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447B71F-5B3C-4A0B-B8B6-471FB23FC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cs-CZ" sz="3200" dirty="0"/>
              <a:t>výroky vztahující se k různým aspektům zkoumané politiky, opatření, problému apod.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identifikují osobní preference respondentů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v první fázi provádí sběr výroků vyjadřujících celé spektrum postojů, jež mohou respondenti zaujmout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i="1" dirty="0" err="1"/>
              <a:t>concourse</a:t>
            </a:r>
            <a:r>
              <a:rPr lang="cs-CZ" sz="3200" dirty="0"/>
              <a:t> – tok sdělitelných poselství obklopujících každé téma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z běžné konverzace, komentářů a každodenního projevu přes beletrii, masová média až po vědecké články a studie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>
            <a:extLst>
              <a:ext uri="{FF2B5EF4-FFF2-40B4-BE49-F238E27FC236}">
                <a16:creationId xmlns:a16="http://schemas.microsoft.com/office/drawing/2014/main" id="{90D16D04-80CA-4627-8D81-57C6B1E0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2. Sběr výroků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54D109-4376-46E7-83A9-182397C25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cs-CZ" sz="3600" dirty="0"/>
              <a:t>metody sběru:</a:t>
            </a:r>
          </a:p>
          <a:p>
            <a:pPr lvl="1">
              <a:buFont typeface="Arial" charset="0"/>
              <a:buChar char="–"/>
              <a:defRPr/>
            </a:pPr>
            <a:r>
              <a:rPr lang="cs-CZ" sz="3200" dirty="0"/>
              <a:t>individuální či skupinové rozhovory</a:t>
            </a:r>
          </a:p>
          <a:p>
            <a:pPr lvl="1">
              <a:buFont typeface="Arial" charset="0"/>
              <a:buChar char="–"/>
              <a:defRPr/>
            </a:pPr>
            <a:r>
              <a:rPr lang="cs-CZ" sz="3200" dirty="0"/>
              <a:t>přehled odborné nebo populární literatury</a:t>
            </a:r>
          </a:p>
          <a:p>
            <a:pPr lvl="1">
              <a:buFont typeface="Arial" charset="0"/>
              <a:buChar char="–"/>
              <a:defRPr/>
            </a:pPr>
            <a:r>
              <a:rPr lang="cs-CZ" sz="3200" dirty="0"/>
              <a:t>sledování záznamů rozhlasových nebo televizních pořadů</a:t>
            </a:r>
          </a:p>
          <a:p>
            <a:pPr lvl="1">
              <a:buFont typeface="Arial" charset="0"/>
              <a:buChar char="–"/>
              <a:defRPr/>
            </a:pPr>
            <a:r>
              <a:rPr lang="cs-CZ" sz="3200" dirty="0"/>
              <a:t>vlastní zkušenosti výzkumníků</a:t>
            </a:r>
          </a:p>
          <a:p>
            <a:pPr>
              <a:buFont typeface="Arial" charset="0"/>
              <a:buChar char="•"/>
              <a:defRPr/>
            </a:pPr>
            <a:r>
              <a:rPr lang="cs-CZ" sz="3600" dirty="0"/>
              <a:t>výroky musí být respondentům srozumitelné a musí odpovídat jejich předpokládané odbornosti a obeznámenosti s tématem</a:t>
            </a:r>
          </a:p>
          <a:p>
            <a:pPr lvl="1">
              <a:buFont typeface="Arial" charset="0"/>
              <a:buChar char="•"/>
              <a:defRPr/>
            </a:pPr>
            <a:r>
              <a:rPr lang="cs-CZ" sz="3200" dirty="0"/>
              <a:t>úroveň diskurzu předurčuje náročnost souboru výroků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>
            <a:extLst>
              <a:ext uri="{FF2B5EF4-FFF2-40B4-BE49-F238E27FC236}">
                <a16:creationId xmlns:a16="http://schemas.microsoft.com/office/drawing/2014/main" id="{0A1861A2-33DF-49C5-B27D-51A83BAF6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2. Výběr výroků (q-sample) 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509648E-703C-4803-8905-D3DF67616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cs-CZ" sz="3200" i="1" dirty="0" err="1"/>
              <a:t>concourse</a:t>
            </a:r>
            <a:r>
              <a:rPr lang="cs-CZ" sz="3200" dirty="0"/>
              <a:t> = stovky výroků =&gt; redukce na zvládnutelnou úroveň a podle vhodnosti vzhledem k výzkumnému tématu/otázce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nestrukturovaný (náhodný) vs. strukturovaný (teoretický) výběr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při výběru je hledána optimální rovnováha srozumitelnosti, vhodnosti, jednoduchosti a použitelnosti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pouze vodítka -&gt; více umění než věda</a:t>
            </a:r>
          </a:p>
          <a:p>
            <a:pPr lvl="1">
              <a:buFont typeface="Arial" charset="0"/>
              <a:buChar char="•"/>
              <a:defRPr/>
            </a:pPr>
            <a:r>
              <a:rPr lang="cs-CZ" sz="2800" dirty="0"/>
              <a:t>lze využít dimenze z </a:t>
            </a:r>
            <a:r>
              <a:rPr lang="cs-CZ" sz="2800" dirty="0" err="1"/>
              <a:t>Harris</a:t>
            </a:r>
            <a:r>
              <a:rPr lang="cs-CZ" sz="2800" dirty="0"/>
              <a:t> et al. (2021) popř. vytvořit vlastní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dpis 1">
            <a:extLst>
              <a:ext uri="{FF2B5EF4-FFF2-40B4-BE49-F238E27FC236}">
                <a16:creationId xmlns:a16="http://schemas.microsoft.com/office/drawing/2014/main" id="{75E34D17-A33F-41EA-940C-88E951FB7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2. Výběr výroků (q-sample) 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2050134-7C02-48DF-84FE-EFAAEEAD4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cs-CZ" sz="3200" dirty="0"/>
              <a:t>počet výroků: musí být dostatečně zastoupeno každé z hlavních hledisek zjištěných při počátečním sběru výroků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respektovat technické možnosti terénního šetření, kognitivní a časové možnosti respondentů a další případná omezení a podmínky.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pedagogický výzkum 60 – 120 (Pelikán 1998)</a:t>
            </a:r>
          </a:p>
          <a:p>
            <a:pPr>
              <a:buFont typeface="Arial" charset="0"/>
              <a:buChar char="•"/>
              <a:defRPr/>
            </a:pPr>
            <a:r>
              <a:rPr lang="cs-CZ" sz="3200" dirty="0"/>
              <a:t>v </a:t>
            </a:r>
            <a:r>
              <a:rPr lang="cs-CZ" sz="3200" i="1" dirty="0" err="1"/>
              <a:t>policy</a:t>
            </a:r>
            <a:r>
              <a:rPr lang="cs-CZ" sz="3200" i="1" dirty="0"/>
              <a:t> </a:t>
            </a:r>
            <a:r>
              <a:rPr lang="cs-CZ" sz="3200" i="1" dirty="0" err="1"/>
              <a:t>analysis</a:t>
            </a:r>
            <a:r>
              <a:rPr lang="cs-CZ" sz="3200" dirty="0"/>
              <a:t> nebo evaluaci obvykle 30 až 60 výroků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42B1D9-5C48-4568-83CD-CCF665ED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Fiktivní studie o evaluaci v ČR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00822D3-4279-4EA7-8263-8AC4FFF80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/>
              <a:t>Formulujte 2 – 4 výroky (jasně/silně vyjádřený vlastní postoj, hodnocení nebo zkušenost)</a:t>
            </a:r>
          </a:p>
          <a:p>
            <a:r>
              <a:rPr lang="cs-CZ" sz="3200" dirty="0"/>
              <a:t>dimenze:</a:t>
            </a:r>
          </a:p>
          <a:p>
            <a:pPr lvl="1"/>
            <a:r>
              <a:rPr lang="cs-CZ" sz="2800" dirty="0"/>
              <a:t>interní a externí</a:t>
            </a:r>
          </a:p>
          <a:p>
            <a:pPr lvl="1"/>
            <a:r>
              <a:rPr lang="cs-CZ" sz="2800" dirty="0"/>
              <a:t>formativní (proces) a </a:t>
            </a:r>
            <a:r>
              <a:rPr lang="cs-CZ" sz="2800" dirty="0" err="1"/>
              <a:t>sumativní</a:t>
            </a:r>
            <a:r>
              <a:rPr lang="cs-CZ" sz="2800" dirty="0"/>
              <a:t> (dopad)</a:t>
            </a:r>
          </a:p>
          <a:p>
            <a:pPr lvl="1"/>
            <a:r>
              <a:rPr lang="cs-CZ" sz="2800" dirty="0"/>
              <a:t>evaluační kapacita řídících orgánů a externích dodavatelů</a:t>
            </a:r>
          </a:p>
          <a:p>
            <a:r>
              <a:rPr lang="cs-CZ" sz="3200" dirty="0"/>
              <a:t>Příklad: </a:t>
            </a:r>
            <a:r>
              <a:rPr lang="cs-CZ" sz="3200" i="1" dirty="0"/>
              <a:t>Dopadové evaluace jsou pro řídící orgán obvykle neužitečné.</a:t>
            </a:r>
          </a:p>
          <a:p>
            <a:r>
              <a:rPr lang="cs-CZ" sz="3200" dirty="0"/>
              <a:t>sdílený dokument: </a:t>
            </a:r>
            <a:r>
              <a:rPr lang="cs-CZ" sz="3200" dirty="0">
                <a:hlinkClick r:id="rId2"/>
              </a:rPr>
              <a:t>https://bit.ly/30mMVd1</a:t>
            </a:r>
            <a:r>
              <a:rPr lang="cs-CZ" sz="3200" dirty="0"/>
              <a:t> 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833652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>
            <a:extLst>
              <a:ext uri="{FF2B5EF4-FFF2-40B4-BE49-F238E27FC236}">
                <a16:creationId xmlns:a16="http://schemas.microsoft.com/office/drawing/2014/main" id="{2A90A3F6-2957-4759-8DF9-5570C683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cs-CZ" altLang="cs-CZ" dirty="0"/>
              <a:t>3. Výběr respondentů 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B8B8054-C553-43B4-8C4E-D9DAC656A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/>
          </a:bodyPr>
          <a:lstStyle/>
          <a:p>
            <a:r>
              <a:rPr lang="cs-CZ" sz="2800" dirty="0"/>
              <a:t>metoda Q neusiluje o zobecnění =&gt; účastníci dotazování představují celou populaci</a:t>
            </a:r>
          </a:p>
          <a:p>
            <a:r>
              <a:rPr lang="cs-CZ" sz="2800" dirty="0"/>
              <a:t>intenzivní (</a:t>
            </a:r>
            <a:r>
              <a:rPr lang="cs-CZ" sz="2800" dirty="0" err="1"/>
              <a:t>intrasub</a:t>
            </a:r>
            <a:r>
              <a:rPr lang="cs-CZ" sz="2800" dirty="0"/>
              <a:t>.) vs. extenzivní (</a:t>
            </a:r>
            <a:r>
              <a:rPr lang="cs-CZ" sz="2800" dirty="0" err="1"/>
              <a:t>intersub</a:t>
            </a:r>
            <a:r>
              <a:rPr lang="cs-CZ" sz="2800" dirty="0"/>
              <a:t>.) výběr</a:t>
            </a:r>
          </a:p>
          <a:p>
            <a:r>
              <a:rPr lang="cs-CZ" sz="2800" dirty="0"/>
              <a:t>je zapotřebí pouze tolik respondentů, aby mohla být stanovena/zjištěna existence určitého faktoru za účelem jeho komparace s dalšími zjištěnými faktory</a:t>
            </a:r>
          </a:p>
          <a:p>
            <a:r>
              <a:rPr lang="cs-CZ" sz="2800" dirty="0"/>
              <a:t>cílem (extenzivního) výběru je získání čtyř až pěti osob vymezujících každé z předpokládaných hledisek (faktorů)</a:t>
            </a:r>
          </a:p>
          <a:p>
            <a:pPr lvl="1"/>
            <a:r>
              <a:rPr lang="cs-CZ" sz="2400" dirty="0"/>
              <a:t>obvykle 2 – 4, jen výjimečně více než šest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Nadpis 1">
            <a:extLst>
              <a:ext uri="{FF2B5EF4-FFF2-40B4-BE49-F238E27FC236}">
                <a16:creationId xmlns:a16="http://schemas.microsoft.com/office/drawing/2014/main" id="{1B6E0A6B-D853-4FAD-9775-B4F3A6C27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Výběr respondentů II</a:t>
            </a:r>
          </a:p>
        </p:txBody>
      </p:sp>
      <p:sp>
        <p:nvSpPr>
          <p:cNvPr id="41987" name="Zástupný symbol pro obsah 2">
            <a:extLst>
              <a:ext uri="{FF2B5EF4-FFF2-40B4-BE49-F238E27FC236}">
                <a16:creationId xmlns:a16="http://schemas.microsoft.com/office/drawing/2014/main" id="{F8E5D692-DDEC-49DC-BA89-32E478E79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altLang="cs-CZ" sz="3200" dirty="0"/>
              <a:t>obvyklý počet respondentů je 20 až 40 osob</a:t>
            </a:r>
          </a:p>
          <a:p>
            <a:r>
              <a:rPr lang="cs-CZ" altLang="cs-CZ" sz="3200" dirty="0"/>
              <a:t>teoretický výběr</a:t>
            </a:r>
          </a:p>
          <a:p>
            <a:pPr lvl="1"/>
            <a:r>
              <a:rPr lang="cs-CZ" altLang="cs-CZ" sz="2800" dirty="0"/>
              <a:t>relevance k evaluační / výzkumné otázce</a:t>
            </a:r>
          </a:p>
          <a:p>
            <a:pPr lvl="1"/>
            <a:r>
              <a:rPr lang="cs-CZ" altLang="cs-CZ" sz="2800" dirty="0"/>
              <a:t>jasný a výrazný postoj</a:t>
            </a:r>
          </a:p>
          <a:p>
            <a:r>
              <a:rPr lang="cs-CZ" altLang="cs-CZ" sz="3200" dirty="0"/>
              <a:t>faktoriální design (kvótní výběr)</a:t>
            </a:r>
          </a:p>
          <a:p>
            <a:pPr lvl="1"/>
            <a:r>
              <a:rPr lang="cs-CZ" altLang="cs-CZ" sz="2800" dirty="0"/>
              <a:t>věk</a:t>
            </a:r>
          </a:p>
          <a:p>
            <a:pPr lvl="1"/>
            <a:r>
              <a:rPr lang="cs-CZ" altLang="cs-CZ" sz="2800" dirty="0"/>
              <a:t>pohlaví</a:t>
            </a:r>
          </a:p>
          <a:p>
            <a:pPr lvl="1"/>
            <a:r>
              <a:rPr lang="cs-CZ" altLang="cs-CZ" sz="2800" dirty="0"/>
              <a:t>pozice atd.</a:t>
            </a:r>
          </a:p>
          <a:p>
            <a:endParaRPr lang="cs-CZ" altLang="cs-CZ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>
            <a:extLst>
              <a:ext uri="{FF2B5EF4-FFF2-40B4-BE49-F238E27FC236}">
                <a16:creationId xmlns:a16="http://schemas.microsoft.com/office/drawing/2014/main" id="{07A15B9D-7071-48E5-8DEE-FB8955563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4. Třídění Q - </a:t>
            </a:r>
            <a:r>
              <a:rPr lang="cs-CZ" dirty="0">
                <a:solidFill>
                  <a:srgbClr val="FF0000"/>
                </a:solidFill>
              </a:rPr>
              <a:t>Fiktivní studie o evaluaci v ČR</a:t>
            </a:r>
            <a:endParaRPr lang="cs-CZ" altLang="cs-CZ" dirty="0"/>
          </a:p>
        </p:txBody>
      </p:sp>
      <p:sp>
        <p:nvSpPr>
          <p:cNvPr id="44035" name="Zástupný symbol pro obsah 2">
            <a:extLst>
              <a:ext uri="{FF2B5EF4-FFF2-40B4-BE49-F238E27FC236}">
                <a16:creationId xmlns:a16="http://schemas.microsoft.com/office/drawing/2014/main" id="{F3100D14-5D78-4E1E-BBF9-15AE09B6A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z="3200" dirty="0" err="1"/>
              <a:t>Easy</a:t>
            </a:r>
            <a:r>
              <a:rPr lang="cs-CZ" altLang="cs-CZ" sz="3200" dirty="0"/>
              <a:t> </a:t>
            </a:r>
            <a:r>
              <a:rPr lang="cs-CZ" altLang="cs-CZ" sz="3200" dirty="0" err="1"/>
              <a:t>HtmlQ</a:t>
            </a:r>
            <a:r>
              <a:rPr lang="cs-CZ" altLang="cs-CZ" sz="3200" dirty="0"/>
              <a:t> (zdarma)</a:t>
            </a:r>
          </a:p>
          <a:p>
            <a:pPr lvl="1"/>
            <a:r>
              <a:rPr lang="cs-CZ" altLang="cs-CZ" sz="2800" dirty="0">
                <a:hlinkClick r:id="rId2"/>
              </a:rPr>
              <a:t>https://github.com/shawnbanasick/easy-htmlq</a:t>
            </a:r>
            <a:r>
              <a:rPr lang="cs-CZ" altLang="cs-CZ" sz="2800" dirty="0"/>
              <a:t> </a:t>
            </a:r>
          </a:p>
          <a:p>
            <a:r>
              <a:rPr lang="cs-CZ" altLang="cs-CZ" sz="3200" dirty="0"/>
              <a:t>Databáze </a:t>
            </a:r>
            <a:r>
              <a:rPr lang="cs-CZ" altLang="cs-CZ" sz="3200" dirty="0" err="1"/>
              <a:t>Firebase</a:t>
            </a:r>
            <a:r>
              <a:rPr lang="cs-CZ" altLang="cs-CZ" sz="3200" dirty="0"/>
              <a:t> (zdarma): </a:t>
            </a:r>
          </a:p>
          <a:p>
            <a:pPr lvl="1"/>
            <a:r>
              <a:rPr lang="cs-CZ" altLang="cs-CZ" sz="2800" dirty="0">
                <a:hlinkClick r:id="rId3"/>
              </a:rPr>
              <a:t>https://console.firebase.google.com/</a:t>
            </a:r>
            <a:endParaRPr lang="cs-CZ" altLang="cs-CZ" sz="2800" dirty="0"/>
          </a:p>
          <a:p>
            <a:r>
              <a:rPr lang="cs-CZ" altLang="cs-CZ" sz="3200" dirty="0"/>
              <a:t>Hosting </a:t>
            </a:r>
            <a:r>
              <a:rPr lang="cs-CZ" altLang="cs-CZ" sz="3200" dirty="0" err="1"/>
              <a:t>Netlify</a:t>
            </a:r>
            <a:r>
              <a:rPr lang="cs-CZ" altLang="cs-CZ" sz="3200" dirty="0"/>
              <a:t> (zdarma):</a:t>
            </a:r>
          </a:p>
          <a:p>
            <a:pPr lvl="1"/>
            <a:r>
              <a:rPr lang="cs-CZ" altLang="cs-CZ" sz="2800" dirty="0">
                <a:hlinkClick r:id="rId4"/>
              </a:rPr>
              <a:t>admin</a:t>
            </a:r>
            <a:endParaRPr lang="cs-CZ" altLang="cs-CZ" sz="2800" dirty="0"/>
          </a:p>
          <a:p>
            <a:pPr lvl="1"/>
            <a:r>
              <a:rPr lang="cs-CZ" altLang="cs-CZ" sz="2800" dirty="0"/>
              <a:t>demo: </a:t>
            </a:r>
            <a:r>
              <a:rPr lang="cs-CZ" altLang="cs-CZ" sz="2800" dirty="0">
                <a:hlinkClick r:id="rId5"/>
              </a:rPr>
              <a:t>https://qdemo.netlify.app/#/</a:t>
            </a:r>
            <a:r>
              <a:rPr lang="cs-CZ" altLang="cs-CZ" sz="2800" dirty="0"/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>
            <a:extLst>
              <a:ext uri="{FF2B5EF4-FFF2-40B4-BE49-F238E27FC236}">
                <a16:creationId xmlns:a16="http://schemas.microsoft.com/office/drawing/2014/main" id="{1C8B86FD-4D77-4603-B160-763E7891A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5. Statistická analýza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F6F9929-690D-4F78-B40D-BF669EBF2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26592" indent="-526592">
              <a:buFont typeface="+mj-lt"/>
              <a:buAutoNum type="arabicPeriod"/>
              <a:defRPr/>
            </a:pPr>
            <a:r>
              <a:rPr lang="cs-CZ" sz="3200" dirty="0"/>
              <a:t>výpočet korelační matice pro všechna třídění =&gt; vztahy mezi postoji jednotlivých respondentů, tj. kteří respondenti spolu korelují při hodnocení předložených výroků</a:t>
            </a:r>
          </a:p>
          <a:p>
            <a:pPr marL="526592" indent="-526592">
              <a:buFont typeface="+mj-lt"/>
              <a:buAutoNum type="arabicPeriod"/>
              <a:defRPr/>
            </a:pPr>
            <a:r>
              <a:rPr lang="cs-CZ" sz="3200" dirty="0"/>
              <a:t>systematické zpracování matice Q-faktorovou analýzou</a:t>
            </a:r>
          </a:p>
          <a:p>
            <a:pPr>
              <a:defRPr/>
            </a:pPr>
            <a:r>
              <a:rPr lang="cs-CZ" sz="3200" dirty="0"/>
              <a:t>vhodný software (vše zdarma)</a:t>
            </a:r>
          </a:p>
          <a:p>
            <a:pPr lvl="1">
              <a:defRPr/>
            </a:pPr>
            <a:r>
              <a:rPr lang="cs-CZ" sz="2800" dirty="0" err="1"/>
              <a:t>PQMethod</a:t>
            </a:r>
            <a:r>
              <a:rPr lang="cs-CZ" sz="2800" dirty="0"/>
              <a:t> (spolehlivý, ale zastaralý)</a:t>
            </a:r>
          </a:p>
          <a:p>
            <a:pPr lvl="1">
              <a:defRPr/>
            </a:pPr>
            <a:r>
              <a:rPr lang="cs-CZ" sz="2800" dirty="0" err="1"/>
              <a:t>qmethod</a:t>
            </a:r>
            <a:r>
              <a:rPr lang="cs-CZ" sz="2800" dirty="0"/>
              <a:t> balíček v R</a:t>
            </a:r>
          </a:p>
          <a:p>
            <a:pPr lvl="1">
              <a:defRPr/>
            </a:pPr>
            <a:r>
              <a:rPr lang="cs-CZ" sz="2800" b="1" dirty="0" err="1"/>
              <a:t>Ken</a:t>
            </a:r>
            <a:r>
              <a:rPr lang="cs-CZ" sz="2800" b="1" dirty="0"/>
              <a:t>-Q / KADE </a:t>
            </a:r>
            <a:r>
              <a:rPr lang="cs-CZ" sz="2800" dirty="0"/>
              <a:t>(moderní, user-</a:t>
            </a:r>
            <a:r>
              <a:rPr lang="cs-CZ" sz="2800" dirty="0" err="1"/>
              <a:t>friendly</a:t>
            </a:r>
            <a:r>
              <a:rPr lang="cs-CZ" sz="2800" dirty="0"/>
              <a:t>, </a:t>
            </a:r>
            <a:r>
              <a:rPr lang="cs-CZ" sz="2800"/>
              <a:t>desktop / prohlížeč</a:t>
            </a:r>
            <a:r>
              <a:rPr lang="cs-CZ" sz="2800" dirty="0"/>
              <a:t>)</a:t>
            </a:r>
          </a:p>
          <a:p>
            <a:pPr marL="526592" indent="-526592">
              <a:buFont typeface="+mj-lt"/>
              <a:buAutoNum type="arabicPeriod"/>
              <a:defRPr/>
            </a:pPr>
            <a:endParaRPr lang="cs-CZ" sz="3200" dirty="0"/>
          </a:p>
          <a:p>
            <a:pPr marL="526592" indent="-526592">
              <a:buFont typeface="+mj-lt"/>
              <a:buAutoNum type="arabicPeriod"/>
              <a:defRPr/>
            </a:pPr>
            <a:endParaRPr lang="cs-CZ" sz="2800" dirty="0"/>
          </a:p>
          <a:p>
            <a:pPr marL="526592" indent="-526592">
              <a:buFont typeface="+mj-lt"/>
              <a:buAutoNum type="arabicPeriod"/>
              <a:defRPr/>
            </a:pPr>
            <a:endParaRPr lang="cs-CZ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5D9B3-BE44-4E03-95A6-25ADA75A4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1766-5C43-411D-ACF0-C9F96651B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cs-CZ" dirty="0"/>
              <a:t>blok (13:15 – 14:45)</a:t>
            </a:r>
          </a:p>
          <a:p>
            <a:pPr marL="1933065" lvl="2" indent="-857250">
              <a:buFont typeface="+mj-lt"/>
              <a:buAutoNum type="romanLcPeriod"/>
            </a:pPr>
            <a:r>
              <a:rPr lang="cs-CZ" dirty="0"/>
              <a:t>představení metody Q a jejích východisek</a:t>
            </a:r>
          </a:p>
          <a:p>
            <a:pPr marL="1933065" lvl="2" indent="-857250">
              <a:buFont typeface="+mj-lt"/>
              <a:buAutoNum type="romanLcPeriod"/>
            </a:pPr>
            <a:r>
              <a:rPr lang="cs-CZ" dirty="0"/>
              <a:t>vysvětlení a vyzkoušení všech hlavních kroků metody</a:t>
            </a:r>
          </a:p>
          <a:p>
            <a:pPr marL="742950" indent="-742950">
              <a:buFont typeface="+mj-lt"/>
              <a:buAutoNum type="arabicPeriod"/>
            </a:pPr>
            <a:r>
              <a:rPr lang="cs-CZ" dirty="0"/>
              <a:t>blok (15:15 – 16:45)</a:t>
            </a:r>
          </a:p>
          <a:p>
            <a:pPr marL="1933065" lvl="2" indent="-857250">
              <a:buFont typeface="+mj-lt"/>
              <a:buAutoNum type="romanLcPeriod"/>
            </a:pPr>
            <a:r>
              <a:rPr lang="cs-CZ" dirty="0"/>
              <a:t>(</a:t>
            </a:r>
            <a:r>
              <a:rPr lang="cs-CZ" dirty="0" err="1"/>
              <a:t>pokr</a:t>
            </a:r>
            <a:r>
              <a:rPr lang="cs-CZ" dirty="0"/>
              <a:t>.) vysvětlení a vyzkoušení všech hlavních kroků metody</a:t>
            </a:r>
          </a:p>
          <a:p>
            <a:pPr marL="1933065" lvl="2" indent="-857250">
              <a:buFont typeface="+mj-lt"/>
              <a:buAutoNum type="romanLcPeriod"/>
            </a:pPr>
            <a:r>
              <a:rPr lang="cs-CZ" dirty="0"/>
              <a:t>praktické využití metody v programové evaluaci (případová studie)</a:t>
            </a:r>
          </a:p>
          <a:p>
            <a:pPr marL="742950" indent="-742950">
              <a:buFont typeface="+mj-lt"/>
              <a:buAutoNum type="arabicPeriod"/>
            </a:pPr>
            <a:r>
              <a:rPr lang="cs-CZ" dirty="0"/>
              <a:t>závěrečná diskuse (16:45 – 17:00)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42659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>
            <a:extLst>
              <a:ext uri="{FF2B5EF4-FFF2-40B4-BE49-F238E27FC236}">
                <a16:creationId xmlns:a16="http://schemas.microsoft.com/office/drawing/2014/main" id="{988666C7-5492-4AF4-99C6-1C145449B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cs-CZ" altLang="cs-CZ"/>
              <a:t>Q-faktorová analýza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7C45861-446D-4016-8444-73194728B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/>
          </a:bodyPr>
          <a:lstStyle/>
          <a:p>
            <a:r>
              <a:rPr lang="cs-CZ" sz="2800" dirty="0"/>
              <a:t>určí počet na sobě nezávislých faktorů, tj. rozdílných perspektiv existujících mezi respondenty</a:t>
            </a:r>
          </a:p>
          <a:p>
            <a:r>
              <a:rPr lang="cs-CZ" sz="2800" b="1" dirty="0"/>
              <a:t>faktor</a:t>
            </a:r>
            <a:r>
              <a:rPr lang="cs-CZ" sz="2800" dirty="0"/>
              <a:t> = skupina individuálních třídění (postojů), které jsou vzájemně vysoce korelovány a zároveň nekorelují s ostatními. </a:t>
            </a:r>
          </a:p>
          <a:p>
            <a:r>
              <a:rPr lang="cs-CZ" sz="2800" b="1" dirty="0"/>
              <a:t>faktorové zátěže </a:t>
            </a:r>
            <a:r>
              <a:rPr lang="cs-CZ" sz="2800" dirty="0"/>
              <a:t>(</a:t>
            </a:r>
            <a:r>
              <a:rPr lang="cs-CZ" sz="2800" i="1" dirty="0" err="1"/>
              <a:t>factor</a:t>
            </a:r>
            <a:r>
              <a:rPr lang="cs-CZ" sz="2800" i="1" dirty="0"/>
              <a:t> </a:t>
            </a:r>
            <a:r>
              <a:rPr lang="cs-CZ" sz="2800" i="1" dirty="0" err="1"/>
              <a:t>loadings</a:t>
            </a:r>
            <a:r>
              <a:rPr lang="cs-CZ" sz="2800" dirty="0"/>
              <a:t>) pro jednotlivá třídění (respondenty) vyjadřují míru, s jakou je dané třídění asociováno (korelováno) s každým z faktorů (+ nebo -)</a:t>
            </a:r>
          </a:p>
          <a:p>
            <a:r>
              <a:rPr lang="cs-CZ" sz="2800" b="1" dirty="0"/>
              <a:t>faktorové skóry </a:t>
            </a:r>
            <a:r>
              <a:rPr lang="cs-CZ" sz="2800" dirty="0"/>
              <a:t>(</a:t>
            </a:r>
            <a:r>
              <a:rPr lang="cs-CZ" sz="2800" i="1" dirty="0" err="1"/>
              <a:t>factor</a:t>
            </a:r>
            <a:r>
              <a:rPr lang="cs-CZ" sz="2800" i="1" dirty="0"/>
              <a:t> </a:t>
            </a:r>
            <a:r>
              <a:rPr lang="cs-CZ" sz="2800" i="1" dirty="0" err="1"/>
              <a:t>scores</a:t>
            </a:r>
            <a:r>
              <a:rPr lang="cs-CZ" sz="2800" dirty="0"/>
              <a:t>) reflektují míru souladu jednotlivých výroků s identifikovanými faktory, resp. perspektivami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adpis 1">
            <a:extLst>
              <a:ext uri="{FF2B5EF4-FFF2-40B4-BE49-F238E27FC236}">
                <a16:creationId xmlns:a16="http://schemas.microsoft.com/office/drawing/2014/main" id="{7098EB91-4251-44D8-A0FE-CF576D06F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cs-CZ" altLang="cs-CZ"/>
              <a:t>Výběr faktorů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AB16D2F-41F4-434D-90EE-A070E1DDF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 lnSpcReduction="10000"/>
          </a:bodyPr>
          <a:lstStyle/>
          <a:p>
            <a:r>
              <a:rPr lang="cs-CZ" sz="2400" b="1" dirty="0"/>
              <a:t>Jednoduchost</a:t>
            </a:r>
            <a:r>
              <a:rPr lang="cs-CZ" sz="2400" dirty="0"/>
              <a:t>: méně je více (avšak nesmí dojít k vyloučení důležité informace o rozdílech mezi postoji).</a:t>
            </a:r>
          </a:p>
          <a:p>
            <a:r>
              <a:rPr lang="cs-CZ" sz="2400" b="1" dirty="0"/>
              <a:t>Jasnost</a:t>
            </a:r>
            <a:r>
              <a:rPr lang="en-US" sz="2400" dirty="0"/>
              <a:t>:</a:t>
            </a:r>
            <a:r>
              <a:rPr lang="cs-CZ" sz="2400" dirty="0"/>
              <a:t> nejlepší je takový stav, kdy má každé třídění vysokou zátěž pouze u jednoho faktoru</a:t>
            </a:r>
          </a:p>
          <a:p>
            <a:pPr lvl="1"/>
            <a:r>
              <a:rPr lang="cs-CZ" sz="2400" dirty="0"/>
              <a:t>ostatní případy se snažíme minimalizovat (více velkých zátěží nebo žádné signifikantní zátěže)</a:t>
            </a:r>
          </a:p>
          <a:p>
            <a:r>
              <a:rPr lang="cs-CZ" sz="2400" b="1" dirty="0"/>
              <a:t>Rozličnost</a:t>
            </a:r>
            <a:r>
              <a:rPr lang="cs-CZ" sz="2400" dirty="0"/>
              <a:t>: nižší korelace mezi faktory jsou lepší</a:t>
            </a:r>
          </a:p>
          <a:p>
            <a:pPr lvl="1"/>
            <a:r>
              <a:rPr lang="cs-CZ" sz="2400" dirty="0"/>
              <a:t>v opačném případě ukazují faktory podobnou perspektivu (což nemusí být na škodu, pokud se liší v nějaké zásadní otázce)</a:t>
            </a:r>
          </a:p>
          <a:p>
            <a:r>
              <a:rPr lang="cs-CZ" sz="2400" b="1" dirty="0"/>
              <a:t>Stabilita</a:t>
            </a:r>
            <a:r>
              <a:rPr lang="cs-CZ" sz="2400" dirty="0"/>
              <a:t>: při použití různého počtu faktorů nebo rotací zůstávají určité skupiny účastníků stabilní</a:t>
            </a:r>
          </a:p>
          <a:p>
            <a:pPr lvl="1"/>
            <a:r>
              <a:rPr lang="cs-CZ" sz="2400" dirty="0"/>
              <a:t>dobrý soubor faktorů zachovává těchto skupin co nejvíce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Nadpis 1">
            <a:extLst>
              <a:ext uri="{FF2B5EF4-FFF2-40B4-BE49-F238E27FC236}">
                <a16:creationId xmlns:a16="http://schemas.microsoft.com/office/drawing/2014/main" id="{B2757182-DAFE-4CFF-B4A8-354A59DE0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cs-CZ" altLang="cs-CZ" dirty="0"/>
              <a:t>6. Interpretace 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0313C16-6F95-4E06-A9BA-8606DD339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>
            <a:normAutofit/>
          </a:bodyPr>
          <a:lstStyle/>
          <a:p>
            <a:r>
              <a:rPr lang="cs-CZ" sz="3200" dirty="0"/>
              <a:t>interpretace výsledků založena především na faktorových skórech (klasická FA na zátěžích)</a:t>
            </a:r>
          </a:p>
          <a:p>
            <a:r>
              <a:rPr lang="cs-CZ" sz="3200" dirty="0"/>
              <a:t>z-skór výroku – normalizovaný vážený průměrný skór z odpovědí respondentů definujících daný faktor</a:t>
            </a:r>
          </a:p>
          <a:p>
            <a:r>
              <a:rPr lang="cs-CZ" sz="3200" b="1" dirty="0"/>
              <a:t>faktorové pole </a:t>
            </a:r>
            <a:r>
              <a:rPr lang="cs-CZ" sz="3200" dirty="0"/>
              <a:t>(</a:t>
            </a:r>
            <a:r>
              <a:rPr lang="cs-CZ" sz="3200" i="1" dirty="0" err="1"/>
              <a:t>factor</a:t>
            </a:r>
            <a:r>
              <a:rPr lang="cs-CZ" sz="3200" i="1" dirty="0"/>
              <a:t> </a:t>
            </a:r>
            <a:r>
              <a:rPr lang="cs-CZ" sz="3200" i="1" dirty="0" err="1"/>
              <a:t>array</a:t>
            </a:r>
            <a:r>
              <a:rPr lang="cs-CZ" sz="3200" dirty="0"/>
              <a:t>) – třídění hypotetického respondenta, které v maximální možné míře odpovídá danému faktoru, tj. má 100% faktorovou zátěž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dpis 1">
            <a:extLst>
              <a:ext uri="{FF2B5EF4-FFF2-40B4-BE49-F238E27FC236}">
                <a16:creationId xmlns:a16="http://schemas.microsoft.com/office/drawing/2014/main" id="{40DB2A27-468E-4912-8D84-D0675F1D1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6. Interpretace II</a:t>
            </a:r>
          </a:p>
        </p:txBody>
      </p:sp>
      <p:sp>
        <p:nvSpPr>
          <p:cNvPr id="52227" name="Zástupný symbol pro obsah 2">
            <a:extLst>
              <a:ext uri="{FF2B5EF4-FFF2-40B4-BE49-F238E27FC236}">
                <a16:creationId xmlns:a16="http://schemas.microsoft.com/office/drawing/2014/main" id="{B18E7B46-1268-4448-80D7-9B18690B7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z="3200" b="1" dirty="0"/>
              <a:t>rozdílový</a:t>
            </a:r>
            <a:r>
              <a:rPr lang="cs-CZ" altLang="cs-CZ" sz="3200" dirty="0"/>
              <a:t> </a:t>
            </a:r>
            <a:r>
              <a:rPr lang="cs-CZ" altLang="cs-CZ" sz="3200" b="1" dirty="0"/>
              <a:t>skór</a:t>
            </a:r>
            <a:r>
              <a:rPr lang="cs-CZ" altLang="cs-CZ" sz="3200" dirty="0"/>
              <a:t> (</a:t>
            </a:r>
            <a:r>
              <a:rPr lang="cs-CZ" altLang="cs-CZ" sz="3200" i="1" dirty="0" err="1"/>
              <a:t>difference</a:t>
            </a:r>
            <a:r>
              <a:rPr lang="cs-CZ" altLang="cs-CZ" sz="3200" i="1" dirty="0"/>
              <a:t> </a:t>
            </a:r>
            <a:r>
              <a:rPr lang="cs-CZ" altLang="cs-CZ" sz="3200" i="1" dirty="0" err="1"/>
              <a:t>score</a:t>
            </a:r>
            <a:r>
              <a:rPr lang="cs-CZ" altLang="cs-CZ" sz="3200" dirty="0"/>
              <a:t>) vyjadřuje velikost rozdílu mezi faktorovými skóry určitého výroku pro jakékoliv dva faktory</a:t>
            </a:r>
          </a:p>
          <a:p>
            <a:r>
              <a:rPr lang="cs-CZ" altLang="cs-CZ" sz="3200" dirty="0"/>
              <a:t>pokud je tento rozdíl statisticky signifikantní, jedná se o </a:t>
            </a:r>
            <a:r>
              <a:rPr lang="cs-CZ" altLang="cs-CZ" sz="3200" b="1" dirty="0"/>
              <a:t>rozlišovací výrok</a:t>
            </a:r>
          </a:p>
          <a:p>
            <a:r>
              <a:rPr lang="cs-CZ" altLang="cs-CZ" sz="3200" dirty="0"/>
              <a:t>pokud se faktorové skóry neliší, jedná se o </a:t>
            </a:r>
            <a:r>
              <a:rPr lang="cs-CZ" altLang="cs-CZ" sz="3200" b="1" dirty="0"/>
              <a:t>výrok konsenzuální</a:t>
            </a:r>
            <a:endParaRPr lang="cs-CZ" altLang="cs-CZ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3DAB3E-622E-482A-9FF3-D9655B7C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Fiktivní studie o evaluaci v ČR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EB839C-7DC5-43EC-998A-25850E6EC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analýza třídění účastníků WS</a:t>
            </a:r>
          </a:p>
          <a:p>
            <a:r>
              <a:rPr lang="cs-CZ" dirty="0"/>
              <a:t>ukázka základních výstupů a jejich interpretace</a:t>
            </a:r>
          </a:p>
        </p:txBody>
      </p:sp>
    </p:spTree>
    <p:extLst>
      <p:ext uri="{BB962C8B-B14F-4D97-AF65-F5344CB8AC3E}">
        <p14:creationId xmlns:p14="http://schemas.microsoft.com/office/powerpoint/2010/main" val="24141071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834B91-75F7-45F8-A62E-159095908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590" y="1527705"/>
            <a:ext cx="10971372" cy="1846659"/>
          </a:xfrm>
        </p:spPr>
        <p:txBody>
          <a:bodyPr>
            <a:normAutofit fontScale="90000"/>
          </a:bodyPr>
          <a:lstStyle/>
          <a:p>
            <a:r>
              <a:rPr lang="cs-CZ" dirty="0"/>
              <a:t>Případová studie</a:t>
            </a:r>
            <a:br>
              <a:rPr lang="cs-CZ" dirty="0"/>
            </a:br>
            <a:r>
              <a:rPr lang="cs-CZ" sz="6000" b="0" i="1" u="none" strike="noStrike" baseline="0" dirty="0">
                <a:latin typeface="AdvP7B6C"/>
              </a:rPr>
              <a:t>Partnership4People (P4P)</a:t>
            </a:r>
            <a:br>
              <a:rPr lang="cs-CZ" sz="6000" b="0" i="1" u="none" strike="noStrike" baseline="0" dirty="0">
                <a:latin typeface="AdvP7B6C"/>
              </a:rPr>
            </a:br>
            <a:endParaRPr lang="cs-CZ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15F5C9-5EBC-4806-A4B3-5558EFB0E31A}"/>
              </a:ext>
            </a:extLst>
          </p:cNvPr>
          <p:cNvSpPr txBox="1"/>
          <p:nvPr/>
        </p:nvSpPr>
        <p:spPr>
          <a:xfrm>
            <a:off x="3046288" y="3942804"/>
            <a:ext cx="60978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</a:rPr>
              <a:t>Harris, K., Oatley, C., Mumford, S., Pham, P. K., &amp; </a:t>
            </a:r>
            <a:r>
              <a:rPr lang="en-US" sz="1800" dirty="0" err="1">
                <a:effectLst/>
              </a:rPr>
              <a:t>Nunns</a:t>
            </a:r>
            <a:r>
              <a:rPr lang="en-US" sz="1800" dirty="0">
                <a:effectLst/>
              </a:rPr>
              <a:t>, H. (2021). Introducing Q Methodology to Program Evaluators. </a:t>
            </a:r>
            <a:r>
              <a:rPr lang="en-US" sz="1800" i="1" dirty="0">
                <a:effectLst/>
              </a:rPr>
              <a:t>American Journal of Evaluation</a:t>
            </a:r>
            <a:r>
              <a:rPr lang="en-US" sz="1800" dirty="0">
                <a:effectLst/>
              </a:rPr>
              <a:t>, </a:t>
            </a:r>
            <a:r>
              <a:rPr lang="en-US" sz="1800" i="1" dirty="0">
                <a:effectLst/>
              </a:rPr>
              <a:t>42</a:t>
            </a:r>
            <a:r>
              <a:rPr lang="en-US" sz="1800" dirty="0">
                <a:effectLst/>
              </a:rPr>
              <a:t>(3), 439–453. </a:t>
            </a:r>
            <a:r>
              <a:rPr lang="en-US" sz="1800" dirty="0">
                <a:effectLst/>
                <a:hlinkClick r:id="rId2"/>
              </a:rPr>
              <a:t>https://doi.org/10.1177/1098214020932227</a:t>
            </a:r>
            <a:endParaRPr lang="en-US" sz="1800" dirty="0">
              <a:effectLst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52979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95F7C16-9409-4331-B2C9-42577A41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Popis intervence P4P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56489-1897-43A6-B2CA-0B3FB02F3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494532"/>
            <a:ext cx="10971372" cy="4896544"/>
          </a:xfrm>
        </p:spPr>
        <p:txBody>
          <a:bodyPr>
            <a:normAutofit fontScale="92500"/>
          </a:bodyPr>
          <a:lstStyle/>
          <a:p>
            <a:r>
              <a:rPr lang="cs-CZ" sz="3600" dirty="0"/>
              <a:t>centrální agentura koordinující partnerství aktérů napříč veřejným a neziskovým sektorem (</a:t>
            </a:r>
            <a:r>
              <a:rPr lang="cs-CZ" sz="3600" i="1" dirty="0"/>
              <a:t>hub and </a:t>
            </a:r>
            <a:r>
              <a:rPr lang="cs-CZ" sz="3600" i="1" dirty="0" err="1"/>
              <a:t>spoke</a:t>
            </a:r>
            <a:r>
              <a:rPr lang="cs-CZ" sz="3600" dirty="0"/>
              <a:t>)</a:t>
            </a:r>
          </a:p>
          <a:p>
            <a:r>
              <a:rPr lang="cs-CZ" sz="3600" dirty="0"/>
              <a:t>poskytování pomoci na míru lidem v krizi (finanční problémy, nezaměstnanost …)</a:t>
            </a:r>
          </a:p>
          <a:p>
            <a:r>
              <a:rPr lang="cs-CZ" sz="3600" dirty="0"/>
              <a:t>výsledky</a:t>
            </a:r>
          </a:p>
          <a:p>
            <a:pPr lvl="1"/>
            <a:r>
              <a:rPr lang="cs-CZ" sz="3200" dirty="0"/>
              <a:t>na individuální úrovni – vyřešení / zmírnění problémů pro osobu v krizi</a:t>
            </a:r>
          </a:p>
          <a:p>
            <a:pPr lvl="1"/>
            <a:r>
              <a:rPr lang="cs-CZ" sz="3200" dirty="0"/>
              <a:t>na (mezi)organizační úrovni =&gt; efektivní a soudržné fungování sítě poskytovatelů v partnerství</a:t>
            </a:r>
          </a:p>
        </p:txBody>
      </p:sp>
    </p:spTree>
    <p:extLst>
      <p:ext uri="{BB962C8B-B14F-4D97-AF65-F5344CB8AC3E}">
        <p14:creationId xmlns:p14="http://schemas.microsoft.com/office/powerpoint/2010/main" val="31057654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A4F429-AE6C-4EC7-AC45-2A983C399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Evaluace P4P 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B8CC21A-2019-445E-B47E-6E1402AC6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cíl evaluace:</a:t>
            </a:r>
          </a:p>
          <a:p>
            <a:pPr lvl="1"/>
            <a:r>
              <a:rPr lang="cs-CZ" dirty="0"/>
              <a:t>získat vhled a porozumění …</a:t>
            </a:r>
          </a:p>
          <a:p>
            <a:pPr lvl="2"/>
            <a:r>
              <a:rPr lang="cs-CZ" dirty="0"/>
              <a:t>výsledkům programu,</a:t>
            </a:r>
          </a:p>
          <a:p>
            <a:pPr lvl="2"/>
            <a:r>
              <a:rPr lang="cs-CZ" dirty="0"/>
              <a:t>příčinným procesům, které k nim vedou,</a:t>
            </a:r>
          </a:p>
          <a:p>
            <a:pPr lvl="2"/>
            <a:r>
              <a:rPr lang="cs-CZ" dirty="0"/>
              <a:t>a způsobům, jak by mohly poznatky využít k informování budoucí praxe</a:t>
            </a:r>
          </a:p>
          <a:p>
            <a:pPr lvl="1"/>
            <a:r>
              <a:rPr lang="cs-CZ" dirty="0"/>
              <a:t>… pro zvýšení účinnosti reakce na krize.</a:t>
            </a:r>
          </a:p>
          <a:p>
            <a:r>
              <a:rPr lang="cs-CZ" dirty="0"/>
              <a:t>zaměření na mechanismy změny</a:t>
            </a:r>
          </a:p>
          <a:p>
            <a:pPr lvl="1"/>
            <a:r>
              <a:rPr lang="cs-CZ" dirty="0"/>
              <a:t>jak zdroje (mechanismy) sítě poskytované prostřednictvím partnerů P4P pomáhají zúčastněným stranám sítě dosahovat zamýšlené výsledky</a:t>
            </a:r>
          </a:p>
          <a:p>
            <a:pPr lvl="1"/>
            <a:r>
              <a:rPr lang="pl-PL" dirty="0"/>
              <a:t>co a jak funguje pro různé zúčastněné strany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14944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A4CA1-2AFB-4B6D-8C10-199697B5F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cs-CZ" dirty="0" err="1"/>
              <a:t>áze</a:t>
            </a:r>
            <a:r>
              <a:rPr lang="cs-CZ" dirty="0"/>
              <a:t> 1 – vytvoření teorie programu (souboru výroků o P4P)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463A9-8ADF-444C-87A2-A544DC831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0" y="1638352"/>
            <a:ext cx="11102309" cy="4752723"/>
          </a:xfrm>
        </p:spPr>
        <p:txBody>
          <a:bodyPr>
            <a:normAutofit/>
          </a:bodyPr>
          <a:lstStyle/>
          <a:p>
            <a:r>
              <a:rPr lang="cs-CZ" sz="3200" dirty="0"/>
              <a:t>teorie o tom, jak a proč by program mohl fungovat a dosáhnout požadovaných výsledků</a:t>
            </a:r>
          </a:p>
          <a:p>
            <a:r>
              <a:rPr lang="cs-CZ" sz="3200" dirty="0"/>
              <a:t>zachycení všech důležitých aspektů klíčových pro metodu Q</a:t>
            </a:r>
          </a:p>
          <a:p>
            <a:r>
              <a:rPr lang="cs-CZ" sz="3200" dirty="0"/>
              <a:t>zdroje:</a:t>
            </a:r>
          </a:p>
          <a:p>
            <a:pPr lvl="1"/>
            <a:r>
              <a:rPr lang="cs-CZ" sz="2800" dirty="0"/>
              <a:t>klíčový aktéři a jejich vlastní pohled na to, jak podle nich program funguje</a:t>
            </a:r>
          </a:p>
          <a:p>
            <a:pPr lvl="1"/>
            <a:r>
              <a:rPr lang="cs-CZ" sz="2800" dirty="0"/>
              <a:t>analýza existující literatury relevantní pro program na různých úrovních</a:t>
            </a:r>
          </a:p>
          <a:p>
            <a:r>
              <a:rPr lang="cs-CZ" sz="3200" dirty="0"/>
              <a:t>vytvoření „kandidátských“ teorií programu pro další zkoumání</a:t>
            </a:r>
          </a:p>
        </p:txBody>
      </p:sp>
    </p:spTree>
    <p:extLst>
      <p:ext uri="{BB962C8B-B14F-4D97-AF65-F5344CB8AC3E}">
        <p14:creationId xmlns:p14="http://schemas.microsoft.com/office/powerpoint/2010/main" val="23724522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049E1-F4C8-4AD3-B7EE-DA708D585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cs-CZ" dirty="0" err="1"/>
              <a:t>áze</a:t>
            </a:r>
            <a:r>
              <a:rPr lang="cs-CZ" dirty="0"/>
              <a:t> 1 – vytvoření teorie programu (souboru výroků o P4P)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159CE-2B7D-434A-87A4-968F36BED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/>
              <a:t>důraz na kontext:</a:t>
            </a:r>
          </a:p>
          <a:p>
            <a:pPr lvl="1"/>
            <a:r>
              <a:rPr lang="cs-CZ" sz="2800" dirty="0"/>
              <a:t>jednotlivec (charakteristiky a schopnosti),</a:t>
            </a:r>
          </a:p>
          <a:p>
            <a:pPr lvl="1"/>
            <a:r>
              <a:rPr lang="cs-CZ" sz="2800" dirty="0"/>
              <a:t>mezilidské vztahy,</a:t>
            </a:r>
          </a:p>
          <a:p>
            <a:pPr lvl="1"/>
            <a:r>
              <a:rPr lang="cs-CZ" sz="2800" dirty="0"/>
              <a:t>institucionální prostředí (pravidla, normy a zvyky) a </a:t>
            </a:r>
          </a:p>
          <a:p>
            <a:pPr lvl="1"/>
            <a:r>
              <a:rPr lang="cs-CZ" sz="2800" dirty="0"/>
              <a:t>infrastruktura (sociální, ekonomické a kulturní prostředí)</a:t>
            </a:r>
          </a:p>
          <a:p>
            <a:r>
              <a:rPr lang="cs-CZ" sz="3200" dirty="0"/>
              <a:t>zdroje: </a:t>
            </a:r>
          </a:p>
          <a:p>
            <a:pPr lvl="1"/>
            <a:r>
              <a:rPr lang="cs-CZ" sz="2800" dirty="0"/>
              <a:t>rozhovory s klíčovými aktéry</a:t>
            </a:r>
          </a:p>
          <a:p>
            <a:pPr lvl="1"/>
            <a:r>
              <a:rPr lang="cs-CZ" sz="2800" dirty="0"/>
              <a:t>přehled oborové a akademické literatury spojené s programem P4P a podobnými programy</a:t>
            </a:r>
          </a:p>
        </p:txBody>
      </p:sp>
    </p:spTree>
    <p:extLst>
      <p:ext uri="{BB962C8B-B14F-4D97-AF65-F5344CB8AC3E}">
        <p14:creationId xmlns:p14="http://schemas.microsoft.com/office/powerpoint/2010/main" val="372397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87317-87E7-4EEA-9349-DFBC86982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Představení účastníků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6AB12-EE01-4C6C-A9A0-36D7FB7DC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cs-CZ" dirty="0"/>
              <a:t>Odkud jsem a co dělám?</a:t>
            </a:r>
          </a:p>
          <a:p>
            <a:pPr marL="514350" indent="-514350"/>
            <a:r>
              <a:rPr lang="cs-CZ" dirty="0"/>
              <a:t>K čemu chci metodu Q používat?</a:t>
            </a:r>
          </a:p>
          <a:p>
            <a:pPr marL="514350" indent="-514350"/>
            <a:r>
              <a:rPr lang="cs-CZ" dirty="0"/>
              <a:t>Vstupní znalosti?</a:t>
            </a:r>
          </a:p>
          <a:p>
            <a:pPr marL="914400" lvl="1" indent="-514350"/>
            <a:r>
              <a:rPr lang="it-IT" dirty="0"/>
              <a:t>Nekola, M. (2011). Metoda Q ve veřejné politice.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62290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DE969E-0887-4E06-A786-C0EC4EA8E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Fáze 1 – vytvoření teorie programu (souboru výroků o P4P) III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AAA4A3-940B-40D3-9979-2CCA2E5FF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"kdyby/tedy" a "protože" narativy o programu P4P =&gt; 40 výroků</a:t>
            </a:r>
          </a:p>
          <a:p>
            <a:pPr lvl="1"/>
            <a:r>
              <a:rPr lang="cs-CZ" sz="2800" dirty="0"/>
              <a:t>iterativně – každý z nich odráží teorie o programu P4P</a:t>
            </a:r>
          </a:p>
          <a:p>
            <a:pPr lvl="1"/>
            <a:r>
              <a:rPr lang="cs-CZ" sz="2800" dirty="0"/>
              <a:t>klíčové souvislosti a výsledky spojené s programem P4P</a:t>
            </a:r>
          </a:p>
          <a:p>
            <a:r>
              <a:rPr lang="cs-CZ" sz="3200" dirty="0"/>
              <a:t>ověření výroků:</a:t>
            </a:r>
          </a:p>
          <a:p>
            <a:pPr lvl="1"/>
            <a:r>
              <a:rPr lang="cs-CZ" sz="2800" dirty="0"/>
              <a:t>mezi členy hodnotícího týmu prostřednictvím naší reflexe a zapojení do 1. fáze hodnocení</a:t>
            </a:r>
          </a:p>
          <a:p>
            <a:pPr lvl="1"/>
            <a:r>
              <a:rPr lang="cs-CZ" sz="2800" dirty="0"/>
              <a:t>předloženy malému vzorku odborníků z praxe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5866043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EF3750-D099-4594-A177-4DE072043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Příklad výroků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93B14A1-92F1-4EE9-8EE5-29F66AD47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21" y="1674552"/>
            <a:ext cx="11159250" cy="3672408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A0271A19-7201-483E-BC23-333E6423BDCE}"/>
              </a:ext>
            </a:extLst>
          </p:cNvPr>
          <p:cNvSpPr txBox="1"/>
          <p:nvPr/>
        </p:nvSpPr>
        <p:spPr>
          <a:xfrm>
            <a:off x="9551590" y="5815012"/>
            <a:ext cx="20882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/>
              <a:t>(</a:t>
            </a:r>
            <a:r>
              <a:rPr lang="cs-CZ" sz="1800" dirty="0" err="1"/>
              <a:t>Harris</a:t>
            </a:r>
            <a:r>
              <a:rPr lang="cs-CZ" sz="1800" dirty="0"/>
              <a:t> et al., 2021)</a:t>
            </a:r>
          </a:p>
        </p:txBody>
      </p:sp>
    </p:spTree>
    <p:extLst>
      <p:ext uri="{BB962C8B-B14F-4D97-AF65-F5344CB8AC3E}">
        <p14:creationId xmlns:p14="http://schemas.microsoft.com/office/powerpoint/2010/main" val="21660228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0CE495-E5DE-4186-9C7A-E5917A069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Fáze 2 – výběr respondentů a třídění výroků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7FFFB51-B1D5-46CA-A316-51C6BE9CF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3600" dirty="0"/>
              <a:t>18 odborníků s různými rolemi a zkušenostmi z praxe</a:t>
            </a:r>
          </a:p>
          <a:p>
            <a:pPr lvl="1"/>
            <a:r>
              <a:rPr lang="cs-CZ" sz="3200" dirty="0"/>
              <a:t>různé vládní úřady a nevládních organizace</a:t>
            </a:r>
          </a:p>
          <a:p>
            <a:r>
              <a:rPr lang="cs-CZ" sz="3600" dirty="0"/>
              <a:t>každý účastník zařadil 40 výroků do tabulky individuálně</a:t>
            </a:r>
          </a:p>
          <a:p>
            <a:pPr lvl="1"/>
            <a:r>
              <a:rPr lang="cs-CZ" sz="3200" dirty="0"/>
              <a:t>pro většinu nová metoda – dostatek času na vysvětlení </a:t>
            </a:r>
          </a:p>
          <a:p>
            <a:r>
              <a:rPr lang="cs-CZ" sz="3600" dirty="0"/>
              <a:t>tazatel průběžně zapisuje postřehy o položených otázkách, komentářích a relevantní kontextové informace o roli účastníka ve vztahu k P4P</a:t>
            </a:r>
          </a:p>
          <a:p>
            <a:pPr lvl="1"/>
            <a:r>
              <a:rPr lang="cs-CZ" sz="3200" dirty="0"/>
              <a:t>může přispět k pochopení a vysvětlení zařazení výroků</a:t>
            </a:r>
          </a:p>
        </p:txBody>
      </p:sp>
    </p:spTree>
    <p:extLst>
      <p:ext uri="{BB962C8B-B14F-4D97-AF65-F5344CB8AC3E}">
        <p14:creationId xmlns:p14="http://schemas.microsoft.com/office/powerpoint/2010/main" val="19380413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F1B916-05BD-4A03-8F5C-03D6FC3FC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Fáze 3 – analýza a interpretace 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470044F-21F8-41CD-B236-7F59786BC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analýza identifikovala osm možných skupin (faktorů) pro kvalitativní interpretaci</a:t>
            </a:r>
          </a:p>
          <a:p>
            <a:r>
              <a:rPr lang="cs-CZ" dirty="0"/>
              <a:t>vybrány čtyři </a:t>
            </a:r>
            <a:r>
              <a:rPr lang="cs-CZ" dirty="0" err="1"/>
              <a:t>stat</a:t>
            </a:r>
            <a:r>
              <a:rPr lang="cs-CZ" dirty="0"/>
              <a:t>. významné skupiny</a:t>
            </a:r>
          </a:p>
          <a:p>
            <a:pPr lvl="1"/>
            <a:r>
              <a:rPr lang="cs-CZ" dirty="0"/>
              <a:t>F1 (4), F2 (3), F3 (6) a F4 (3)</a:t>
            </a:r>
          </a:p>
          <a:p>
            <a:r>
              <a:rPr lang="cs-CZ" dirty="0"/>
              <a:t>pro každou skupinu vytvořen „realistický holistický narativ“ o tom, jak a proč </a:t>
            </a:r>
            <a:r>
              <a:rPr lang="en-US" dirty="0"/>
              <a:t>P4P </a:t>
            </a:r>
            <a:r>
              <a:rPr lang="cs-CZ" dirty="0"/>
              <a:t>funguje</a:t>
            </a:r>
          </a:p>
          <a:p>
            <a:r>
              <a:rPr lang="cs-CZ" dirty="0"/>
              <a:t>porovnání narativů s organizační rolí a kontextem každého partnera</a:t>
            </a:r>
          </a:p>
          <a:p>
            <a:pPr lvl="1"/>
            <a:r>
              <a:rPr lang="cs-CZ" dirty="0"/>
              <a:t>subjektivita na organizační úrovni fungování</a:t>
            </a:r>
          </a:p>
          <a:p>
            <a:pPr lvl="1"/>
            <a:r>
              <a:rPr lang="cs-CZ" dirty="0"/>
              <a:t>pochopení různých způsoby fungování P4P ve vztahu k odlišným názorům zúčastněných stran</a:t>
            </a:r>
          </a:p>
        </p:txBody>
      </p:sp>
    </p:spTree>
    <p:extLst>
      <p:ext uri="{BB962C8B-B14F-4D97-AF65-F5344CB8AC3E}">
        <p14:creationId xmlns:p14="http://schemas.microsoft.com/office/powerpoint/2010/main" val="36871491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FC5464-2604-489A-963C-D7ACA6E44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Fáze 3 – analýza a interpretace 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70DEA8-DC5A-4377-9BA6-B59E0E26D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/>
              <a:t>vhled do toho, jak pracovat s různými zúčastněnými stranami na základě jejich interpretace P4P, aby bylo možné lépe zacílit, komunikovat a integrovat P4P</a:t>
            </a:r>
          </a:p>
          <a:p>
            <a:r>
              <a:rPr lang="cs-CZ" sz="3200" dirty="0"/>
              <a:t>=&gt; </a:t>
            </a:r>
            <a:r>
              <a:rPr lang="cs-CZ" sz="3200" b="1" dirty="0"/>
              <a:t>dosáhnout lepších výsledků pro osoby v krizi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225532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4C79E3-B993-483D-B0FD-95276D23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Reflexe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F90D87B-CA33-4E4E-B275-71DE36F31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574" y="1422524"/>
            <a:ext cx="11305256" cy="4824536"/>
          </a:xfrm>
        </p:spPr>
        <p:txBody>
          <a:bodyPr>
            <a:normAutofit fontScale="62500" lnSpcReduction="20000"/>
          </a:bodyPr>
          <a:lstStyle/>
          <a:p>
            <a:r>
              <a:rPr lang="cs-CZ" dirty="0"/>
              <a:t>Q umožnila posouzení přínosu a hodnoty programu na základě subjektivních názorů aktérů – klíčové je jejich seskupení pomocí FA a ucelená prezentace</a:t>
            </a:r>
          </a:p>
          <a:p>
            <a:r>
              <a:rPr lang="cs-CZ" dirty="0"/>
              <a:t>systematické a přímočaré propojení kvalitativních a kvantitativních přístupů</a:t>
            </a:r>
          </a:p>
          <a:p>
            <a:r>
              <a:rPr lang="cs-CZ" dirty="0"/>
              <a:t>velký zájem a motivace aktérů (včetně klienta/příjemce evaluace)</a:t>
            </a:r>
          </a:p>
          <a:p>
            <a:pPr lvl="1"/>
            <a:r>
              <a:rPr lang="cs-CZ" dirty="0"/>
              <a:t>nedochází k odcizení vůči (akademické) metodě</a:t>
            </a:r>
          </a:p>
          <a:p>
            <a:r>
              <a:rPr lang="cs-CZ" dirty="0"/>
              <a:t>narativy lze dobře sdílet a propojit s praxí</a:t>
            </a:r>
          </a:p>
          <a:p>
            <a:pPr lvl="1"/>
            <a:r>
              <a:rPr lang="cs-CZ" dirty="0"/>
              <a:t>umožňuje klientovi sdělit, že P4P funguje u různých jedinců různými způsoby, s přihlédnutím k různým subjektivním pohledům</a:t>
            </a:r>
          </a:p>
          <a:p>
            <a:r>
              <a:rPr lang="cs-CZ" dirty="0"/>
              <a:t>informace o P4P na:</a:t>
            </a:r>
          </a:p>
          <a:p>
            <a:pPr lvl="1"/>
            <a:r>
              <a:rPr lang="cs-CZ" dirty="0"/>
              <a:t>praktické úrovni – jak přizpůsobit a komunikovat přínosy a řešit nedorozumění mezi partnery při poskytování P4P</a:t>
            </a:r>
          </a:p>
          <a:p>
            <a:pPr lvl="1"/>
            <a:r>
              <a:rPr lang="cs-CZ" dirty="0"/>
              <a:t>úrovni programu – změny nebo úpravy programu lze lépe přizpůsobit aktérům „na míru“ (ne paušálně)</a:t>
            </a:r>
          </a:p>
        </p:txBody>
      </p:sp>
    </p:spTree>
    <p:extLst>
      <p:ext uri="{BB962C8B-B14F-4D97-AF65-F5344CB8AC3E}">
        <p14:creationId xmlns:p14="http://schemas.microsoft.com/office/powerpoint/2010/main" val="34844863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D70741-6205-4676-BC80-CF8CD009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Kam dál?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EEC82C-7C4A-459B-81B2-54687647A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McKeown, B., &amp; Thomas, D. (1988). Q Methodology. Sage Publishing.</a:t>
            </a:r>
            <a:endParaRPr lang="cs-CZ" sz="3200" dirty="0"/>
          </a:p>
          <a:p>
            <a:r>
              <a:rPr lang="cs-CZ" sz="3200" dirty="0"/>
              <a:t>stovky článků v odborných časopisech za posledních 10 let</a:t>
            </a:r>
          </a:p>
          <a:p>
            <a:r>
              <a:rPr lang="en-US" sz="3200" dirty="0"/>
              <a:t>International Society for the Scientific Study of Subjectivity </a:t>
            </a:r>
            <a:r>
              <a:rPr lang="cs-CZ" sz="3200" dirty="0"/>
              <a:t>(I4S)</a:t>
            </a:r>
          </a:p>
          <a:p>
            <a:pPr lvl="1"/>
            <a:r>
              <a:rPr lang="cs-CZ" sz="2800" dirty="0">
                <a:hlinkClick r:id="rId2"/>
              </a:rPr>
              <a:t>https://qmethod.org/</a:t>
            </a:r>
            <a:endParaRPr lang="cs-CZ" sz="2800" dirty="0"/>
          </a:p>
          <a:p>
            <a:pPr lvl="1"/>
            <a:r>
              <a:rPr lang="cs-CZ" sz="2800" dirty="0">
                <a:hlinkClick r:id="rId3"/>
              </a:rPr>
              <a:t>q-method@listserv.kent.edu</a:t>
            </a:r>
            <a:r>
              <a:rPr lang="cs-CZ" sz="2800" dirty="0"/>
              <a:t> </a:t>
            </a:r>
          </a:p>
          <a:p>
            <a:pPr lvl="1"/>
            <a:r>
              <a:rPr lang="cs-CZ" sz="2800"/>
              <a:t>časopis Operant</a:t>
            </a:r>
            <a:r>
              <a:rPr lang="cs-CZ" sz="2800" dirty="0"/>
              <a:t> </a:t>
            </a:r>
            <a:r>
              <a:rPr lang="cs-CZ" sz="2800" dirty="0" err="1"/>
              <a:t>Subjectivity</a:t>
            </a:r>
            <a:endParaRPr lang="cs-CZ" sz="28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0402172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CBA24A-1BBC-4C4C-8F93-D75292C9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Použitá literatura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ADB75-117C-4C88-A3ED-78B864888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Harris, K., Oatley, C., Mumford, S., Pham, P. K., &amp; </a:t>
            </a:r>
            <a:r>
              <a:rPr lang="en-US" dirty="0" err="1">
                <a:effectLst/>
              </a:rPr>
              <a:t>Nunns</a:t>
            </a:r>
            <a:r>
              <a:rPr lang="en-US" dirty="0">
                <a:effectLst/>
              </a:rPr>
              <a:t>, H. (2021). Introducing Q Methodology to Program Evaluators. </a:t>
            </a:r>
            <a:r>
              <a:rPr lang="en-US" i="1" dirty="0">
                <a:effectLst/>
              </a:rPr>
              <a:t>American Journal of Evaluation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42</a:t>
            </a:r>
            <a:r>
              <a:rPr lang="en-US" dirty="0">
                <a:effectLst/>
              </a:rPr>
              <a:t>(3), 439–453. </a:t>
            </a:r>
            <a:r>
              <a:rPr lang="en-US" dirty="0">
                <a:effectLst/>
                <a:hlinkClick r:id="rId2"/>
              </a:rPr>
              <a:t>https://doi.org/10.1177/1098214020932227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Ho, G. W. K. (2017). Examining Perceptions and Attitudes: A Review of Likert-Type Scales Versus Q-Methodology. </a:t>
            </a:r>
            <a:r>
              <a:rPr lang="en-US" i="1" dirty="0">
                <a:effectLst/>
              </a:rPr>
              <a:t>Western Journal of Nursing Research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39</a:t>
            </a:r>
            <a:r>
              <a:rPr lang="en-US" dirty="0">
                <a:effectLst/>
              </a:rPr>
              <a:t>(5), 674–689. </a:t>
            </a:r>
            <a:r>
              <a:rPr lang="en-US" dirty="0">
                <a:effectLst/>
                <a:hlinkClick r:id="rId3"/>
              </a:rPr>
              <a:t>https://doi.org/10.1177/0193945916661302</a:t>
            </a:r>
            <a:endParaRPr lang="cs-CZ" dirty="0">
              <a:effectLst/>
            </a:endParaRPr>
          </a:p>
          <a:p>
            <a:r>
              <a:rPr lang="en-US" dirty="0" err="1">
                <a:effectLst/>
              </a:rPr>
              <a:t>Militello</a:t>
            </a:r>
            <a:r>
              <a:rPr lang="en-US" dirty="0">
                <a:effectLst/>
              </a:rPr>
              <a:t>, M., Janson, C., &amp; </a:t>
            </a:r>
            <a:r>
              <a:rPr lang="en-US" dirty="0" err="1">
                <a:effectLst/>
              </a:rPr>
              <a:t>Tonissen</a:t>
            </a:r>
            <a:r>
              <a:rPr lang="en-US" dirty="0">
                <a:effectLst/>
              </a:rPr>
              <a:t>, D. (2016). </a:t>
            </a:r>
            <a:r>
              <a:rPr lang="en-US" dirty="0" err="1">
                <a:effectLst/>
              </a:rPr>
              <a:t>InQuiry</a:t>
            </a:r>
            <a:r>
              <a:rPr lang="en-US" dirty="0">
                <a:effectLst/>
              </a:rPr>
              <a:t>: A Participatory Approach for Understanding Stakeholder Perceptions. </a:t>
            </a:r>
            <a:r>
              <a:rPr lang="en-US" i="1" dirty="0">
                <a:effectLst/>
              </a:rPr>
              <a:t>The Foundation Review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8</a:t>
            </a:r>
            <a:r>
              <a:rPr lang="en-US" dirty="0">
                <a:effectLst/>
              </a:rPr>
              <a:t>(1). </a:t>
            </a:r>
            <a:r>
              <a:rPr lang="en-US" dirty="0">
                <a:effectLst/>
                <a:hlinkClick r:id="rId4"/>
              </a:rPr>
              <a:t>https://doi.org/10.9707/1944-5660.1286</a:t>
            </a:r>
            <a:endParaRPr lang="en-US" dirty="0">
              <a:effectLst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63723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251D791-5DD5-8640-ABEB-CD9A5A274F1C}"/>
              </a:ext>
            </a:extLst>
          </p:cNvPr>
          <p:cNvSpPr txBox="1"/>
          <p:nvPr/>
        </p:nvSpPr>
        <p:spPr>
          <a:xfrm>
            <a:off x="4448695" y="4446860"/>
            <a:ext cx="6396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b="1" dirty="0">
                <a:latin typeface="Arial" panose="020B0604020202020204" pitchFamily="34" charset="0"/>
                <a:cs typeface="Arial" panose="020B0604020202020204" pitchFamily="34" charset="0"/>
              </a:rPr>
              <a:t>DĚKUJI ZA POZORNOST!</a:t>
            </a:r>
            <a:endParaRPr lang="cs-CZ" sz="4000" b="1" dirty="0"/>
          </a:p>
        </p:txBody>
      </p:sp>
      <p:sp>
        <p:nvSpPr>
          <p:cNvPr id="3" name="Podnadpis 1">
            <a:extLst>
              <a:ext uri="{FF2B5EF4-FFF2-40B4-BE49-F238E27FC236}">
                <a16:creationId xmlns:a16="http://schemas.microsoft.com/office/drawing/2014/main" id="{B50948BE-D423-45F6-A19D-0F7B33AA3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54815" y="3150716"/>
            <a:ext cx="3816424" cy="876300"/>
          </a:xfrm>
        </p:spPr>
        <p:txBody>
          <a:bodyPr>
            <a:normAutofit lnSpcReduction="10000"/>
          </a:bodyPr>
          <a:lstStyle/>
          <a:p>
            <a:pPr algn="l"/>
            <a:r>
              <a:rPr lang="cs-CZ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Nekola</a:t>
            </a:r>
          </a:p>
          <a:p>
            <a:pPr algn="l"/>
            <a:r>
              <a:rPr lang="cs-CZ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martin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@</a:t>
            </a:r>
            <a:r>
              <a:rPr lang="cs-CZ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evaluuj.cz</a:t>
            </a:r>
            <a:endParaRPr lang="cs-CZ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6">
            <a:extLst>
              <a:ext uri="{FF2B5EF4-FFF2-40B4-BE49-F238E27FC236}">
                <a16:creationId xmlns:a16="http://schemas.microsoft.com/office/drawing/2014/main" id="{51E327A6-A7AE-4CF2-A95D-0CE639A34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494" y="6031036"/>
            <a:ext cx="2232248" cy="5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44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7BFD4-D136-4DFC-B4B1-521F57C4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Metoda Q stručně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1660B-8D97-42B4-8862-876538F6D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7069861" cy="4633874"/>
          </a:xfrm>
        </p:spPr>
        <p:txBody>
          <a:bodyPr>
            <a:normAutofit fontScale="70000" lnSpcReduction="20000"/>
          </a:bodyPr>
          <a:lstStyle/>
          <a:p>
            <a:r>
              <a:rPr lang="cs-CZ" sz="4000" dirty="0"/>
              <a:t>vyvinuta již před 85 lety W. </a:t>
            </a:r>
            <a:r>
              <a:rPr lang="cs-CZ" sz="4000" dirty="0" err="1"/>
              <a:t>Stephensonem</a:t>
            </a:r>
            <a:endParaRPr lang="cs-CZ" sz="4000" dirty="0"/>
          </a:p>
          <a:p>
            <a:r>
              <a:rPr lang="cs-CZ" sz="4000" dirty="0"/>
              <a:t>kombinuje kvalitativní a kvantitativní přístup ke </a:t>
            </a:r>
            <a:r>
              <a:rPr lang="cs-CZ" sz="4000" b="1" dirty="0"/>
              <a:t>sběru a analýze </a:t>
            </a:r>
            <a:r>
              <a:rPr lang="cs-CZ" sz="4000" dirty="0"/>
              <a:t>dat (</a:t>
            </a:r>
            <a:r>
              <a:rPr lang="cs-CZ" sz="4000" i="1" dirty="0" err="1"/>
              <a:t>qualiquantological</a:t>
            </a:r>
            <a:r>
              <a:rPr lang="cs-CZ" sz="4000" dirty="0"/>
              <a:t>)</a:t>
            </a:r>
          </a:p>
          <a:p>
            <a:r>
              <a:rPr lang="cs-CZ" sz="4000" dirty="0"/>
              <a:t>systematick</a:t>
            </a:r>
            <a:r>
              <a:rPr lang="cs-CZ" dirty="0"/>
              <a:t>é</a:t>
            </a:r>
            <a:r>
              <a:rPr lang="cs-CZ" sz="4000" dirty="0"/>
              <a:t>, ověřitelné a opakovatelné zkoumání subjektivity: </a:t>
            </a:r>
            <a:r>
              <a:rPr lang="cs-CZ" sz="4000" b="1" dirty="0"/>
              <a:t>hodnoty, mínění a/nebo významy</a:t>
            </a:r>
            <a:endParaRPr lang="cs-CZ" sz="4000" dirty="0"/>
          </a:p>
          <a:p>
            <a:r>
              <a:rPr lang="cs-CZ" sz="4000" b="1" dirty="0"/>
              <a:t>perspektivy</a:t>
            </a:r>
            <a:r>
              <a:rPr lang="cs-CZ" sz="4000" dirty="0"/>
              <a:t> vychází ze subjektivních hledisek samotných účastníků</a:t>
            </a:r>
          </a:p>
          <a:p>
            <a:r>
              <a:rPr lang="cs-CZ" sz="4000" dirty="0"/>
              <a:t>cílem není zjištění pravdy, ale </a:t>
            </a:r>
            <a:r>
              <a:rPr lang="cs-CZ" sz="4000" b="1" dirty="0"/>
              <a:t>prozkoumání rozmanitosti postojů</a:t>
            </a:r>
            <a:r>
              <a:rPr lang="cs-CZ" sz="4000" dirty="0"/>
              <a:t>, které si lidé tvoří.</a:t>
            </a:r>
          </a:p>
          <a:p>
            <a:r>
              <a:rPr lang="cs-CZ" sz="4000" dirty="0">
                <a:hlinkClick r:id="rId2"/>
              </a:rPr>
              <a:t>https://www.youtube.com/watch?app=desktop&amp;v=ZoXwsi2GLOc</a:t>
            </a:r>
            <a:r>
              <a:rPr lang="cs-CZ" dirty="0"/>
              <a:t> </a:t>
            </a:r>
            <a:endParaRPr lang="cs-CZ" sz="4000" dirty="0"/>
          </a:p>
        </p:txBody>
      </p:sp>
      <p:pic>
        <p:nvPicPr>
          <p:cNvPr id="4" name="Obrázek 4" descr="Obsah obrázku text, osoba, muž, stojící&#10;&#10;Popis byl vytvořen automaticky">
            <a:extLst>
              <a:ext uri="{FF2B5EF4-FFF2-40B4-BE49-F238E27FC236}">
                <a16:creationId xmlns:a16="http://schemas.microsoft.com/office/drawing/2014/main" id="{6EC1A282-C2A4-4601-A72E-65BAC5804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542" y="0"/>
            <a:ext cx="4147871" cy="374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449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149A3-DD44-46FE-AEA8-3073F73E0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Použití metody v evaluacích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3C9F2-7F6A-42B4-A3D5-7B3C1F470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subjektivita (co si myslíme a vyjadřujeme) je klíčová pro naše </a:t>
            </a:r>
            <a:r>
              <a:rPr lang="cs-CZ" sz="3200" b="1" dirty="0"/>
              <a:t>vnímání</a:t>
            </a:r>
            <a:r>
              <a:rPr lang="cs-CZ" sz="3200" dirty="0"/>
              <a:t> programů a aktivit, které určují jejich (relativní) úspěch či selhání (obecně intervencí)</a:t>
            </a:r>
          </a:p>
          <a:p>
            <a:r>
              <a:rPr lang="cs-CZ" sz="3200" dirty="0"/>
              <a:t>spíše pro formativně zaměřené evaluace</a:t>
            </a:r>
          </a:p>
          <a:p>
            <a:pPr lvl="1"/>
            <a:r>
              <a:rPr lang="cs-CZ" sz="2800" dirty="0"/>
              <a:t>teorií vedené evaluace, participativní evaluace, realistická evaluace apod.</a:t>
            </a:r>
          </a:p>
          <a:p>
            <a:r>
              <a:rPr lang="cs-CZ" sz="3200" dirty="0"/>
              <a:t>ale uplatnění i v </a:t>
            </a:r>
            <a:r>
              <a:rPr lang="cs-CZ" sz="3200" dirty="0" err="1"/>
              <a:t>sumativních</a:t>
            </a:r>
            <a:r>
              <a:rPr lang="cs-CZ" sz="3200" dirty="0"/>
              <a:t> evaluacích (CIE)</a:t>
            </a:r>
          </a:p>
          <a:p>
            <a:pPr lvl="1"/>
            <a:r>
              <a:rPr lang="cs-CZ" sz="2800" dirty="0"/>
              <a:t>změna postojů nebo vnímání jako dopad (např. zvýšení povědomí o složitosti problému a jeho řešení)</a:t>
            </a:r>
          </a:p>
          <a:p>
            <a:endParaRPr lang="cs-CZ" sz="32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034813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FF2B9-793D-4404-A8E8-57248E557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Použití metody v evaluacích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364C9-520A-4389-8684-9C5A0964B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/>
              <a:t>posílení </a:t>
            </a:r>
            <a:r>
              <a:rPr lang="cs-CZ" sz="3200" b="1" dirty="0"/>
              <a:t>autentického zapojení </a:t>
            </a:r>
            <a:r>
              <a:rPr lang="cs-CZ" sz="3200" dirty="0"/>
              <a:t>účastníků intervence</a:t>
            </a:r>
          </a:p>
          <a:p>
            <a:pPr lvl="1"/>
            <a:r>
              <a:rPr lang="cs-CZ" sz="2800" dirty="0"/>
              <a:t>identifikace a klasifikace jejich potřeb, implicitních teorií a změny postojů k určitému problému</a:t>
            </a:r>
          </a:p>
          <a:p>
            <a:pPr lvl="1"/>
            <a:r>
              <a:rPr lang="cs-CZ" sz="2800" dirty="0"/>
              <a:t>(počáteční) motivace k zapojení do programu a pokračování v intervenci</a:t>
            </a:r>
          </a:p>
          <a:p>
            <a:r>
              <a:rPr lang="cs-CZ" sz="3200" dirty="0"/>
              <a:t>postoje realizačního týmu, popř. dalších relevantních aktérů</a:t>
            </a:r>
          </a:p>
          <a:p>
            <a:pPr lvl="1"/>
            <a:r>
              <a:rPr lang="cs-CZ" sz="2800" dirty="0"/>
              <a:t>získání vhledu do toho, jak aktéři vnímají různé aspekty intervence jako jsou metodologické preference, (politická) průchodnost, věrnost implementace, výsledky atd.</a:t>
            </a:r>
          </a:p>
          <a:p>
            <a:pPr lvl="1"/>
            <a:r>
              <a:rPr lang="cs-CZ" sz="2800" dirty="0"/>
              <a:t>odlišné preference ohledně měření výkonu a využití dat z evaluace</a:t>
            </a:r>
          </a:p>
        </p:txBody>
      </p:sp>
    </p:spTree>
    <p:extLst>
      <p:ext uri="{BB962C8B-B14F-4D97-AF65-F5344CB8AC3E}">
        <p14:creationId xmlns:p14="http://schemas.microsoft.com/office/powerpoint/2010/main" val="580612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95998-00FE-4095-9B88-657AC3742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Vnímání a postoje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A08A0-C88F-4630-91DE-DAF209066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494532"/>
            <a:ext cx="10971372" cy="4777695"/>
          </a:xfrm>
        </p:spPr>
        <p:txBody>
          <a:bodyPr>
            <a:normAutofit/>
          </a:bodyPr>
          <a:lstStyle/>
          <a:p>
            <a:r>
              <a:rPr lang="cs-CZ" sz="2800" dirty="0"/>
              <a:t>mnohostranné, subjektivní a individualizované</a:t>
            </a:r>
          </a:p>
          <a:p>
            <a:pPr lvl="1"/>
            <a:r>
              <a:rPr lang="cs-CZ" sz="2400" dirty="0"/>
              <a:t>kognitivní a behaviorální složka</a:t>
            </a:r>
          </a:p>
          <a:p>
            <a:pPr lvl="1"/>
            <a:r>
              <a:rPr lang="cs-CZ" sz="2400" dirty="0"/>
              <a:t>chápání jevu jedincem</a:t>
            </a:r>
          </a:p>
          <a:p>
            <a:pPr lvl="1"/>
            <a:r>
              <a:rPr lang="cs-CZ" sz="2400" dirty="0"/>
              <a:t>postoj navíc bipolární afektivní složka (+ / -)</a:t>
            </a:r>
          </a:p>
          <a:p>
            <a:r>
              <a:rPr lang="cs-CZ" sz="2800" b="1" dirty="0"/>
              <a:t>vnímání</a:t>
            </a:r>
            <a:r>
              <a:rPr lang="cs-CZ" sz="2800" dirty="0"/>
              <a:t>: zpracování podnětů včetně vzpomínek a zkušenosti v procesu porozumění utvářející jedinečný pohled jedince/ skupiny na svět</a:t>
            </a:r>
          </a:p>
          <a:p>
            <a:r>
              <a:rPr lang="cs-CZ" sz="2800" b="1" dirty="0"/>
              <a:t>postoj</a:t>
            </a:r>
            <a:r>
              <a:rPr lang="cs-CZ" sz="2800" dirty="0"/>
              <a:t>: duševní stav v reakci na podnět, který zahrnuje emoce a dispozice jednat určitým způsobem</a:t>
            </a:r>
          </a:p>
          <a:p>
            <a:r>
              <a:rPr lang="cs-CZ" sz="2800" dirty="0"/>
              <a:t>vnímání je uvědomění si, pochopení a interpretace podnětu =&gt; nezbytný předpoklad pro vytvoření postoje k tomuto podnětu</a:t>
            </a:r>
          </a:p>
        </p:txBody>
      </p:sp>
    </p:spTree>
    <p:extLst>
      <p:ext uri="{BB962C8B-B14F-4D97-AF65-F5344CB8AC3E}">
        <p14:creationId xmlns:p14="http://schemas.microsoft.com/office/powerpoint/2010/main" val="1409994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EA8C8-0E99-46AB-B25B-4A93FE936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Měření vnímání a postojů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8FB44-19EE-4E09-9DEE-93EC90811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5053637" cy="4633874"/>
          </a:xfrm>
        </p:spPr>
        <p:txBody>
          <a:bodyPr>
            <a:normAutofit fontScale="62500" lnSpcReduction="20000"/>
          </a:bodyPr>
          <a:lstStyle/>
          <a:p>
            <a:r>
              <a:rPr lang="cs-CZ" dirty="0"/>
              <a:t>usuzování na základě kognitivního hodnocení situace subjekty a jejich následného chování (např. splnění úkolu)</a:t>
            </a:r>
          </a:p>
          <a:p>
            <a:r>
              <a:rPr lang="cs-CZ" dirty="0"/>
              <a:t>obojí značně idiosynkratické</a:t>
            </a:r>
          </a:p>
          <a:p>
            <a:r>
              <a:rPr lang="cs-CZ" dirty="0"/>
              <a:t>existují však </a:t>
            </a:r>
            <a:r>
              <a:rPr lang="cs-CZ" b="1" dirty="0"/>
              <a:t>společné rysy </a:t>
            </a:r>
            <a:r>
              <a:rPr lang="cs-CZ" dirty="0"/>
              <a:t>=&gt; podobně smýšlející lidé, resp. skupiny lidí</a:t>
            </a:r>
          </a:p>
          <a:p>
            <a:r>
              <a:rPr lang="cs-CZ" dirty="0"/>
              <a:t>lze odhadnout nebo odhalit pomocí různých metod</a:t>
            </a:r>
          </a:p>
          <a:p>
            <a:pPr lvl="1"/>
            <a:r>
              <a:rPr lang="cs-CZ" dirty="0"/>
              <a:t>tradičně dotazníky (především </a:t>
            </a:r>
            <a:r>
              <a:rPr lang="cs-CZ" dirty="0" err="1"/>
              <a:t>Liketova</a:t>
            </a:r>
            <a:r>
              <a:rPr lang="cs-CZ" dirty="0"/>
              <a:t> škála)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6DDB5F95-755B-4D41-845E-24027488F7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222" y="1612695"/>
            <a:ext cx="6348110" cy="38422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02B97-4437-4839-8260-4F25D454B641}"/>
              </a:ext>
            </a:extLst>
          </p:cNvPr>
          <p:cNvSpPr txBox="1"/>
          <p:nvPr/>
        </p:nvSpPr>
        <p:spPr>
          <a:xfrm>
            <a:off x="5806605" y="5385083"/>
            <a:ext cx="61033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dirty="0"/>
              <a:t>https://cs.wikipedia.org/wiki/Likertova_%C5%A1k%C3%A1la#/media/Soubor:Likertova_skala.JPG</a:t>
            </a:r>
          </a:p>
        </p:txBody>
      </p:sp>
    </p:spTree>
    <p:extLst>
      <p:ext uri="{BB962C8B-B14F-4D97-AF65-F5344CB8AC3E}">
        <p14:creationId xmlns:p14="http://schemas.microsoft.com/office/powerpoint/2010/main" val="177082104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final</Template>
  <TotalTime>2783</TotalTime>
  <Words>2984</Words>
  <Application>Microsoft Office PowerPoint</Application>
  <PresentationFormat>Vlastní</PresentationFormat>
  <Paragraphs>302</Paragraphs>
  <Slides>48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48</vt:i4>
      </vt:variant>
    </vt:vector>
  </HeadingPairs>
  <TitlesOfParts>
    <vt:vector size="52" baseType="lpstr">
      <vt:lpstr>AdvP7B6C</vt:lpstr>
      <vt:lpstr>Arial</vt:lpstr>
      <vt:lpstr>Calibri</vt:lpstr>
      <vt:lpstr>Šablona final</vt:lpstr>
      <vt:lpstr>Úvod do metody Q aneb nejen dotazníky a rozhovory živ je evaluátor </vt:lpstr>
      <vt:lpstr>Cíl workshopu</vt:lpstr>
      <vt:lpstr>Program</vt:lpstr>
      <vt:lpstr>Představení účastníků</vt:lpstr>
      <vt:lpstr>Metoda Q stručně</vt:lpstr>
      <vt:lpstr>Použití metody v evaluacích I</vt:lpstr>
      <vt:lpstr>Použití metody v evaluacích II</vt:lpstr>
      <vt:lpstr>Vnímání a postoje</vt:lpstr>
      <vt:lpstr>Měření vnímání a postojů</vt:lpstr>
      <vt:lpstr>Likertova škála (letem světem)</vt:lpstr>
      <vt:lpstr>Metoda Q vs tradiční dotazník I</vt:lpstr>
      <vt:lpstr>Metoda Q vs tradiční dotazník II</vt:lpstr>
      <vt:lpstr>Kritika a limity metody</vt:lpstr>
      <vt:lpstr>Závěr</vt:lpstr>
      <vt:lpstr>Jednotlivé kroky metody Q v praxi</vt:lpstr>
      <vt:lpstr>Jak metoda Q „pracuje“</vt:lpstr>
      <vt:lpstr>Metodologická odbočka: (R-)faktorová analýza</vt:lpstr>
      <vt:lpstr>Q-faktorová analýza</vt:lpstr>
      <vt:lpstr>1. Téma a účel</vt:lpstr>
      <vt:lpstr>Fiktivní studie o evaluaci v ČR</vt:lpstr>
      <vt:lpstr>2. Sběr výroků I</vt:lpstr>
      <vt:lpstr>2. Sběr výroků II</vt:lpstr>
      <vt:lpstr>2. Výběr výroků (q-sample) I</vt:lpstr>
      <vt:lpstr>2. Výběr výroků (q-sample) II</vt:lpstr>
      <vt:lpstr>Fiktivní studie o evaluaci v ČR</vt:lpstr>
      <vt:lpstr>3. Výběr respondentů I</vt:lpstr>
      <vt:lpstr>Výběr respondentů II</vt:lpstr>
      <vt:lpstr>4. Třídění Q - Fiktivní studie o evaluaci v ČR</vt:lpstr>
      <vt:lpstr>5. Statistická analýza</vt:lpstr>
      <vt:lpstr>Q-faktorová analýza</vt:lpstr>
      <vt:lpstr>Výběr faktorů</vt:lpstr>
      <vt:lpstr>6. Interpretace I</vt:lpstr>
      <vt:lpstr>6. Interpretace II</vt:lpstr>
      <vt:lpstr>Fiktivní studie o evaluaci v ČR</vt:lpstr>
      <vt:lpstr>Případová studie Partnership4People (P4P) </vt:lpstr>
      <vt:lpstr>Popis intervence P4P</vt:lpstr>
      <vt:lpstr>Evaluace P4P II</vt:lpstr>
      <vt:lpstr>Fáze 1 – vytvoření teorie programu (souboru výroků o P4P) I</vt:lpstr>
      <vt:lpstr>Fáze 1 – vytvoření teorie programu (souboru výroků o P4P) II</vt:lpstr>
      <vt:lpstr>Fáze 1 – vytvoření teorie programu (souboru výroků o P4P) III</vt:lpstr>
      <vt:lpstr>Příklad výroků</vt:lpstr>
      <vt:lpstr>Fáze 2 – výběr respondentů a třídění výroků</vt:lpstr>
      <vt:lpstr>Fáze 3 – analýza a interpretace I</vt:lpstr>
      <vt:lpstr>Fáze 3 – analýza a interpretace II</vt:lpstr>
      <vt:lpstr>Reflexe</vt:lpstr>
      <vt:lpstr>Kam dál?</vt:lpstr>
      <vt:lpstr>Použitá literatura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úspěchů oddělení Eurocenter a Eurofonu</dc:title>
  <dc:creator>*</dc:creator>
  <cp:lastModifiedBy>Martin Nekola</cp:lastModifiedBy>
  <cp:revision>126</cp:revision>
  <dcterms:created xsi:type="dcterms:W3CDTF">2019-08-08T12:43:12Z</dcterms:created>
  <dcterms:modified xsi:type="dcterms:W3CDTF">2021-10-13T19:09:11Z</dcterms:modified>
</cp:coreProperties>
</file>