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notesSlides/notesSlide2.xml" ContentType="application/vnd.openxmlformats-officedocument.presentationml.notesSlide+xml"/>
  <Override PartName="/ppt/charts/chart2.xml" ContentType="application/vnd.openxmlformats-officedocument.drawingml.chart+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ags/tag471.xml" ContentType="application/vnd.openxmlformats-officedocument.presentationml.tags+xml"/>
  <Override PartName="/ppt/tags/tag472.xml" ContentType="application/vnd.openxmlformats-officedocument.presentationml.tags+xml"/>
  <Override PartName="/ppt/notesSlides/notesSlide4.xml" ContentType="application/vnd.openxmlformats-officedocument.presentationml.notesSlide+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notesSlides/notesSlide5.xml" ContentType="application/vnd.openxmlformats-officedocument.presentationml.notesSlide+xml"/>
  <Override PartName="/ppt/charts/chart6.xml" ContentType="application/vnd.openxmlformats-officedocument.drawingml.chart+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notesSlides/notesSlide6.xml" ContentType="application/vnd.openxmlformats-officedocument.presentationml.notesSlide+xml"/>
  <Override PartName="/ppt/charts/chart7.xml" ContentType="application/vnd.openxmlformats-officedocument.drawingml.chart+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notesSlides/notesSlide7.xml" ContentType="application/vnd.openxmlformats-officedocument.presentationml.notesSlide+xml"/>
  <Override PartName="/ppt/charts/chart8.xml" ContentType="application/vnd.openxmlformats-officedocument.drawingml.chart+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864" r:id="rId2"/>
  </p:sldMasterIdLst>
  <p:notesMasterIdLst>
    <p:notesMasterId r:id="rId11"/>
  </p:notesMasterIdLst>
  <p:handoutMasterIdLst>
    <p:handoutMasterId r:id="rId12"/>
  </p:handoutMasterIdLst>
  <p:sldIdLst>
    <p:sldId id="2145706136" r:id="rId3"/>
    <p:sldId id="2147377638" r:id="rId4"/>
    <p:sldId id="2147377641" r:id="rId5"/>
    <p:sldId id="2147377593" r:id="rId6"/>
    <p:sldId id="2147377636" r:id="rId7"/>
    <p:sldId id="2147377634" r:id="rId8"/>
    <p:sldId id="2147377632" r:id="rId9"/>
    <p:sldId id="2147377631" r:id="rId10"/>
  </p:sldIdLst>
  <p:sldSz cx="12192000" cy="6858000"/>
  <p:notesSz cx="7102475" cy="9388475"/>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497640-9F12-D0D7-23C7-745A10EB2387}" name="Srikanth Jayarajan" initials="SJ" userId="dMYpSlfjzFcYPEDsXjVgLmU1LCIkAjLNCqtAilE+2dM="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aley Rich" initials="HR" lastIdx="1" clrIdx="0">
    <p:extLst>
      <p:ext uri="{19B8F6BF-5375-455C-9EA6-DF929625EA0E}">
        <p15:presenceInfo xmlns:p15="http://schemas.microsoft.com/office/powerpoint/2012/main" userId="S-1-5-21-1801674531-1788223648-725345543-118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379A"/>
    <a:srgbClr val="D0D0D0"/>
    <a:srgbClr val="051C2C"/>
    <a:srgbClr val="000000"/>
    <a:srgbClr val="7F7F7F"/>
    <a:srgbClr val="AFC3FF"/>
    <a:srgbClr val="0D3171"/>
    <a:srgbClr val="E6E6E6"/>
    <a:srgbClr val="4D4D4D"/>
    <a:srgbClr val="00A9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6206" autoAdjust="0"/>
  </p:normalViewPr>
  <p:slideViewPr>
    <p:cSldViewPr snapToGrid="0" snapToObjects="1">
      <p:cViewPr varScale="1">
        <p:scale>
          <a:sx n="103" d="100"/>
          <a:sy n="103" d="100"/>
        </p:scale>
        <p:origin x="138" y="17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p:scale>
          <a:sx n="75" d="100"/>
          <a:sy n="75" d="100"/>
        </p:scale>
        <p:origin x="2904"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5.xlsb"/></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Binary_Worksheet6.xlsb"/></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Binary_Worksheet7.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014425851125215E-3"/>
          <c:y val="2.3402340234023402E-2"/>
          <c:w val="0.98499711482977492"/>
          <c:h val="0.95319531953195324"/>
        </c:manualLayout>
      </c:layout>
      <c:scatterChart>
        <c:scatterStyle val="lineMarker"/>
        <c:varyColors val="0"/>
        <c:ser>
          <c:idx val="0"/>
          <c:order val="0"/>
          <c:spPr>
            <a:ln w="38100" algn="ctr">
              <a:solidFill>
                <a:schemeClr val="accent1"/>
              </a:solidFill>
              <a:prstDash val="solid"/>
            </a:ln>
          </c:spPr>
          <c:marker>
            <c:symbol val="none"/>
          </c:marker>
          <c:xVal>
            <c:numRef>
              <c:f>Sheet1!$A$1:$CW$1</c:f>
              <c:numCache>
                <c:formatCode>General</c:formatCode>
                <c:ptCount val="101"/>
                <c:pt idx="0">
                  <c:v>-7305</c:v>
                </c:pt>
                <c:pt idx="1">
                  <c:v>-6940</c:v>
                </c:pt>
                <c:pt idx="2">
                  <c:v>-6575</c:v>
                </c:pt>
                <c:pt idx="3">
                  <c:v>-6209</c:v>
                </c:pt>
                <c:pt idx="4">
                  <c:v>-5844</c:v>
                </c:pt>
                <c:pt idx="5">
                  <c:v>-5479</c:v>
                </c:pt>
                <c:pt idx="6">
                  <c:v>-5114</c:v>
                </c:pt>
                <c:pt idx="7">
                  <c:v>-4748</c:v>
                </c:pt>
                <c:pt idx="8">
                  <c:v>-4383</c:v>
                </c:pt>
                <c:pt idx="9">
                  <c:v>-4018</c:v>
                </c:pt>
                <c:pt idx="10">
                  <c:v>-3653</c:v>
                </c:pt>
                <c:pt idx="11">
                  <c:v>-3287</c:v>
                </c:pt>
                <c:pt idx="12">
                  <c:v>-2922</c:v>
                </c:pt>
                <c:pt idx="13">
                  <c:v>-2557</c:v>
                </c:pt>
                <c:pt idx="14">
                  <c:v>-2192</c:v>
                </c:pt>
                <c:pt idx="15">
                  <c:v>-1826</c:v>
                </c:pt>
                <c:pt idx="16">
                  <c:v>-1461</c:v>
                </c:pt>
                <c:pt idx="17">
                  <c:v>-1096</c:v>
                </c:pt>
                <c:pt idx="18">
                  <c:v>-731</c:v>
                </c:pt>
                <c:pt idx="19">
                  <c:v>-365</c:v>
                </c:pt>
                <c:pt idx="20">
                  <c:v>0</c:v>
                </c:pt>
                <c:pt idx="21">
                  <c:v>365</c:v>
                </c:pt>
                <c:pt idx="22">
                  <c:v>730</c:v>
                </c:pt>
                <c:pt idx="23">
                  <c:v>1096</c:v>
                </c:pt>
                <c:pt idx="24">
                  <c:v>1461</c:v>
                </c:pt>
                <c:pt idx="25">
                  <c:v>1826</c:v>
                </c:pt>
                <c:pt idx="26">
                  <c:v>2191</c:v>
                </c:pt>
                <c:pt idx="27">
                  <c:v>2557</c:v>
                </c:pt>
                <c:pt idx="28">
                  <c:v>2922</c:v>
                </c:pt>
                <c:pt idx="29">
                  <c:v>3287</c:v>
                </c:pt>
                <c:pt idx="30">
                  <c:v>3652</c:v>
                </c:pt>
                <c:pt idx="31">
                  <c:v>4018</c:v>
                </c:pt>
                <c:pt idx="32">
                  <c:v>4383</c:v>
                </c:pt>
                <c:pt idx="33">
                  <c:v>4748</c:v>
                </c:pt>
                <c:pt idx="34">
                  <c:v>5113</c:v>
                </c:pt>
                <c:pt idx="35">
                  <c:v>5479</c:v>
                </c:pt>
                <c:pt idx="36">
                  <c:v>5844</c:v>
                </c:pt>
                <c:pt idx="37">
                  <c:v>6209</c:v>
                </c:pt>
                <c:pt idx="38">
                  <c:v>6574</c:v>
                </c:pt>
                <c:pt idx="39">
                  <c:v>6940</c:v>
                </c:pt>
                <c:pt idx="40">
                  <c:v>7305</c:v>
                </c:pt>
                <c:pt idx="41">
                  <c:v>7670</c:v>
                </c:pt>
                <c:pt idx="42">
                  <c:v>8035</c:v>
                </c:pt>
                <c:pt idx="43">
                  <c:v>8401</c:v>
                </c:pt>
                <c:pt idx="44">
                  <c:v>8766</c:v>
                </c:pt>
                <c:pt idx="45">
                  <c:v>9131</c:v>
                </c:pt>
                <c:pt idx="46">
                  <c:v>9496</c:v>
                </c:pt>
                <c:pt idx="47">
                  <c:v>9862</c:v>
                </c:pt>
                <c:pt idx="48">
                  <c:v>10227</c:v>
                </c:pt>
                <c:pt idx="49">
                  <c:v>10592</c:v>
                </c:pt>
                <c:pt idx="50">
                  <c:v>10957</c:v>
                </c:pt>
                <c:pt idx="51">
                  <c:v>11323</c:v>
                </c:pt>
                <c:pt idx="52">
                  <c:v>11688</c:v>
                </c:pt>
                <c:pt idx="53">
                  <c:v>12053</c:v>
                </c:pt>
                <c:pt idx="54">
                  <c:v>12418</c:v>
                </c:pt>
                <c:pt idx="55">
                  <c:v>12784</c:v>
                </c:pt>
                <c:pt idx="56">
                  <c:v>13149</c:v>
                </c:pt>
                <c:pt idx="57">
                  <c:v>13514</c:v>
                </c:pt>
                <c:pt idx="58">
                  <c:v>13879</c:v>
                </c:pt>
                <c:pt idx="59">
                  <c:v>14245</c:v>
                </c:pt>
                <c:pt idx="60">
                  <c:v>14610</c:v>
                </c:pt>
                <c:pt idx="61">
                  <c:v>14975</c:v>
                </c:pt>
                <c:pt idx="62">
                  <c:v>15340</c:v>
                </c:pt>
                <c:pt idx="63">
                  <c:v>15706</c:v>
                </c:pt>
                <c:pt idx="64">
                  <c:v>16071</c:v>
                </c:pt>
                <c:pt idx="65">
                  <c:v>16436</c:v>
                </c:pt>
                <c:pt idx="66">
                  <c:v>16801</c:v>
                </c:pt>
                <c:pt idx="67">
                  <c:v>17167</c:v>
                </c:pt>
                <c:pt idx="68">
                  <c:v>17532</c:v>
                </c:pt>
                <c:pt idx="69">
                  <c:v>17897</c:v>
                </c:pt>
                <c:pt idx="70">
                  <c:v>18262</c:v>
                </c:pt>
                <c:pt idx="71">
                  <c:v>18628</c:v>
                </c:pt>
                <c:pt idx="72">
                  <c:v>18993</c:v>
                </c:pt>
                <c:pt idx="73">
                  <c:v>19358</c:v>
                </c:pt>
                <c:pt idx="74">
                  <c:v>19723</c:v>
                </c:pt>
                <c:pt idx="75">
                  <c:v>20089</c:v>
                </c:pt>
                <c:pt idx="76">
                  <c:v>20454</c:v>
                </c:pt>
                <c:pt idx="77">
                  <c:v>20819</c:v>
                </c:pt>
                <c:pt idx="78">
                  <c:v>21184</c:v>
                </c:pt>
                <c:pt idx="79">
                  <c:v>21550</c:v>
                </c:pt>
                <c:pt idx="80">
                  <c:v>21915</c:v>
                </c:pt>
                <c:pt idx="81">
                  <c:v>22280</c:v>
                </c:pt>
                <c:pt idx="82">
                  <c:v>22645</c:v>
                </c:pt>
                <c:pt idx="83">
                  <c:v>23011</c:v>
                </c:pt>
                <c:pt idx="84">
                  <c:v>23376</c:v>
                </c:pt>
                <c:pt idx="85">
                  <c:v>23741</c:v>
                </c:pt>
                <c:pt idx="86">
                  <c:v>24106</c:v>
                </c:pt>
                <c:pt idx="87">
                  <c:v>24472</c:v>
                </c:pt>
                <c:pt idx="88">
                  <c:v>24837</c:v>
                </c:pt>
                <c:pt idx="89">
                  <c:v>25202</c:v>
                </c:pt>
                <c:pt idx="90">
                  <c:v>25567</c:v>
                </c:pt>
                <c:pt idx="91">
                  <c:v>25933</c:v>
                </c:pt>
                <c:pt idx="92">
                  <c:v>26298</c:v>
                </c:pt>
                <c:pt idx="93">
                  <c:v>26663</c:v>
                </c:pt>
                <c:pt idx="94">
                  <c:v>27028</c:v>
                </c:pt>
                <c:pt idx="95">
                  <c:v>27394</c:v>
                </c:pt>
                <c:pt idx="96">
                  <c:v>27759</c:v>
                </c:pt>
                <c:pt idx="97">
                  <c:v>28124</c:v>
                </c:pt>
                <c:pt idx="98">
                  <c:v>28489</c:v>
                </c:pt>
                <c:pt idx="99">
                  <c:v>28855</c:v>
                </c:pt>
                <c:pt idx="100">
                  <c:v>29220</c:v>
                </c:pt>
              </c:numCache>
            </c:numRef>
          </c:xVal>
          <c:yVal>
            <c:numRef>
              <c:f>Sheet1!$A$2:$CW$2</c:f>
              <c:numCache>
                <c:formatCode>General</c:formatCode>
                <c:ptCount val="101"/>
                <c:pt idx="0">
                  <c:v>9.7729872000000011</c:v>
                </c:pt>
                <c:pt idx="1">
                  <c:v>11.084699199999999</c:v>
                </c:pt>
                <c:pt idx="2">
                  <c:v>11.2840208</c:v>
                </c:pt>
                <c:pt idx="3">
                  <c:v>11.4386416</c:v>
                </c:pt>
                <c:pt idx="4">
                  <c:v>11.724800000000002</c:v>
                </c:pt>
                <c:pt idx="5">
                  <c:v>12.536376000000001</c:v>
                </c:pt>
                <c:pt idx="6">
                  <c:v>13.248657600000001</c:v>
                </c:pt>
                <c:pt idx="7">
                  <c:v>13.7000624</c:v>
                </c:pt>
                <c:pt idx="8">
                  <c:v>14.109331200000002</c:v>
                </c:pt>
                <c:pt idx="9">
                  <c:v>15.497195493175788</c:v>
                </c:pt>
                <c:pt idx="10">
                  <c:v>15.405513669539014</c:v>
                </c:pt>
                <c:pt idx="11">
                  <c:v>15.143151517599149</c:v>
                </c:pt>
                <c:pt idx="12">
                  <c:v>15.29933837086574</c:v>
                </c:pt>
                <c:pt idx="13">
                  <c:v>15.633378493755007</c:v>
                </c:pt>
                <c:pt idx="14">
                  <c:v>15.971843564834641</c:v>
                </c:pt>
                <c:pt idx="15">
                  <c:v>16.284298750383435</c:v>
                </c:pt>
                <c:pt idx="16">
                  <c:v>16.646492404527759</c:v>
                </c:pt>
                <c:pt idx="17">
                  <c:v>16.939363750986033</c:v>
                </c:pt>
                <c:pt idx="18">
                  <c:v>17.58610379827968</c:v>
                </c:pt>
                <c:pt idx="19">
                  <c:v>18.463165755962752</c:v>
                </c:pt>
                <c:pt idx="20">
                  <c:v>19.511774468173002</c:v>
                </c:pt>
                <c:pt idx="21">
                  <c:v>20.021234335451862</c:v>
                </c:pt>
                <c:pt idx="22">
                  <c:v>20.627770250300099</c:v>
                </c:pt>
                <c:pt idx="23">
                  <c:v>21.400371273259061</c:v>
                </c:pt>
                <c:pt idx="24">
                  <c:v>21.201535514249173</c:v>
                </c:pt>
                <c:pt idx="25">
                  <c:v>21.096720684903506</c:v>
                </c:pt>
                <c:pt idx="26">
                  <c:v>21.940884005396011</c:v>
                </c:pt>
                <c:pt idx="27">
                  <c:v>22.3638735857051</c:v>
                </c:pt>
                <c:pt idx="28">
                  <c:v>22.899081836039635</c:v>
                </c:pt>
                <c:pt idx="29">
                  <c:v>23.305595892966839</c:v>
                </c:pt>
                <c:pt idx="30">
                  <c:v>23.381977604997736</c:v>
                </c:pt>
                <c:pt idx="31">
                  <c:v>22.917559442225262</c:v>
                </c:pt>
                <c:pt idx="32">
                  <c:v>22.833780225246873</c:v>
                </c:pt>
                <c:pt idx="33">
                  <c:v>23.167768686134593</c:v>
                </c:pt>
                <c:pt idx="34">
                  <c:v>23.858486445481596</c:v>
                </c:pt>
                <c:pt idx="35">
                  <c:v>24.624628842051838</c:v>
                </c:pt>
                <c:pt idx="36">
                  <c:v>25.041906530143095</c:v>
                </c:pt>
                <c:pt idx="37">
                  <c:v>25.841679260406782</c:v>
                </c:pt>
                <c:pt idx="38">
                  <c:v>26.710434799049384</c:v>
                </c:pt>
                <c:pt idx="39">
                  <c:v>27.139187803391344</c:v>
                </c:pt>
                <c:pt idx="40">
                  <c:v>27.529391289671224</c:v>
                </c:pt>
                <c:pt idx="41">
                  <c:v>27.997424520489879</c:v>
                </c:pt>
                <c:pt idx="42">
                  <c:v>27.303712592601013</c:v>
                </c:pt>
                <c:pt idx="43">
                  <c:v>27.545562636889596</c:v>
                </c:pt>
                <c:pt idx="44">
                  <c:v>27.684744299510271</c:v>
                </c:pt>
                <c:pt idx="45">
                  <c:v>28.124785406845952</c:v>
                </c:pt>
                <c:pt idx="46">
                  <c:v>28.757757124040918</c:v>
                </c:pt>
                <c:pt idx="47">
                  <c:v>30.626244770348471</c:v>
                </c:pt>
                <c:pt idx="48">
                  <c:v>28.520271901886812</c:v>
                </c:pt>
                <c:pt idx="49">
                  <c:v>28.73193356246524</c:v>
                </c:pt>
                <c:pt idx="50">
                  <c:v>30.088727068212936</c:v>
                </c:pt>
                <c:pt idx="51">
                  <c:v>30.046033651999004</c:v>
                </c:pt>
                <c:pt idx="52">
                  <c:v>31.292816230110329</c:v>
                </c:pt>
                <c:pt idx="53">
                  <c:v>32.757946516080246</c:v>
                </c:pt>
                <c:pt idx="54">
                  <c:v>33.886015959171729</c:v>
                </c:pt>
                <c:pt idx="55">
                  <c:v>34.436675255471812</c:v>
                </c:pt>
                <c:pt idx="56">
                  <c:v>35.594509814024654</c:v>
                </c:pt>
                <c:pt idx="57">
                  <c:v>35.835278453941207</c:v>
                </c:pt>
                <c:pt idx="58">
                  <c:v>36.778251955863027</c:v>
                </c:pt>
                <c:pt idx="59">
                  <c:v>37.069654247390048</c:v>
                </c:pt>
                <c:pt idx="60">
                  <c:v>38.2516727919175</c:v>
                </c:pt>
                <c:pt idx="61">
                  <c:v>39.216888863704526</c:v>
                </c:pt>
                <c:pt idx="62">
                  <c:v>40.200458082034842</c:v>
                </c:pt>
                <c:pt idx="63">
                  <c:v>40.552282041324588</c:v>
                </c:pt>
                <c:pt idx="64">
                  <c:v>41.332807532858141</c:v>
                </c:pt>
                <c:pt idx="65">
                  <c:v>41.509213096091926</c:v>
                </c:pt>
                <c:pt idx="66">
                  <c:v>41.041709280306101</c:v>
                </c:pt>
                <c:pt idx="67">
                  <c:v>41.222322110571938</c:v>
                </c:pt>
                <c:pt idx="68">
                  <c:v>42.131122381308977</c:v>
                </c:pt>
                <c:pt idx="69">
                  <c:v>42.97374482893516</c:v>
                </c:pt>
                <c:pt idx="70">
                  <c:v>43.833219725513864</c:v>
                </c:pt>
              </c:numCache>
            </c:numRef>
          </c:yVal>
          <c:smooth val="0"/>
          <c:extLst>
            <c:ext xmlns:c16="http://schemas.microsoft.com/office/drawing/2014/chart" uri="{C3380CC4-5D6E-409C-BE32-E72D297353CC}">
              <c16:uniqueId val="{00000000-5F0C-40B2-9734-5CC0C5BC7A34}"/>
            </c:ext>
          </c:extLst>
        </c:ser>
        <c:ser>
          <c:idx val="1"/>
          <c:order val="1"/>
          <c:spPr>
            <a:ln w="38100" algn="ctr">
              <a:solidFill>
                <a:schemeClr val="accent2"/>
              </a:solidFill>
              <a:prstDash val="solid"/>
            </a:ln>
          </c:spPr>
          <c:marker>
            <c:symbol val="none"/>
          </c:marker>
          <c:xVal>
            <c:numRef>
              <c:f>Sheet1!$A$1:$CW$1</c:f>
              <c:numCache>
                <c:formatCode>General</c:formatCode>
                <c:ptCount val="101"/>
                <c:pt idx="0">
                  <c:v>-7305</c:v>
                </c:pt>
                <c:pt idx="1">
                  <c:v>-6940</c:v>
                </c:pt>
                <c:pt idx="2">
                  <c:v>-6575</c:v>
                </c:pt>
                <c:pt idx="3">
                  <c:v>-6209</c:v>
                </c:pt>
                <c:pt idx="4">
                  <c:v>-5844</c:v>
                </c:pt>
                <c:pt idx="5">
                  <c:v>-5479</c:v>
                </c:pt>
                <c:pt idx="6">
                  <c:v>-5114</c:v>
                </c:pt>
                <c:pt idx="7">
                  <c:v>-4748</c:v>
                </c:pt>
                <c:pt idx="8">
                  <c:v>-4383</c:v>
                </c:pt>
                <c:pt idx="9">
                  <c:v>-4018</c:v>
                </c:pt>
                <c:pt idx="10">
                  <c:v>-3653</c:v>
                </c:pt>
                <c:pt idx="11">
                  <c:v>-3287</c:v>
                </c:pt>
                <c:pt idx="12">
                  <c:v>-2922</c:v>
                </c:pt>
                <c:pt idx="13">
                  <c:v>-2557</c:v>
                </c:pt>
                <c:pt idx="14">
                  <c:v>-2192</c:v>
                </c:pt>
                <c:pt idx="15">
                  <c:v>-1826</c:v>
                </c:pt>
                <c:pt idx="16">
                  <c:v>-1461</c:v>
                </c:pt>
                <c:pt idx="17">
                  <c:v>-1096</c:v>
                </c:pt>
                <c:pt idx="18">
                  <c:v>-731</c:v>
                </c:pt>
                <c:pt idx="19">
                  <c:v>-365</c:v>
                </c:pt>
                <c:pt idx="20">
                  <c:v>0</c:v>
                </c:pt>
                <c:pt idx="21">
                  <c:v>365</c:v>
                </c:pt>
                <c:pt idx="22">
                  <c:v>730</c:v>
                </c:pt>
                <c:pt idx="23">
                  <c:v>1096</c:v>
                </c:pt>
                <c:pt idx="24">
                  <c:v>1461</c:v>
                </c:pt>
                <c:pt idx="25">
                  <c:v>1826</c:v>
                </c:pt>
                <c:pt idx="26">
                  <c:v>2191</c:v>
                </c:pt>
                <c:pt idx="27">
                  <c:v>2557</c:v>
                </c:pt>
                <c:pt idx="28">
                  <c:v>2922</c:v>
                </c:pt>
                <c:pt idx="29">
                  <c:v>3287</c:v>
                </c:pt>
                <c:pt idx="30">
                  <c:v>3652</c:v>
                </c:pt>
                <c:pt idx="31">
                  <c:v>4018</c:v>
                </c:pt>
                <c:pt idx="32">
                  <c:v>4383</c:v>
                </c:pt>
                <c:pt idx="33">
                  <c:v>4748</c:v>
                </c:pt>
                <c:pt idx="34">
                  <c:v>5113</c:v>
                </c:pt>
                <c:pt idx="35">
                  <c:v>5479</c:v>
                </c:pt>
                <c:pt idx="36">
                  <c:v>5844</c:v>
                </c:pt>
                <c:pt idx="37">
                  <c:v>6209</c:v>
                </c:pt>
                <c:pt idx="38">
                  <c:v>6574</c:v>
                </c:pt>
                <c:pt idx="39">
                  <c:v>6940</c:v>
                </c:pt>
                <c:pt idx="40">
                  <c:v>7305</c:v>
                </c:pt>
                <c:pt idx="41">
                  <c:v>7670</c:v>
                </c:pt>
                <c:pt idx="42">
                  <c:v>8035</c:v>
                </c:pt>
                <c:pt idx="43">
                  <c:v>8401</c:v>
                </c:pt>
                <c:pt idx="44">
                  <c:v>8766</c:v>
                </c:pt>
                <c:pt idx="45">
                  <c:v>9131</c:v>
                </c:pt>
                <c:pt idx="46">
                  <c:v>9496</c:v>
                </c:pt>
                <c:pt idx="47">
                  <c:v>9862</c:v>
                </c:pt>
                <c:pt idx="48">
                  <c:v>10227</c:v>
                </c:pt>
                <c:pt idx="49">
                  <c:v>10592</c:v>
                </c:pt>
                <c:pt idx="50">
                  <c:v>10957</c:v>
                </c:pt>
                <c:pt idx="51">
                  <c:v>11323</c:v>
                </c:pt>
                <c:pt idx="52">
                  <c:v>11688</c:v>
                </c:pt>
                <c:pt idx="53">
                  <c:v>12053</c:v>
                </c:pt>
                <c:pt idx="54">
                  <c:v>12418</c:v>
                </c:pt>
                <c:pt idx="55">
                  <c:v>12784</c:v>
                </c:pt>
                <c:pt idx="56">
                  <c:v>13149</c:v>
                </c:pt>
                <c:pt idx="57">
                  <c:v>13514</c:v>
                </c:pt>
                <c:pt idx="58">
                  <c:v>13879</c:v>
                </c:pt>
                <c:pt idx="59">
                  <c:v>14245</c:v>
                </c:pt>
                <c:pt idx="60">
                  <c:v>14610</c:v>
                </c:pt>
                <c:pt idx="61">
                  <c:v>14975</c:v>
                </c:pt>
                <c:pt idx="62">
                  <c:v>15340</c:v>
                </c:pt>
                <c:pt idx="63">
                  <c:v>15706</c:v>
                </c:pt>
                <c:pt idx="64">
                  <c:v>16071</c:v>
                </c:pt>
                <c:pt idx="65">
                  <c:v>16436</c:v>
                </c:pt>
                <c:pt idx="66">
                  <c:v>16801</c:v>
                </c:pt>
                <c:pt idx="67">
                  <c:v>17167</c:v>
                </c:pt>
                <c:pt idx="68">
                  <c:v>17532</c:v>
                </c:pt>
                <c:pt idx="69">
                  <c:v>17897</c:v>
                </c:pt>
                <c:pt idx="70">
                  <c:v>18262</c:v>
                </c:pt>
                <c:pt idx="71">
                  <c:v>18628</c:v>
                </c:pt>
                <c:pt idx="72">
                  <c:v>18993</c:v>
                </c:pt>
                <c:pt idx="73">
                  <c:v>19358</c:v>
                </c:pt>
                <c:pt idx="74">
                  <c:v>19723</c:v>
                </c:pt>
                <c:pt idx="75">
                  <c:v>20089</c:v>
                </c:pt>
                <c:pt idx="76">
                  <c:v>20454</c:v>
                </c:pt>
                <c:pt idx="77">
                  <c:v>20819</c:v>
                </c:pt>
                <c:pt idx="78">
                  <c:v>21184</c:v>
                </c:pt>
                <c:pt idx="79">
                  <c:v>21550</c:v>
                </c:pt>
                <c:pt idx="80">
                  <c:v>21915</c:v>
                </c:pt>
                <c:pt idx="81">
                  <c:v>22280</c:v>
                </c:pt>
                <c:pt idx="82">
                  <c:v>22645</c:v>
                </c:pt>
                <c:pt idx="83">
                  <c:v>23011</c:v>
                </c:pt>
                <c:pt idx="84">
                  <c:v>23376</c:v>
                </c:pt>
                <c:pt idx="85">
                  <c:v>23741</c:v>
                </c:pt>
                <c:pt idx="86">
                  <c:v>24106</c:v>
                </c:pt>
                <c:pt idx="87">
                  <c:v>24472</c:v>
                </c:pt>
                <c:pt idx="88">
                  <c:v>24837</c:v>
                </c:pt>
                <c:pt idx="89">
                  <c:v>25202</c:v>
                </c:pt>
                <c:pt idx="90">
                  <c:v>25567</c:v>
                </c:pt>
                <c:pt idx="91">
                  <c:v>25933</c:v>
                </c:pt>
                <c:pt idx="92">
                  <c:v>26298</c:v>
                </c:pt>
                <c:pt idx="93">
                  <c:v>26663</c:v>
                </c:pt>
                <c:pt idx="94">
                  <c:v>27028</c:v>
                </c:pt>
                <c:pt idx="95">
                  <c:v>27394</c:v>
                </c:pt>
                <c:pt idx="96">
                  <c:v>27759</c:v>
                </c:pt>
                <c:pt idx="97">
                  <c:v>28124</c:v>
                </c:pt>
                <c:pt idx="98">
                  <c:v>28489</c:v>
                </c:pt>
                <c:pt idx="99">
                  <c:v>28855</c:v>
                </c:pt>
                <c:pt idx="100">
                  <c:v>29220</c:v>
                </c:pt>
              </c:numCache>
            </c:numRef>
          </c:xVal>
          <c:yVal>
            <c:numRef>
              <c:f>Sheet1!$A$3:$CW$3</c:f>
              <c:numCache>
                <c:formatCode>General</c:formatCode>
                <c:ptCount val="101"/>
                <c:pt idx="70">
                  <c:v>44</c:v>
                </c:pt>
                <c:pt idx="71">
                  <c:v>41.179999999999993</c:v>
                </c:pt>
                <c:pt idx="72">
                  <c:v>38.453333333333319</c:v>
                </c:pt>
                <c:pt idx="73">
                  <c:v>35.820000000000007</c:v>
                </c:pt>
                <c:pt idx="74">
                  <c:v>33.28</c:v>
                </c:pt>
                <c:pt idx="75">
                  <c:v>30.833333333333343</c:v>
                </c:pt>
                <c:pt idx="76">
                  <c:v>28.480000000000004</c:v>
                </c:pt>
                <c:pt idx="77">
                  <c:v>26.22</c:v>
                </c:pt>
                <c:pt idx="78">
                  <c:v>24.053333333333342</c:v>
                </c:pt>
                <c:pt idx="79">
                  <c:v>21.97999999999999</c:v>
                </c:pt>
                <c:pt idx="80">
                  <c:v>20</c:v>
                </c:pt>
                <c:pt idx="81">
                  <c:v>18.113333333333344</c:v>
                </c:pt>
                <c:pt idx="82">
                  <c:v>16.319999999999993</c:v>
                </c:pt>
                <c:pt idx="83">
                  <c:v>14.620000000000005</c:v>
                </c:pt>
                <c:pt idx="84">
                  <c:v>13.013333333333321</c:v>
                </c:pt>
                <c:pt idx="85">
                  <c:v>11.5</c:v>
                </c:pt>
                <c:pt idx="86">
                  <c:v>10.079999999999984</c:v>
                </c:pt>
                <c:pt idx="87">
                  <c:v>8.7533333333333303</c:v>
                </c:pt>
                <c:pt idx="88">
                  <c:v>7.519999999999996</c:v>
                </c:pt>
                <c:pt idx="89">
                  <c:v>6.3800000000000097</c:v>
                </c:pt>
                <c:pt idx="90">
                  <c:v>5.3333333333333286</c:v>
                </c:pt>
                <c:pt idx="91">
                  <c:v>4.3800000000000097</c:v>
                </c:pt>
                <c:pt idx="92">
                  <c:v>3.5199999999999818</c:v>
                </c:pt>
                <c:pt idx="93">
                  <c:v>2.7533333333333303</c:v>
                </c:pt>
                <c:pt idx="94">
                  <c:v>2.0799999999999841</c:v>
                </c:pt>
                <c:pt idx="95">
                  <c:v>1.5</c:v>
                </c:pt>
                <c:pt idx="96">
                  <c:v>1.0133333333333496</c:v>
                </c:pt>
                <c:pt idx="97">
                  <c:v>0.62000000000000455</c:v>
                </c:pt>
                <c:pt idx="98">
                  <c:v>0.32000000000000739</c:v>
                </c:pt>
                <c:pt idx="99">
                  <c:v>0.11333333333332973</c:v>
                </c:pt>
                <c:pt idx="100">
                  <c:v>0</c:v>
                </c:pt>
              </c:numCache>
            </c:numRef>
          </c:yVal>
          <c:smooth val="0"/>
          <c:extLst>
            <c:ext xmlns:c16="http://schemas.microsoft.com/office/drawing/2014/chart" uri="{C3380CC4-5D6E-409C-BE32-E72D297353CC}">
              <c16:uniqueId val="{00000001-5F0C-40B2-9734-5CC0C5BC7A34}"/>
            </c:ext>
          </c:extLst>
        </c:ser>
        <c:ser>
          <c:idx val="2"/>
          <c:order val="2"/>
          <c:spPr>
            <a:ln w="38100" algn="ctr">
              <a:solidFill>
                <a:schemeClr val="accent3"/>
              </a:solidFill>
              <a:prstDash val="solid"/>
            </a:ln>
          </c:spPr>
          <c:marker>
            <c:symbol val="none"/>
          </c:marker>
          <c:xVal>
            <c:numRef>
              <c:f>Sheet1!$A$1:$CW$1</c:f>
              <c:numCache>
                <c:formatCode>General</c:formatCode>
                <c:ptCount val="101"/>
                <c:pt idx="0">
                  <c:v>-7305</c:v>
                </c:pt>
                <c:pt idx="1">
                  <c:v>-6940</c:v>
                </c:pt>
                <c:pt idx="2">
                  <c:v>-6575</c:v>
                </c:pt>
                <c:pt idx="3">
                  <c:v>-6209</c:v>
                </c:pt>
                <c:pt idx="4">
                  <c:v>-5844</c:v>
                </c:pt>
                <c:pt idx="5">
                  <c:v>-5479</c:v>
                </c:pt>
                <c:pt idx="6">
                  <c:v>-5114</c:v>
                </c:pt>
                <c:pt idx="7">
                  <c:v>-4748</c:v>
                </c:pt>
                <c:pt idx="8">
                  <c:v>-4383</c:v>
                </c:pt>
                <c:pt idx="9">
                  <c:v>-4018</c:v>
                </c:pt>
                <c:pt idx="10">
                  <c:v>-3653</c:v>
                </c:pt>
                <c:pt idx="11">
                  <c:v>-3287</c:v>
                </c:pt>
                <c:pt idx="12">
                  <c:v>-2922</c:v>
                </c:pt>
                <c:pt idx="13">
                  <c:v>-2557</c:v>
                </c:pt>
                <c:pt idx="14">
                  <c:v>-2192</c:v>
                </c:pt>
                <c:pt idx="15">
                  <c:v>-1826</c:v>
                </c:pt>
                <c:pt idx="16">
                  <c:v>-1461</c:v>
                </c:pt>
                <c:pt idx="17">
                  <c:v>-1096</c:v>
                </c:pt>
                <c:pt idx="18">
                  <c:v>-731</c:v>
                </c:pt>
                <c:pt idx="19">
                  <c:v>-365</c:v>
                </c:pt>
                <c:pt idx="20">
                  <c:v>0</c:v>
                </c:pt>
                <c:pt idx="21">
                  <c:v>365</c:v>
                </c:pt>
                <c:pt idx="22">
                  <c:v>730</c:v>
                </c:pt>
                <c:pt idx="23">
                  <c:v>1096</c:v>
                </c:pt>
                <c:pt idx="24">
                  <c:v>1461</c:v>
                </c:pt>
                <c:pt idx="25">
                  <c:v>1826</c:v>
                </c:pt>
                <c:pt idx="26">
                  <c:v>2191</c:v>
                </c:pt>
                <c:pt idx="27">
                  <c:v>2557</c:v>
                </c:pt>
                <c:pt idx="28">
                  <c:v>2922</c:v>
                </c:pt>
                <c:pt idx="29">
                  <c:v>3287</c:v>
                </c:pt>
                <c:pt idx="30">
                  <c:v>3652</c:v>
                </c:pt>
                <c:pt idx="31">
                  <c:v>4018</c:v>
                </c:pt>
                <c:pt idx="32">
                  <c:v>4383</c:v>
                </c:pt>
                <c:pt idx="33">
                  <c:v>4748</c:v>
                </c:pt>
                <c:pt idx="34">
                  <c:v>5113</c:v>
                </c:pt>
                <c:pt idx="35">
                  <c:v>5479</c:v>
                </c:pt>
                <c:pt idx="36">
                  <c:v>5844</c:v>
                </c:pt>
                <c:pt idx="37">
                  <c:v>6209</c:v>
                </c:pt>
                <c:pt idx="38">
                  <c:v>6574</c:v>
                </c:pt>
                <c:pt idx="39">
                  <c:v>6940</c:v>
                </c:pt>
                <c:pt idx="40">
                  <c:v>7305</c:v>
                </c:pt>
                <c:pt idx="41">
                  <c:v>7670</c:v>
                </c:pt>
                <c:pt idx="42">
                  <c:v>8035</c:v>
                </c:pt>
                <c:pt idx="43">
                  <c:v>8401</c:v>
                </c:pt>
                <c:pt idx="44">
                  <c:v>8766</c:v>
                </c:pt>
                <c:pt idx="45">
                  <c:v>9131</c:v>
                </c:pt>
                <c:pt idx="46">
                  <c:v>9496</c:v>
                </c:pt>
                <c:pt idx="47">
                  <c:v>9862</c:v>
                </c:pt>
                <c:pt idx="48">
                  <c:v>10227</c:v>
                </c:pt>
                <c:pt idx="49">
                  <c:v>10592</c:v>
                </c:pt>
                <c:pt idx="50">
                  <c:v>10957</c:v>
                </c:pt>
                <c:pt idx="51">
                  <c:v>11323</c:v>
                </c:pt>
                <c:pt idx="52">
                  <c:v>11688</c:v>
                </c:pt>
                <c:pt idx="53">
                  <c:v>12053</c:v>
                </c:pt>
                <c:pt idx="54">
                  <c:v>12418</c:v>
                </c:pt>
                <c:pt idx="55">
                  <c:v>12784</c:v>
                </c:pt>
                <c:pt idx="56">
                  <c:v>13149</c:v>
                </c:pt>
                <c:pt idx="57">
                  <c:v>13514</c:v>
                </c:pt>
                <c:pt idx="58">
                  <c:v>13879</c:v>
                </c:pt>
                <c:pt idx="59">
                  <c:v>14245</c:v>
                </c:pt>
                <c:pt idx="60">
                  <c:v>14610</c:v>
                </c:pt>
                <c:pt idx="61">
                  <c:v>14975</c:v>
                </c:pt>
                <c:pt idx="62">
                  <c:v>15340</c:v>
                </c:pt>
                <c:pt idx="63">
                  <c:v>15706</c:v>
                </c:pt>
                <c:pt idx="64">
                  <c:v>16071</c:v>
                </c:pt>
                <c:pt idx="65">
                  <c:v>16436</c:v>
                </c:pt>
                <c:pt idx="66">
                  <c:v>16801</c:v>
                </c:pt>
                <c:pt idx="67">
                  <c:v>17167</c:v>
                </c:pt>
                <c:pt idx="68">
                  <c:v>17532</c:v>
                </c:pt>
                <c:pt idx="69">
                  <c:v>17897</c:v>
                </c:pt>
                <c:pt idx="70">
                  <c:v>18262</c:v>
                </c:pt>
                <c:pt idx="71">
                  <c:v>18628</c:v>
                </c:pt>
                <c:pt idx="72">
                  <c:v>18993</c:v>
                </c:pt>
                <c:pt idx="73">
                  <c:v>19358</c:v>
                </c:pt>
                <c:pt idx="74">
                  <c:v>19723</c:v>
                </c:pt>
                <c:pt idx="75">
                  <c:v>20089</c:v>
                </c:pt>
                <c:pt idx="76">
                  <c:v>20454</c:v>
                </c:pt>
                <c:pt idx="77">
                  <c:v>20819</c:v>
                </c:pt>
                <c:pt idx="78">
                  <c:v>21184</c:v>
                </c:pt>
                <c:pt idx="79">
                  <c:v>21550</c:v>
                </c:pt>
                <c:pt idx="80">
                  <c:v>21915</c:v>
                </c:pt>
                <c:pt idx="81">
                  <c:v>22280</c:v>
                </c:pt>
                <c:pt idx="82">
                  <c:v>22645</c:v>
                </c:pt>
                <c:pt idx="83">
                  <c:v>23011</c:v>
                </c:pt>
                <c:pt idx="84">
                  <c:v>23376</c:v>
                </c:pt>
                <c:pt idx="85">
                  <c:v>23741</c:v>
                </c:pt>
                <c:pt idx="86">
                  <c:v>24106</c:v>
                </c:pt>
                <c:pt idx="87">
                  <c:v>24472</c:v>
                </c:pt>
                <c:pt idx="88">
                  <c:v>24837</c:v>
                </c:pt>
                <c:pt idx="89">
                  <c:v>25202</c:v>
                </c:pt>
                <c:pt idx="90">
                  <c:v>25567</c:v>
                </c:pt>
                <c:pt idx="91">
                  <c:v>25933</c:v>
                </c:pt>
                <c:pt idx="92">
                  <c:v>26298</c:v>
                </c:pt>
                <c:pt idx="93">
                  <c:v>26663</c:v>
                </c:pt>
                <c:pt idx="94">
                  <c:v>27028</c:v>
                </c:pt>
                <c:pt idx="95">
                  <c:v>27394</c:v>
                </c:pt>
                <c:pt idx="96">
                  <c:v>27759</c:v>
                </c:pt>
                <c:pt idx="97">
                  <c:v>28124</c:v>
                </c:pt>
                <c:pt idx="98">
                  <c:v>28489</c:v>
                </c:pt>
                <c:pt idx="99">
                  <c:v>28855</c:v>
                </c:pt>
                <c:pt idx="100">
                  <c:v>29220</c:v>
                </c:pt>
              </c:numCache>
            </c:numRef>
          </c:xVal>
          <c:yVal>
            <c:numRef>
              <c:f>Sheet1!$A$4:$CW$4</c:f>
              <c:numCache>
                <c:formatCode>General</c:formatCode>
                <c:ptCount val="101"/>
                <c:pt idx="70">
                  <c:v>44</c:v>
                </c:pt>
                <c:pt idx="71">
                  <c:v>43.095500000000001</c:v>
                </c:pt>
                <c:pt idx="72">
                  <c:v>42.191999999999993</c:v>
                </c:pt>
                <c:pt idx="73">
                  <c:v>41.289500000000004</c:v>
                </c:pt>
                <c:pt idx="74">
                  <c:v>40.387999999999998</c:v>
                </c:pt>
                <c:pt idx="75">
                  <c:v>39.487499999999997</c:v>
                </c:pt>
                <c:pt idx="76">
                  <c:v>38.587999999999994</c:v>
                </c:pt>
                <c:pt idx="77">
                  <c:v>37.689499999999995</c:v>
                </c:pt>
                <c:pt idx="78">
                  <c:v>36.792000000000002</c:v>
                </c:pt>
                <c:pt idx="79">
                  <c:v>35.895499999999998</c:v>
                </c:pt>
                <c:pt idx="80">
                  <c:v>35</c:v>
                </c:pt>
                <c:pt idx="81">
                  <c:v>34.105499999999992</c:v>
                </c:pt>
                <c:pt idx="82">
                  <c:v>33.211999999999996</c:v>
                </c:pt>
                <c:pt idx="83">
                  <c:v>32.319499999999998</c:v>
                </c:pt>
                <c:pt idx="84">
                  <c:v>31.427999999999997</c:v>
                </c:pt>
                <c:pt idx="85">
                  <c:v>30.537499999999998</c:v>
                </c:pt>
                <c:pt idx="86">
                  <c:v>29.648000000000003</c:v>
                </c:pt>
                <c:pt idx="87">
                  <c:v>28.759499999999996</c:v>
                </c:pt>
                <c:pt idx="88">
                  <c:v>27.872</c:v>
                </c:pt>
                <c:pt idx="89">
                  <c:v>26.985499999999995</c:v>
                </c:pt>
                <c:pt idx="90">
                  <c:v>26.099999999999994</c:v>
                </c:pt>
                <c:pt idx="91">
                  <c:v>25.215499999999999</c:v>
                </c:pt>
                <c:pt idx="92">
                  <c:v>24.331999999999994</c:v>
                </c:pt>
                <c:pt idx="93">
                  <c:v>23.4495</c:v>
                </c:pt>
                <c:pt idx="94">
                  <c:v>22.567999999999998</c:v>
                </c:pt>
                <c:pt idx="95">
                  <c:v>21.6875</c:v>
                </c:pt>
                <c:pt idx="96">
                  <c:v>20.808</c:v>
                </c:pt>
                <c:pt idx="97">
                  <c:v>19.929499999999997</c:v>
                </c:pt>
                <c:pt idx="98">
                  <c:v>19.052</c:v>
                </c:pt>
                <c:pt idx="99">
                  <c:v>18.175499999999992</c:v>
                </c:pt>
                <c:pt idx="100">
                  <c:v>17.299999999999997</c:v>
                </c:pt>
              </c:numCache>
            </c:numRef>
          </c:yVal>
          <c:smooth val="0"/>
          <c:extLst>
            <c:ext xmlns:c16="http://schemas.microsoft.com/office/drawing/2014/chart" uri="{C3380CC4-5D6E-409C-BE32-E72D297353CC}">
              <c16:uniqueId val="{00000002-5F0C-40B2-9734-5CC0C5BC7A34}"/>
            </c:ext>
          </c:extLst>
        </c:ser>
        <c:ser>
          <c:idx val="3"/>
          <c:order val="3"/>
          <c:spPr>
            <a:ln w="38100" algn="ctr">
              <a:solidFill>
                <a:srgbClr val="E5546C"/>
              </a:solidFill>
              <a:prstDash val="solid"/>
            </a:ln>
          </c:spPr>
          <c:marker>
            <c:symbol val="none"/>
          </c:marker>
          <c:xVal>
            <c:numRef>
              <c:f>Sheet1!$A$1:$CW$1</c:f>
              <c:numCache>
                <c:formatCode>General</c:formatCode>
                <c:ptCount val="101"/>
                <c:pt idx="0">
                  <c:v>-7305</c:v>
                </c:pt>
                <c:pt idx="1">
                  <c:v>-6940</c:v>
                </c:pt>
                <c:pt idx="2">
                  <c:v>-6575</c:v>
                </c:pt>
                <c:pt idx="3">
                  <c:v>-6209</c:v>
                </c:pt>
                <c:pt idx="4">
                  <c:v>-5844</c:v>
                </c:pt>
                <c:pt idx="5">
                  <c:v>-5479</c:v>
                </c:pt>
                <c:pt idx="6">
                  <c:v>-5114</c:v>
                </c:pt>
                <c:pt idx="7">
                  <c:v>-4748</c:v>
                </c:pt>
                <c:pt idx="8">
                  <c:v>-4383</c:v>
                </c:pt>
                <c:pt idx="9">
                  <c:v>-4018</c:v>
                </c:pt>
                <c:pt idx="10">
                  <c:v>-3653</c:v>
                </c:pt>
                <c:pt idx="11">
                  <c:v>-3287</c:v>
                </c:pt>
                <c:pt idx="12">
                  <c:v>-2922</c:v>
                </c:pt>
                <c:pt idx="13">
                  <c:v>-2557</c:v>
                </c:pt>
                <c:pt idx="14">
                  <c:v>-2192</c:v>
                </c:pt>
                <c:pt idx="15">
                  <c:v>-1826</c:v>
                </c:pt>
                <c:pt idx="16">
                  <c:v>-1461</c:v>
                </c:pt>
                <c:pt idx="17">
                  <c:v>-1096</c:v>
                </c:pt>
                <c:pt idx="18">
                  <c:v>-731</c:v>
                </c:pt>
                <c:pt idx="19">
                  <c:v>-365</c:v>
                </c:pt>
                <c:pt idx="20">
                  <c:v>0</c:v>
                </c:pt>
                <c:pt idx="21">
                  <c:v>365</c:v>
                </c:pt>
                <c:pt idx="22">
                  <c:v>730</c:v>
                </c:pt>
                <c:pt idx="23">
                  <c:v>1096</c:v>
                </c:pt>
                <c:pt idx="24">
                  <c:v>1461</c:v>
                </c:pt>
                <c:pt idx="25">
                  <c:v>1826</c:v>
                </c:pt>
                <c:pt idx="26">
                  <c:v>2191</c:v>
                </c:pt>
                <c:pt idx="27">
                  <c:v>2557</c:v>
                </c:pt>
                <c:pt idx="28">
                  <c:v>2922</c:v>
                </c:pt>
                <c:pt idx="29">
                  <c:v>3287</c:v>
                </c:pt>
                <c:pt idx="30">
                  <c:v>3652</c:v>
                </c:pt>
                <c:pt idx="31">
                  <c:v>4018</c:v>
                </c:pt>
                <c:pt idx="32">
                  <c:v>4383</c:v>
                </c:pt>
                <c:pt idx="33">
                  <c:v>4748</c:v>
                </c:pt>
                <c:pt idx="34">
                  <c:v>5113</c:v>
                </c:pt>
                <c:pt idx="35">
                  <c:v>5479</c:v>
                </c:pt>
                <c:pt idx="36">
                  <c:v>5844</c:v>
                </c:pt>
                <c:pt idx="37">
                  <c:v>6209</c:v>
                </c:pt>
                <c:pt idx="38">
                  <c:v>6574</c:v>
                </c:pt>
                <c:pt idx="39">
                  <c:v>6940</c:v>
                </c:pt>
                <c:pt idx="40">
                  <c:v>7305</c:v>
                </c:pt>
                <c:pt idx="41">
                  <c:v>7670</c:v>
                </c:pt>
                <c:pt idx="42">
                  <c:v>8035</c:v>
                </c:pt>
                <c:pt idx="43">
                  <c:v>8401</c:v>
                </c:pt>
                <c:pt idx="44">
                  <c:v>8766</c:v>
                </c:pt>
                <c:pt idx="45">
                  <c:v>9131</c:v>
                </c:pt>
                <c:pt idx="46">
                  <c:v>9496</c:v>
                </c:pt>
                <c:pt idx="47">
                  <c:v>9862</c:v>
                </c:pt>
                <c:pt idx="48">
                  <c:v>10227</c:v>
                </c:pt>
                <c:pt idx="49">
                  <c:v>10592</c:v>
                </c:pt>
                <c:pt idx="50">
                  <c:v>10957</c:v>
                </c:pt>
                <c:pt idx="51">
                  <c:v>11323</c:v>
                </c:pt>
                <c:pt idx="52">
                  <c:v>11688</c:v>
                </c:pt>
                <c:pt idx="53">
                  <c:v>12053</c:v>
                </c:pt>
                <c:pt idx="54">
                  <c:v>12418</c:v>
                </c:pt>
                <c:pt idx="55">
                  <c:v>12784</c:v>
                </c:pt>
                <c:pt idx="56">
                  <c:v>13149</c:v>
                </c:pt>
                <c:pt idx="57">
                  <c:v>13514</c:v>
                </c:pt>
                <c:pt idx="58">
                  <c:v>13879</c:v>
                </c:pt>
                <c:pt idx="59">
                  <c:v>14245</c:v>
                </c:pt>
                <c:pt idx="60">
                  <c:v>14610</c:v>
                </c:pt>
                <c:pt idx="61">
                  <c:v>14975</c:v>
                </c:pt>
                <c:pt idx="62">
                  <c:v>15340</c:v>
                </c:pt>
                <c:pt idx="63">
                  <c:v>15706</c:v>
                </c:pt>
                <c:pt idx="64">
                  <c:v>16071</c:v>
                </c:pt>
                <c:pt idx="65">
                  <c:v>16436</c:v>
                </c:pt>
                <c:pt idx="66">
                  <c:v>16801</c:v>
                </c:pt>
                <c:pt idx="67">
                  <c:v>17167</c:v>
                </c:pt>
                <c:pt idx="68">
                  <c:v>17532</c:v>
                </c:pt>
                <c:pt idx="69">
                  <c:v>17897</c:v>
                </c:pt>
                <c:pt idx="70">
                  <c:v>18262</c:v>
                </c:pt>
                <c:pt idx="71">
                  <c:v>18628</c:v>
                </c:pt>
                <c:pt idx="72">
                  <c:v>18993</c:v>
                </c:pt>
                <c:pt idx="73">
                  <c:v>19358</c:v>
                </c:pt>
                <c:pt idx="74">
                  <c:v>19723</c:v>
                </c:pt>
                <c:pt idx="75">
                  <c:v>20089</c:v>
                </c:pt>
                <c:pt idx="76">
                  <c:v>20454</c:v>
                </c:pt>
                <c:pt idx="77">
                  <c:v>20819</c:v>
                </c:pt>
                <c:pt idx="78">
                  <c:v>21184</c:v>
                </c:pt>
                <c:pt idx="79">
                  <c:v>21550</c:v>
                </c:pt>
                <c:pt idx="80">
                  <c:v>21915</c:v>
                </c:pt>
                <c:pt idx="81">
                  <c:v>22280</c:v>
                </c:pt>
                <c:pt idx="82">
                  <c:v>22645</c:v>
                </c:pt>
                <c:pt idx="83">
                  <c:v>23011</c:v>
                </c:pt>
                <c:pt idx="84">
                  <c:v>23376</c:v>
                </c:pt>
                <c:pt idx="85">
                  <c:v>23741</c:v>
                </c:pt>
                <c:pt idx="86">
                  <c:v>24106</c:v>
                </c:pt>
                <c:pt idx="87">
                  <c:v>24472</c:v>
                </c:pt>
                <c:pt idx="88">
                  <c:v>24837</c:v>
                </c:pt>
                <c:pt idx="89">
                  <c:v>25202</c:v>
                </c:pt>
                <c:pt idx="90">
                  <c:v>25567</c:v>
                </c:pt>
                <c:pt idx="91">
                  <c:v>25933</c:v>
                </c:pt>
                <c:pt idx="92">
                  <c:v>26298</c:v>
                </c:pt>
                <c:pt idx="93">
                  <c:v>26663</c:v>
                </c:pt>
                <c:pt idx="94">
                  <c:v>27028</c:v>
                </c:pt>
                <c:pt idx="95">
                  <c:v>27394</c:v>
                </c:pt>
                <c:pt idx="96">
                  <c:v>27759</c:v>
                </c:pt>
                <c:pt idx="97">
                  <c:v>28124</c:v>
                </c:pt>
                <c:pt idx="98">
                  <c:v>28489</c:v>
                </c:pt>
                <c:pt idx="99">
                  <c:v>28855</c:v>
                </c:pt>
                <c:pt idx="100">
                  <c:v>29220</c:v>
                </c:pt>
              </c:numCache>
            </c:numRef>
          </c:xVal>
          <c:yVal>
            <c:numRef>
              <c:f>Sheet1!$A$5:$CW$5</c:f>
              <c:numCache>
                <c:formatCode>General</c:formatCode>
                <c:ptCount val="101"/>
                <c:pt idx="70">
                  <c:v>43.849716714683083</c:v>
                </c:pt>
                <c:pt idx="71">
                  <c:v>44.295056397222758</c:v>
                </c:pt>
                <c:pt idx="72">
                  <c:v>44.740396079762448</c:v>
                </c:pt>
                <c:pt idx="73">
                  <c:v>45.18573576230213</c:v>
                </c:pt>
                <c:pt idx="74">
                  <c:v>45.631075444841812</c:v>
                </c:pt>
                <c:pt idx="75">
                  <c:v>46.076415127381495</c:v>
                </c:pt>
                <c:pt idx="76">
                  <c:v>46.480099571825939</c:v>
                </c:pt>
                <c:pt idx="77">
                  <c:v>46.883784016270376</c:v>
                </c:pt>
                <c:pt idx="78">
                  <c:v>47.287468460714834</c:v>
                </c:pt>
                <c:pt idx="79">
                  <c:v>47.691152905159278</c:v>
                </c:pt>
                <c:pt idx="80">
                  <c:v>48.094837349603722</c:v>
                </c:pt>
                <c:pt idx="81">
                  <c:v>48.509432905159272</c:v>
                </c:pt>
                <c:pt idx="82">
                  <c:v>48.92402846071483</c:v>
                </c:pt>
                <c:pt idx="83">
                  <c:v>49.338624016270387</c:v>
                </c:pt>
                <c:pt idx="84">
                  <c:v>49.753219571825944</c:v>
                </c:pt>
                <c:pt idx="85">
                  <c:v>50.167815127381495</c:v>
                </c:pt>
                <c:pt idx="86">
                  <c:v>50.624968460714832</c:v>
                </c:pt>
                <c:pt idx="87">
                  <c:v>51.08212179404817</c:v>
                </c:pt>
                <c:pt idx="88">
                  <c:v>51.539275127381494</c:v>
                </c:pt>
                <c:pt idx="89">
                  <c:v>51.996428460714831</c:v>
                </c:pt>
                <c:pt idx="90">
                  <c:v>52.453581794048169</c:v>
                </c:pt>
                <c:pt idx="91">
                  <c:v>52.915334971403247</c:v>
                </c:pt>
                <c:pt idx="92">
                  <c:v>53.381734276080415</c:v>
                </c:pt>
                <c:pt idx="93">
                  <c:v>53.852826457079232</c:v>
                </c:pt>
                <c:pt idx="94">
                  <c:v>54.328658733784351</c:v>
                </c:pt>
                <c:pt idx="95">
                  <c:v>54.809278800698507</c:v>
                </c:pt>
                <c:pt idx="96">
                  <c:v>55.294734832223057</c:v>
                </c:pt>
                <c:pt idx="97">
                  <c:v>55.78507548748675</c:v>
                </c:pt>
                <c:pt idx="98">
                  <c:v>56.280349915222992</c:v>
                </c:pt>
                <c:pt idx="99">
                  <c:v>56.78060775869622</c:v>
                </c:pt>
                <c:pt idx="100">
                  <c:v>57.285899160677829</c:v>
                </c:pt>
              </c:numCache>
            </c:numRef>
          </c:yVal>
          <c:smooth val="0"/>
          <c:extLst>
            <c:ext xmlns:c16="http://schemas.microsoft.com/office/drawing/2014/chart" uri="{C3380CC4-5D6E-409C-BE32-E72D297353CC}">
              <c16:uniqueId val="{00000003-5F0C-40B2-9734-5CC0C5BC7A34}"/>
            </c:ext>
          </c:extLst>
        </c:ser>
        <c:dLbls>
          <c:showLegendKey val="0"/>
          <c:showVal val="0"/>
          <c:showCatName val="0"/>
          <c:showSerName val="0"/>
          <c:showPercent val="0"/>
          <c:showBubbleSize val="0"/>
        </c:dLbls>
        <c:axId val="1499585408"/>
        <c:axId val="1"/>
      </c:scatterChart>
      <c:valAx>
        <c:axId val="1499585408"/>
        <c:scaling>
          <c:orientation val="minMax"/>
          <c:max val="29220"/>
          <c:min val="-7305"/>
        </c:scaling>
        <c:delete val="0"/>
        <c:axPos val="b"/>
        <c:majorGridlines>
          <c:spPr>
            <a:ln>
              <a:noFill/>
            </a:ln>
          </c:spPr>
        </c:majorGridlines>
        <c:numFmt formatCode="General" sourceLinked="1"/>
        <c:majorTickMark val="none"/>
        <c:minorTickMark val="none"/>
        <c:tickLblPos val="none"/>
        <c:spPr>
          <a:ln w="9525" algn="ctr">
            <a:solidFill>
              <a:schemeClr val="tx1"/>
            </a:solidFill>
            <a:prstDash val="solid"/>
          </a:ln>
        </c:spPr>
        <c:crossAx val="1"/>
        <c:crosses val="min"/>
        <c:crossBetween val="midCat"/>
      </c:valAx>
      <c:valAx>
        <c:axId val="1"/>
        <c:scaling>
          <c:orientation val="minMax"/>
          <c:max val="60"/>
          <c:min val="0"/>
        </c:scaling>
        <c:delete val="0"/>
        <c:axPos val="l"/>
        <c:majorGridlines>
          <c:spPr>
            <a:ln>
              <a:noFill/>
            </a:ln>
          </c:spPr>
        </c:majorGridlines>
        <c:numFmt formatCode="General" sourceLinked="1"/>
        <c:majorTickMark val="none"/>
        <c:minorTickMark val="none"/>
        <c:tickLblPos val="none"/>
        <c:spPr>
          <a:ln w="9525" algn="ctr">
            <a:solidFill>
              <a:schemeClr val="tx1"/>
            </a:solidFill>
            <a:prstDash val="solid"/>
          </a:ln>
        </c:spPr>
        <c:crossAx val="1499585408"/>
        <c:crosses val="min"/>
        <c:crossBetween val="midCat"/>
        <c:majorUnit val="5"/>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55406413124534E-3"/>
          <c:y val="2.2184300341296929E-2"/>
          <c:w val="0.98448918717375089"/>
          <c:h val="0.95563139931740615"/>
        </c:manualLayout>
      </c:layout>
      <c:lineChart>
        <c:grouping val="standard"/>
        <c:varyColors val="0"/>
        <c:ser>
          <c:idx val="0"/>
          <c:order val="0"/>
          <c:spPr>
            <a:ln w="25400" algn="ctr">
              <a:solidFill>
                <a:schemeClr val="accent1"/>
              </a:solidFill>
              <a:prstDash val="solid"/>
            </a:ln>
          </c:spPr>
          <c:marker>
            <c:symbol val="circle"/>
            <c:size val="7"/>
            <c:spPr>
              <a:solidFill>
                <a:schemeClr val="accent1"/>
              </a:solidFill>
              <a:ln w="9525" algn="ctr">
                <a:solidFill>
                  <a:schemeClr val="accent1"/>
                </a:solidFill>
                <a:prstDash val="solid"/>
              </a:ln>
            </c:spPr>
          </c:marker>
          <c:dPt>
            <c:idx val="0"/>
            <c:marker>
              <c:symbol val="none"/>
            </c:marker>
            <c:bubble3D val="0"/>
            <c:extLst>
              <c:ext xmlns:c16="http://schemas.microsoft.com/office/drawing/2014/chart" uri="{C3380CC4-5D6E-409C-BE32-E72D297353CC}">
                <c16:uniqueId val="{00000000-5F0E-4F11-B1CE-C6FB90DF9575}"/>
              </c:ext>
            </c:extLst>
          </c:dPt>
          <c:dPt>
            <c:idx val="1"/>
            <c:marker>
              <c:symbol val="none"/>
            </c:marker>
            <c:bubble3D val="0"/>
            <c:extLst>
              <c:ext xmlns:c16="http://schemas.microsoft.com/office/drawing/2014/chart" uri="{C3380CC4-5D6E-409C-BE32-E72D297353CC}">
                <c16:uniqueId val="{00000001-5F0E-4F11-B1CE-C6FB90DF9575}"/>
              </c:ext>
            </c:extLst>
          </c:dPt>
          <c:dPt>
            <c:idx val="2"/>
            <c:marker>
              <c:symbol val="none"/>
            </c:marker>
            <c:bubble3D val="0"/>
            <c:extLst>
              <c:ext xmlns:c16="http://schemas.microsoft.com/office/drawing/2014/chart" uri="{C3380CC4-5D6E-409C-BE32-E72D297353CC}">
                <c16:uniqueId val="{00000002-5F0E-4F11-B1CE-C6FB90DF9575}"/>
              </c:ext>
            </c:extLst>
          </c:dPt>
          <c:dPt>
            <c:idx val="3"/>
            <c:marker>
              <c:symbol val="none"/>
            </c:marker>
            <c:bubble3D val="0"/>
            <c:extLst>
              <c:ext xmlns:c16="http://schemas.microsoft.com/office/drawing/2014/chart" uri="{C3380CC4-5D6E-409C-BE32-E72D297353CC}">
                <c16:uniqueId val="{00000003-5F0E-4F11-B1CE-C6FB90DF9575}"/>
              </c:ext>
            </c:extLst>
          </c:dPt>
          <c:dPt>
            <c:idx val="4"/>
            <c:marker>
              <c:symbol val="none"/>
            </c:marker>
            <c:bubble3D val="0"/>
            <c:extLst>
              <c:ext xmlns:c16="http://schemas.microsoft.com/office/drawing/2014/chart" uri="{C3380CC4-5D6E-409C-BE32-E72D297353CC}">
                <c16:uniqueId val="{00000004-5F0E-4F11-B1CE-C6FB90DF9575}"/>
              </c:ext>
            </c:extLst>
          </c:dPt>
          <c:dPt>
            <c:idx val="5"/>
            <c:marker>
              <c:symbol val="none"/>
            </c:marker>
            <c:bubble3D val="0"/>
            <c:extLst>
              <c:ext xmlns:c16="http://schemas.microsoft.com/office/drawing/2014/chart" uri="{C3380CC4-5D6E-409C-BE32-E72D297353CC}">
                <c16:uniqueId val="{00000005-5F0E-4F11-B1CE-C6FB90DF9575}"/>
              </c:ext>
            </c:extLst>
          </c:dPt>
          <c:dPt>
            <c:idx val="6"/>
            <c:marker>
              <c:symbol val="none"/>
            </c:marker>
            <c:bubble3D val="0"/>
            <c:extLst>
              <c:ext xmlns:c16="http://schemas.microsoft.com/office/drawing/2014/chart" uri="{C3380CC4-5D6E-409C-BE32-E72D297353CC}">
                <c16:uniqueId val="{00000006-5F0E-4F11-B1CE-C6FB90DF9575}"/>
              </c:ext>
            </c:extLst>
          </c:dPt>
          <c:dPt>
            <c:idx val="7"/>
            <c:marker>
              <c:symbol val="none"/>
            </c:marker>
            <c:bubble3D val="0"/>
            <c:extLst>
              <c:ext xmlns:c16="http://schemas.microsoft.com/office/drawing/2014/chart" uri="{C3380CC4-5D6E-409C-BE32-E72D297353CC}">
                <c16:uniqueId val="{00000007-5F0E-4F11-B1CE-C6FB90DF9575}"/>
              </c:ext>
            </c:extLst>
          </c:dPt>
          <c:dPt>
            <c:idx val="8"/>
            <c:marker>
              <c:symbol val="none"/>
            </c:marker>
            <c:bubble3D val="0"/>
            <c:extLst>
              <c:ext xmlns:c16="http://schemas.microsoft.com/office/drawing/2014/chart" uri="{C3380CC4-5D6E-409C-BE32-E72D297353CC}">
                <c16:uniqueId val="{00000008-5F0E-4F11-B1CE-C6FB90DF9575}"/>
              </c:ext>
            </c:extLst>
          </c:dPt>
          <c:dPt>
            <c:idx val="9"/>
            <c:marker>
              <c:symbol val="none"/>
            </c:marker>
            <c:bubble3D val="0"/>
            <c:extLst>
              <c:ext xmlns:c16="http://schemas.microsoft.com/office/drawing/2014/chart" uri="{C3380CC4-5D6E-409C-BE32-E72D297353CC}">
                <c16:uniqueId val="{00000009-5F0E-4F11-B1CE-C6FB90DF9575}"/>
              </c:ext>
            </c:extLst>
          </c:dPt>
          <c:dPt>
            <c:idx val="10"/>
            <c:marker>
              <c:symbol val="none"/>
            </c:marker>
            <c:bubble3D val="0"/>
            <c:extLst>
              <c:ext xmlns:c16="http://schemas.microsoft.com/office/drawing/2014/chart" uri="{C3380CC4-5D6E-409C-BE32-E72D297353CC}">
                <c16:uniqueId val="{0000000A-5F0E-4F11-B1CE-C6FB90DF9575}"/>
              </c:ext>
            </c:extLst>
          </c:dPt>
          <c:dPt>
            <c:idx val="11"/>
            <c:marker>
              <c:symbol val="none"/>
            </c:marker>
            <c:bubble3D val="0"/>
            <c:extLst>
              <c:ext xmlns:c16="http://schemas.microsoft.com/office/drawing/2014/chart" uri="{C3380CC4-5D6E-409C-BE32-E72D297353CC}">
                <c16:uniqueId val="{0000000B-5F0E-4F11-B1CE-C6FB90DF9575}"/>
              </c:ext>
            </c:extLst>
          </c:dPt>
          <c:dPt>
            <c:idx val="12"/>
            <c:marker>
              <c:symbol val="none"/>
            </c:marker>
            <c:bubble3D val="0"/>
            <c:extLst>
              <c:ext xmlns:c16="http://schemas.microsoft.com/office/drawing/2014/chart" uri="{C3380CC4-5D6E-409C-BE32-E72D297353CC}">
                <c16:uniqueId val="{0000000C-5F0E-4F11-B1CE-C6FB90DF9575}"/>
              </c:ext>
            </c:extLst>
          </c:dPt>
          <c:dPt>
            <c:idx val="13"/>
            <c:marker>
              <c:symbol val="none"/>
            </c:marker>
            <c:bubble3D val="0"/>
            <c:extLst>
              <c:ext xmlns:c16="http://schemas.microsoft.com/office/drawing/2014/chart" uri="{C3380CC4-5D6E-409C-BE32-E72D297353CC}">
                <c16:uniqueId val="{0000000D-5F0E-4F11-B1CE-C6FB90DF9575}"/>
              </c:ext>
            </c:extLst>
          </c:dPt>
          <c:dPt>
            <c:idx val="14"/>
            <c:marker>
              <c:symbol val="none"/>
            </c:marker>
            <c:bubble3D val="0"/>
            <c:extLst>
              <c:ext xmlns:c16="http://schemas.microsoft.com/office/drawing/2014/chart" uri="{C3380CC4-5D6E-409C-BE32-E72D297353CC}">
                <c16:uniqueId val="{0000000E-5F0E-4F11-B1CE-C6FB90DF9575}"/>
              </c:ext>
            </c:extLst>
          </c:dPt>
          <c:dPt>
            <c:idx val="16"/>
            <c:marker>
              <c:symbol val="none"/>
            </c:marker>
            <c:bubble3D val="0"/>
            <c:extLst>
              <c:ext xmlns:c16="http://schemas.microsoft.com/office/drawing/2014/chart" uri="{C3380CC4-5D6E-409C-BE32-E72D297353CC}">
                <c16:uniqueId val="{0000000F-5F0E-4F11-B1CE-C6FB90DF9575}"/>
              </c:ext>
            </c:extLst>
          </c:dPt>
          <c:dPt>
            <c:idx val="17"/>
            <c:marker>
              <c:symbol val="none"/>
            </c:marker>
            <c:bubble3D val="0"/>
            <c:extLst>
              <c:ext xmlns:c16="http://schemas.microsoft.com/office/drawing/2014/chart" uri="{C3380CC4-5D6E-409C-BE32-E72D297353CC}">
                <c16:uniqueId val="{00000010-5F0E-4F11-B1CE-C6FB90DF9575}"/>
              </c:ext>
            </c:extLst>
          </c:dPt>
          <c:dPt>
            <c:idx val="18"/>
            <c:marker>
              <c:symbol val="none"/>
            </c:marker>
            <c:bubble3D val="0"/>
            <c:extLst>
              <c:ext xmlns:c16="http://schemas.microsoft.com/office/drawing/2014/chart" uri="{C3380CC4-5D6E-409C-BE32-E72D297353CC}">
                <c16:uniqueId val="{00000011-5F0E-4F11-B1CE-C6FB90DF9575}"/>
              </c:ext>
            </c:extLst>
          </c:dPt>
          <c:dPt>
            <c:idx val="19"/>
            <c:marker>
              <c:symbol val="none"/>
            </c:marker>
            <c:bubble3D val="0"/>
            <c:extLst>
              <c:ext xmlns:c16="http://schemas.microsoft.com/office/drawing/2014/chart" uri="{C3380CC4-5D6E-409C-BE32-E72D297353CC}">
                <c16:uniqueId val="{00000012-5F0E-4F11-B1CE-C6FB90DF9575}"/>
              </c:ext>
            </c:extLst>
          </c:dPt>
          <c:dPt>
            <c:idx val="20"/>
            <c:marker>
              <c:symbol val="none"/>
            </c:marker>
            <c:bubble3D val="0"/>
            <c:extLst>
              <c:ext xmlns:c16="http://schemas.microsoft.com/office/drawing/2014/chart" uri="{C3380CC4-5D6E-409C-BE32-E72D297353CC}">
                <c16:uniqueId val="{00000013-5F0E-4F11-B1CE-C6FB90DF9575}"/>
              </c:ext>
            </c:extLst>
          </c:dPt>
          <c:dPt>
            <c:idx val="21"/>
            <c:marker>
              <c:symbol val="none"/>
            </c:marker>
            <c:bubble3D val="0"/>
            <c:extLst>
              <c:ext xmlns:c16="http://schemas.microsoft.com/office/drawing/2014/chart" uri="{C3380CC4-5D6E-409C-BE32-E72D297353CC}">
                <c16:uniqueId val="{00000014-5F0E-4F11-B1CE-C6FB90DF9575}"/>
              </c:ext>
            </c:extLst>
          </c:dPt>
          <c:dPt>
            <c:idx val="22"/>
            <c:marker>
              <c:symbol val="none"/>
            </c:marker>
            <c:bubble3D val="0"/>
            <c:extLst>
              <c:ext xmlns:c16="http://schemas.microsoft.com/office/drawing/2014/chart" uri="{C3380CC4-5D6E-409C-BE32-E72D297353CC}">
                <c16:uniqueId val="{00000015-5F0E-4F11-B1CE-C6FB90DF9575}"/>
              </c:ext>
            </c:extLst>
          </c:dPt>
          <c:dPt>
            <c:idx val="23"/>
            <c:marker>
              <c:symbol val="none"/>
            </c:marker>
            <c:bubble3D val="0"/>
            <c:extLst>
              <c:ext xmlns:c16="http://schemas.microsoft.com/office/drawing/2014/chart" uri="{C3380CC4-5D6E-409C-BE32-E72D297353CC}">
                <c16:uniqueId val="{00000016-5F0E-4F11-B1CE-C6FB90DF9575}"/>
              </c:ext>
            </c:extLst>
          </c:dPt>
          <c:dPt>
            <c:idx val="24"/>
            <c:marker>
              <c:symbol val="none"/>
            </c:marker>
            <c:bubble3D val="0"/>
            <c:extLst>
              <c:ext xmlns:c16="http://schemas.microsoft.com/office/drawing/2014/chart" uri="{C3380CC4-5D6E-409C-BE32-E72D297353CC}">
                <c16:uniqueId val="{00000017-5F0E-4F11-B1CE-C6FB90DF9575}"/>
              </c:ext>
            </c:extLst>
          </c:dPt>
          <c:dPt>
            <c:idx val="25"/>
            <c:marker>
              <c:symbol val="none"/>
            </c:marker>
            <c:bubble3D val="0"/>
            <c:extLst>
              <c:ext xmlns:c16="http://schemas.microsoft.com/office/drawing/2014/chart" uri="{C3380CC4-5D6E-409C-BE32-E72D297353CC}">
                <c16:uniqueId val="{00000018-5F0E-4F11-B1CE-C6FB90DF9575}"/>
              </c:ext>
            </c:extLst>
          </c:dPt>
          <c:dPt>
            <c:idx val="26"/>
            <c:marker>
              <c:symbol val="none"/>
            </c:marker>
            <c:bubble3D val="0"/>
            <c:extLst>
              <c:ext xmlns:c16="http://schemas.microsoft.com/office/drawing/2014/chart" uri="{C3380CC4-5D6E-409C-BE32-E72D297353CC}">
                <c16:uniqueId val="{00000019-5F0E-4F11-B1CE-C6FB90DF9575}"/>
              </c:ext>
            </c:extLst>
          </c:dPt>
          <c:dPt>
            <c:idx val="27"/>
            <c:marker>
              <c:symbol val="none"/>
            </c:marker>
            <c:bubble3D val="0"/>
            <c:extLst>
              <c:ext xmlns:c16="http://schemas.microsoft.com/office/drawing/2014/chart" uri="{C3380CC4-5D6E-409C-BE32-E72D297353CC}">
                <c16:uniqueId val="{0000001A-5F0E-4F11-B1CE-C6FB90DF9575}"/>
              </c:ext>
            </c:extLst>
          </c:dPt>
          <c:dPt>
            <c:idx val="28"/>
            <c:marker>
              <c:symbol val="none"/>
            </c:marker>
            <c:bubble3D val="0"/>
            <c:extLst>
              <c:ext xmlns:c16="http://schemas.microsoft.com/office/drawing/2014/chart" uri="{C3380CC4-5D6E-409C-BE32-E72D297353CC}">
                <c16:uniqueId val="{0000001B-5F0E-4F11-B1CE-C6FB90DF9575}"/>
              </c:ext>
            </c:extLst>
          </c:dPt>
          <c:dPt>
            <c:idx val="29"/>
            <c:marker>
              <c:symbol val="none"/>
            </c:marker>
            <c:bubble3D val="0"/>
            <c:extLst>
              <c:ext xmlns:c16="http://schemas.microsoft.com/office/drawing/2014/chart" uri="{C3380CC4-5D6E-409C-BE32-E72D297353CC}">
                <c16:uniqueId val="{0000001C-5F0E-4F11-B1CE-C6FB90DF9575}"/>
              </c:ext>
            </c:extLst>
          </c:dPt>
          <c:dPt>
            <c:idx val="30"/>
            <c:marker>
              <c:symbol val="none"/>
            </c:marker>
            <c:bubble3D val="0"/>
            <c:extLst>
              <c:ext xmlns:c16="http://schemas.microsoft.com/office/drawing/2014/chart" uri="{C3380CC4-5D6E-409C-BE32-E72D297353CC}">
                <c16:uniqueId val="{0000001D-5F0E-4F11-B1CE-C6FB90DF9575}"/>
              </c:ext>
            </c:extLst>
          </c:dPt>
          <c:dPt>
            <c:idx val="31"/>
            <c:marker>
              <c:symbol val="none"/>
            </c:marker>
            <c:bubble3D val="0"/>
            <c:extLst>
              <c:ext xmlns:c16="http://schemas.microsoft.com/office/drawing/2014/chart" uri="{C3380CC4-5D6E-409C-BE32-E72D297353CC}">
                <c16:uniqueId val="{0000001E-5F0E-4F11-B1CE-C6FB90DF9575}"/>
              </c:ext>
            </c:extLst>
          </c:dPt>
          <c:dPt>
            <c:idx val="32"/>
            <c:marker>
              <c:symbol val="none"/>
            </c:marker>
            <c:bubble3D val="0"/>
            <c:extLst>
              <c:ext xmlns:c16="http://schemas.microsoft.com/office/drawing/2014/chart" uri="{C3380CC4-5D6E-409C-BE32-E72D297353CC}">
                <c16:uniqueId val="{0000001F-5F0E-4F11-B1CE-C6FB90DF9575}"/>
              </c:ext>
            </c:extLst>
          </c:dPt>
          <c:dPt>
            <c:idx val="33"/>
            <c:marker>
              <c:symbol val="none"/>
            </c:marker>
            <c:bubble3D val="0"/>
            <c:extLst>
              <c:ext xmlns:c16="http://schemas.microsoft.com/office/drawing/2014/chart" uri="{C3380CC4-5D6E-409C-BE32-E72D297353CC}">
                <c16:uniqueId val="{00000020-5F0E-4F11-B1CE-C6FB90DF9575}"/>
              </c:ext>
            </c:extLst>
          </c:dPt>
          <c:dPt>
            <c:idx val="34"/>
            <c:marker>
              <c:symbol val="none"/>
            </c:marker>
            <c:bubble3D val="0"/>
            <c:extLst>
              <c:ext xmlns:c16="http://schemas.microsoft.com/office/drawing/2014/chart" uri="{C3380CC4-5D6E-409C-BE32-E72D297353CC}">
                <c16:uniqueId val="{00000021-5F0E-4F11-B1CE-C6FB90DF9575}"/>
              </c:ext>
            </c:extLst>
          </c:dPt>
          <c:dPt>
            <c:idx val="35"/>
            <c:marker>
              <c:symbol val="none"/>
            </c:marker>
            <c:bubble3D val="0"/>
            <c:extLst>
              <c:ext xmlns:c16="http://schemas.microsoft.com/office/drawing/2014/chart" uri="{C3380CC4-5D6E-409C-BE32-E72D297353CC}">
                <c16:uniqueId val="{00000022-5F0E-4F11-B1CE-C6FB90DF9575}"/>
              </c:ext>
            </c:extLst>
          </c:dPt>
          <c:dPt>
            <c:idx val="36"/>
            <c:marker>
              <c:symbol val="none"/>
            </c:marker>
            <c:bubble3D val="0"/>
            <c:extLst>
              <c:ext xmlns:c16="http://schemas.microsoft.com/office/drawing/2014/chart" uri="{C3380CC4-5D6E-409C-BE32-E72D297353CC}">
                <c16:uniqueId val="{00000023-5F0E-4F11-B1CE-C6FB90DF9575}"/>
              </c:ext>
            </c:extLst>
          </c:dPt>
          <c:dPt>
            <c:idx val="37"/>
            <c:marker>
              <c:symbol val="none"/>
            </c:marker>
            <c:bubble3D val="0"/>
            <c:extLst>
              <c:ext xmlns:c16="http://schemas.microsoft.com/office/drawing/2014/chart" uri="{C3380CC4-5D6E-409C-BE32-E72D297353CC}">
                <c16:uniqueId val="{00000024-5F0E-4F11-B1CE-C6FB90DF9575}"/>
              </c:ext>
            </c:extLst>
          </c:dPt>
          <c:dPt>
            <c:idx val="38"/>
            <c:marker>
              <c:symbol val="none"/>
            </c:marker>
            <c:bubble3D val="0"/>
            <c:extLst>
              <c:ext xmlns:c16="http://schemas.microsoft.com/office/drawing/2014/chart" uri="{C3380CC4-5D6E-409C-BE32-E72D297353CC}">
                <c16:uniqueId val="{00000025-5F0E-4F11-B1CE-C6FB90DF9575}"/>
              </c:ext>
            </c:extLst>
          </c:dPt>
          <c:dPt>
            <c:idx val="39"/>
            <c:marker>
              <c:symbol val="none"/>
            </c:marker>
            <c:bubble3D val="0"/>
            <c:extLst>
              <c:ext xmlns:c16="http://schemas.microsoft.com/office/drawing/2014/chart" uri="{C3380CC4-5D6E-409C-BE32-E72D297353CC}">
                <c16:uniqueId val="{00000026-5F0E-4F11-B1CE-C6FB90DF9575}"/>
              </c:ext>
            </c:extLst>
          </c:dPt>
          <c:dPt>
            <c:idx val="40"/>
            <c:marker>
              <c:symbol val="none"/>
            </c:marker>
            <c:bubble3D val="0"/>
            <c:extLst>
              <c:ext xmlns:c16="http://schemas.microsoft.com/office/drawing/2014/chart" uri="{C3380CC4-5D6E-409C-BE32-E72D297353CC}">
                <c16:uniqueId val="{00000027-5F0E-4F11-B1CE-C6FB90DF9575}"/>
              </c:ext>
            </c:extLst>
          </c:dPt>
          <c:dPt>
            <c:idx val="41"/>
            <c:marker>
              <c:symbol val="none"/>
            </c:marker>
            <c:bubble3D val="0"/>
            <c:extLst>
              <c:ext xmlns:c16="http://schemas.microsoft.com/office/drawing/2014/chart" uri="{C3380CC4-5D6E-409C-BE32-E72D297353CC}">
                <c16:uniqueId val="{00000028-5F0E-4F11-B1CE-C6FB90DF9575}"/>
              </c:ext>
            </c:extLst>
          </c:dPt>
          <c:dPt>
            <c:idx val="42"/>
            <c:marker>
              <c:symbol val="none"/>
            </c:marker>
            <c:bubble3D val="0"/>
            <c:extLst>
              <c:ext xmlns:c16="http://schemas.microsoft.com/office/drawing/2014/chart" uri="{C3380CC4-5D6E-409C-BE32-E72D297353CC}">
                <c16:uniqueId val="{00000029-5F0E-4F11-B1CE-C6FB90DF9575}"/>
              </c:ext>
            </c:extLst>
          </c:dPt>
          <c:dPt>
            <c:idx val="43"/>
            <c:marker>
              <c:symbol val="none"/>
            </c:marker>
            <c:bubble3D val="0"/>
            <c:extLst>
              <c:ext xmlns:c16="http://schemas.microsoft.com/office/drawing/2014/chart" uri="{C3380CC4-5D6E-409C-BE32-E72D297353CC}">
                <c16:uniqueId val="{0000002A-5F0E-4F11-B1CE-C6FB90DF9575}"/>
              </c:ext>
            </c:extLst>
          </c:dPt>
          <c:dPt>
            <c:idx val="44"/>
            <c:marker>
              <c:symbol val="none"/>
            </c:marker>
            <c:bubble3D val="0"/>
            <c:extLst>
              <c:ext xmlns:c16="http://schemas.microsoft.com/office/drawing/2014/chart" uri="{C3380CC4-5D6E-409C-BE32-E72D297353CC}">
                <c16:uniqueId val="{0000002B-5F0E-4F11-B1CE-C6FB90DF9575}"/>
              </c:ext>
            </c:extLst>
          </c:dPt>
          <c:dPt>
            <c:idx val="45"/>
            <c:marker>
              <c:symbol val="none"/>
            </c:marker>
            <c:bubble3D val="0"/>
            <c:extLst>
              <c:ext xmlns:c16="http://schemas.microsoft.com/office/drawing/2014/chart" uri="{C3380CC4-5D6E-409C-BE32-E72D297353CC}">
                <c16:uniqueId val="{0000002C-5F0E-4F11-B1CE-C6FB90DF9575}"/>
              </c:ext>
            </c:extLst>
          </c:dPt>
          <c:dPt>
            <c:idx val="46"/>
            <c:marker>
              <c:symbol val="none"/>
            </c:marker>
            <c:bubble3D val="0"/>
            <c:extLst>
              <c:ext xmlns:c16="http://schemas.microsoft.com/office/drawing/2014/chart" uri="{C3380CC4-5D6E-409C-BE32-E72D297353CC}">
                <c16:uniqueId val="{0000002D-5F0E-4F11-B1CE-C6FB90DF9575}"/>
              </c:ext>
            </c:extLst>
          </c:dPt>
          <c:dPt>
            <c:idx val="47"/>
            <c:marker>
              <c:symbol val="none"/>
            </c:marker>
            <c:bubble3D val="0"/>
            <c:extLst>
              <c:ext xmlns:c16="http://schemas.microsoft.com/office/drawing/2014/chart" uri="{C3380CC4-5D6E-409C-BE32-E72D297353CC}">
                <c16:uniqueId val="{0000002E-5F0E-4F11-B1CE-C6FB90DF9575}"/>
              </c:ext>
            </c:extLst>
          </c:dPt>
          <c:dPt>
            <c:idx val="48"/>
            <c:marker>
              <c:symbol val="none"/>
            </c:marker>
            <c:bubble3D val="0"/>
            <c:extLst>
              <c:ext xmlns:c16="http://schemas.microsoft.com/office/drawing/2014/chart" uri="{C3380CC4-5D6E-409C-BE32-E72D297353CC}">
                <c16:uniqueId val="{0000002F-5F0E-4F11-B1CE-C6FB90DF9575}"/>
              </c:ext>
            </c:extLst>
          </c:dPt>
          <c:dPt>
            <c:idx val="49"/>
            <c:marker>
              <c:symbol val="none"/>
            </c:marker>
            <c:bubble3D val="0"/>
            <c:extLst>
              <c:ext xmlns:c16="http://schemas.microsoft.com/office/drawing/2014/chart" uri="{C3380CC4-5D6E-409C-BE32-E72D297353CC}">
                <c16:uniqueId val="{00000030-5F0E-4F11-B1CE-C6FB90DF9575}"/>
              </c:ext>
            </c:extLst>
          </c:dPt>
          <c:dPt>
            <c:idx val="50"/>
            <c:marker>
              <c:symbol val="none"/>
            </c:marker>
            <c:bubble3D val="0"/>
            <c:extLst>
              <c:ext xmlns:c16="http://schemas.microsoft.com/office/drawing/2014/chart" uri="{C3380CC4-5D6E-409C-BE32-E72D297353CC}">
                <c16:uniqueId val="{00000031-5F0E-4F11-B1CE-C6FB90DF9575}"/>
              </c:ext>
            </c:extLst>
          </c:dPt>
          <c:dPt>
            <c:idx val="51"/>
            <c:marker>
              <c:symbol val="none"/>
            </c:marker>
            <c:bubble3D val="0"/>
            <c:extLst>
              <c:ext xmlns:c16="http://schemas.microsoft.com/office/drawing/2014/chart" uri="{C3380CC4-5D6E-409C-BE32-E72D297353CC}">
                <c16:uniqueId val="{00000032-5F0E-4F11-B1CE-C6FB90DF9575}"/>
              </c:ext>
            </c:extLst>
          </c:dPt>
          <c:dPt>
            <c:idx val="52"/>
            <c:marker>
              <c:symbol val="none"/>
            </c:marker>
            <c:bubble3D val="0"/>
            <c:extLst>
              <c:ext xmlns:c16="http://schemas.microsoft.com/office/drawing/2014/chart" uri="{C3380CC4-5D6E-409C-BE32-E72D297353CC}">
                <c16:uniqueId val="{00000033-5F0E-4F11-B1CE-C6FB90DF9575}"/>
              </c:ext>
            </c:extLst>
          </c:dPt>
          <c:dPt>
            <c:idx val="53"/>
            <c:marker>
              <c:symbol val="none"/>
            </c:marker>
            <c:bubble3D val="0"/>
            <c:extLst>
              <c:ext xmlns:c16="http://schemas.microsoft.com/office/drawing/2014/chart" uri="{C3380CC4-5D6E-409C-BE32-E72D297353CC}">
                <c16:uniqueId val="{00000034-5F0E-4F11-B1CE-C6FB90DF9575}"/>
              </c:ext>
            </c:extLst>
          </c:dPt>
          <c:dPt>
            <c:idx val="54"/>
            <c:marker>
              <c:symbol val="none"/>
            </c:marker>
            <c:bubble3D val="0"/>
            <c:extLst>
              <c:ext xmlns:c16="http://schemas.microsoft.com/office/drawing/2014/chart" uri="{C3380CC4-5D6E-409C-BE32-E72D297353CC}">
                <c16:uniqueId val="{00000035-5F0E-4F11-B1CE-C6FB90DF9575}"/>
              </c:ext>
            </c:extLst>
          </c:dPt>
          <c:dPt>
            <c:idx val="55"/>
            <c:marker>
              <c:symbol val="none"/>
            </c:marker>
            <c:bubble3D val="0"/>
            <c:extLst>
              <c:ext xmlns:c16="http://schemas.microsoft.com/office/drawing/2014/chart" uri="{C3380CC4-5D6E-409C-BE32-E72D297353CC}">
                <c16:uniqueId val="{00000036-5F0E-4F11-B1CE-C6FB90DF9575}"/>
              </c:ext>
            </c:extLst>
          </c:dPt>
          <c:dPt>
            <c:idx val="56"/>
            <c:marker>
              <c:symbol val="none"/>
            </c:marker>
            <c:bubble3D val="0"/>
            <c:extLst>
              <c:ext xmlns:c16="http://schemas.microsoft.com/office/drawing/2014/chart" uri="{C3380CC4-5D6E-409C-BE32-E72D297353CC}">
                <c16:uniqueId val="{00000037-5F0E-4F11-B1CE-C6FB90DF9575}"/>
              </c:ext>
            </c:extLst>
          </c:dPt>
          <c:dPt>
            <c:idx val="57"/>
            <c:marker>
              <c:symbol val="none"/>
            </c:marker>
            <c:bubble3D val="0"/>
            <c:extLst>
              <c:ext xmlns:c16="http://schemas.microsoft.com/office/drawing/2014/chart" uri="{C3380CC4-5D6E-409C-BE32-E72D297353CC}">
                <c16:uniqueId val="{00000038-5F0E-4F11-B1CE-C6FB90DF9575}"/>
              </c:ext>
            </c:extLst>
          </c:dPt>
          <c:dPt>
            <c:idx val="58"/>
            <c:marker>
              <c:symbol val="none"/>
            </c:marker>
            <c:bubble3D val="0"/>
            <c:extLst>
              <c:ext xmlns:c16="http://schemas.microsoft.com/office/drawing/2014/chart" uri="{C3380CC4-5D6E-409C-BE32-E72D297353CC}">
                <c16:uniqueId val="{00000039-5F0E-4F11-B1CE-C6FB90DF9575}"/>
              </c:ext>
            </c:extLst>
          </c:dPt>
          <c:dPt>
            <c:idx val="59"/>
            <c:marker>
              <c:symbol val="none"/>
            </c:marker>
            <c:bubble3D val="0"/>
            <c:extLst>
              <c:ext xmlns:c16="http://schemas.microsoft.com/office/drawing/2014/chart" uri="{C3380CC4-5D6E-409C-BE32-E72D297353CC}">
                <c16:uniqueId val="{0000003A-5F0E-4F11-B1CE-C6FB90DF9575}"/>
              </c:ext>
            </c:extLst>
          </c:dPt>
          <c:dPt>
            <c:idx val="60"/>
            <c:marker>
              <c:symbol val="none"/>
            </c:marker>
            <c:bubble3D val="0"/>
            <c:extLst>
              <c:ext xmlns:c16="http://schemas.microsoft.com/office/drawing/2014/chart" uri="{C3380CC4-5D6E-409C-BE32-E72D297353CC}">
                <c16:uniqueId val="{0000003B-5F0E-4F11-B1CE-C6FB90DF9575}"/>
              </c:ext>
            </c:extLst>
          </c:dPt>
          <c:val>
            <c:numRef>
              <c:f>Sheet1!$A$1:$BI$1</c:f>
              <c:numCache>
                <c:formatCode>General</c:formatCode>
                <c:ptCount val="61"/>
                <c:pt idx="0">
                  <c:v>199242.03</c:v>
                </c:pt>
                <c:pt idx="1">
                  <c:v>180813.24</c:v>
                </c:pt>
                <c:pt idx="2">
                  <c:v>174226.57</c:v>
                </c:pt>
                <c:pt idx="3">
                  <c:v>166528.47</c:v>
                </c:pt>
                <c:pt idx="4">
                  <c:v>158971.60999999999</c:v>
                </c:pt>
                <c:pt idx="5">
                  <c:v>158129.07999999999</c:v>
                </c:pt>
                <c:pt idx="6">
                  <c:v>161150.01</c:v>
                </c:pt>
                <c:pt idx="7">
                  <c:v>156515.32</c:v>
                </c:pt>
                <c:pt idx="8">
                  <c:v>150311.10999999999</c:v>
                </c:pt>
                <c:pt idx="9">
                  <c:v>140672.38</c:v>
                </c:pt>
                <c:pt idx="10">
                  <c:v>150494.63</c:v>
                </c:pt>
                <c:pt idx="11">
                  <c:v>150215.35999999999</c:v>
                </c:pt>
                <c:pt idx="12">
                  <c:v>146571.01</c:v>
                </c:pt>
                <c:pt idx="13">
                  <c:v>149809.57</c:v>
                </c:pt>
                <c:pt idx="14">
                  <c:v>150633.07999999999</c:v>
                </c:pt>
                <c:pt idx="15">
                  <c:v>148549.4</c:v>
                </c:pt>
                <c:pt idx="16">
                  <c:v>149698.81</c:v>
                </c:pt>
                <c:pt idx="17">
                  <c:v>151389.49</c:v>
                </c:pt>
                <c:pt idx="18">
                  <c:v>146644.93</c:v>
                </c:pt>
                <c:pt idx="19">
                  <c:v>138175.32999999999</c:v>
                </c:pt>
                <c:pt idx="20">
                  <c:v>140702.1</c:v>
                </c:pt>
                <c:pt idx="21">
                  <c:v>138701.26</c:v>
                </c:pt>
                <c:pt idx="22">
                  <c:v>134603.54999999999</c:v>
                </c:pt>
                <c:pt idx="23">
                  <c:v>129496.54</c:v>
                </c:pt>
                <c:pt idx="24">
                  <c:v>127560.13</c:v>
                </c:pt>
                <c:pt idx="25">
                  <c:v>128564.93</c:v>
                </c:pt>
                <c:pt idx="26">
                  <c:v>130508.9</c:v>
                </c:pt>
                <c:pt idx="27">
                  <c:v>129383.52</c:v>
                </c:pt>
              </c:numCache>
            </c:numRef>
          </c:val>
          <c:smooth val="0"/>
          <c:extLst>
            <c:ext xmlns:c16="http://schemas.microsoft.com/office/drawing/2014/chart" uri="{C3380CC4-5D6E-409C-BE32-E72D297353CC}">
              <c16:uniqueId val="{0000003C-5F0E-4F11-B1CE-C6FB90DF9575}"/>
            </c:ext>
          </c:extLst>
        </c:ser>
        <c:ser>
          <c:idx val="1"/>
          <c:order val="1"/>
          <c:spPr>
            <a:ln w="19050" algn="ctr">
              <a:solidFill>
                <a:schemeClr val="accent2"/>
              </a:solidFill>
              <a:prstDash val="solid"/>
            </a:ln>
          </c:spPr>
          <c:marker>
            <c:symbol val="circle"/>
            <c:size val="7"/>
            <c:spPr>
              <a:solidFill>
                <a:schemeClr val="accent2"/>
              </a:solidFill>
              <a:ln w="9525" algn="ctr">
                <a:solidFill>
                  <a:schemeClr val="accent2"/>
                </a:solidFill>
                <a:prstDash val="solid"/>
              </a:ln>
            </c:spPr>
          </c:marker>
          <c:dPt>
            <c:idx val="0"/>
            <c:marker>
              <c:symbol val="none"/>
            </c:marker>
            <c:bubble3D val="0"/>
            <c:extLst>
              <c:ext xmlns:c16="http://schemas.microsoft.com/office/drawing/2014/chart" uri="{C3380CC4-5D6E-409C-BE32-E72D297353CC}">
                <c16:uniqueId val="{0000003D-5F0E-4F11-B1CE-C6FB90DF9575}"/>
              </c:ext>
            </c:extLst>
          </c:dPt>
          <c:dPt>
            <c:idx val="1"/>
            <c:marker>
              <c:symbol val="none"/>
            </c:marker>
            <c:bubble3D val="0"/>
            <c:extLst>
              <c:ext xmlns:c16="http://schemas.microsoft.com/office/drawing/2014/chart" uri="{C3380CC4-5D6E-409C-BE32-E72D297353CC}">
                <c16:uniqueId val="{0000003E-5F0E-4F11-B1CE-C6FB90DF9575}"/>
              </c:ext>
            </c:extLst>
          </c:dPt>
          <c:dPt>
            <c:idx val="2"/>
            <c:marker>
              <c:symbol val="none"/>
            </c:marker>
            <c:bubble3D val="0"/>
            <c:extLst>
              <c:ext xmlns:c16="http://schemas.microsoft.com/office/drawing/2014/chart" uri="{C3380CC4-5D6E-409C-BE32-E72D297353CC}">
                <c16:uniqueId val="{0000003F-5F0E-4F11-B1CE-C6FB90DF9575}"/>
              </c:ext>
            </c:extLst>
          </c:dPt>
          <c:dPt>
            <c:idx val="3"/>
            <c:marker>
              <c:symbol val="none"/>
            </c:marker>
            <c:bubble3D val="0"/>
            <c:extLst>
              <c:ext xmlns:c16="http://schemas.microsoft.com/office/drawing/2014/chart" uri="{C3380CC4-5D6E-409C-BE32-E72D297353CC}">
                <c16:uniqueId val="{00000040-5F0E-4F11-B1CE-C6FB90DF9575}"/>
              </c:ext>
            </c:extLst>
          </c:dPt>
          <c:dPt>
            <c:idx val="4"/>
            <c:marker>
              <c:symbol val="none"/>
            </c:marker>
            <c:bubble3D val="0"/>
            <c:extLst>
              <c:ext xmlns:c16="http://schemas.microsoft.com/office/drawing/2014/chart" uri="{C3380CC4-5D6E-409C-BE32-E72D297353CC}">
                <c16:uniqueId val="{00000041-5F0E-4F11-B1CE-C6FB90DF9575}"/>
              </c:ext>
            </c:extLst>
          </c:dPt>
          <c:dPt>
            <c:idx val="5"/>
            <c:marker>
              <c:symbol val="none"/>
            </c:marker>
            <c:bubble3D val="0"/>
            <c:extLst>
              <c:ext xmlns:c16="http://schemas.microsoft.com/office/drawing/2014/chart" uri="{C3380CC4-5D6E-409C-BE32-E72D297353CC}">
                <c16:uniqueId val="{00000042-5F0E-4F11-B1CE-C6FB90DF9575}"/>
              </c:ext>
            </c:extLst>
          </c:dPt>
          <c:dPt>
            <c:idx val="6"/>
            <c:marker>
              <c:symbol val="none"/>
            </c:marker>
            <c:bubble3D val="0"/>
            <c:extLst>
              <c:ext xmlns:c16="http://schemas.microsoft.com/office/drawing/2014/chart" uri="{C3380CC4-5D6E-409C-BE32-E72D297353CC}">
                <c16:uniqueId val="{00000043-5F0E-4F11-B1CE-C6FB90DF9575}"/>
              </c:ext>
            </c:extLst>
          </c:dPt>
          <c:dPt>
            <c:idx val="7"/>
            <c:marker>
              <c:symbol val="none"/>
            </c:marker>
            <c:bubble3D val="0"/>
            <c:extLst>
              <c:ext xmlns:c16="http://schemas.microsoft.com/office/drawing/2014/chart" uri="{C3380CC4-5D6E-409C-BE32-E72D297353CC}">
                <c16:uniqueId val="{00000044-5F0E-4F11-B1CE-C6FB90DF9575}"/>
              </c:ext>
            </c:extLst>
          </c:dPt>
          <c:dPt>
            <c:idx val="8"/>
            <c:marker>
              <c:symbol val="none"/>
            </c:marker>
            <c:bubble3D val="0"/>
            <c:extLst>
              <c:ext xmlns:c16="http://schemas.microsoft.com/office/drawing/2014/chart" uri="{C3380CC4-5D6E-409C-BE32-E72D297353CC}">
                <c16:uniqueId val="{00000045-5F0E-4F11-B1CE-C6FB90DF9575}"/>
              </c:ext>
            </c:extLst>
          </c:dPt>
          <c:dPt>
            <c:idx val="9"/>
            <c:marker>
              <c:symbol val="none"/>
            </c:marker>
            <c:bubble3D val="0"/>
            <c:extLst>
              <c:ext xmlns:c16="http://schemas.microsoft.com/office/drawing/2014/chart" uri="{C3380CC4-5D6E-409C-BE32-E72D297353CC}">
                <c16:uniqueId val="{00000046-5F0E-4F11-B1CE-C6FB90DF9575}"/>
              </c:ext>
            </c:extLst>
          </c:dPt>
          <c:dPt>
            <c:idx val="10"/>
            <c:marker>
              <c:symbol val="none"/>
            </c:marker>
            <c:bubble3D val="0"/>
            <c:extLst>
              <c:ext xmlns:c16="http://schemas.microsoft.com/office/drawing/2014/chart" uri="{C3380CC4-5D6E-409C-BE32-E72D297353CC}">
                <c16:uniqueId val="{00000047-5F0E-4F11-B1CE-C6FB90DF9575}"/>
              </c:ext>
            </c:extLst>
          </c:dPt>
          <c:dPt>
            <c:idx val="11"/>
            <c:marker>
              <c:symbol val="none"/>
            </c:marker>
            <c:bubble3D val="0"/>
            <c:extLst>
              <c:ext xmlns:c16="http://schemas.microsoft.com/office/drawing/2014/chart" uri="{C3380CC4-5D6E-409C-BE32-E72D297353CC}">
                <c16:uniqueId val="{00000048-5F0E-4F11-B1CE-C6FB90DF9575}"/>
              </c:ext>
            </c:extLst>
          </c:dPt>
          <c:dPt>
            <c:idx val="12"/>
            <c:marker>
              <c:symbol val="none"/>
            </c:marker>
            <c:bubble3D val="0"/>
            <c:extLst>
              <c:ext xmlns:c16="http://schemas.microsoft.com/office/drawing/2014/chart" uri="{C3380CC4-5D6E-409C-BE32-E72D297353CC}">
                <c16:uniqueId val="{00000049-5F0E-4F11-B1CE-C6FB90DF9575}"/>
              </c:ext>
            </c:extLst>
          </c:dPt>
          <c:dPt>
            <c:idx val="13"/>
            <c:marker>
              <c:symbol val="none"/>
            </c:marker>
            <c:bubble3D val="0"/>
            <c:extLst>
              <c:ext xmlns:c16="http://schemas.microsoft.com/office/drawing/2014/chart" uri="{C3380CC4-5D6E-409C-BE32-E72D297353CC}">
                <c16:uniqueId val="{0000004A-5F0E-4F11-B1CE-C6FB90DF9575}"/>
              </c:ext>
            </c:extLst>
          </c:dPt>
          <c:dPt>
            <c:idx val="14"/>
            <c:marker>
              <c:symbol val="none"/>
            </c:marker>
            <c:bubble3D val="0"/>
            <c:extLst>
              <c:ext xmlns:c16="http://schemas.microsoft.com/office/drawing/2014/chart" uri="{C3380CC4-5D6E-409C-BE32-E72D297353CC}">
                <c16:uniqueId val="{0000004B-5F0E-4F11-B1CE-C6FB90DF9575}"/>
              </c:ext>
            </c:extLst>
          </c:dPt>
          <c:dPt>
            <c:idx val="15"/>
            <c:marker>
              <c:symbol val="none"/>
            </c:marker>
            <c:bubble3D val="0"/>
            <c:extLst>
              <c:ext xmlns:c16="http://schemas.microsoft.com/office/drawing/2014/chart" uri="{C3380CC4-5D6E-409C-BE32-E72D297353CC}">
                <c16:uniqueId val="{0000004C-5F0E-4F11-B1CE-C6FB90DF9575}"/>
              </c:ext>
            </c:extLst>
          </c:dPt>
          <c:dPt>
            <c:idx val="16"/>
            <c:marker>
              <c:symbol val="none"/>
            </c:marker>
            <c:bubble3D val="0"/>
            <c:extLst>
              <c:ext xmlns:c16="http://schemas.microsoft.com/office/drawing/2014/chart" uri="{C3380CC4-5D6E-409C-BE32-E72D297353CC}">
                <c16:uniqueId val="{0000004D-5F0E-4F11-B1CE-C6FB90DF9575}"/>
              </c:ext>
            </c:extLst>
          </c:dPt>
          <c:dPt>
            <c:idx val="17"/>
            <c:marker>
              <c:symbol val="none"/>
            </c:marker>
            <c:bubble3D val="0"/>
            <c:extLst>
              <c:ext xmlns:c16="http://schemas.microsoft.com/office/drawing/2014/chart" uri="{C3380CC4-5D6E-409C-BE32-E72D297353CC}">
                <c16:uniqueId val="{0000004E-5F0E-4F11-B1CE-C6FB90DF9575}"/>
              </c:ext>
            </c:extLst>
          </c:dPt>
          <c:dPt>
            <c:idx val="18"/>
            <c:marker>
              <c:symbol val="none"/>
            </c:marker>
            <c:bubble3D val="0"/>
            <c:extLst>
              <c:ext xmlns:c16="http://schemas.microsoft.com/office/drawing/2014/chart" uri="{C3380CC4-5D6E-409C-BE32-E72D297353CC}">
                <c16:uniqueId val="{0000004F-5F0E-4F11-B1CE-C6FB90DF9575}"/>
              </c:ext>
            </c:extLst>
          </c:dPt>
          <c:dPt>
            <c:idx val="19"/>
            <c:marker>
              <c:symbol val="none"/>
            </c:marker>
            <c:bubble3D val="0"/>
            <c:extLst>
              <c:ext xmlns:c16="http://schemas.microsoft.com/office/drawing/2014/chart" uri="{C3380CC4-5D6E-409C-BE32-E72D297353CC}">
                <c16:uniqueId val="{00000050-5F0E-4F11-B1CE-C6FB90DF9575}"/>
              </c:ext>
            </c:extLst>
          </c:dPt>
          <c:dPt>
            <c:idx val="20"/>
            <c:marker>
              <c:symbol val="none"/>
            </c:marker>
            <c:bubble3D val="0"/>
            <c:extLst>
              <c:ext xmlns:c16="http://schemas.microsoft.com/office/drawing/2014/chart" uri="{C3380CC4-5D6E-409C-BE32-E72D297353CC}">
                <c16:uniqueId val="{00000051-5F0E-4F11-B1CE-C6FB90DF9575}"/>
              </c:ext>
            </c:extLst>
          </c:dPt>
          <c:dPt>
            <c:idx val="21"/>
            <c:marker>
              <c:symbol val="none"/>
            </c:marker>
            <c:bubble3D val="0"/>
            <c:extLst>
              <c:ext xmlns:c16="http://schemas.microsoft.com/office/drawing/2014/chart" uri="{C3380CC4-5D6E-409C-BE32-E72D297353CC}">
                <c16:uniqueId val="{00000052-5F0E-4F11-B1CE-C6FB90DF9575}"/>
              </c:ext>
            </c:extLst>
          </c:dPt>
          <c:dPt>
            <c:idx val="22"/>
            <c:marker>
              <c:symbol val="none"/>
            </c:marker>
            <c:bubble3D val="0"/>
            <c:extLst>
              <c:ext xmlns:c16="http://schemas.microsoft.com/office/drawing/2014/chart" uri="{C3380CC4-5D6E-409C-BE32-E72D297353CC}">
                <c16:uniqueId val="{00000053-5F0E-4F11-B1CE-C6FB90DF9575}"/>
              </c:ext>
            </c:extLst>
          </c:dPt>
          <c:dPt>
            <c:idx val="23"/>
            <c:marker>
              <c:symbol val="none"/>
            </c:marker>
            <c:bubble3D val="0"/>
            <c:extLst>
              <c:ext xmlns:c16="http://schemas.microsoft.com/office/drawing/2014/chart" uri="{C3380CC4-5D6E-409C-BE32-E72D297353CC}">
                <c16:uniqueId val="{00000054-5F0E-4F11-B1CE-C6FB90DF9575}"/>
              </c:ext>
            </c:extLst>
          </c:dPt>
          <c:dPt>
            <c:idx val="24"/>
            <c:marker>
              <c:symbol val="none"/>
            </c:marker>
            <c:bubble3D val="0"/>
            <c:extLst>
              <c:ext xmlns:c16="http://schemas.microsoft.com/office/drawing/2014/chart" uri="{C3380CC4-5D6E-409C-BE32-E72D297353CC}">
                <c16:uniqueId val="{00000055-5F0E-4F11-B1CE-C6FB90DF9575}"/>
              </c:ext>
            </c:extLst>
          </c:dPt>
          <c:dPt>
            <c:idx val="25"/>
            <c:marker>
              <c:symbol val="none"/>
            </c:marker>
            <c:bubble3D val="0"/>
            <c:extLst>
              <c:ext xmlns:c16="http://schemas.microsoft.com/office/drawing/2014/chart" uri="{C3380CC4-5D6E-409C-BE32-E72D297353CC}">
                <c16:uniqueId val="{00000056-5F0E-4F11-B1CE-C6FB90DF9575}"/>
              </c:ext>
            </c:extLst>
          </c:dPt>
          <c:dPt>
            <c:idx val="26"/>
            <c:marker>
              <c:symbol val="none"/>
            </c:marker>
            <c:bubble3D val="0"/>
            <c:extLst>
              <c:ext xmlns:c16="http://schemas.microsoft.com/office/drawing/2014/chart" uri="{C3380CC4-5D6E-409C-BE32-E72D297353CC}">
                <c16:uniqueId val="{00000057-5F0E-4F11-B1CE-C6FB90DF9575}"/>
              </c:ext>
            </c:extLst>
          </c:dPt>
          <c:dPt>
            <c:idx val="27"/>
            <c:marker>
              <c:symbol val="triangle"/>
              <c:size val="7"/>
              <c:spPr>
                <a:solidFill>
                  <a:schemeClr val="bg2"/>
                </a:solidFill>
                <a:ln w="9525" algn="ctr">
                  <a:solidFill>
                    <a:schemeClr val="bg2"/>
                  </a:solidFill>
                  <a:prstDash val="solid"/>
                </a:ln>
              </c:spPr>
            </c:marker>
            <c:bubble3D val="0"/>
            <c:extLst>
              <c:ext xmlns:c16="http://schemas.microsoft.com/office/drawing/2014/chart" uri="{C3380CC4-5D6E-409C-BE32-E72D297353CC}">
                <c16:uniqueId val="{00000058-5F0E-4F11-B1CE-C6FB90DF9575}"/>
              </c:ext>
            </c:extLst>
          </c:dPt>
          <c:dPt>
            <c:idx val="28"/>
            <c:marker>
              <c:symbol val="none"/>
            </c:marker>
            <c:bubble3D val="0"/>
            <c:extLst>
              <c:ext xmlns:c16="http://schemas.microsoft.com/office/drawing/2014/chart" uri="{C3380CC4-5D6E-409C-BE32-E72D297353CC}">
                <c16:uniqueId val="{00000059-5F0E-4F11-B1CE-C6FB90DF9575}"/>
              </c:ext>
            </c:extLst>
          </c:dPt>
          <c:dPt>
            <c:idx val="29"/>
            <c:marker>
              <c:symbol val="none"/>
            </c:marker>
            <c:bubble3D val="0"/>
            <c:extLst>
              <c:ext xmlns:c16="http://schemas.microsoft.com/office/drawing/2014/chart" uri="{C3380CC4-5D6E-409C-BE32-E72D297353CC}">
                <c16:uniqueId val="{0000005A-5F0E-4F11-B1CE-C6FB90DF9575}"/>
              </c:ext>
            </c:extLst>
          </c:dPt>
          <c:dPt>
            <c:idx val="30"/>
            <c:marker>
              <c:symbol val="none"/>
            </c:marker>
            <c:bubble3D val="0"/>
            <c:extLst>
              <c:ext xmlns:c16="http://schemas.microsoft.com/office/drawing/2014/chart" uri="{C3380CC4-5D6E-409C-BE32-E72D297353CC}">
                <c16:uniqueId val="{0000005B-5F0E-4F11-B1CE-C6FB90DF9575}"/>
              </c:ext>
            </c:extLst>
          </c:dPt>
          <c:dPt>
            <c:idx val="31"/>
            <c:marker>
              <c:symbol val="none"/>
            </c:marker>
            <c:bubble3D val="0"/>
            <c:extLst>
              <c:ext xmlns:c16="http://schemas.microsoft.com/office/drawing/2014/chart" uri="{C3380CC4-5D6E-409C-BE32-E72D297353CC}">
                <c16:uniqueId val="{0000005C-5F0E-4F11-B1CE-C6FB90DF9575}"/>
              </c:ext>
            </c:extLst>
          </c:dPt>
          <c:dPt>
            <c:idx val="32"/>
            <c:marker>
              <c:symbol val="none"/>
            </c:marker>
            <c:bubble3D val="0"/>
            <c:extLst>
              <c:ext xmlns:c16="http://schemas.microsoft.com/office/drawing/2014/chart" uri="{C3380CC4-5D6E-409C-BE32-E72D297353CC}">
                <c16:uniqueId val="{0000005D-5F0E-4F11-B1CE-C6FB90DF9575}"/>
              </c:ext>
            </c:extLst>
          </c:dPt>
          <c:dPt>
            <c:idx val="33"/>
            <c:marker>
              <c:symbol val="none"/>
            </c:marker>
            <c:bubble3D val="0"/>
            <c:extLst>
              <c:ext xmlns:c16="http://schemas.microsoft.com/office/drawing/2014/chart" uri="{C3380CC4-5D6E-409C-BE32-E72D297353CC}">
                <c16:uniqueId val="{0000005E-5F0E-4F11-B1CE-C6FB90DF9575}"/>
              </c:ext>
            </c:extLst>
          </c:dPt>
          <c:dPt>
            <c:idx val="34"/>
            <c:marker>
              <c:symbol val="none"/>
            </c:marker>
            <c:bubble3D val="0"/>
            <c:extLst>
              <c:ext xmlns:c16="http://schemas.microsoft.com/office/drawing/2014/chart" uri="{C3380CC4-5D6E-409C-BE32-E72D297353CC}">
                <c16:uniqueId val="{0000005F-5F0E-4F11-B1CE-C6FB90DF9575}"/>
              </c:ext>
            </c:extLst>
          </c:dPt>
          <c:dPt>
            <c:idx val="35"/>
            <c:marker>
              <c:symbol val="none"/>
            </c:marker>
            <c:bubble3D val="0"/>
            <c:extLst>
              <c:ext xmlns:c16="http://schemas.microsoft.com/office/drawing/2014/chart" uri="{C3380CC4-5D6E-409C-BE32-E72D297353CC}">
                <c16:uniqueId val="{00000060-5F0E-4F11-B1CE-C6FB90DF9575}"/>
              </c:ext>
            </c:extLst>
          </c:dPt>
          <c:dPt>
            <c:idx val="36"/>
            <c:marker>
              <c:symbol val="none"/>
            </c:marker>
            <c:bubble3D val="0"/>
            <c:extLst>
              <c:ext xmlns:c16="http://schemas.microsoft.com/office/drawing/2014/chart" uri="{C3380CC4-5D6E-409C-BE32-E72D297353CC}">
                <c16:uniqueId val="{00000061-5F0E-4F11-B1CE-C6FB90DF9575}"/>
              </c:ext>
            </c:extLst>
          </c:dPt>
          <c:dPt>
            <c:idx val="37"/>
            <c:marker>
              <c:symbol val="none"/>
            </c:marker>
            <c:bubble3D val="0"/>
            <c:extLst>
              <c:ext xmlns:c16="http://schemas.microsoft.com/office/drawing/2014/chart" uri="{C3380CC4-5D6E-409C-BE32-E72D297353CC}">
                <c16:uniqueId val="{00000062-5F0E-4F11-B1CE-C6FB90DF9575}"/>
              </c:ext>
            </c:extLst>
          </c:dPt>
          <c:dPt>
            <c:idx val="38"/>
            <c:marker>
              <c:symbol val="none"/>
            </c:marker>
            <c:bubble3D val="0"/>
            <c:extLst>
              <c:ext xmlns:c16="http://schemas.microsoft.com/office/drawing/2014/chart" uri="{C3380CC4-5D6E-409C-BE32-E72D297353CC}">
                <c16:uniqueId val="{00000063-5F0E-4F11-B1CE-C6FB90DF9575}"/>
              </c:ext>
            </c:extLst>
          </c:dPt>
          <c:dPt>
            <c:idx val="39"/>
            <c:marker>
              <c:symbol val="none"/>
            </c:marker>
            <c:bubble3D val="0"/>
            <c:extLst>
              <c:ext xmlns:c16="http://schemas.microsoft.com/office/drawing/2014/chart" uri="{C3380CC4-5D6E-409C-BE32-E72D297353CC}">
                <c16:uniqueId val="{00000064-5F0E-4F11-B1CE-C6FB90DF9575}"/>
              </c:ext>
            </c:extLst>
          </c:dPt>
          <c:dPt>
            <c:idx val="40"/>
            <c:marker>
              <c:symbol val="triangle"/>
              <c:size val="7"/>
            </c:marker>
            <c:bubble3D val="0"/>
            <c:extLst>
              <c:ext xmlns:c16="http://schemas.microsoft.com/office/drawing/2014/chart" uri="{C3380CC4-5D6E-409C-BE32-E72D297353CC}">
                <c16:uniqueId val="{00000065-5F0E-4F11-B1CE-C6FB90DF9575}"/>
              </c:ext>
            </c:extLst>
          </c:dPt>
          <c:dPt>
            <c:idx val="41"/>
            <c:marker>
              <c:symbol val="none"/>
            </c:marker>
            <c:bubble3D val="0"/>
            <c:extLst>
              <c:ext xmlns:c16="http://schemas.microsoft.com/office/drawing/2014/chart" uri="{C3380CC4-5D6E-409C-BE32-E72D297353CC}">
                <c16:uniqueId val="{00000066-5F0E-4F11-B1CE-C6FB90DF9575}"/>
              </c:ext>
            </c:extLst>
          </c:dPt>
          <c:dPt>
            <c:idx val="42"/>
            <c:marker>
              <c:symbol val="none"/>
            </c:marker>
            <c:bubble3D val="0"/>
            <c:extLst>
              <c:ext xmlns:c16="http://schemas.microsoft.com/office/drawing/2014/chart" uri="{C3380CC4-5D6E-409C-BE32-E72D297353CC}">
                <c16:uniqueId val="{00000067-5F0E-4F11-B1CE-C6FB90DF9575}"/>
              </c:ext>
            </c:extLst>
          </c:dPt>
          <c:dPt>
            <c:idx val="43"/>
            <c:marker>
              <c:symbol val="none"/>
            </c:marker>
            <c:bubble3D val="0"/>
            <c:extLst>
              <c:ext xmlns:c16="http://schemas.microsoft.com/office/drawing/2014/chart" uri="{C3380CC4-5D6E-409C-BE32-E72D297353CC}">
                <c16:uniqueId val="{00000068-5F0E-4F11-B1CE-C6FB90DF9575}"/>
              </c:ext>
            </c:extLst>
          </c:dPt>
          <c:dPt>
            <c:idx val="44"/>
            <c:marker>
              <c:symbol val="none"/>
            </c:marker>
            <c:bubble3D val="0"/>
            <c:extLst>
              <c:ext xmlns:c16="http://schemas.microsoft.com/office/drawing/2014/chart" uri="{C3380CC4-5D6E-409C-BE32-E72D297353CC}">
                <c16:uniqueId val="{00000069-5F0E-4F11-B1CE-C6FB90DF9575}"/>
              </c:ext>
            </c:extLst>
          </c:dPt>
          <c:dPt>
            <c:idx val="45"/>
            <c:marker>
              <c:symbol val="none"/>
            </c:marker>
            <c:bubble3D val="0"/>
            <c:extLst>
              <c:ext xmlns:c16="http://schemas.microsoft.com/office/drawing/2014/chart" uri="{C3380CC4-5D6E-409C-BE32-E72D297353CC}">
                <c16:uniqueId val="{0000006A-5F0E-4F11-B1CE-C6FB90DF9575}"/>
              </c:ext>
            </c:extLst>
          </c:dPt>
          <c:dPt>
            <c:idx val="46"/>
            <c:marker>
              <c:symbol val="none"/>
            </c:marker>
            <c:bubble3D val="0"/>
            <c:extLst>
              <c:ext xmlns:c16="http://schemas.microsoft.com/office/drawing/2014/chart" uri="{C3380CC4-5D6E-409C-BE32-E72D297353CC}">
                <c16:uniqueId val="{0000006B-5F0E-4F11-B1CE-C6FB90DF9575}"/>
              </c:ext>
            </c:extLst>
          </c:dPt>
          <c:dPt>
            <c:idx val="47"/>
            <c:marker>
              <c:symbol val="none"/>
            </c:marker>
            <c:bubble3D val="0"/>
            <c:extLst>
              <c:ext xmlns:c16="http://schemas.microsoft.com/office/drawing/2014/chart" uri="{C3380CC4-5D6E-409C-BE32-E72D297353CC}">
                <c16:uniqueId val="{0000006C-5F0E-4F11-B1CE-C6FB90DF9575}"/>
              </c:ext>
            </c:extLst>
          </c:dPt>
          <c:dPt>
            <c:idx val="48"/>
            <c:marker>
              <c:symbol val="none"/>
            </c:marker>
            <c:bubble3D val="0"/>
            <c:extLst>
              <c:ext xmlns:c16="http://schemas.microsoft.com/office/drawing/2014/chart" uri="{C3380CC4-5D6E-409C-BE32-E72D297353CC}">
                <c16:uniqueId val="{0000006D-5F0E-4F11-B1CE-C6FB90DF9575}"/>
              </c:ext>
            </c:extLst>
          </c:dPt>
          <c:dPt>
            <c:idx val="49"/>
            <c:marker>
              <c:symbol val="none"/>
            </c:marker>
            <c:bubble3D val="0"/>
            <c:extLst>
              <c:ext xmlns:c16="http://schemas.microsoft.com/office/drawing/2014/chart" uri="{C3380CC4-5D6E-409C-BE32-E72D297353CC}">
                <c16:uniqueId val="{0000006E-5F0E-4F11-B1CE-C6FB90DF9575}"/>
              </c:ext>
            </c:extLst>
          </c:dPt>
          <c:dPt>
            <c:idx val="50"/>
            <c:marker>
              <c:symbol val="none"/>
            </c:marker>
            <c:bubble3D val="0"/>
            <c:extLst>
              <c:ext xmlns:c16="http://schemas.microsoft.com/office/drawing/2014/chart" uri="{C3380CC4-5D6E-409C-BE32-E72D297353CC}">
                <c16:uniqueId val="{0000006F-5F0E-4F11-B1CE-C6FB90DF9575}"/>
              </c:ext>
            </c:extLst>
          </c:dPt>
          <c:dPt>
            <c:idx val="51"/>
            <c:marker>
              <c:symbol val="none"/>
            </c:marker>
            <c:bubble3D val="0"/>
            <c:extLst>
              <c:ext xmlns:c16="http://schemas.microsoft.com/office/drawing/2014/chart" uri="{C3380CC4-5D6E-409C-BE32-E72D297353CC}">
                <c16:uniqueId val="{00000070-5F0E-4F11-B1CE-C6FB90DF9575}"/>
              </c:ext>
            </c:extLst>
          </c:dPt>
          <c:dPt>
            <c:idx val="52"/>
            <c:marker>
              <c:symbol val="none"/>
            </c:marker>
            <c:bubble3D val="0"/>
            <c:extLst>
              <c:ext xmlns:c16="http://schemas.microsoft.com/office/drawing/2014/chart" uri="{C3380CC4-5D6E-409C-BE32-E72D297353CC}">
                <c16:uniqueId val="{00000071-5F0E-4F11-B1CE-C6FB90DF9575}"/>
              </c:ext>
            </c:extLst>
          </c:dPt>
          <c:dPt>
            <c:idx val="53"/>
            <c:marker>
              <c:symbol val="none"/>
            </c:marker>
            <c:bubble3D val="0"/>
            <c:extLst>
              <c:ext xmlns:c16="http://schemas.microsoft.com/office/drawing/2014/chart" uri="{C3380CC4-5D6E-409C-BE32-E72D297353CC}">
                <c16:uniqueId val="{00000072-5F0E-4F11-B1CE-C6FB90DF9575}"/>
              </c:ext>
            </c:extLst>
          </c:dPt>
          <c:dPt>
            <c:idx val="54"/>
            <c:marker>
              <c:symbol val="none"/>
            </c:marker>
            <c:bubble3D val="0"/>
            <c:extLst>
              <c:ext xmlns:c16="http://schemas.microsoft.com/office/drawing/2014/chart" uri="{C3380CC4-5D6E-409C-BE32-E72D297353CC}">
                <c16:uniqueId val="{00000073-5F0E-4F11-B1CE-C6FB90DF9575}"/>
              </c:ext>
            </c:extLst>
          </c:dPt>
          <c:dPt>
            <c:idx val="55"/>
            <c:marker>
              <c:symbol val="none"/>
            </c:marker>
            <c:bubble3D val="0"/>
            <c:extLst>
              <c:ext xmlns:c16="http://schemas.microsoft.com/office/drawing/2014/chart" uri="{C3380CC4-5D6E-409C-BE32-E72D297353CC}">
                <c16:uniqueId val="{00000074-5F0E-4F11-B1CE-C6FB90DF9575}"/>
              </c:ext>
            </c:extLst>
          </c:dPt>
          <c:dPt>
            <c:idx val="56"/>
            <c:marker>
              <c:symbol val="none"/>
            </c:marker>
            <c:bubble3D val="0"/>
            <c:extLst>
              <c:ext xmlns:c16="http://schemas.microsoft.com/office/drawing/2014/chart" uri="{C3380CC4-5D6E-409C-BE32-E72D297353CC}">
                <c16:uniqueId val="{00000075-5F0E-4F11-B1CE-C6FB90DF9575}"/>
              </c:ext>
            </c:extLst>
          </c:dPt>
          <c:dPt>
            <c:idx val="57"/>
            <c:marker>
              <c:symbol val="none"/>
            </c:marker>
            <c:bubble3D val="0"/>
            <c:extLst>
              <c:ext xmlns:c16="http://schemas.microsoft.com/office/drawing/2014/chart" uri="{C3380CC4-5D6E-409C-BE32-E72D297353CC}">
                <c16:uniqueId val="{00000076-5F0E-4F11-B1CE-C6FB90DF9575}"/>
              </c:ext>
            </c:extLst>
          </c:dPt>
          <c:dPt>
            <c:idx val="58"/>
            <c:marker>
              <c:symbol val="none"/>
            </c:marker>
            <c:bubble3D val="0"/>
            <c:extLst>
              <c:ext xmlns:c16="http://schemas.microsoft.com/office/drawing/2014/chart" uri="{C3380CC4-5D6E-409C-BE32-E72D297353CC}">
                <c16:uniqueId val="{00000077-5F0E-4F11-B1CE-C6FB90DF9575}"/>
              </c:ext>
            </c:extLst>
          </c:dPt>
          <c:dPt>
            <c:idx val="59"/>
            <c:marker>
              <c:symbol val="none"/>
            </c:marker>
            <c:bubble3D val="0"/>
            <c:extLst>
              <c:ext xmlns:c16="http://schemas.microsoft.com/office/drawing/2014/chart" uri="{C3380CC4-5D6E-409C-BE32-E72D297353CC}">
                <c16:uniqueId val="{00000078-5F0E-4F11-B1CE-C6FB90DF9575}"/>
              </c:ext>
            </c:extLst>
          </c:dPt>
          <c:dPt>
            <c:idx val="60"/>
            <c:marker>
              <c:symbol val="triangle"/>
              <c:size val="7"/>
              <c:spPr>
                <a:solidFill>
                  <a:schemeClr val="bg2"/>
                </a:solidFill>
                <a:ln w="9525" algn="ctr">
                  <a:solidFill>
                    <a:schemeClr val="bg2"/>
                  </a:solidFill>
                  <a:prstDash val="solid"/>
                </a:ln>
              </c:spPr>
            </c:marker>
            <c:bubble3D val="0"/>
            <c:extLst>
              <c:ext xmlns:c16="http://schemas.microsoft.com/office/drawing/2014/chart" uri="{C3380CC4-5D6E-409C-BE32-E72D297353CC}">
                <c16:uniqueId val="{00000079-5F0E-4F11-B1CE-C6FB90DF9575}"/>
              </c:ext>
            </c:extLst>
          </c:dPt>
          <c:val>
            <c:numRef>
              <c:f>Sheet1!$A$2:$BI$2</c:f>
              <c:numCache>
                <c:formatCode>General</c:formatCode>
                <c:ptCount val="61"/>
                <c:pt idx="27">
                  <c:v>129383.52</c:v>
                </c:pt>
                <c:pt idx="28">
                  <c:v>126123.24923076923</c:v>
                </c:pt>
                <c:pt idx="29">
                  <c:v>122862.97846153847</c:v>
                </c:pt>
                <c:pt idx="30">
                  <c:v>119602.7076923077</c:v>
                </c:pt>
                <c:pt idx="31">
                  <c:v>116342.43692307692</c:v>
                </c:pt>
                <c:pt idx="32">
                  <c:v>113082.16615384616</c:v>
                </c:pt>
                <c:pt idx="33">
                  <c:v>109821.89538461539</c:v>
                </c:pt>
                <c:pt idx="34">
                  <c:v>106561.62461538462</c:v>
                </c:pt>
                <c:pt idx="35">
                  <c:v>103301.35384615384</c:v>
                </c:pt>
                <c:pt idx="36">
                  <c:v>100041.08307692308</c:v>
                </c:pt>
                <c:pt idx="37">
                  <c:v>96780.812307692308</c:v>
                </c:pt>
                <c:pt idx="38">
                  <c:v>93520.541538461548</c:v>
                </c:pt>
                <c:pt idx="39">
                  <c:v>90260.270769230759</c:v>
                </c:pt>
                <c:pt idx="40">
                  <c:v>87000</c:v>
                </c:pt>
                <c:pt idx="41">
                  <c:v>83500</c:v>
                </c:pt>
                <c:pt idx="42">
                  <c:v>80000</c:v>
                </c:pt>
                <c:pt idx="43">
                  <c:v>76500</c:v>
                </c:pt>
                <c:pt idx="44">
                  <c:v>73000</c:v>
                </c:pt>
                <c:pt idx="45">
                  <c:v>69500</c:v>
                </c:pt>
                <c:pt idx="46">
                  <c:v>66000</c:v>
                </c:pt>
                <c:pt idx="47">
                  <c:v>62500</c:v>
                </c:pt>
                <c:pt idx="48">
                  <c:v>59000</c:v>
                </c:pt>
                <c:pt idx="49">
                  <c:v>55500</c:v>
                </c:pt>
                <c:pt idx="50">
                  <c:v>52000</c:v>
                </c:pt>
                <c:pt idx="51">
                  <c:v>48500</c:v>
                </c:pt>
                <c:pt idx="52">
                  <c:v>45000</c:v>
                </c:pt>
                <c:pt idx="53">
                  <c:v>41500</c:v>
                </c:pt>
                <c:pt idx="54">
                  <c:v>38000</c:v>
                </c:pt>
                <c:pt idx="55">
                  <c:v>34500</c:v>
                </c:pt>
                <c:pt idx="56">
                  <c:v>31000</c:v>
                </c:pt>
                <c:pt idx="57">
                  <c:v>27500</c:v>
                </c:pt>
                <c:pt idx="58">
                  <c:v>24000</c:v>
                </c:pt>
                <c:pt idx="59">
                  <c:v>20500</c:v>
                </c:pt>
                <c:pt idx="60">
                  <c:v>17000</c:v>
                </c:pt>
              </c:numCache>
            </c:numRef>
          </c:val>
          <c:smooth val="1"/>
          <c:extLst>
            <c:ext xmlns:c16="http://schemas.microsoft.com/office/drawing/2014/chart" uri="{C3380CC4-5D6E-409C-BE32-E72D297353CC}">
              <c16:uniqueId val="{0000007A-5F0E-4F11-B1CE-C6FB90DF9575}"/>
            </c:ext>
          </c:extLst>
        </c:ser>
        <c:ser>
          <c:idx val="2"/>
          <c:order val="2"/>
          <c:spPr>
            <a:ln w="25400" algn="ctr">
              <a:solidFill>
                <a:schemeClr val="bg2"/>
              </a:solidFill>
              <a:prstDash val="dash"/>
            </a:ln>
          </c:spPr>
          <c:marker>
            <c:symbol val="circle"/>
            <c:size val="7"/>
            <c:spPr>
              <a:solidFill>
                <a:schemeClr val="bg2"/>
              </a:solidFill>
              <a:ln w="9525" algn="ctr">
                <a:solidFill>
                  <a:schemeClr val="bg2"/>
                </a:solidFill>
                <a:prstDash val="solid"/>
              </a:ln>
            </c:spPr>
          </c:marker>
          <c:dPt>
            <c:idx val="0"/>
            <c:marker>
              <c:symbol val="none"/>
            </c:marker>
            <c:bubble3D val="0"/>
            <c:extLst>
              <c:ext xmlns:c16="http://schemas.microsoft.com/office/drawing/2014/chart" uri="{C3380CC4-5D6E-409C-BE32-E72D297353CC}">
                <c16:uniqueId val="{0000007B-5F0E-4F11-B1CE-C6FB90DF9575}"/>
              </c:ext>
            </c:extLst>
          </c:dPt>
          <c:dPt>
            <c:idx val="1"/>
            <c:marker>
              <c:symbol val="none"/>
            </c:marker>
            <c:bubble3D val="0"/>
            <c:extLst>
              <c:ext xmlns:c16="http://schemas.microsoft.com/office/drawing/2014/chart" uri="{C3380CC4-5D6E-409C-BE32-E72D297353CC}">
                <c16:uniqueId val="{0000007C-5F0E-4F11-B1CE-C6FB90DF9575}"/>
              </c:ext>
            </c:extLst>
          </c:dPt>
          <c:dPt>
            <c:idx val="2"/>
            <c:marker>
              <c:symbol val="none"/>
            </c:marker>
            <c:bubble3D val="0"/>
            <c:extLst>
              <c:ext xmlns:c16="http://schemas.microsoft.com/office/drawing/2014/chart" uri="{C3380CC4-5D6E-409C-BE32-E72D297353CC}">
                <c16:uniqueId val="{0000007D-5F0E-4F11-B1CE-C6FB90DF9575}"/>
              </c:ext>
            </c:extLst>
          </c:dPt>
          <c:dPt>
            <c:idx val="3"/>
            <c:marker>
              <c:symbol val="none"/>
            </c:marker>
            <c:bubble3D val="0"/>
            <c:extLst>
              <c:ext xmlns:c16="http://schemas.microsoft.com/office/drawing/2014/chart" uri="{C3380CC4-5D6E-409C-BE32-E72D297353CC}">
                <c16:uniqueId val="{0000007E-5F0E-4F11-B1CE-C6FB90DF9575}"/>
              </c:ext>
            </c:extLst>
          </c:dPt>
          <c:dPt>
            <c:idx val="4"/>
            <c:marker>
              <c:symbol val="none"/>
            </c:marker>
            <c:bubble3D val="0"/>
            <c:extLst>
              <c:ext xmlns:c16="http://schemas.microsoft.com/office/drawing/2014/chart" uri="{C3380CC4-5D6E-409C-BE32-E72D297353CC}">
                <c16:uniqueId val="{0000007F-5F0E-4F11-B1CE-C6FB90DF9575}"/>
              </c:ext>
            </c:extLst>
          </c:dPt>
          <c:dPt>
            <c:idx val="5"/>
            <c:marker>
              <c:symbol val="none"/>
            </c:marker>
            <c:bubble3D val="0"/>
            <c:extLst>
              <c:ext xmlns:c16="http://schemas.microsoft.com/office/drawing/2014/chart" uri="{C3380CC4-5D6E-409C-BE32-E72D297353CC}">
                <c16:uniqueId val="{00000080-5F0E-4F11-B1CE-C6FB90DF9575}"/>
              </c:ext>
            </c:extLst>
          </c:dPt>
          <c:dPt>
            <c:idx val="6"/>
            <c:marker>
              <c:symbol val="none"/>
            </c:marker>
            <c:bubble3D val="0"/>
            <c:extLst>
              <c:ext xmlns:c16="http://schemas.microsoft.com/office/drawing/2014/chart" uri="{C3380CC4-5D6E-409C-BE32-E72D297353CC}">
                <c16:uniqueId val="{00000081-5F0E-4F11-B1CE-C6FB90DF9575}"/>
              </c:ext>
            </c:extLst>
          </c:dPt>
          <c:dPt>
            <c:idx val="7"/>
            <c:marker>
              <c:symbol val="none"/>
            </c:marker>
            <c:bubble3D val="0"/>
            <c:extLst>
              <c:ext xmlns:c16="http://schemas.microsoft.com/office/drawing/2014/chart" uri="{C3380CC4-5D6E-409C-BE32-E72D297353CC}">
                <c16:uniqueId val="{00000082-5F0E-4F11-B1CE-C6FB90DF9575}"/>
              </c:ext>
            </c:extLst>
          </c:dPt>
          <c:dPt>
            <c:idx val="8"/>
            <c:marker>
              <c:symbol val="none"/>
            </c:marker>
            <c:bubble3D val="0"/>
            <c:extLst>
              <c:ext xmlns:c16="http://schemas.microsoft.com/office/drawing/2014/chart" uri="{C3380CC4-5D6E-409C-BE32-E72D297353CC}">
                <c16:uniqueId val="{00000083-5F0E-4F11-B1CE-C6FB90DF9575}"/>
              </c:ext>
            </c:extLst>
          </c:dPt>
          <c:dPt>
            <c:idx val="9"/>
            <c:marker>
              <c:symbol val="none"/>
            </c:marker>
            <c:bubble3D val="0"/>
            <c:extLst>
              <c:ext xmlns:c16="http://schemas.microsoft.com/office/drawing/2014/chart" uri="{C3380CC4-5D6E-409C-BE32-E72D297353CC}">
                <c16:uniqueId val="{00000084-5F0E-4F11-B1CE-C6FB90DF9575}"/>
              </c:ext>
            </c:extLst>
          </c:dPt>
          <c:dPt>
            <c:idx val="10"/>
            <c:marker>
              <c:symbol val="none"/>
            </c:marker>
            <c:bubble3D val="0"/>
            <c:extLst>
              <c:ext xmlns:c16="http://schemas.microsoft.com/office/drawing/2014/chart" uri="{C3380CC4-5D6E-409C-BE32-E72D297353CC}">
                <c16:uniqueId val="{00000085-5F0E-4F11-B1CE-C6FB90DF9575}"/>
              </c:ext>
            </c:extLst>
          </c:dPt>
          <c:dPt>
            <c:idx val="11"/>
            <c:marker>
              <c:symbol val="none"/>
            </c:marker>
            <c:bubble3D val="0"/>
            <c:extLst>
              <c:ext xmlns:c16="http://schemas.microsoft.com/office/drawing/2014/chart" uri="{C3380CC4-5D6E-409C-BE32-E72D297353CC}">
                <c16:uniqueId val="{00000086-5F0E-4F11-B1CE-C6FB90DF9575}"/>
              </c:ext>
            </c:extLst>
          </c:dPt>
          <c:dPt>
            <c:idx val="12"/>
            <c:marker>
              <c:symbol val="none"/>
            </c:marker>
            <c:bubble3D val="0"/>
            <c:extLst>
              <c:ext xmlns:c16="http://schemas.microsoft.com/office/drawing/2014/chart" uri="{C3380CC4-5D6E-409C-BE32-E72D297353CC}">
                <c16:uniqueId val="{00000087-5F0E-4F11-B1CE-C6FB90DF9575}"/>
              </c:ext>
            </c:extLst>
          </c:dPt>
          <c:dPt>
            <c:idx val="13"/>
            <c:marker>
              <c:symbol val="none"/>
            </c:marker>
            <c:bubble3D val="0"/>
            <c:extLst>
              <c:ext xmlns:c16="http://schemas.microsoft.com/office/drawing/2014/chart" uri="{C3380CC4-5D6E-409C-BE32-E72D297353CC}">
                <c16:uniqueId val="{00000088-5F0E-4F11-B1CE-C6FB90DF9575}"/>
              </c:ext>
            </c:extLst>
          </c:dPt>
          <c:dPt>
            <c:idx val="14"/>
            <c:marker>
              <c:symbol val="none"/>
            </c:marker>
            <c:bubble3D val="0"/>
            <c:extLst>
              <c:ext xmlns:c16="http://schemas.microsoft.com/office/drawing/2014/chart" uri="{C3380CC4-5D6E-409C-BE32-E72D297353CC}">
                <c16:uniqueId val="{00000089-5F0E-4F11-B1CE-C6FB90DF9575}"/>
              </c:ext>
            </c:extLst>
          </c:dPt>
          <c:dPt>
            <c:idx val="15"/>
            <c:marker>
              <c:symbol val="none"/>
            </c:marker>
            <c:bubble3D val="0"/>
            <c:extLst>
              <c:ext xmlns:c16="http://schemas.microsoft.com/office/drawing/2014/chart" uri="{C3380CC4-5D6E-409C-BE32-E72D297353CC}">
                <c16:uniqueId val="{0000008A-5F0E-4F11-B1CE-C6FB90DF9575}"/>
              </c:ext>
            </c:extLst>
          </c:dPt>
          <c:dPt>
            <c:idx val="16"/>
            <c:marker>
              <c:symbol val="none"/>
            </c:marker>
            <c:bubble3D val="0"/>
            <c:extLst>
              <c:ext xmlns:c16="http://schemas.microsoft.com/office/drawing/2014/chart" uri="{C3380CC4-5D6E-409C-BE32-E72D297353CC}">
                <c16:uniqueId val="{0000008B-5F0E-4F11-B1CE-C6FB90DF9575}"/>
              </c:ext>
            </c:extLst>
          </c:dPt>
          <c:dPt>
            <c:idx val="17"/>
            <c:marker>
              <c:symbol val="none"/>
            </c:marker>
            <c:bubble3D val="0"/>
            <c:extLst>
              <c:ext xmlns:c16="http://schemas.microsoft.com/office/drawing/2014/chart" uri="{C3380CC4-5D6E-409C-BE32-E72D297353CC}">
                <c16:uniqueId val="{0000008C-5F0E-4F11-B1CE-C6FB90DF9575}"/>
              </c:ext>
            </c:extLst>
          </c:dPt>
          <c:dPt>
            <c:idx val="18"/>
            <c:marker>
              <c:symbol val="none"/>
            </c:marker>
            <c:bubble3D val="0"/>
            <c:extLst>
              <c:ext xmlns:c16="http://schemas.microsoft.com/office/drawing/2014/chart" uri="{C3380CC4-5D6E-409C-BE32-E72D297353CC}">
                <c16:uniqueId val="{0000008D-5F0E-4F11-B1CE-C6FB90DF9575}"/>
              </c:ext>
            </c:extLst>
          </c:dPt>
          <c:dPt>
            <c:idx val="19"/>
            <c:marker>
              <c:symbol val="none"/>
            </c:marker>
            <c:bubble3D val="0"/>
            <c:extLst>
              <c:ext xmlns:c16="http://schemas.microsoft.com/office/drawing/2014/chart" uri="{C3380CC4-5D6E-409C-BE32-E72D297353CC}">
                <c16:uniqueId val="{0000008E-5F0E-4F11-B1CE-C6FB90DF9575}"/>
              </c:ext>
            </c:extLst>
          </c:dPt>
          <c:dPt>
            <c:idx val="20"/>
            <c:marker>
              <c:symbol val="none"/>
            </c:marker>
            <c:bubble3D val="0"/>
            <c:extLst>
              <c:ext xmlns:c16="http://schemas.microsoft.com/office/drawing/2014/chart" uri="{C3380CC4-5D6E-409C-BE32-E72D297353CC}">
                <c16:uniqueId val="{0000008F-5F0E-4F11-B1CE-C6FB90DF9575}"/>
              </c:ext>
            </c:extLst>
          </c:dPt>
          <c:dPt>
            <c:idx val="21"/>
            <c:marker>
              <c:symbol val="none"/>
            </c:marker>
            <c:bubble3D val="0"/>
            <c:extLst>
              <c:ext xmlns:c16="http://schemas.microsoft.com/office/drawing/2014/chart" uri="{C3380CC4-5D6E-409C-BE32-E72D297353CC}">
                <c16:uniqueId val="{00000090-5F0E-4F11-B1CE-C6FB90DF9575}"/>
              </c:ext>
            </c:extLst>
          </c:dPt>
          <c:dPt>
            <c:idx val="22"/>
            <c:marker>
              <c:symbol val="none"/>
            </c:marker>
            <c:bubble3D val="0"/>
            <c:extLst>
              <c:ext xmlns:c16="http://schemas.microsoft.com/office/drawing/2014/chart" uri="{C3380CC4-5D6E-409C-BE32-E72D297353CC}">
                <c16:uniqueId val="{00000091-5F0E-4F11-B1CE-C6FB90DF9575}"/>
              </c:ext>
            </c:extLst>
          </c:dPt>
          <c:dPt>
            <c:idx val="23"/>
            <c:marker>
              <c:symbol val="none"/>
            </c:marker>
            <c:bubble3D val="0"/>
            <c:extLst>
              <c:ext xmlns:c16="http://schemas.microsoft.com/office/drawing/2014/chart" uri="{C3380CC4-5D6E-409C-BE32-E72D297353CC}">
                <c16:uniqueId val="{00000092-5F0E-4F11-B1CE-C6FB90DF9575}"/>
              </c:ext>
            </c:extLst>
          </c:dPt>
          <c:dPt>
            <c:idx val="24"/>
            <c:marker>
              <c:symbol val="none"/>
            </c:marker>
            <c:bubble3D val="0"/>
            <c:extLst>
              <c:ext xmlns:c16="http://schemas.microsoft.com/office/drawing/2014/chart" uri="{C3380CC4-5D6E-409C-BE32-E72D297353CC}">
                <c16:uniqueId val="{00000093-5F0E-4F11-B1CE-C6FB90DF9575}"/>
              </c:ext>
            </c:extLst>
          </c:dPt>
          <c:dPt>
            <c:idx val="25"/>
            <c:marker>
              <c:symbol val="none"/>
            </c:marker>
            <c:bubble3D val="0"/>
            <c:extLst>
              <c:ext xmlns:c16="http://schemas.microsoft.com/office/drawing/2014/chart" uri="{C3380CC4-5D6E-409C-BE32-E72D297353CC}">
                <c16:uniqueId val="{00000094-5F0E-4F11-B1CE-C6FB90DF9575}"/>
              </c:ext>
            </c:extLst>
          </c:dPt>
          <c:dPt>
            <c:idx val="26"/>
            <c:marker>
              <c:symbol val="none"/>
            </c:marker>
            <c:bubble3D val="0"/>
            <c:extLst>
              <c:ext xmlns:c16="http://schemas.microsoft.com/office/drawing/2014/chart" uri="{C3380CC4-5D6E-409C-BE32-E72D297353CC}">
                <c16:uniqueId val="{00000095-5F0E-4F11-B1CE-C6FB90DF9575}"/>
              </c:ext>
            </c:extLst>
          </c:dPt>
          <c:dPt>
            <c:idx val="27"/>
            <c:marker>
              <c:spPr>
                <a:solidFill>
                  <a:schemeClr val="accent1"/>
                </a:solidFill>
                <a:ln w="9525" algn="ctr">
                  <a:solidFill>
                    <a:schemeClr val="accent1"/>
                  </a:solidFill>
                  <a:prstDash val="solid"/>
                </a:ln>
              </c:spPr>
            </c:marker>
            <c:bubble3D val="0"/>
            <c:extLst>
              <c:ext xmlns:c16="http://schemas.microsoft.com/office/drawing/2014/chart" uri="{C3380CC4-5D6E-409C-BE32-E72D297353CC}">
                <c16:uniqueId val="{00000096-5F0E-4F11-B1CE-C6FB90DF9575}"/>
              </c:ext>
            </c:extLst>
          </c:dPt>
          <c:dPt>
            <c:idx val="28"/>
            <c:marker>
              <c:symbol val="none"/>
            </c:marker>
            <c:bubble3D val="0"/>
            <c:extLst>
              <c:ext xmlns:c16="http://schemas.microsoft.com/office/drawing/2014/chart" uri="{C3380CC4-5D6E-409C-BE32-E72D297353CC}">
                <c16:uniqueId val="{00000097-5F0E-4F11-B1CE-C6FB90DF9575}"/>
              </c:ext>
            </c:extLst>
          </c:dPt>
          <c:dPt>
            <c:idx val="29"/>
            <c:marker>
              <c:symbol val="none"/>
            </c:marker>
            <c:bubble3D val="0"/>
            <c:extLst>
              <c:ext xmlns:c16="http://schemas.microsoft.com/office/drawing/2014/chart" uri="{C3380CC4-5D6E-409C-BE32-E72D297353CC}">
                <c16:uniqueId val="{00000098-5F0E-4F11-B1CE-C6FB90DF9575}"/>
              </c:ext>
            </c:extLst>
          </c:dPt>
          <c:dPt>
            <c:idx val="30"/>
            <c:marker>
              <c:symbol val="none"/>
            </c:marker>
            <c:bubble3D val="0"/>
            <c:extLst>
              <c:ext xmlns:c16="http://schemas.microsoft.com/office/drawing/2014/chart" uri="{C3380CC4-5D6E-409C-BE32-E72D297353CC}">
                <c16:uniqueId val="{00000099-5F0E-4F11-B1CE-C6FB90DF9575}"/>
              </c:ext>
            </c:extLst>
          </c:dPt>
          <c:dPt>
            <c:idx val="31"/>
            <c:marker>
              <c:symbol val="none"/>
            </c:marker>
            <c:bubble3D val="0"/>
            <c:extLst>
              <c:ext xmlns:c16="http://schemas.microsoft.com/office/drawing/2014/chart" uri="{C3380CC4-5D6E-409C-BE32-E72D297353CC}">
                <c16:uniqueId val="{0000009A-5F0E-4F11-B1CE-C6FB90DF9575}"/>
              </c:ext>
            </c:extLst>
          </c:dPt>
          <c:dPt>
            <c:idx val="32"/>
            <c:marker>
              <c:symbol val="none"/>
            </c:marker>
            <c:bubble3D val="0"/>
            <c:extLst>
              <c:ext xmlns:c16="http://schemas.microsoft.com/office/drawing/2014/chart" uri="{C3380CC4-5D6E-409C-BE32-E72D297353CC}">
                <c16:uniqueId val="{0000009B-5F0E-4F11-B1CE-C6FB90DF9575}"/>
              </c:ext>
            </c:extLst>
          </c:dPt>
          <c:dPt>
            <c:idx val="33"/>
            <c:marker>
              <c:symbol val="none"/>
            </c:marker>
            <c:bubble3D val="0"/>
            <c:extLst>
              <c:ext xmlns:c16="http://schemas.microsoft.com/office/drawing/2014/chart" uri="{C3380CC4-5D6E-409C-BE32-E72D297353CC}">
                <c16:uniqueId val="{0000009C-5F0E-4F11-B1CE-C6FB90DF9575}"/>
              </c:ext>
            </c:extLst>
          </c:dPt>
          <c:dPt>
            <c:idx val="34"/>
            <c:marker>
              <c:symbol val="none"/>
            </c:marker>
            <c:bubble3D val="0"/>
            <c:extLst>
              <c:ext xmlns:c16="http://schemas.microsoft.com/office/drawing/2014/chart" uri="{C3380CC4-5D6E-409C-BE32-E72D297353CC}">
                <c16:uniqueId val="{0000009D-5F0E-4F11-B1CE-C6FB90DF9575}"/>
              </c:ext>
            </c:extLst>
          </c:dPt>
          <c:dPt>
            <c:idx val="35"/>
            <c:marker>
              <c:symbol val="none"/>
            </c:marker>
            <c:bubble3D val="0"/>
            <c:extLst>
              <c:ext xmlns:c16="http://schemas.microsoft.com/office/drawing/2014/chart" uri="{C3380CC4-5D6E-409C-BE32-E72D297353CC}">
                <c16:uniqueId val="{0000009E-5F0E-4F11-B1CE-C6FB90DF9575}"/>
              </c:ext>
            </c:extLst>
          </c:dPt>
          <c:dPt>
            <c:idx val="36"/>
            <c:marker>
              <c:symbol val="none"/>
            </c:marker>
            <c:bubble3D val="0"/>
            <c:extLst>
              <c:ext xmlns:c16="http://schemas.microsoft.com/office/drawing/2014/chart" uri="{C3380CC4-5D6E-409C-BE32-E72D297353CC}">
                <c16:uniqueId val="{0000009F-5F0E-4F11-B1CE-C6FB90DF9575}"/>
              </c:ext>
            </c:extLst>
          </c:dPt>
          <c:dPt>
            <c:idx val="37"/>
            <c:marker>
              <c:symbol val="none"/>
            </c:marker>
            <c:bubble3D val="0"/>
            <c:extLst>
              <c:ext xmlns:c16="http://schemas.microsoft.com/office/drawing/2014/chart" uri="{C3380CC4-5D6E-409C-BE32-E72D297353CC}">
                <c16:uniqueId val="{000000A0-5F0E-4F11-B1CE-C6FB90DF9575}"/>
              </c:ext>
            </c:extLst>
          </c:dPt>
          <c:dPt>
            <c:idx val="38"/>
            <c:marker>
              <c:symbol val="none"/>
            </c:marker>
            <c:bubble3D val="0"/>
            <c:extLst>
              <c:ext xmlns:c16="http://schemas.microsoft.com/office/drawing/2014/chart" uri="{C3380CC4-5D6E-409C-BE32-E72D297353CC}">
                <c16:uniqueId val="{000000A1-5F0E-4F11-B1CE-C6FB90DF9575}"/>
              </c:ext>
            </c:extLst>
          </c:dPt>
          <c:dPt>
            <c:idx val="39"/>
            <c:marker>
              <c:symbol val="none"/>
            </c:marker>
            <c:bubble3D val="0"/>
            <c:extLst>
              <c:ext xmlns:c16="http://schemas.microsoft.com/office/drawing/2014/chart" uri="{C3380CC4-5D6E-409C-BE32-E72D297353CC}">
                <c16:uniqueId val="{000000A2-5F0E-4F11-B1CE-C6FB90DF9575}"/>
              </c:ext>
            </c:extLst>
          </c:dPt>
          <c:dPt>
            <c:idx val="41"/>
            <c:marker>
              <c:symbol val="none"/>
            </c:marker>
            <c:bubble3D val="0"/>
            <c:extLst>
              <c:ext xmlns:c16="http://schemas.microsoft.com/office/drawing/2014/chart" uri="{C3380CC4-5D6E-409C-BE32-E72D297353CC}">
                <c16:uniqueId val="{000000A3-5F0E-4F11-B1CE-C6FB90DF9575}"/>
              </c:ext>
            </c:extLst>
          </c:dPt>
          <c:dPt>
            <c:idx val="42"/>
            <c:marker>
              <c:symbol val="none"/>
            </c:marker>
            <c:bubble3D val="0"/>
            <c:extLst>
              <c:ext xmlns:c16="http://schemas.microsoft.com/office/drawing/2014/chart" uri="{C3380CC4-5D6E-409C-BE32-E72D297353CC}">
                <c16:uniqueId val="{000000A4-5F0E-4F11-B1CE-C6FB90DF9575}"/>
              </c:ext>
            </c:extLst>
          </c:dPt>
          <c:dPt>
            <c:idx val="43"/>
            <c:marker>
              <c:symbol val="none"/>
            </c:marker>
            <c:bubble3D val="0"/>
            <c:extLst>
              <c:ext xmlns:c16="http://schemas.microsoft.com/office/drawing/2014/chart" uri="{C3380CC4-5D6E-409C-BE32-E72D297353CC}">
                <c16:uniqueId val="{000000A5-5F0E-4F11-B1CE-C6FB90DF9575}"/>
              </c:ext>
            </c:extLst>
          </c:dPt>
          <c:dPt>
            <c:idx val="44"/>
            <c:marker>
              <c:symbol val="none"/>
            </c:marker>
            <c:bubble3D val="0"/>
            <c:extLst>
              <c:ext xmlns:c16="http://schemas.microsoft.com/office/drawing/2014/chart" uri="{C3380CC4-5D6E-409C-BE32-E72D297353CC}">
                <c16:uniqueId val="{000000A6-5F0E-4F11-B1CE-C6FB90DF9575}"/>
              </c:ext>
            </c:extLst>
          </c:dPt>
          <c:dPt>
            <c:idx val="45"/>
            <c:marker>
              <c:symbol val="none"/>
            </c:marker>
            <c:bubble3D val="0"/>
            <c:extLst>
              <c:ext xmlns:c16="http://schemas.microsoft.com/office/drawing/2014/chart" uri="{C3380CC4-5D6E-409C-BE32-E72D297353CC}">
                <c16:uniqueId val="{000000A7-5F0E-4F11-B1CE-C6FB90DF9575}"/>
              </c:ext>
            </c:extLst>
          </c:dPt>
          <c:dPt>
            <c:idx val="46"/>
            <c:marker>
              <c:symbol val="none"/>
            </c:marker>
            <c:bubble3D val="0"/>
            <c:extLst>
              <c:ext xmlns:c16="http://schemas.microsoft.com/office/drawing/2014/chart" uri="{C3380CC4-5D6E-409C-BE32-E72D297353CC}">
                <c16:uniqueId val="{000000A8-5F0E-4F11-B1CE-C6FB90DF9575}"/>
              </c:ext>
            </c:extLst>
          </c:dPt>
          <c:dPt>
            <c:idx val="47"/>
            <c:marker>
              <c:symbol val="none"/>
            </c:marker>
            <c:bubble3D val="0"/>
            <c:extLst>
              <c:ext xmlns:c16="http://schemas.microsoft.com/office/drawing/2014/chart" uri="{C3380CC4-5D6E-409C-BE32-E72D297353CC}">
                <c16:uniqueId val="{000000A9-5F0E-4F11-B1CE-C6FB90DF9575}"/>
              </c:ext>
            </c:extLst>
          </c:dPt>
          <c:dPt>
            <c:idx val="48"/>
            <c:marker>
              <c:symbol val="none"/>
            </c:marker>
            <c:bubble3D val="0"/>
            <c:extLst>
              <c:ext xmlns:c16="http://schemas.microsoft.com/office/drawing/2014/chart" uri="{C3380CC4-5D6E-409C-BE32-E72D297353CC}">
                <c16:uniqueId val="{000000AA-5F0E-4F11-B1CE-C6FB90DF9575}"/>
              </c:ext>
            </c:extLst>
          </c:dPt>
          <c:dPt>
            <c:idx val="49"/>
            <c:marker>
              <c:symbol val="none"/>
            </c:marker>
            <c:bubble3D val="0"/>
            <c:extLst>
              <c:ext xmlns:c16="http://schemas.microsoft.com/office/drawing/2014/chart" uri="{C3380CC4-5D6E-409C-BE32-E72D297353CC}">
                <c16:uniqueId val="{000000AB-5F0E-4F11-B1CE-C6FB90DF9575}"/>
              </c:ext>
            </c:extLst>
          </c:dPt>
          <c:dPt>
            <c:idx val="50"/>
            <c:marker>
              <c:symbol val="none"/>
            </c:marker>
            <c:bubble3D val="0"/>
            <c:extLst>
              <c:ext xmlns:c16="http://schemas.microsoft.com/office/drawing/2014/chart" uri="{C3380CC4-5D6E-409C-BE32-E72D297353CC}">
                <c16:uniqueId val="{000000AC-5F0E-4F11-B1CE-C6FB90DF9575}"/>
              </c:ext>
            </c:extLst>
          </c:dPt>
          <c:dPt>
            <c:idx val="51"/>
            <c:marker>
              <c:symbol val="none"/>
            </c:marker>
            <c:bubble3D val="0"/>
            <c:extLst>
              <c:ext xmlns:c16="http://schemas.microsoft.com/office/drawing/2014/chart" uri="{C3380CC4-5D6E-409C-BE32-E72D297353CC}">
                <c16:uniqueId val="{000000AD-5F0E-4F11-B1CE-C6FB90DF9575}"/>
              </c:ext>
            </c:extLst>
          </c:dPt>
          <c:dPt>
            <c:idx val="52"/>
            <c:marker>
              <c:symbol val="none"/>
            </c:marker>
            <c:bubble3D val="0"/>
            <c:extLst>
              <c:ext xmlns:c16="http://schemas.microsoft.com/office/drawing/2014/chart" uri="{C3380CC4-5D6E-409C-BE32-E72D297353CC}">
                <c16:uniqueId val="{000000AE-5F0E-4F11-B1CE-C6FB90DF9575}"/>
              </c:ext>
            </c:extLst>
          </c:dPt>
          <c:dPt>
            <c:idx val="53"/>
            <c:marker>
              <c:symbol val="none"/>
            </c:marker>
            <c:bubble3D val="0"/>
            <c:extLst>
              <c:ext xmlns:c16="http://schemas.microsoft.com/office/drawing/2014/chart" uri="{C3380CC4-5D6E-409C-BE32-E72D297353CC}">
                <c16:uniqueId val="{000000AF-5F0E-4F11-B1CE-C6FB90DF9575}"/>
              </c:ext>
            </c:extLst>
          </c:dPt>
          <c:dPt>
            <c:idx val="54"/>
            <c:marker>
              <c:symbol val="none"/>
            </c:marker>
            <c:bubble3D val="0"/>
            <c:extLst>
              <c:ext xmlns:c16="http://schemas.microsoft.com/office/drawing/2014/chart" uri="{C3380CC4-5D6E-409C-BE32-E72D297353CC}">
                <c16:uniqueId val="{000000B0-5F0E-4F11-B1CE-C6FB90DF9575}"/>
              </c:ext>
            </c:extLst>
          </c:dPt>
          <c:dPt>
            <c:idx val="55"/>
            <c:marker>
              <c:symbol val="none"/>
            </c:marker>
            <c:bubble3D val="0"/>
            <c:extLst>
              <c:ext xmlns:c16="http://schemas.microsoft.com/office/drawing/2014/chart" uri="{C3380CC4-5D6E-409C-BE32-E72D297353CC}">
                <c16:uniqueId val="{000000B1-5F0E-4F11-B1CE-C6FB90DF9575}"/>
              </c:ext>
            </c:extLst>
          </c:dPt>
          <c:dPt>
            <c:idx val="56"/>
            <c:marker>
              <c:symbol val="none"/>
            </c:marker>
            <c:bubble3D val="0"/>
            <c:extLst>
              <c:ext xmlns:c16="http://schemas.microsoft.com/office/drawing/2014/chart" uri="{C3380CC4-5D6E-409C-BE32-E72D297353CC}">
                <c16:uniqueId val="{000000B2-5F0E-4F11-B1CE-C6FB90DF9575}"/>
              </c:ext>
            </c:extLst>
          </c:dPt>
          <c:dPt>
            <c:idx val="57"/>
            <c:marker>
              <c:symbol val="none"/>
            </c:marker>
            <c:bubble3D val="0"/>
            <c:extLst>
              <c:ext xmlns:c16="http://schemas.microsoft.com/office/drawing/2014/chart" uri="{C3380CC4-5D6E-409C-BE32-E72D297353CC}">
                <c16:uniqueId val="{000000B3-5F0E-4F11-B1CE-C6FB90DF9575}"/>
              </c:ext>
            </c:extLst>
          </c:dPt>
          <c:dPt>
            <c:idx val="58"/>
            <c:marker>
              <c:symbol val="none"/>
            </c:marker>
            <c:bubble3D val="0"/>
            <c:extLst>
              <c:ext xmlns:c16="http://schemas.microsoft.com/office/drawing/2014/chart" uri="{C3380CC4-5D6E-409C-BE32-E72D297353CC}">
                <c16:uniqueId val="{000000B4-5F0E-4F11-B1CE-C6FB90DF9575}"/>
              </c:ext>
            </c:extLst>
          </c:dPt>
          <c:dPt>
            <c:idx val="59"/>
            <c:marker>
              <c:symbol val="none"/>
            </c:marker>
            <c:bubble3D val="0"/>
            <c:extLst>
              <c:ext xmlns:c16="http://schemas.microsoft.com/office/drawing/2014/chart" uri="{C3380CC4-5D6E-409C-BE32-E72D297353CC}">
                <c16:uniqueId val="{000000B5-5F0E-4F11-B1CE-C6FB90DF9575}"/>
              </c:ext>
            </c:extLst>
          </c:dPt>
          <c:dPt>
            <c:idx val="60"/>
            <c:marker>
              <c:symbol val="triangle"/>
              <c:size val="7"/>
              <c:spPr>
                <a:solidFill>
                  <a:schemeClr val="accent2"/>
                </a:solidFill>
                <a:ln w="9525" algn="ctr">
                  <a:solidFill>
                    <a:schemeClr val="accent2"/>
                  </a:solidFill>
                  <a:prstDash val="solid"/>
                </a:ln>
              </c:spPr>
            </c:marker>
            <c:bubble3D val="0"/>
            <c:extLst>
              <c:ext xmlns:c16="http://schemas.microsoft.com/office/drawing/2014/chart" uri="{C3380CC4-5D6E-409C-BE32-E72D297353CC}">
                <c16:uniqueId val="{000000B6-5F0E-4F11-B1CE-C6FB90DF9575}"/>
              </c:ext>
            </c:extLst>
          </c:dPt>
          <c:val>
            <c:numRef>
              <c:f>Sheet1!$A$3:$BI$3</c:f>
              <c:numCache>
                <c:formatCode>General</c:formatCode>
                <c:ptCount val="61"/>
                <c:pt idx="27">
                  <c:v>129383.52</c:v>
                </c:pt>
                <c:pt idx="40">
                  <c:v>97000</c:v>
                </c:pt>
                <c:pt idx="60">
                  <c:v>17000</c:v>
                </c:pt>
              </c:numCache>
            </c:numRef>
          </c:val>
          <c:smooth val="0"/>
          <c:extLst>
            <c:ext xmlns:c16="http://schemas.microsoft.com/office/drawing/2014/chart" uri="{C3380CC4-5D6E-409C-BE32-E72D297353CC}">
              <c16:uniqueId val="{000000B7-5F0E-4F11-B1CE-C6FB90DF9575}"/>
            </c:ext>
          </c:extLst>
        </c:ser>
        <c:ser>
          <c:idx val="3"/>
          <c:order val="3"/>
          <c:spPr>
            <a:ln w="25400" algn="ctr">
              <a:solidFill>
                <a:schemeClr val="accent3"/>
              </a:solidFill>
              <a:prstDash val="solid"/>
            </a:ln>
          </c:spPr>
          <c:marker>
            <c:symbol val="circle"/>
            <c:size val="7"/>
            <c:spPr>
              <a:solidFill>
                <a:schemeClr val="accent3"/>
              </a:solidFill>
              <a:ln w="9525" algn="ctr">
                <a:solidFill>
                  <a:schemeClr val="accent3"/>
                </a:solidFill>
                <a:prstDash val="solid"/>
              </a:ln>
            </c:spPr>
          </c:marker>
          <c:dPt>
            <c:idx val="0"/>
            <c:marker>
              <c:symbol val="none"/>
            </c:marker>
            <c:bubble3D val="0"/>
            <c:extLst>
              <c:ext xmlns:c16="http://schemas.microsoft.com/office/drawing/2014/chart" uri="{C3380CC4-5D6E-409C-BE32-E72D297353CC}">
                <c16:uniqueId val="{000000B8-5F0E-4F11-B1CE-C6FB90DF9575}"/>
              </c:ext>
            </c:extLst>
          </c:dPt>
          <c:dPt>
            <c:idx val="1"/>
            <c:marker>
              <c:symbol val="none"/>
            </c:marker>
            <c:bubble3D val="0"/>
            <c:extLst>
              <c:ext xmlns:c16="http://schemas.microsoft.com/office/drawing/2014/chart" uri="{C3380CC4-5D6E-409C-BE32-E72D297353CC}">
                <c16:uniqueId val="{000000B9-5F0E-4F11-B1CE-C6FB90DF9575}"/>
              </c:ext>
            </c:extLst>
          </c:dPt>
          <c:dPt>
            <c:idx val="2"/>
            <c:marker>
              <c:symbol val="none"/>
            </c:marker>
            <c:bubble3D val="0"/>
            <c:extLst>
              <c:ext xmlns:c16="http://schemas.microsoft.com/office/drawing/2014/chart" uri="{C3380CC4-5D6E-409C-BE32-E72D297353CC}">
                <c16:uniqueId val="{000000BA-5F0E-4F11-B1CE-C6FB90DF9575}"/>
              </c:ext>
            </c:extLst>
          </c:dPt>
          <c:dPt>
            <c:idx val="3"/>
            <c:marker>
              <c:symbol val="none"/>
            </c:marker>
            <c:bubble3D val="0"/>
            <c:extLst>
              <c:ext xmlns:c16="http://schemas.microsoft.com/office/drawing/2014/chart" uri="{C3380CC4-5D6E-409C-BE32-E72D297353CC}">
                <c16:uniqueId val="{000000BB-5F0E-4F11-B1CE-C6FB90DF9575}"/>
              </c:ext>
            </c:extLst>
          </c:dPt>
          <c:dPt>
            <c:idx val="4"/>
            <c:marker>
              <c:symbol val="none"/>
            </c:marker>
            <c:bubble3D val="0"/>
            <c:extLst>
              <c:ext xmlns:c16="http://schemas.microsoft.com/office/drawing/2014/chart" uri="{C3380CC4-5D6E-409C-BE32-E72D297353CC}">
                <c16:uniqueId val="{000000BC-5F0E-4F11-B1CE-C6FB90DF9575}"/>
              </c:ext>
            </c:extLst>
          </c:dPt>
          <c:dPt>
            <c:idx val="5"/>
            <c:marker>
              <c:symbol val="none"/>
            </c:marker>
            <c:bubble3D val="0"/>
            <c:extLst>
              <c:ext xmlns:c16="http://schemas.microsoft.com/office/drawing/2014/chart" uri="{C3380CC4-5D6E-409C-BE32-E72D297353CC}">
                <c16:uniqueId val="{000000BD-5F0E-4F11-B1CE-C6FB90DF9575}"/>
              </c:ext>
            </c:extLst>
          </c:dPt>
          <c:dPt>
            <c:idx val="6"/>
            <c:marker>
              <c:symbol val="none"/>
            </c:marker>
            <c:bubble3D val="0"/>
            <c:extLst>
              <c:ext xmlns:c16="http://schemas.microsoft.com/office/drawing/2014/chart" uri="{C3380CC4-5D6E-409C-BE32-E72D297353CC}">
                <c16:uniqueId val="{000000BE-5F0E-4F11-B1CE-C6FB90DF9575}"/>
              </c:ext>
            </c:extLst>
          </c:dPt>
          <c:dPt>
            <c:idx val="7"/>
            <c:marker>
              <c:symbol val="none"/>
            </c:marker>
            <c:bubble3D val="0"/>
            <c:extLst>
              <c:ext xmlns:c16="http://schemas.microsoft.com/office/drawing/2014/chart" uri="{C3380CC4-5D6E-409C-BE32-E72D297353CC}">
                <c16:uniqueId val="{000000BF-5F0E-4F11-B1CE-C6FB90DF9575}"/>
              </c:ext>
            </c:extLst>
          </c:dPt>
          <c:dPt>
            <c:idx val="8"/>
            <c:marker>
              <c:symbol val="none"/>
            </c:marker>
            <c:bubble3D val="0"/>
            <c:extLst>
              <c:ext xmlns:c16="http://schemas.microsoft.com/office/drawing/2014/chart" uri="{C3380CC4-5D6E-409C-BE32-E72D297353CC}">
                <c16:uniqueId val="{000000C0-5F0E-4F11-B1CE-C6FB90DF9575}"/>
              </c:ext>
            </c:extLst>
          </c:dPt>
          <c:dPt>
            <c:idx val="9"/>
            <c:marker>
              <c:symbol val="none"/>
            </c:marker>
            <c:bubble3D val="0"/>
            <c:extLst>
              <c:ext xmlns:c16="http://schemas.microsoft.com/office/drawing/2014/chart" uri="{C3380CC4-5D6E-409C-BE32-E72D297353CC}">
                <c16:uniqueId val="{000000C1-5F0E-4F11-B1CE-C6FB90DF9575}"/>
              </c:ext>
            </c:extLst>
          </c:dPt>
          <c:dPt>
            <c:idx val="10"/>
            <c:marker>
              <c:symbol val="none"/>
            </c:marker>
            <c:bubble3D val="0"/>
            <c:extLst>
              <c:ext xmlns:c16="http://schemas.microsoft.com/office/drawing/2014/chart" uri="{C3380CC4-5D6E-409C-BE32-E72D297353CC}">
                <c16:uniqueId val="{000000C2-5F0E-4F11-B1CE-C6FB90DF9575}"/>
              </c:ext>
            </c:extLst>
          </c:dPt>
          <c:dPt>
            <c:idx val="11"/>
            <c:marker>
              <c:symbol val="none"/>
            </c:marker>
            <c:bubble3D val="0"/>
            <c:extLst>
              <c:ext xmlns:c16="http://schemas.microsoft.com/office/drawing/2014/chart" uri="{C3380CC4-5D6E-409C-BE32-E72D297353CC}">
                <c16:uniqueId val="{000000C3-5F0E-4F11-B1CE-C6FB90DF9575}"/>
              </c:ext>
            </c:extLst>
          </c:dPt>
          <c:dPt>
            <c:idx val="12"/>
            <c:marker>
              <c:symbol val="none"/>
            </c:marker>
            <c:bubble3D val="0"/>
            <c:extLst>
              <c:ext xmlns:c16="http://schemas.microsoft.com/office/drawing/2014/chart" uri="{C3380CC4-5D6E-409C-BE32-E72D297353CC}">
                <c16:uniqueId val="{000000C4-5F0E-4F11-B1CE-C6FB90DF9575}"/>
              </c:ext>
            </c:extLst>
          </c:dPt>
          <c:dPt>
            <c:idx val="13"/>
            <c:marker>
              <c:symbol val="none"/>
            </c:marker>
            <c:bubble3D val="0"/>
            <c:extLst>
              <c:ext xmlns:c16="http://schemas.microsoft.com/office/drawing/2014/chart" uri="{C3380CC4-5D6E-409C-BE32-E72D297353CC}">
                <c16:uniqueId val="{000000C5-5F0E-4F11-B1CE-C6FB90DF9575}"/>
              </c:ext>
            </c:extLst>
          </c:dPt>
          <c:dPt>
            <c:idx val="14"/>
            <c:marker>
              <c:symbol val="none"/>
            </c:marker>
            <c:bubble3D val="0"/>
            <c:extLst>
              <c:ext xmlns:c16="http://schemas.microsoft.com/office/drawing/2014/chart" uri="{C3380CC4-5D6E-409C-BE32-E72D297353CC}">
                <c16:uniqueId val="{000000C6-5F0E-4F11-B1CE-C6FB90DF9575}"/>
              </c:ext>
            </c:extLst>
          </c:dPt>
          <c:dPt>
            <c:idx val="15"/>
            <c:marker>
              <c:symbol val="none"/>
            </c:marker>
            <c:bubble3D val="0"/>
            <c:extLst>
              <c:ext xmlns:c16="http://schemas.microsoft.com/office/drawing/2014/chart" uri="{C3380CC4-5D6E-409C-BE32-E72D297353CC}">
                <c16:uniqueId val="{000000C7-5F0E-4F11-B1CE-C6FB90DF9575}"/>
              </c:ext>
            </c:extLst>
          </c:dPt>
          <c:dPt>
            <c:idx val="16"/>
            <c:marker>
              <c:symbol val="none"/>
            </c:marker>
            <c:bubble3D val="0"/>
            <c:extLst>
              <c:ext xmlns:c16="http://schemas.microsoft.com/office/drawing/2014/chart" uri="{C3380CC4-5D6E-409C-BE32-E72D297353CC}">
                <c16:uniqueId val="{000000C8-5F0E-4F11-B1CE-C6FB90DF9575}"/>
              </c:ext>
            </c:extLst>
          </c:dPt>
          <c:dPt>
            <c:idx val="17"/>
            <c:marker>
              <c:symbol val="none"/>
            </c:marker>
            <c:bubble3D val="0"/>
            <c:extLst>
              <c:ext xmlns:c16="http://schemas.microsoft.com/office/drawing/2014/chart" uri="{C3380CC4-5D6E-409C-BE32-E72D297353CC}">
                <c16:uniqueId val="{000000C9-5F0E-4F11-B1CE-C6FB90DF9575}"/>
              </c:ext>
            </c:extLst>
          </c:dPt>
          <c:dPt>
            <c:idx val="18"/>
            <c:marker>
              <c:symbol val="none"/>
            </c:marker>
            <c:bubble3D val="0"/>
            <c:extLst>
              <c:ext xmlns:c16="http://schemas.microsoft.com/office/drawing/2014/chart" uri="{C3380CC4-5D6E-409C-BE32-E72D297353CC}">
                <c16:uniqueId val="{000000CA-5F0E-4F11-B1CE-C6FB90DF9575}"/>
              </c:ext>
            </c:extLst>
          </c:dPt>
          <c:dPt>
            <c:idx val="19"/>
            <c:marker>
              <c:symbol val="none"/>
            </c:marker>
            <c:bubble3D val="0"/>
            <c:extLst>
              <c:ext xmlns:c16="http://schemas.microsoft.com/office/drawing/2014/chart" uri="{C3380CC4-5D6E-409C-BE32-E72D297353CC}">
                <c16:uniqueId val="{000000CB-5F0E-4F11-B1CE-C6FB90DF9575}"/>
              </c:ext>
            </c:extLst>
          </c:dPt>
          <c:dPt>
            <c:idx val="20"/>
            <c:marker>
              <c:symbol val="none"/>
            </c:marker>
            <c:bubble3D val="0"/>
            <c:extLst>
              <c:ext xmlns:c16="http://schemas.microsoft.com/office/drawing/2014/chart" uri="{C3380CC4-5D6E-409C-BE32-E72D297353CC}">
                <c16:uniqueId val="{000000CC-5F0E-4F11-B1CE-C6FB90DF9575}"/>
              </c:ext>
            </c:extLst>
          </c:dPt>
          <c:dPt>
            <c:idx val="21"/>
            <c:marker>
              <c:symbol val="none"/>
            </c:marker>
            <c:bubble3D val="0"/>
            <c:extLst>
              <c:ext xmlns:c16="http://schemas.microsoft.com/office/drawing/2014/chart" uri="{C3380CC4-5D6E-409C-BE32-E72D297353CC}">
                <c16:uniqueId val="{000000CD-5F0E-4F11-B1CE-C6FB90DF9575}"/>
              </c:ext>
            </c:extLst>
          </c:dPt>
          <c:dPt>
            <c:idx val="22"/>
            <c:marker>
              <c:symbol val="none"/>
            </c:marker>
            <c:bubble3D val="0"/>
            <c:extLst>
              <c:ext xmlns:c16="http://schemas.microsoft.com/office/drawing/2014/chart" uri="{C3380CC4-5D6E-409C-BE32-E72D297353CC}">
                <c16:uniqueId val="{000000CE-5F0E-4F11-B1CE-C6FB90DF9575}"/>
              </c:ext>
            </c:extLst>
          </c:dPt>
          <c:dPt>
            <c:idx val="23"/>
            <c:marker>
              <c:symbol val="none"/>
            </c:marker>
            <c:bubble3D val="0"/>
            <c:extLst>
              <c:ext xmlns:c16="http://schemas.microsoft.com/office/drawing/2014/chart" uri="{C3380CC4-5D6E-409C-BE32-E72D297353CC}">
                <c16:uniqueId val="{000000CF-5F0E-4F11-B1CE-C6FB90DF9575}"/>
              </c:ext>
            </c:extLst>
          </c:dPt>
          <c:dPt>
            <c:idx val="24"/>
            <c:marker>
              <c:symbol val="none"/>
            </c:marker>
            <c:bubble3D val="0"/>
            <c:extLst>
              <c:ext xmlns:c16="http://schemas.microsoft.com/office/drawing/2014/chart" uri="{C3380CC4-5D6E-409C-BE32-E72D297353CC}">
                <c16:uniqueId val="{000000D0-5F0E-4F11-B1CE-C6FB90DF9575}"/>
              </c:ext>
            </c:extLst>
          </c:dPt>
          <c:dPt>
            <c:idx val="25"/>
            <c:marker>
              <c:symbol val="none"/>
            </c:marker>
            <c:bubble3D val="0"/>
            <c:extLst>
              <c:ext xmlns:c16="http://schemas.microsoft.com/office/drawing/2014/chart" uri="{C3380CC4-5D6E-409C-BE32-E72D297353CC}">
                <c16:uniqueId val="{000000D1-5F0E-4F11-B1CE-C6FB90DF9575}"/>
              </c:ext>
            </c:extLst>
          </c:dPt>
          <c:dPt>
            <c:idx val="26"/>
            <c:marker>
              <c:symbol val="none"/>
            </c:marker>
            <c:bubble3D val="0"/>
            <c:extLst>
              <c:ext xmlns:c16="http://schemas.microsoft.com/office/drawing/2014/chart" uri="{C3380CC4-5D6E-409C-BE32-E72D297353CC}">
                <c16:uniqueId val="{000000D2-5F0E-4F11-B1CE-C6FB90DF9575}"/>
              </c:ext>
            </c:extLst>
          </c:dPt>
          <c:dPt>
            <c:idx val="28"/>
            <c:marker>
              <c:symbol val="none"/>
            </c:marker>
            <c:bubble3D val="0"/>
            <c:extLst>
              <c:ext xmlns:c16="http://schemas.microsoft.com/office/drawing/2014/chart" uri="{C3380CC4-5D6E-409C-BE32-E72D297353CC}">
                <c16:uniqueId val="{000000D3-5F0E-4F11-B1CE-C6FB90DF9575}"/>
              </c:ext>
            </c:extLst>
          </c:dPt>
          <c:dPt>
            <c:idx val="29"/>
            <c:marker>
              <c:symbol val="none"/>
            </c:marker>
            <c:bubble3D val="0"/>
            <c:extLst>
              <c:ext xmlns:c16="http://schemas.microsoft.com/office/drawing/2014/chart" uri="{C3380CC4-5D6E-409C-BE32-E72D297353CC}">
                <c16:uniqueId val="{000000D4-5F0E-4F11-B1CE-C6FB90DF9575}"/>
              </c:ext>
            </c:extLst>
          </c:dPt>
          <c:dPt>
            <c:idx val="30"/>
            <c:marker>
              <c:symbol val="none"/>
            </c:marker>
            <c:bubble3D val="0"/>
            <c:extLst>
              <c:ext xmlns:c16="http://schemas.microsoft.com/office/drawing/2014/chart" uri="{C3380CC4-5D6E-409C-BE32-E72D297353CC}">
                <c16:uniqueId val="{000000D5-5F0E-4F11-B1CE-C6FB90DF9575}"/>
              </c:ext>
            </c:extLst>
          </c:dPt>
          <c:dPt>
            <c:idx val="31"/>
            <c:marker>
              <c:symbol val="none"/>
            </c:marker>
            <c:bubble3D val="0"/>
            <c:extLst>
              <c:ext xmlns:c16="http://schemas.microsoft.com/office/drawing/2014/chart" uri="{C3380CC4-5D6E-409C-BE32-E72D297353CC}">
                <c16:uniqueId val="{000000D6-5F0E-4F11-B1CE-C6FB90DF9575}"/>
              </c:ext>
            </c:extLst>
          </c:dPt>
          <c:dPt>
            <c:idx val="32"/>
            <c:marker>
              <c:symbol val="none"/>
            </c:marker>
            <c:bubble3D val="0"/>
            <c:extLst>
              <c:ext xmlns:c16="http://schemas.microsoft.com/office/drawing/2014/chart" uri="{C3380CC4-5D6E-409C-BE32-E72D297353CC}">
                <c16:uniqueId val="{000000D7-5F0E-4F11-B1CE-C6FB90DF9575}"/>
              </c:ext>
            </c:extLst>
          </c:dPt>
          <c:dPt>
            <c:idx val="33"/>
            <c:marker>
              <c:symbol val="none"/>
            </c:marker>
            <c:bubble3D val="0"/>
            <c:extLst>
              <c:ext xmlns:c16="http://schemas.microsoft.com/office/drawing/2014/chart" uri="{C3380CC4-5D6E-409C-BE32-E72D297353CC}">
                <c16:uniqueId val="{000000D8-5F0E-4F11-B1CE-C6FB90DF9575}"/>
              </c:ext>
            </c:extLst>
          </c:dPt>
          <c:dPt>
            <c:idx val="34"/>
            <c:marker>
              <c:symbol val="none"/>
            </c:marker>
            <c:bubble3D val="0"/>
            <c:extLst>
              <c:ext xmlns:c16="http://schemas.microsoft.com/office/drawing/2014/chart" uri="{C3380CC4-5D6E-409C-BE32-E72D297353CC}">
                <c16:uniqueId val="{000000D9-5F0E-4F11-B1CE-C6FB90DF9575}"/>
              </c:ext>
            </c:extLst>
          </c:dPt>
          <c:dPt>
            <c:idx val="35"/>
            <c:marker>
              <c:symbol val="none"/>
            </c:marker>
            <c:bubble3D val="0"/>
            <c:extLst>
              <c:ext xmlns:c16="http://schemas.microsoft.com/office/drawing/2014/chart" uri="{C3380CC4-5D6E-409C-BE32-E72D297353CC}">
                <c16:uniqueId val="{000000DA-5F0E-4F11-B1CE-C6FB90DF9575}"/>
              </c:ext>
            </c:extLst>
          </c:dPt>
          <c:dPt>
            <c:idx val="36"/>
            <c:marker>
              <c:symbol val="none"/>
            </c:marker>
            <c:bubble3D val="0"/>
            <c:extLst>
              <c:ext xmlns:c16="http://schemas.microsoft.com/office/drawing/2014/chart" uri="{C3380CC4-5D6E-409C-BE32-E72D297353CC}">
                <c16:uniqueId val="{000000DB-5F0E-4F11-B1CE-C6FB90DF9575}"/>
              </c:ext>
            </c:extLst>
          </c:dPt>
          <c:dPt>
            <c:idx val="37"/>
            <c:marker>
              <c:symbol val="none"/>
            </c:marker>
            <c:bubble3D val="0"/>
            <c:extLst>
              <c:ext xmlns:c16="http://schemas.microsoft.com/office/drawing/2014/chart" uri="{C3380CC4-5D6E-409C-BE32-E72D297353CC}">
                <c16:uniqueId val="{000000DC-5F0E-4F11-B1CE-C6FB90DF9575}"/>
              </c:ext>
            </c:extLst>
          </c:dPt>
          <c:dPt>
            <c:idx val="38"/>
            <c:marker>
              <c:symbol val="none"/>
            </c:marker>
            <c:bubble3D val="0"/>
            <c:extLst>
              <c:ext xmlns:c16="http://schemas.microsoft.com/office/drawing/2014/chart" uri="{C3380CC4-5D6E-409C-BE32-E72D297353CC}">
                <c16:uniqueId val="{000000DD-5F0E-4F11-B1CE-C6FB90DF9575}"/>
              </c:ext>
            </c:extLst>
          </c:dPt>
          <c:dPt>
            <c:idx val="39"/>
            <c:marker>
              <c:symbol val="none"/>
            </c:marker>
            <c:bubble3D val="0"/>
            <c:extLst>
              <c:ext xmlns:c16="http://schemas.microsoft.com/office/drawing/2014/chart" uri="{C3380CC4-5D6E-409C-BE32-E72D297353CC}">
                <c16:uniqueId val="{000000DE-5F0E-4F11-B1CE-C6FB90DF9575}"/>
              </c:ext>
            </c:extLst>
          </c:dPt>
          <c:dPt>
            <c:idx val="41"/>
            <c:marker>
              <c:symbol val="none"/>
            </c:marker>
            <c:bubble3D val="0"/>
            <c:extLst>
              <c:ext xmlns:c16="http://schemas.microsoft.com/office/drawing/2014/chart" uri="{C3380CC4-5D6E-409C-BE32-E72D297353CC}">
                <c16:uniqueId val="{000000DF-5F0E-4F11-B1CE-C6FB90DF9575}"/>
              </c:ext>
            </c:extLst>
          </c:dPt>
          <c:dPt>
            <c:idx val="42"/>
            <c:marker>
              <c:symbol val="none"/>
            </c:marker>
            <c:bubble3D val="0"/>
            <c:extLst>
              <c:ext xmlns:c16="http://schemas.microsoft.com/office/drawing/2014/chart" uri="{C3380CC4-5D6E-409C-BE32-E72D297353CC}">
                <c16:uniqueId val="{000000E0-5F0E-4F11-B1CE-C6FB90DF9575}"/>
              </c:ext>
            </c:extLst>
          </c:dPt>
          <c:dPt>
            <c:idx val="43"/>
            <c:marker>
              <c:symbol val="none"/>
            </c:marker>
            <c:bubble3D val="0"/>
            <c:extLst>
              <c:ext xmlns:c16="http://schemas.microsoft.com/office/drawing/2014/chart" uri="{C3380CC4-5D6E-409C-BE32-E72D297353CC}">
                <c16:uniqueId val="{000000E1-5F0E-4F11-B1CE-C6FB90DF9575}"/>
              </c:ext>
            </c:extLst>
          </c:dPt>
          <c:dPt>
            <c:idx val="44"/>
            <c:marker>
              <c:symbol val="none"/>
            </c:marker>
            <c:bubble3D val="0"/>
            <c:extLst>
              <c:ext xmlns:c16="http://schemas.microsoft.com/office/drawing/2014/chart" uri="{C3380CC4-5D6E-409C-BE32-E72D297353CC}">
                <c16:uniqueId val="{000000E2-5F0E-4F11-B1CE-C6FB90DF9575}"/>
              </c:ext>
            </c:extLst>
          </c:dPt>
          <c:dPt>
            <c:idx val="45"/>
            <c:marker>
              <c:symbol val="none"/>
            </c:marker>
            <c:bubble3D val="0"/>
            <c:extLst>
              <c:ext xmlns:c16="http://schemas.microsoft.com/office/drawing/2014/chart" uri="{C3380CC4-5D6E-409C-BE32-E72D297353CC}">
                <c16:uniqueId val="{000000E3-5F0E-4F11-B1CE-C6FB90DF9575}"/>
              </c:ext>
            </c:extLst>
          </c:dPt>
          <c:dPt>
            <c:idx val="46"/>
            <c:marker>
              <c:symbol val="none"/>
            </c:marker>
            <c:bubble3D val="0"/>
            <c:extLst>
              <c:ext xmlns:c16="http://schemas.microsoft.com/office/drawing/2014/chart" uri="{C3380CC4-5D6E-409C-BE32-E72D297353CC}">
                <c16:uniqueId val="{000000E4-5F0E-4F11-B1CE-C6FB90DF9575}"/>
              </c:ext>
            </c:extLst>
          </c:dPt>
          <c:dPt>
            <c:idx val="47"/>
            <c:marker>
              <c:symbol val="none"/>
            </c:marker>
            <c:bubble3D val="0"/>
            <c:extLst>
              <c:ext xmlns:c16="http://schemas.microsoft.com/office/drawing/2014/chart" uri="{C3380CC4-5D6E-409C-BE32-E72D297353CC}">
                <c16:uniqueId val="{000000E5-5F0E-4F11-B1CE-C6FB90DF9575}"/>
              </c:ext>
            </c:extLst>
          </c:dPt>
          <c:dPt>
            <c:idx val="48"/>
            <c:marker>
              <c:symbol val="none"/>
            </c:marker>
            <c:bubble3D val="0"/>
            <c:extLst>
              <c:ext xmlns:c16="http://schemas.microsoft.com/office/drawing/2014/chart" uri="{C3380CC4-5D6E-409C-BE32-E72D297353CC}">
                <c16:uniqueId val="{000000E6-5F0E-4F11-B1CE-C6FB90DF9575}"/>
              </c:ext>
            </c:extLst>
          </c:dPt>
          <c:dPt>
            <c:idx val="49"/>
            <c:marker>
              <c:symbol val="none"/>
            </c:marker>
            <c:bubble3D val="0"/>
            <c:extLst>
              <c:ext xmlns:c16="http://schemas.microsoft.com/office/drawing/2014/chart" uri="{C3380CC4-5D6E-409C-BE32-E72D297353CC}">
                <c16:uniqueId val="{000000E7-5F0E-4F11-B1CE-C6FB90DF9575}"/>
              </c:ext>
            </c:extLst>
          </c:dPt>
          <c:dPt>
            <c:idx val="50"/>
            <c:marker>
              <c:symbol val="none"/>
            </c:marker>
            <c:bubble3D val="0"/>
            <c:extLst>
              <c:ext xmlns:c16="http://schemas.microsoft.com/office/drawing/2014/chart" uri="{C3380CC4-5D6E-409C-BE32-E72D297353CC}">
                <c16:uniqueId val="{000000E8-5F0E-4F11-B1CE-C6FB90DF9575}"/>
              </c:ext>
            </c:extLst>
          </c:dPt>
          <c:dPt>
            <c:idx val="51"/>
            <c:marker>
              <c:symbol val="none"/>
            </c:marker>
            <c:bubble3D val="0"/>
            <c:extLst>
              <c:ext xmlns:c16="http://schemas.microsoft.com/office/drawing/2014/chart" uri="{C3380CC4-5D6E-409C-BE32-E72D297353CC}">
                <c16:uniqueId val="{000000E9-5F0E-4F11-B1CE-C6FB90DF9575}"/>
              </c:ext>
            </c:extLst>
          </c:dPt>
          <c:dPt>
            <c:idx val="52"/>
            <c:marker>
              <c:symbol val="none"/>
            </c:marker>
            <c:bubble3D val="0"/>
            <c:extLst>
              <c:ext xmlns:c16="http://schemas.microsoft.com/office/drawing/2014/chart" uri="{C3380CC4-5D6E-409C-BE32-E72D297353CC}">
                <c16:uniqueId val="{000000EA-5F0E-4F11-B1CE-C6FB90DF9575}"/>
              </c:ext>
            </c:extLst>
          </c:dPt>
          <c:dPt>
            <c:idx val="53"/>
            <c:marker>
              <c:symbol val="none"/>
            </c:marker>
            <c:bubble3D val="0"/>
            <c:extLst>
              <c:ext xmlns:c16="http://schemas.microsoft.com/office/drawing/2014/chart" uri="{C3380CC4-5D6E-409C-BE32-E72D297353CC}">
                <c16:uniqueId val="{000000EB-5F0E-4F11-B1CE-C6FB90DF9575}"/>
              </c:ext>
            </c:extLst>
          </c:dPt>
          <c:dPt>
            <c:idx val="54"/>
            <c:marker>
              <c:symbol val="none"/>
            </c:marker>
            <c:bubble3D val="0"/>
            <c:extLst>
              <c:ext xmlns:c16="http://schemas.microsoft.com/office/drawing/2014/chart" uri="{C3380CC4-5D6E-409C-BE32-E72D297353CC}">
                <c16:uniqueId val="{000000EC-5F0E-4F11-B1CE-C6FB90DF9575}"/>
              </c:ext>
            </c:extLst>
          </c:dPt>
          <c:dPt>
            <c:idx val="55"/>
            <c:marker>
              <c:symbol val="none"/>
            </c:marker>
            <c:bubble3D val="0"/>
            <c:extLst>
              <c:ext xmlns:c16="http://schemas.microsoft.com/office/drawing/2014/chart" uri="{C3380CC4-5D6E-409C-BE32-E72D297353CC}">
                <c16:uniqueId val="{000000ED-5F0E-4F11-B1CE-C6FB90DF9575}"/>
              </c:ext>
            </c:extLst>
          </c:dPt>
          <c:dPt>
            <c:idx val="56"/>
            <c:marker>
              <c:symbol val="none"/>
            </c:marker>
            <c:bubble3D val="0"/>
            <c:extLst>
              <c:ext xmlns:c16="http://schemas.microsoft.com/office/drawing/2014/chart" uri="{C3380CC4-5D6E-409C-BE32-E72D297353CC}">
                <c16:uniqueId val="{000000EE-5F0E-4F11-B1CE-C6FB90DF9575}"/>
              </c:ext>
            </c:extLst>
          </c:dPt>
          <c:dPt>
            <c:idx val="57"/>
            <c:marker>
              <c:symbol val="none"/>
            </c:marker>
            <c:bubble3D val="0"/>
            <c:extLst>
              <c:ext xmlns:c16="http://schemas.microsoft.com/office/drawing/2014/chart" uri="{C3380CC4-5D6E-409C-BE32-E72D297353CC}">
                <c16:uniqueId val="{000000EF-5F0E-4F11-B1CE-C6FB90DF9575}"/>
              </c:ext>
            </c:extLst>
          </c:dPt>
          <c:dPt>
            <c:idx val="58"/>
            <c:marker>
              <c:symbol val="none"/>
            </c:marker>
            <c:bubble3D val="0"/>
            <c:extLst>
              <c:ext xmlns:c16="http://schemas.microsoft.com/office/drawing/2014/chart" uri="{C3380CC4-5D6E-409C-BE32-E72D297353CC}">
                <c16:uniqueId val="{000000F0-5F0E-4F11-B1CE-C6FB90DF9575}"/>
              </c:ext>
            </c:extLst>
          </c:dPt>
          <c:dPt>
            <c:idx val="59"/>
            <c:marker>
              <c:symbol val="none"/>
            </c:marker>
            <c:bubble3D val="0"/>
            <c:extLst>
              <c:ext xmlns:c16="http://schemas.microsoft.com/office/drawing/2014/chart" uri="{C3380CC4-5D6E-409C-BE32-E72D297353CC}">
                <c16:uniqueId val="{000000F1-5F0E-4F11-B1CE-C6FB90DF9575}"/>
              </c:ext>
            </c:extLst>
          </c:dPt>
          <c:dPt>
            <c:idx val="60"/>
            <c:marker>
              <c:symbol val="none"/>
            </c:marker>
            <c:bubble3D val="0"/>
            <c:extLst>
              <c:ext xmlns:c16="http://schemas.microsoft.com/office/drawing/2014/chart" uri="{C3380CC4-5D6E-409C-BE32-E72D297353CC}">
                <c16:uniqueId val="{000000F2-5F0E-4F11-B1CE-C6FB90DF9575}"/>
              </c:ext>
            </c:extLst>
          </c:dPt>
          <c:val>
            <c:numRef>
              <c:f>Sheet1!$A$4:$BI$4</c:f>
              <c:numCache>
                <c:formatCode>General</c:formatCode>
                <c:ptCount val="61"/>
                <c:pt idx="27">
                  <c:v>129383.52</c:v>
                </c:pt>
                <c:pt idx="28">
                  <c:v>127469.40307692307</c:v>
                </c:pt>
                <c:pt idx="29">
                  <c:v>125555.28615384616</c:v>
                </c:pt>
                <c:pt idx="30">
                  <c:v>123641.16923076923</c:v>
                </c:pt>
                <c:pt idx="31">
                  <c:v>121727.05230769231</c:v>
                </c:pt>
                <c:pt idx="32">
                  <c:v>119812.93538461538</c:v>
                </c:pt>
                <c:pt idx="33">
                  <c:v>117898.81846153847</c:v>
                </c:pt>
                <c:pt idx="34">
                  <c:v>115984.70153846154</c:v>
                </c:pt>
                <c:pt idx="35">
                  <c:v>114070.58461538462</c:v>
                </c:pt>
                <c:pt idx="36">
                  <c:v>112156.46769230769</c:v>
                </c:pt>
                <c:pt idx="37">
                  <c:v>110242.35076923078</c:v>
                </c:pt>
                <c:pt idx="38">
                  <c:v>108328.23384615385</c:v>
                </c:pt>
                <c:pt idx="39">
                  <c:v>106414.11692307692</c:v>
                </c:pt>
                <c:pt idx="40">
                  <c:v>104500</c:v>
                </c:pt>
              </c:numCache>
            </c:numRef>
          </c:val>
          <c:smooth val="0"/>
          <c:extLst>
            <c:ext xmlns:c16="http://schemas.microsoft.com/office/drawing/2014/chart" uri="{C3380CC4-5D6E-409C-BE32-E72D297353CC}">
              <c16:uniqueId val="{000000F3-5F0E-4F11-B1CE-C6FB90DF9575}"/>
            </c:ext>
          </c:extLst>
        </c:ser>
        <c:dLbls>
          <c:showLegendKey val="0"/>
          <c:showVal val="0"/>
          <c:showCatName val="0"/>
          <c:showSerName val="0"/>
          <c:showPercent val="0"/>
          <c:showBubbleSize val="0"/>
        </c:dLbls>
        <c:marker val="1"/>
        <c:smooth val="0"/>
        <c:axId val="1399580096"/>
        <c:axId val="1"/>
      </c:lineChart>
      <c:catAx>
        <c:axId val="1399580096"/>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200000"/>
          <c:min val="0"/>
        </c:scaling>
        <c:delete val="0"/>
        <c:axPos val="l"/>
        <c:majorGridlines>
          <c:spPr>
            <a:ln>
              <a:noFill/>
            </a:ln>
          </c:spPr>
        </c:majorGridlines>
        <c:numFmt formatCode="General" sourceLinked="1"/>
        <c:majorTickMark val="none"/>
        <c:minorTickMark val="none"/>
        <c:tickLblPos val="none"/>
        <c:spPr>
          <a:ln w="9525" algn="ctr">
            <a:solidFill>
              <a:schemeClr val="tx1"/>
            </a:solidFill>
            <a:prstDash val="solid"/>
          </a:ln>
        </c:spPr>
        <c:crossAx val="1399580096"/>
        <c:crosses val="min"/>
        <c:crossBetween val="midCat"/>
        <c:majorUnit val="50000"/>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366120218579235E-2"/>
          <c:y val="1.9689511548655812E-2"/>
          <c:w val="0.97726775956284151"/>
          <c:h val="0.96062097690268833"/>
        </c:manualLayout>
      </c:layout>
      <c:areaChart>
        <c:grouping val="stacked"/>
        <c:varyColors val="0"/>
        <c:ser>
          <c:idx val="0"/>
          <c:order val="0"/>
          <c:spPr>
            <a:solidFill>
              <a:srgbClr val="8C5AC8"/>
            </a:solidFill>
            <a:ln w="9525" algn="ctr">
              <a:solidFill>
                <a:schemeClr val="bg1"/>
              </a:solidFill>
              <a:prstDash val="solid"/>
            </a:ln>
          </c:spPr>
          <c:val>
            <c:numRef>
              <c:f>Sheet1!$A$1:$AH$1</c:f>
              <c:numCache>
                <c:formatCode>General</c:formatCode>
                <c:ptCount val="34"/>
                <c:pt idx="0">
                  <c:v>5.6493199999999995</c:v>
                </c:pt>
                <c:pt idx="1">
                  <c:v>5.6667837721142531</c:v>
                </c:pt>
                <c:pt idx="2">
                  <c:v>5.6856812433336499</c:v>
                </c:pt>
                <c:pt idx="3">
                  <c:v>5.7059763881938812</c:v>
                </c:pt>
                <c:pt idx="4">
                  <c:v>5.6456768416135148</c:v>
                </c:pt>
                <c:pt idx="5">
                  <c:v>5.5862684445792601</c:v>
                </c:pt>
                <c:pt idx="6">
                  <c:v>5.5277155511092637</c:v>
                </c:pt>
                <c:pt idx="7">
                  <c:v>5.4699839410609661</c:v>
                </c:pt>
                <c:pt idx="8">
                  <c:v>5.4130407630974959</c:v>
                </c:pt>
                <c:pt idx="9">
                  <c:v>5.3568544799354516</c:v>
                </c:pt>
                <c:pt idx="10">
                  <c:v>5.3013948157827855</c:v>
                </c:pt>
                <c:pt idx="11">
                  <c:v>5.2466327058791187</c:v>
                </c:pt>
                <c:pt idx="12">
                  <c:v>5.1925402480544891</c:v>
                </c:pt>
                <c:pt idx="13">
                  <c:v>5.1390906562257417</c:v>
                </c:pt>
                <c:pt idx="14">
                  <c:v>4.9736218209126362</c:v>
                </c:pt>
                <c:pt idx="15">
                  <c:v>4.8087454509013323</c:v>
                </c:pt>
                <c:pt idx="16">
                  <c:v>4.6444378475797503</c:v>
                </c:pt>
                <c:pt idx="17">
                  <c:v>4.4806762602803119</c:v>
                </c:pt>
                <c:pt idx="18">
                  <c:v>4.31743884836213</c:v>
                </c:pt>
                <c:pt idx="19">
                  <c:v>4.1547046448099456</c:v>
                </c:pt>
                <c:pt idx="20">
                  <c:v>3.9924535212891423</c:v>
                </c:pt>
                <c:pt idx="21">
                  <c:v>3.8306661545984437</c:v>
                </c:pt>
                <c:pt idx="22">
                  <c:v>3.6693239944646452</c:v>
                </c:pt>
                <c:pt idx="23">
                  <c:v>3.5084092326254761</c:v>
                </c:pt>
                <c:pt idx="24">
                  <c:v>3.3479047731491556</c:v>
                </c:pt>
                <c:pt idx="25">
                  <c:v>3.1877942039411615</c:v>
                </c:pt>
                <c:pt idx="26">
                  <c:v>3.0280617693907588</c:v>
                </c:pt>
                <c:pt idx="27">
                  <c:v>2.868692344111663</c:v>
                </c:pt>
                <c:pt idx="28">
                  <c:v>2.7096714077329955</c:v>
                </c:pt>
                <c:pt idx="29">
                  <c:v>2.5509850206987621</c:v>
                </c:pt>
                <c:pt idx="30">
                  <c:v>2.3926198010351714</c:v>
                </c:pt>
                <c:pt idx="31">
                  <c:v>2.2345629020473963</c:v>
                </c:pt>
                <c:pt idx="32">
                  <c:v>2.0768019909084172</c:v>
                </c:pt>
                <c:pt idx="33">
                  <c:v>1.9193252281042787</c:v>
                </c:pt>
              </c:numCache>
            </c:numRef>
          </c:val>
          <c:extLst>
            <c:ext xmlns:c16="http://schemas.microsoft.com/office/drawing/2014/chart" uri="{C3380CC4-5D6E-409C-BE32-E72D297353CC}">
              <c16:uniqueId val="{00000000-6728-4D01-AAF1-AD3747393605}"/>
            </c:ext>
          </c:extLst>
        </c:ser>
        <c:ser>
          <c:idx val="1"/>
          <c:order val="1"/>
          <c:spPr>
            <a:solidFill>
              <a:schemeClr val="accent6"/>
            </a:solidFill>
            <a:ln w="9525" algn="ctr">
              <a:solidFill>
                <a:schemeClr val="bg1"/>
              </a:solidFill>
              <a:prstDash val="solid"/>
            </a:ln>
          </c:spPr>
          <c:val>
            <c:numRef>
              <c:f>Sheet1!$A$2:$AH$2</c:f>
              <c:numCache>
                <c:formatCode>General</c:formatCode>
                <c:ptCount val="34"/>
                <c:pt idx="0">
                  <c:v>9.67394</c:v>
                </c:pt>
                <c:pt idx="1">
                  <c:v>9.8721387043821913</c:v>
                </c:pt>
                <c:pt idx="2">
                  <c:v>9.9213129739486376</c:v>
                </c:pt>
                <c:pt idx="3">
                  <c:v>9.9216358298613407</c:v>
                </c:pt>
                <c:pt idx="4">
                  <c:v>9.9222361963166321</c:v>
                </c:pt>
                <c:pt idx="5">
                  <c:v>9.8739140275760704</c:v>
                </c:pt>
                <c:pt idx="6">
                  <c:v>9.8183305965409389</c:v>
                </c:pt>
                <c:pt idx="7">
                  <c:v>9.7933724243514995</c:v>
                </c:pt>
                <c:pt idx="8">
                  <c:v>9.7749098301948649</c:v>
                </c:pt>
                <c:pt idx="9">
                  <c:v>9.7192555024200846</c:v>
                </c:pt>
                <c:pt idx="10">
                  <c:v>9.6519821118930675</c:v>
                </c:pt>
                <c:pt idx="11">
                  <c:v>9.5963539233605601</c:v>
                </c:pt>
                <c:pt idx="12">
                  <c:v>9.5337538272567635</c:v>
                </c:pt>
                <c:pt idx="13">
                  <c:v>9.4764079577614293</c:v>
                </c:pt>
                <c:pt idx="14">
                  <c:v>9.4097157946903032</c:v>
                </c:pt>
                <c:pt idx="15">
                  <c:v>9.3319708635656298</c:v>
                </c:pt>
                <c:pt idx="16">
                  <c:v>9.2376130725578385</c:v>
                </c:pt>
                <c:pt idx="17">
                  <c:v>9.1322029671547842</c:v>
                </c:pt>
                <c:pt idx="18">
                  <c:v>9.018348497792088</c:v>
                </c:pt>
                <c:pt idx="19">
                  <c:v>8.8814603355806767</c:v>
                </c:pt>
                <c:pt idx="20">
                  <c:v>8.7308261781348495</c:v>
                </c:pt>
                <c:pt idx="21">
                  <c:v>8.5694558977564537</c:v>
                </c:pt>
                <c:pt idx="22">
                  <c:v>8.4084290660758612</c:v>
                </c:pt>
                <c:pt idx="23">
                  <c:v>8.2424683440559914</c:v>
                </c:pt>
                <c:pt idx="24">
                  <c:v>8.0838148197355224</c:v>
                </c:pt>
                <c:pt idx="25">
                  <c:v>7.9246029971721761</c:v>
                </c:pt>
                <c:pt idx="26">
                  <c:v>7.7656993708698874</c:v>
                </c:pt>
                <c:pt idx="27">
                  <c:v>7.6016272150921687</c:v>
                </c:pt>
                <c:pt idx="28">
                  <c:v>7.3414770275283843</c:v>
                </c:pt>
                <c:pt idx="29">
                  <c:v>7.0259953432995879</c:v>
                </c:pt>
                <c:pt idx="30">
                  <c:v>6.6457936426429542</c:v>
                </c:pt>
                <c:pt idx="31">
                  <c:v>6.1998379639432288</c:v>
                </c:pt>
                <c:pt idx="32">
                  <c:v>5.7521261321006936</c:v>
                </c:pt>
                <c:pt idx="33">
                  <c:v>5.071968741745275</c:v>
                </c:pt>
              </c:numCache>
            </c:numRef>
          </c:val>
          <c:extLst>
            <c:ext xmlns:c16="http://schemas.microsoft.com/office/drawing/2014/chart" uri="{C3380CC4-5D6E-409C-BE32-E72D297353CC}">
              <c16:uniqueId val="{00000001-6728-4D01-AAF1-AD3747393605}"/>
            </c:ext>
          </c:extLst>
        </c:ser>
        <c:ser>
          <c:idx val="2"/>
          <c:order val="2"/>
          <c:spPr>
            <a:solidFill>
              <a:schemeClr val="accent3"/>
            </a:solidFill>
            <a:ln w="9525" algn="ctr">
              <a:solidFill>
                <a:schemeClr val="bg1"/>
              </a:solidFill>
              <a:prstDash val="solid"/>
            </a:ln>
          </c:spPr>
          <c:val>
            <c:numRef>
              <c:f>Sheet1!$A$3:$AH$3</c:f>
              <c:numCache>
                <c:formatCode>General</c:formatCode>
                <c:ptCount val="34"/>
                <c:pt idx="0">
                  <c:v>36.299999999999997</c:v>
                </c:pt>
                <c:pt idx="1">
                  <c:v>37.767627755214079</c:v>
                </c:pt>
                <c:pt idx="2">
                  <c:v>37.905550770115838</c:v>
                </c:pt>
                <c:pt idx="3">
                  <c:v>38.370696522277555</c:v>
                </c:pt>
                <c:pt idx="4">
                  <c:v>32.576788713651894</c:v>
                </c:pt>
                <c:pt idx="5">
                  <c:v>31.811972077083915</c:v>
                </c:pt>
                <c:pt idx="6">
                  <c:v>31.235286430068815</c:v>
                </c:pt>
                <c:pt idx="7">
                  <c:v>30.604081746934266</c:v>
                </c:pt>
                <c:pt idx="8">
                  <c:v>29.935859955203494</c:v>
                </c:pt>
                <c:pt idx="9">
                  <c:v>26.702372569477955</c:v>
                </c:pt>
                <c:pt idx="10">
                  <c:v>26.144429924163212</c:v>
                </c:pt>
                <c:pt idx="11">
                  <c:v>25.512701399803571</c:v>
                </c:pt>
                <c:pt idx="12">
                  <c:v>25.062249815554999</c:v>
                </c:pt>
                <c:pt idx="13">
                  <c:v>24.73166097040442</c:v>
                </c:pt>
                <c:pt idx="14">
                  <c:v>21.94933107948976</c:v>
                </c:pt>
                <c:pt idx="15">
                  <c:v>21.636400788562362</c:v>
                </c:pt>
                <c:pt idx="16">
                  <c:v>21.318000586053017</c:v>
                </c:pt>
                <c:pt idx="17">
                  <c:v>20.76608000400951</c:v>
                </c:pt>
                <c:pt idx="18">
                  <c:v>20.668466962495657</c:v>
                </c:pt>
                <c:pt idx="19">
                  <c:v>20.228807187367011</c:v>
                </c:pt>
                <c:pt idx="20">
                  <c:v>19.75421665292523</c:v>
                </c:pt>
                <c:pt idx="21">
                  <c:v>19.14184863875149</c:v>
                </c:pt>
                <c:pt idx="22">
                  <c:v>14.649153453859917</c:v>
                </c:pt>
                <c:pt idx="23">
                  <c:v>13.994838587506312</c:v>
                </c:pt>
                <c:pt idx="24">
                  <c:v>12.381233526760694</c:v>
                </c:pt>
                <c:pt idx="25">
                  <c:v>11.78692000905585</c:v>
                </c:pt>
                <c:pt idx="26">
                  <c:v>11.122291496996692</c:v>
                </c:pt>
                <c:pt idx="27">
                  <c:v>10.383117424837293</c:v>
                </c:pt>
                <c:pt idx="28">
                  <c:v>8.8350084310541259</c:v>
                </c:pt>
                <c:pt idx="29">
                  <c:v>9.0318607458634279</c:v>
                </c:pt>
                <c:pt idx="30">
                  <c:v>8.4137059398274285</c:v>
                </c:pt>
                <c:pt idx="31">
                  <c:v>7.5768289292377808</c:v>
                </c:pt>
                <c:pt idx="32">
                  <c:v>6.6656155377629061</c:v>
                </c:pt>
                <c:pt idx="33">
                  <c:v>3.6968685351608563</c:v>
                </c:pt>
              </c:numCache>
            </c:numRef>
          </c:val>
          <c:extLst>
            <c:ext xmlns:c16="http://schemas.microsoft.com/office/drawing/2014/chart" uri="{C3380CC4-5D6E-409C-BE32-E72D297353CC}">
              <c16:uniqueId val="{00000002-6728-4D01-AAF1-AD3747393605}"/>
            </c:ext>
          </c:extLst>
        </c:ser>
        <c:ser>
          <c:idx val="3"/>
          <c:order val="3"/>
          <c:spPr>
            <a:solidFill>
              <a:schemeClr val="accent5"/>
            </a:solidFill>
            <a:ln w="9525" algn="ctr">
              <a:solidFill>
                <a:schemeClr val="bg1"/>
              </a:solidFill>
              <a:prstDash val="solid"/>
            </a:ln>
          </c:spPr>
          <c:val>
            <c:numRef>
              <c:f>Sheet1!$A$4:$AH$4</c:f>
              <c:numCache>
                <c:formatCode>General</c:formatCode>
                <c:ptCount val="34"/>
                <c:pt idx="0">
                  <c:v>12.749029999999998</c:v>
                </c:pt>
                <c:pt idx="1">
                  <c:v>12.749191804464324</c:v>
                </c:pt>
                <c:pt idx="2">
                  <c:v>12.721771264055235</c:v>
                </c:pt>
                <c:pt idx="3">
                  <c:v>12.464863613054646</c:v>
                </c:pt>
                <c:pt idx="4">
                  <c:v>12.24602328331531</c:v>
                </c:pt>
                <c:pt idx="5">
                  <c:v>12.002278470937384</c:v>
                </c:pt>
                <c:pt idx="6">
                  <c:v>11.714009283665355</c:v>
                </c:pt>
                <c:pt idx="7">
                  <c:v>11.369330748061273</c:v>
                </c:pt>
                <c:pt idx="8">
                  <c:v>10.91951681144397</c:v>
                </c:pt>
                <c:pt idx="9">
                  <c:v>10.426401543071563</c:v>
                </c:pt>
                <c:pt idx="10">
                  <c:v>9.9937640567713544</c:v>
                </c:pt>
                <c:pt idx="11">
                  <c:v>9.6191114883617956</c:v>
                </c:pt>
                <c:pt idx="12">
                  <c:v>9.2239298264993153</c:v>
                </c:pt>
                <c:pt idx="13">
                  <c:v>8.847369689621118</c:v>
                </c:pt>
                <c:pt idx="14">
                  <c:v>8.7016749497518049</c:v>
                </c:pt>
                <c:pt idx="15">
                  <c:v>8.5233309462410602</c:v>
                </c:pt>
                <c:pt idx="16">
                  <c:v>8.3800684000444434</c:v>
                </c:pt>
                <c:pt idx="17">
                  <c:v>8.2310626519923957</c:v>
                </c:pt>
                <c:pt idx="18">
                  <c:v>8.2676470951168355</c:v>
                </c:pt>
                <c:pt idx="19">
                  <c:v>7.6798554350492552</c:v>
                </c:pt>
                <c:pt idx="20">
                  <c:v>7.1117568627908341</c:v>
                </c:pt>
                <c:pt idx="21">
                  <c:v>6.5881477781994349</c:v>
                </c:pt>
                <c:pt idx="22">
                  <c:v>6.1329914249027446</c:v>
                </c:pt>
                <c:pt idx="23">
                  <c:v>5.7860357137830007</c:v>
                </c:pt>
                <c:pt idx="24">
                  <c:v>5.4617360591728641</c:v>
                </c:pt>
                <c:pt idx="25">
                  <c:v>5.0793260461828211</c:v>
                </c:pt>
                <c:pt idx="26">
                  <c:v>4.6404960430851645</c:v>
                </c:pt>
                <c:pt idx="27">
                  <c:v>4.2242201001629596</c:v>
                </c:pt>
                <c:pt idx="28">
                  <c:v>3.7855627546459765</c:v>
                </c:pt>
                <c:pt idx="29">
                  <c:v>3.0831232556970747</c:v>
                </c:pt>
                <c:pt idx="30">
                  <c:v>2.4117367815901751</c:v>
                </c:pt>
                <c:pt idx="31">
                  <c:v>1.7051083772669955</c:v>
                </c:pt>
                <c:pt idx="32">
                  <c:v>1.0315993323947925</c:v>
                </c:pt>
                <c:pt idx="33">
                  <c:v>0.40198720693758894</c:v>
                </c:pt>
              </c:numCache>
            </c:numRef>
          </c:val>
          <c:extLst>
            <c:ext xmlns:c16="http://schemas.microsoft.com/office/drawing/2014/chart" uri="{C3380CC4-5D6E-409C-BE32-E72D297353CC}">
              <c16:uniqueId val="{00000003-6728-4D01-AAF1-AD3747393605}"/>
            </c:ext>
          </c:extLst>
        </c:ser>
        <c:ser>
          <c:idx val="4"/>
          <c:order val="4"/>
          <c:spPr>
            <a:solidFill>
              <a:schemeClr val="accent4"/>
            </a:solidFill>
            <a:ln w="9525" algn="ctr">
              <a:solidFill>
                <a:schemeClr val="bg1"/>
              </a:solidFill>
              <a:prstDash val="solid"/>
            </a:ln>
          </c:spPr>
          <c:val>
            <c:numRef>
              <c:f>Sheet1!$A$5:$AH$5</c:f>
              <c:numCache>
                <c:formatCode>General</c:formatCode>
                <c:ptCount val="34"/>
                <c:pt idx="0">
                  <c:v>18.658550000000005</c:v>
                </c:pt>
                <c:pt idx="1">
                  <c:v>18.861204276755018</c:v>
                </c:pt>
                <c:pt idx="2">
                  <c:v>18.882453491777511</c:v>
                </c:pt>
                <c:pt idx="3">
                  <c:v>19.086910652813373</c:v>
                </c:pt>
                <c:pt idx="4">
                  <c:v>19.171087762657713</c:v>
                </c:pt>
                <c:pt idx="5">
                  <c:v>19.165138978522648</c:v>
                </c:pt>
                <c:pt idx="6">
                  <c:v>19.133730349716359</c:v>
                </c:pt>
                <c:pt idx="7">
                  <c:v>19.064813745239519</c:v>
                </c:pt>
                <c:pt idx="8">
                  <c:v>18.943289194077877</c:v>
                </c:pt>
                <c:pt idx="9">
                  <c:v>18.789058402574199</c:v>
                </c:pt>
                <c:pt idx="10">
                  <c:v>18.597367069855693</c:v>
                </c:pt>
                <c:pt idx="11">
                  <c:v>18.349186345932665</c:v>
                </c:pt>
                <c:pt idx="12">
                  <c:v>18.008630469578577</c:v>
                </c:pt>
                <c:pt idx="13">
                  <c:v>17.610255574246651</c:v>
                </c:pt>
                <c:pt idx="14">
                  <c:v>16.915226089017601</c:v>
                </c:pt>
                <c:pt idx="15">
                  <c:v>16.156278178455921</c:v>
                </c:pt>
                <c:pt idx="16">
                  <c:v>15.320659215612956</c:v>
                </c:pt>
                <c:pt idx="17">
                  <c:v>14.430668262504369</c:v>
                </c:pt>
                <c:pt idx="18">
                  <c:v>13.461566916716428</c:v>
                </c:pt>
                <c:pt idx="19">
                  <c:v>12.321735071557676</c:v>
                </c:pt>
                <c:pt idx="20">
                  <c:v>11.13850245199697</c:v>
                </c:pt>
                <c:pt idx="21">
                  <c:v>9.7784763053964099</c:v>
                </c:pt>
                <c:pt idx="22">
                  <c:v>8.6136269454032046</c:v>
                </c:pt>
                <c:pt idx="23">
                  <c:v>7.3057634447047199</c:v>
                </c:pt>
                <c:pt idx="24">
                  <c:v>6.2740670877719822</c:v>
                </c:pt>
                <c:pt idx="25">
                  <c:v>5.3485183158607938</c:v>
                </c:pt>
                <c:pt idx="26">
                  <c:v>4.4549352038520382</c:v>
                </c:pt>
                <c:pt idx="27">
                  <c:v>3.5875109678918093</c:v>
                </c:pt>
                <c:pt idx="28">
                  <c:v>2.7909982731908158</c:v>
                </c:pt>
                <c:pt idx="29">
                  <c:v>2.0550845711091767</c:v>
                </c:pt>
                <c:pt idx="30">
                  <c:v>1.4080360038291708</c:v>
                </c:pt>
                <c:pt idx="31">
                  <c:v>0.8446056594558371</c:v>
                </c:pt>
                <c:pt idx="32">
                  <c:v>0.42338347432628609</c:v>
                </c:pt>
                <c:pt idx="33">
                  <c:v>8.0593300971427695E-2</c:v>
                </c:pt>
              </c:numCache>
            </c:numRef>
          </c:val>
          <c:extLst>
            <c:ext xmlns:c16="http://schemas.microsoft.com/office/drawing/2014/chart" uri="{C3380CC4-5D6E-409C-BE32-E72D297353CC}">
              <c16:uniqueId val="{00000004-6728-4D01-AAF1-AD3747393605}"/>
            </c:ext>
          </c:extLst>
        </c:ser>
        <c:ser>
          <c:idx val="5"/>
          <c:order val="5"/>
          <c:spPr>
            <a:solidFill>
              <a:schemeClr val="accent2"/>
            </a:solidFill>
            <a:ln w="9525" algn="ctr">
              <a:solidFill>
                <a:schemeClr val="bg1"/>
              </a:solidFill>
              <a:prstDash val="solid"/>
            </a:ln>
          </c:spPr>
          <c:val>
            <c:numRef>
              <c:f>Sheet1!$A$6:$AH$6</c:f>
              <c:numCache>
                <c:formatCode>General</c:formatCode>
                <c:ptCount val="34"/>
                <c:pt idx="0">
                  <c:v>45.322349999999986</c:v>
                </c:pt>
                <c:pt idx="1">
                  <c:v>45.32235</c:v>
                </c:pt>
                <c:pt idx="2">
                  <c:v>45.322350000000014</c:v>
                </c:pt>
                <c:pt idx="3">
                  <c:v>45.32235</c:v>
                </c:pt>
                <c:pt idx="4">
                  <c:v>42.773997500000007</c:v>
                </c:pt>
                <c:pt idx="5">
                  <c:v>40.229226666666676</c:v>
                </c:pt>
                <c:pt idx="6">
                  <c:v>37.688037500000007</c:v>
                </c:pt>
                <c:pt idx="7">
                  <c:v>35.15043</c:v>
                </c:pt>
                <c:pt idx="8">
                  <c:v>32.616404166666669</c:v>
                </c:pt>
                <c:pt idx="9">
                  <c:v>30.08596</c:v>
                </c:pt>
                <c:pt idx="10">
                  <c:v>27.559097499999993</c:v>
                </c:pt>
                <c:pt idx="11">
                  <c:v>25.035816666666662</c:v>
                </c:pt>
                <c:pt idx="12">
                  <c:v>22.516117500000007</c:v>
                </c:pt>
                <c:pt idx="13">
                  <c:v>20</c:v>
                </c:pt>
                <c:pt idx="14">
                  <c:v>18.666666666666671</c:v>
                </c:pt>
                <c:pt idx="15">
                  <c:v>17.333333333333343</c:v>
                </c:pt>
                <c:pt idx="16">
                  <c:v>16</c:v>
                </c:pt>
                <c:pt idx="17">
                  <c:v>14.666666666666671</c:v>
                </c:pt>
                <c:pt idx="18">
                  <c:v>13.333333333333329</c:v>
                </c:pt>
                <c:pt idx="19">
                  <c:v>12</c:v>
                </c:pt>
                <c:pt idx="20">
                  <c:v>10.666666666666664</c:v>
                </c:pt>
                <c:pt idx="21">
                  <c:v>9.3333333333333357</c:v>
                </c:pt>
                <c:pt idx="22">
                  <c:v>8</c:v>
                </c:pt>
                <c:pt idx="23">
                  <c:v>6.6666666666666643</c:v>
                </c:pt>
                <c:pt idx="24">
                  <c:v>5.3333333333333357</c:v>
                </c:pt>
                <c:pt idx="25">
                  <c:v>4</c:v>
                </c:pt>
                <c:pt idx="26">
                  <c:v>2.6666666666666643</c:v>
                </c:pt>
                <c:pt idx="27">
                  <c:v>1.3333333333333357</c:v>
                </c:pt>
                <c:pt idx="28">
                  <c:v>0</c:v>
                </c:pt>
                <c:pt idx="29">
                  <c:v>0</c:v>
                </c:pt>
                <c:pt idx="30">
                  <c:v>0</c:v>
                </c:pt>
                <c:pt idx="31">
                  <c:v>0</c:v>
                </c:pt>
                <c:pt idx="32">
                  <c:v>0</c:v>
                </c:pt>
                <c:pt idx="33">
                  <c:v>0</c:v>
                </c:pt>
              </c:numCache>
            </c:numRef>
          </c:val>
          <c:extLst>
            <c:ext xmlns:c16="http://schemas.microsoft.com/office/drawing/2014/chart" uri="{C3380CC4-5D6E-409C-BE32-E72D297353CC}">
              <c16:uniqueId val="{00000005-6728-4D01-AAF1-AD3747393605}"/>
            </c:ext>
          </c:extLst>
        </c:ser>
        <c:ser>
          <c:idx val="6"/>
          <c:order val="6"/>
          <c:spPr>
            <a:solidFill>
              <a:srgbClr val="E6A0C8"/>
            </a:solidFill>
            <a:ln w="9525" algn="ctr">
              <a:solidFill>
                <a:schemeClr val="bg1"/>
              </a:solidFill>
              <a:prstDash val="solid"/>
            </a:ln>
          </c:spPr>
          <c:val>
            <c:numRef>
              <c:f>Sheet1!$A$7:$AH$7</c:f>
              <c:numCache>
                <c:formatCode>General</c:formatCode>
                <c:ptCount val="34"/>
                <c:pt idx="0">
                  <c:v>0</c:v>
                </c:pt>
                <c:pt idx="1">
                  <c:v>5.7940000000000111</c:v>
                </c:pt>
                <c:pt idx="2">
                  <c:v>9.3133731239532267</c:v>
                </c:pt>
                <c:pt idx="3">
                  <c:v>9.6800397906199009</c:v>
                </c:pt>
                <c:pt idx="4">
                  <c:v>10.046706457286575</c:v>
                </c:pt>
                <c:pt idx="5">
                  <c:v>10.046706457286575</c:v>
                </c:pt>
                <c:pt idx="6">
                  <c:v>9.6800397906199009</c:v>
                </c:pt>
                <c:pt idx="7">
                  <c:v>9.3133731239532409</c:v>
                </c:pt>
                <c:pt idx="8">
                  <c:v>9.6800397906199009</c:v>
                </c:pt>
                <c:pt idx="9">
                  <c:v>6.6767649471194375</c:v>
                </c:pt>
                <c:pt idx="10">
                  <c:v>6.4934316137861003</c:v>
                </c:pt>
                <c:pt idx="11">
                  <c:v>3.3767649471194403</c:v>
                </c:pt>
                <c:pt idx="12">
                  <c:v>1.5434316137860975</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numCache>
            </c:numRef>
          </c:val>
          <c:extLst>
            <c:ext xmlns:c16="http://schemas.microsoft.com/office/drawing/2014/chart" uri="{C3380CC4-5D6E-409C-BE32-E72D297353CC}">
              <c16:uniqueId val="{00000006-6728-4D01-AAF1-AD3747393605}"/>
            </c:ext>
          </c:extLst>
        </c:ser>
        <c:dLbls>
          <c:showLegendKey val="0"/>
          <c:showVal val="0"/>
          <c:showCatName val="0"/>
          <c:showSerName val="0"/>
          <c:showPercent val="0"/>
          <c:showBubbleSize val="0"/>
        </c:dLbls>
        <c:axId val="14330080"/>
        <c:axId val="1"/>
      </c:areaChart>
      <c:catAx>
        <c:axId val="14330080"/>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At val="0"/>
        <c:auto val="0"/>
        <c:lblAlgn val="ctr"/>
        <c:lblOffset val="100"/>
        <c:noMultiLvlLbl val="0"/>
      </c:catAx>
      <c:valAx>
        <c:axId val="1"/>
        <c:scaling>
          <c:orientation val="minMax"/>
          <c:max val="150"/>
          <c:min val="-10"/>
        </c:scaling>
        <c:delete val="0"/>
        <c:axPos val="l"/>
        <c:majorGridlines>
          <c:spPr>
            <a:ln>
              <a:noFill/>
            </a:ln>
          </c:spPr>
        </c:majorGridlines>
        <c:numFmt formatCode="General" sourceLinked="1"/>
        <c:majorTickMark val="none"/>
        <c:minorTickMark val="none"/>
        <c:tickLblPos val="none"/>
        <c:spPr>
          <a:ln w="9525" algn="ctr">
            <a:solidFill>
              <a:schemeClr val="tx1"/>
            </a:solidFill>
            <a:prstDash val="solid"/>
          </a:ln>
        </c:spPr>
        <c:crossAx val="14330080"/>
        <c:crosses val="min"/>
        <c:crossBetween val="midCat"/>
        <c:majorUnit val="10"/>
      </c:valAx>
    </c:plotArea>
    <c:plotVisOnly val="0"/>
    <c:dispBlanksAs val="zero"/>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366120218579235E-2"/>
          <c:y val="1.9689511548655812E-2"/>
          <c:w val="0.97726775956284151"/>
          <c:h val="0.96062097690268833"/>
        </c:manualLayout>
      </c:layout>
      <c:areaChart>
        <c:grouping val="standard"/>
        <c:varyColors val="0"/>
        <c:ser>
          <c:idx val="0"/>
          <c:order val="0"/>
          <c:spPr>
            <a:solidFill>
              <a:srgbClr val="E6A0C8"/>
            </a:solidFill>
            <a:ln w="9525" algn="ctr">
              <a:solidFill>
                <a:schemeClr val="bg1"/>
              </a:solidFill>
              <a:prstDash val="solid"/>
            </a:ln>
          </c:spPr>
          <c:val>
            <c:numRef>
              <c:f>Sheet1!$A$1:$AH$1</c:f>
              <c:numCache>
                <c:formatCode>General</c:formatCode>
                <c:ptCount val="34"/>
                <c:pt idx="0">
                  <c:v>-2.1349399999999998</c:v>
                </c:pt>
                <c:pt idx="1">
                  <c:v>0</c:v>
                </c:pt>
                <c:pt idx="2">
                  <c:v>0</c:v>
                </c:pt>
                <c:pt idx="3">
                  <c:v>0</c:v>
                </c:pt>
                <c:pt idx="4">
                  <c:v>0</c:v>
                </c:pt>
                <c:pt idx="5">
                  <c:v>0</c:v>
                </c:pt>
                <c:pt idx="6">
                  <c:v>0</c:v>
                </c:pt>
                <c:pt idx="7">
                  <c:v>0</c:v>
                </c:pt>
                <c:pt idx="8">
                  <c:v>0</c:v>
                </c:pt>
                <c:pt idx="9">
                  <c:v>0</c:v>
                </c:pt>
                <c:pt idx="10">
                  <c:v>0</c:v>
                </c:pt>
                <c:pt idx="11">
                  <c:v>0</c:v>
                </c:pt>
                <c:pt idx="12">
                  <c:v>0</c:v>
                </c:pt>
                <c:pt idx="13">
                  <c:v>-0.47323505288056256</c:v>
                </c:pt>
                <c:pt idx="14">
                  <c:v>-7.255641665933414</c:v>
                </c:pt>
                <c:pt idx="15">
                  <c:v>-7.4389749992667475</c:v>
                </c:pt>
                <c:pt idx="16">
                  <c:v>-7.4389749992667475</c:v>
                </c:pt>
                <c:pt idx="17">
                  <c:v>-7.255641665933414</c:v>
                </c:pt>
                <c:pt idx="18">
                  <c:v>-7.4389749992667475</c:v>
                </c:pt>
                <c:pt idx="19">
                  <c:v>-7.255641665933414</c:v>
                </c:pt>
                <c:pt idx="20">
                  <c:v>-7.0723083326000813</c:v>
                </c:pt>
                <c:pt idx="21">
                  <c:v>-7.4389749992667475</c:v>
                </c:pt>
                <c:pt idx="22">
                  <c:v>-7.8056416659334138</c:v>
                </c:pt>
                <c:pt idx="23">
                  <c:v>-8.17230833260008</c:v>
                </c:pt>
                <c:pt idx="24">
                  <c:v>-8.5389749992667454</c:v>
                </c:pt>
                <c:pt idx="25">
                  <c:v>-8.722308332600079</c:v>
                </c:pt>
                <c:pt idx="26">
                  <c:v>-8.9056416659334143</c:v>
                </c:pt>
                <c:pt idx="27">
                  <c:v>-8.9056416659334143</c:v>
                </c:pt>
                <c:pt idx="28">
                  <c:v>-9.0889749992667461</c:v>
                </c:pt>
                <c:pt idx="29">
                  <c:v>-9.0889749992667461</c:v>
                </c:pt>
                <c:pt idx="30">
                  <c:v>-9.2723083326000797</c:v>
                </c:pt>
                <c:pt idx="31">
                  <c:v>-9.2723083326000797</c:v>
                </c:pt>
                <c:pt idx="32">
                  <c:v>-9.2723083326000797</c:v>
                </c:pt>
                <c:pt idx="33">
                  <c:v>-9.2723083326000797</c:v>
                </c:pt>
              </c:numCache>
            </c:numRef>
          </c:val>
          <c:extLst>
            <c:ext xmlns:c16="http://schemas.microsoft.com/office/drawing/2014/chart" uri="{C3380CC4-5D6E-409C-BE32-E72D297353CC}">
              <c16:uniqueId val="{00000000-B97C-4C6C-B544-6AF38B13AA88}"/>
            </c:ext>
          </c:extLst>
        </c:ser>
        <c:dLbls>
          <c:showLegendKey val="0"/>
          <c:showVal val="0"/>
          <c:showCatName val="0"/>
          <c:showSerName val="0"/>
          <c:showPercent val="0"/>
          <c:showBubbleSize val="0"/>
        </c:dLbls>
        <c:axId val="1095932464"/>
        <c:axId val="1"/>
      </c:areaChart>
      <c:catAx>
        <c:axId val="1095932464"/>
        <c:scaling>
          <c:orientation val="minMax"/>
        </c:scaling>
        <c:delete val="0"/>
        <c:axPos val="b"/>
        <c:majorGridlines>
          <c:spPr>
            <a:ln>
              <a:noFill/>
            </a:ln>
          </c:spPr>
        </c:majorGridlines>
        <c:majorTickMark val="none"/>
        <c:minorTickMark val="none"/>
        <c:tickLblPos val="none"/>
        <c:spPr>
          <a:ln w="9525" algn="ctr">
            <a:solidFill>
              <a:schemeClr val="tx1"/>
            </a:solidFill>
            <a:prstDash val="solid"/>
          </a:ln>
        </c:spPr>
        <c:crossAx val="1"/>
        <c:crossesAt val="0"/>
        <c:auto val="0"/>
        <c:lblAlgn val="ctr"/>
        <c:lblOffset val="100"/>
        <c:noMultiLvlLbl val="0"/>
      </c:catAx>
      <c:valAx>
        <c:axId val="1"/>
        <c:scaling>
          <c:orientation val="minMax"/>
          <c:max val="150"/>
          <c:min val="-10"/>
        </c:scaling>
        <c:delete val="0"/>
        <c:axPos val="l"/>
        <c:majorGridlines>
          <c:spPr>
            <a:ln>
              <a:noFill/>
            </a:ln>
          </c:spPr>
        </c:majorGridlines>
        <c:numFmt formatCode="General" sourceLinked="1"/>
        <c:majorTickMark val="none"/>
        <c:minorTickMark val="none"/>
        <c:tickLblPos val="none"/>
        <c:spPr>
          <a:ln w="9525" algn="ctr">
            <a:solidFill>
              <a:schemeClr val="tx1"/>
            </a:solidFill>
            <a:prstDash val="solid"/>
          </a:ln>
        </c:spPr>
        <c:crossAx val="1095932464"/>
        <c:crosses val="min"/>
        <c:crossBetween val="midCat"/>
        <c:majorUnit val="10"/>
      </c:valAx>
    </c:plotArea>
    <c:plotVisOnly val="0"/>
    <c:dispBlanksAs val="gap"/>
    <c:showDLblsOverMax val="1"/>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1366120218579235E-2"/>
          <c:y val="1.9689511548655812E-2"/>
          <c:w val="0.97726775956284151"/>
          <c:h val="0.96062097690268833"/>
        </c:manualLayout>
      </c:layout>
      <c:scatterChart>
        <c:scatterStyle val="lineMarker"/>
        <c:varyColors val="0"/>
        <c:ser>
          <c:idx val="0"/>
          <c:order val="0"/>
          <c:spPr>
            <a:ln w="25400" algn="ctr">
              <a:solidFill>
                <a:schemeClr val="accent1"/>
              </a:solidFill>
              <a:prstDash val="solid"/>
            </a:ln>
          </c:spPr>
          <c:marker>
            <c:symbol val="none"/>
          </c:marker>
          <c:xVal>
            <c:numRef>
              <c:f>Sheet1!$A$1:$AH$1</c:f>
              <c:numCache>
                <c:formatCode>General</c:formatCode>
                <c:ptCount val="34"/>
                <c:pt idx="0">
                  <c:v>17167</c:v>
                </c:pt>
                <c:pt idx="1">
                  <c:v>17532</c:v>
                </c:pt>
                <c:pt idx="2">
                  <c:v>17897</c:v>
                </c:pt>
                <c:pt idx="3">
                  <c:v>18262</c:v>
                </c:pt>
                <c:pt idx="4">
                  <c:v>18628</c:v>
                </c:pt>
                <c:pt idx="5">
                  <c:v>18993</c:v>
                </c:pt>
                <c:pt idx="6">
                  <c:v>19358</c:v>
                </c:pt>
                <c:pt idx="7">
                  <c:v>19723</c:v>
                </c:pt>
                <c:pt idx="8">
                  <c:v>20089</c:v>
                </c:pt>
                <c:pt idx="9">
                  <c:v>20454</c:v>
                </c:pt>
                <c:pt idx="10">
                  <c:v>20819</c:v>
                </c:pt>
                <c:pt idx="11">
                  <c:v>21184</c:v>
                </c:pt>
                <c:pt idx="12">
                  <c:v>21550</c:v>
                </c:pt>
                <c:pt idx="13">
                  <c:v>21915</c:v>
                </c:pt>
                <c:pt idx="14">
                  <c:v>22280</c:v>
                </c:pt>
                <c:pt idx="15">
                  <c:v>22645</c:v>
                </c:pt>
                <c:pt idx="16">
                  <c:v>23011</c:v>
                </c:pt>
                <c:pt idx="17">
                  <c:v>23376</c:v>
                </c:pt>
                <c:pt idx="18">
                  <c:v>23741</c:v>
                </c:pt>
                <c:pt idx="19">
                  <c:v>24106</c:v>
                </c:pt>
                <c:pt idx="20">
                  <c:v>24472</c:v>
                </c:pt>
                <c:pt idx="21">
                  <c:v>24837</c:v>
                </c:pt>
                <c:pt idx="22">
                  <c:v>25202</c:v>
                </c:pt>
                <c:pt idx="23">
                  <c:v>25567</c:v>
                </c:pt>
                <c:pt idx="24">
                  <c:v>25933</c:v>
                </c:pt>
                <c:pt idx="25">
                  <c:v>26298</c:v>
                </c:pt>
                <c:pt idx="26">
                  <c:v>26663</c:v>
                </c:pt>
                <c:pt idx="27">
                  <c:v>27028</c:v>
                </c:pt>
                <c:pt idx="28">
                  <c:v>27394</c:v>
                </c:pt>
                <c:pt idx="29">
                  <c:v>27759</c:v>
                </c:pt>
                <c:pt idx="30">
                  <c:v>28124</c:v>
                </c:pt>
                <c:pt idx="31">
                  <c:v>28489</c:v>
                </c:pt>
                <c:pt idx="32">
                  <c:v>28855</c:v>
                </c:pt>
                <c:pt idx="33">
                  <c:v>29220</c:v>
                </c:pt>
              </c:numCache>
            </c:numRef>
          </c:xVal>
          <c:yVal>
            <c:numRef>
              <c:f>Sheet1!$A$2:$AH$2</c:f>
              <c:numCache>
                <c:formatCode>General</c:formatCode>
                <c:ptCount val="34"/>
                <c:pt idx="0">
                  <c:v>129.38352</c:v>
                </c:pt>
              </c:numCache>
            </c:numRef>
          </c:yVal>
          <c:smooth val="0"/>
          <c:extLst>
            <c:ext xmlns:c16="http://schemas.microsoft.com/office/drawing/2014/chart" uri="{C3380CC4-5D6E-409C-BE32-E72D297353CC}">
              <c16:uniqueId val="{00000000-DE7F-4F86-8CE7-636F498F4439}"/>
            </c:ext>
          </c:extLst>
        </c:ser>
        <c:ser>
          <c:idx val="1"/>
          <c:order val="1"/>
          <c:spPr>
            <a:ln w="25400" algn="ctr">
              <a:solidFill>
                <a:schemeClr val="accent1"/>
              </a:solidFill>
              <a:prstDash val="dash"/>
            </a:ln>
          </c:spPr>
          <c:marker>
            <c:symbol val="none"/>
          </c:marker>
          <c:xVal>
            <c:numRef>
              <c:f>Sheet1!$A$1:$AH$1</c:f>
              <c:numCache>
                <c:formatCode>General</c:formatCode>
                <c:ptCount val="34"/>
                <c:pt idx="0">
                  <c:v>17167</c:v>
                </c:pt>
                <c:pt idx="1">
                  <c:v>17532</c:v>
                </c:pt>
                <c:pt idx="2">
                  <c:v>17897</c:v>
                </c:pt>
                <c:pt idx="3">
                  <c:v>18262</c:v>
                </c:pt>
                <c:pt idx="4">
                  <c:v>18628</c:v>
                </c:pt>
                <c:pt idx="5">
                  <c:v>18993</c:v>
                </c:pt>
                <c:pt idx="6">
                  <c:v>19358</c:v>
                </c:pt>
                <c:pt idx="7">
                  <c:v>19723</c:v>
                </c:pt>
                <c:pt idx="8">
                  <c:v>20089</c:v>
                </c:pt>
                <c:pt idx="9">
                  <c:v>20454</c:v>
                </c:pt>
                <c:pt idx="10">
                  <c:v>20819</c:v>
                </c:pt>
                <c:pt idx="11">
                  <c:v>21184</c:v>
                </c:pt>
                <c:pt idx="12">
                  <c:v>21550</c:v>
                </c:pt>
                <c:pt idx="13">
                  <c:v>21915</c:v>
                </c:pt>
                <c:pt idx="14">
                  <c:v>22280</c:v>
                </c:pt>
                <c:pt idx="15">
                  <c:v>22645</c:v>
                </c:pt>
                <c:pt idx="16">
                  <c:v>23011</c:v>
                </c:pt>
                <c:pt idx="17">
                  <c:v>23376</c:v>
                </c:pt>
                <c:pt idx="18">
                  <c:v>23741</c:v>
                </c:pt>
                <c:pt idx="19">
                  <c:v>24106</c:v>
                </c:pt>
                <c:pt idx="20">
                  <c:v>24472</c:v>
                </c:pt>
                <c:pt idx="21">
                  <c:v>24837</c:v>
                </c:pt>
                <c:pt idx="22">
                  <c:v>25202</c:v>
                </c:pt>
                <c:pt idx="23">
                  <c:v>25567</c:v>
                </c:pt>
                <c:pt idx="24">
                  <c:v>25933</c:v>
                </c:pt>
                <c:pt idx="25">
                  <c:v>26298</c:v>
                </c:pt>
                <c:pt idx="26">
                  <c:v>26663</c:v>
                </c:pt>
                <c:pt idx="27">
                  <c:v>27028</c:v>
                </c:pt>
                <c:pt idx="28">
                  <c:v>27394</c:v>
                </c:pt>
                <c:pt idx="29">
                  <c:v>27759</c:v>
                </c:pt>
                <c:pt idx="30">
                  <c:v>28124</c:v>
                </c:pt>
                <c:pt idx="31">
                  <c:v>28489</c:v>
                </c:pt>
                <c:pt idx="32">
                  <c:v>28855</c:v>
                </c:pt>
                <c:pt idx="33">
                  <c:v>29220</c:v>
                </c:pt>
              </c:numCache>
            </c:numRef>
          </c:xVal>
          <c:yVal>
            <c:numRef>
              <c:f>Sheet1!$A$3:$AH$3</c:f>
              <c:numCache>
                <c:formatCode>General</c:formatCode>
                <c:ptCount val="34"/>
                <c:pt idx="0">
                  <c:v>127.24858999999999</c:v>
                </c:pt>
              </c:numCache>
            </c:numRef>
          </c:yVal>
          <c:smooth val="0"/>
          <c:extLst>
            <c:ext xmlns:c16="http://schemas.microsoft.com/office/drawing/2014/chart" uri="{C3380CC4-5D6E-409C-BE32-E72D297353CC}">
              <c16:uniqueId val="{00000001-DE7F-4F86-8CE7-636F498F4439}"/>
            </c:ext>
          </c:extLst>
        </c:ser>
        <c:ser>
          <c:idx val="2"/>
          <c:order val="2"/>
          <c:spPr>
            <a:ln w="25400" algn="ctr">
              <a:solidFill>
                <a:schemeClr val="accent1"/>
              </a:solidFill>
              <a:prstDash val="solid"/>
            </a:ln>
          </c:spPr>
          <c:marker>
            <c:symbol val="none"/>
          </c:marker>
          <c:xVal>
            <c:numRef>
              <c:f>Sheet1!$A$1:$AH$1</c:f>
              <c:numCache>
                <c:formatCode>General</c:formatCode>
                <c:ptCount val="34"/>
                <c:pt idx="0">
                  <c:v>17167</c:v>
                </c:pt>
                <c:pt idx="1">
                  <c:v>17532</c:v>
                </c:pt>
                <c:pt idx="2">
                  <c:v>17897</c:v>
                </c:pt>
                <c:pt idx="3">
                  <c:v>18262</c:v>
                </c:pt>
                <c:pt idx="4">
                  <c:v>18628</c:v>
                </c:pt>
                <c:pt idx="5">
                  <c:v>18993</c:v>
                </c:pt>
                <c:pt idx="6">
                  <c:v>19358</c:v>
                </c:pt>
                <c:pt idx="7">
                  <c:v>19723</c:v>
                </c:pt>
                <c:pt idx="8">
                  <c:v>20089</c:v>
                </c:pt>
                <c:pt idx="9">
                  <c:v>20454</c:v>
                </c:pt>
                <c:pt idx="10">
                  <c:v>20819</c:v>
                </c:pt>
                <c:pt idx="11">
                  <c:v>21184</c:v>
                </c:pt>
                <c:pt idx="12">
                  <c:v>21550</c:v>
                </c:pt>
                <c:pt idx="13">
                  <c:v>21915</c:v>
                </c:pt>
                <c:pt idx="14">
                  <c:v>22280</c:v>
                </c:pt>
                <c:pt idx="15">
                  <c:v>22645</c:v>
                </c:pt>
                <c:pt idx="16">
                  <c:v>23011</c:v>
                </c:pt>
                <c:pt idx="17">
                  <c:v>23376</c:v>
                </c:pt>
                <c:pt idx="18">
                  <c:v>23741</c:v>
                </c:pt>
                <c:pt idx="19">
                  <c:v>24106</c:v>
                </c:pt>
                <c:pt idx="20">
                  <c:v>24472</c:v>
                </c:pt>
                <c:pt idx="21">
                  <c:v>24837</c:v>
                </c:pt>
                <c:pt idx="22">
                  <c:v>25202</c:v>
                </c:pt>
                <c:pt idx="23">
                  <c:v>25567</c:v>
                </c:pt>
                <c:pt idx="24">
                  <c:v>25933</c:v>
                </c:pt>
                <c:pt idx="25">
                  <c:v>26298</c:v>
                </c:pt>
                <c:pt idx="26">
                  <c:v>26663</c:v>
                </c:pt>
                <c:pt idx="27">
                  <c:v>27028</c:v>
                </c:pt>
                <c:pt idx="28">
                  <c:v>27394</c:v>
                </c:pt>
                <c:pt idx="29">
                  <c:v>27759</c:v>
                </c:pt>
                <c:pt idx="30">
                  <c:v>28124</c:v>
                </c:pt>
                <c:pt idx="31">
                  <c:v>28489</c:v>
                </c:pt>
                <c:pt idx="32">
                  <c:v>28855</c:v>
                </c:pt>
                <c:pt idx="33">
                  <c:v>29220</c:v>
                </c:pt>
              </c:numCache>
            </c:numRef>
          </c:xVal>
          <c:yVal>
            <c:numRef>
              <c:f>Sheet1!$A$4:$AH$4</c:f>
              <c:numCache>
                <c:formatCode>General</c:formatCode>
                <c:ptCount val="34"/>
                <c:pt idx="0">
                  <c:v>129.38354000000001</c:v>
                </c:pt>
                <c:pt idx="1">
                  <c:v>130.23929631292987</c:v>
                </c:pt>
                <c:pt idx="2">
                  <c:v>130.43911974323086</c:v>
                </c:pt>
                <c:pt idx="3">
                  <c:v>130.87243300620079</c:v>
                </c:pt>
                <c:pt idx="4">
                  <c:v>122.43645499755505</c:v>
                </c:pt>
                <c:pt idx="5">
                  <c:v>118.86994479869929</c:v>
                </c:pt>
                <c:pt idx="6">
                  <c:v>115.41861401110073</c:v>
                </c:pt>
                <c:pt idx="7">
                  <c:v>111.85373180564751</c:v>
                </c:pt>
                <c:pt idx="8">
                  <c:v>108.10481155401772</c:v>
                </c:pt>
                <c:pt idx="9">
                  <c:v>101.68162169747926</c:v>
                </c:pt>
                <c:pt idx="10">
                  <c:v>97.949539778466104</c:v>
                </c:pt>
                <c:pt idx="11">
                  <c:v>94.16094866333772</c:v>
                </c:pt>
                <c:pt idx="12">
                  <c:v>90.437866386944137</c:v>
                </c:pt>
                <c:pt idx="13">
                  <c:v>86.804784848259359</c:v>
                </c:pt>
                <c:pt idx="14">
                  <c:v>81.5495697338621</c:v>
                </c:pt>
                <c:pt idx="15">
                  <c:v>78.65672622772631</c:v>
                </c:pt>
                <c:pt idx="16">
                  <c:v>75.700779121848001</c:v>
                </c:pt>
                <c:pt idx="17">
                  <c:v>72.440690145941375</c:v>
                </c:pt>
                <c:pt idx="18">
                  <c:v>69.733468320483155</c:v>
                </c:pt>
                <c:pt idx="19">
                  <c:v>65.866562674364559</c:v>
                </c:pt>
                <c:pt idx="20">
                  <c:v>61.927755667137028</c:v>
                </c:pt>
                <c:pt idx="21">
                  <c:v>57.708594774702242</c:v>
                </c:pt>
                <c:pt idx="22">
                  <c:v>49.873524884706377</c:v>
                </c:pt>
                <c:pt idx="23">
                  <c:v>45.837515322675507</c:v>
                </c:pt>
                <c:pt idx="24">
                  <c:v>41.148756266590219</c:v>
                </c:pt>
                <c:pt idx="25">
                  <c:v>37.527161572212812</c:v>
                </c:pt>
                <c:pt idx="26">
                  <c:v>33.811483884194537</c:v>
                </c:pt>
                <c:pt idx="27">
                  <c:v>30.065168052095899</c:v>
                </c:pt>
                <c:pt idx="28">
                  <c:v>25.462717894152295</c:v>
                </c:pt>
                <c:pt idx="29">
                  <c:v>23.747048936668026</c:v>
                </c:pt>
                <c:pt idx="30">
                  <c:v>21.271892168924897</c:v>
                </c:pt>
                <c:pt idx="31">
                  <c:v>18.560943831951239</c:v>
                </c:pt>
                <c:pt idx="32">
                  <c:v>15.949526467493097</c:v>
                </c:pt>
                <c:pt idx="33">
                  <c:v>11.170743012919429</c:v>
                </c:pt>
              </c:numCache>
            </c:numRef>
          </c:yVal>
          <c:smooth val="0"/>
          <c:extLst>
            <c:ext xmlns:c16="http://schemas.microsoft.com/office/drawing/2014/chart" uri="{C3380CC4-5D6E-409C-BE32-E72D297353CC}">
              <c16:uniqueId val="{00000002-DE7F-4F86-8CE7-636F498F4439}"/>
            </c:ext>
          </c:extLst>
        </c:ser>
        <c:ser>
          <c:idx val="3"/>
          <c:order val="3"/>
          <c:spPr>
            <a:ln w="25400" algn="ctr">
              <a:solidFill>
                <a:schemeClr val="accent1"/>
              </a:solidFill>
              <a:prstDash val="dash"/>
            </a:ln>
          </c:spPr>
          <c:marker>
            <c:symbol val="none"/>
          </c:marker>
          <c:xVal>
            <c:numRef>
              <c:f>Sheet1!$A$1:$AH$1</c:f>
              <c:numCache>
                <c:formatCode>General</c:formatCode>
                <c:ptCount val="34"/>
                <c:pt idx="0">
                  <c:v>17167</c:v>
                </c:pt>
                <c:pt idx="1">
                  <c:v>17532</c:v>
                </c:pt>
                <c:pt idx="2">
                  <c:v>17897</c:v>
                </c:pt>
                <c:pt idx="3">
                  <c:v>18262</c:v>
                </c:pt>
                <c:pt idx="4">
                  <c:v>18628</c:v>
                </c:pt>
                <c:pt idx="5">
                  <c:v>18993</c:v>
                </c:pt>
                <c:pt idx="6">
                  <c:v>19358</c:v>
                </c:pt>
                <c:pt idx="7">
                  <c:v>19723</c:v>
                </c:pt>
                <c:pt idx="8">
                  <c:v>20089</c:v>
                </c:pt>
                <c:pt idx="9">
                  <c:v>20454</c:v>
                </c:pt>
                <c:pt idx="10">
                  <c:v>20819</c:v>
                </c:pt>
                <c:pt idx="11">
                  <c:v>21184</c:v>
                </c:pt>
                <c:pt idx="12">
                  <c:v>21550</c:v>
                </c:pt>
                <c:pt idx="13">
                  <c:v>21915</c:v>
                </c:pt>
                <c:pt idx="14">
                  <c:v>22280</c:v>
                </c:pt>
                <c:pt idx="15">
                  <c:v>22645</c:v>
                </c:pt>
                <c:pt idx="16">
                  <c:v>23011</c:v>
                </c:pt>
                <c:pt idx="17">
                  <c:v>23376</c:v>
                </c:pt>
                <c:pt idx="18">
                  <c:v>23741</c:v>
                </c:pt>
                <c:pt idx="19">
                  <c:v>24106</c:v>
                </c:pt>
                <c:pt idx="20">
                  <c:v>24472</c:v>
                </c:pt>
                <c:pt idx="21">
                  <c:v>24837</c:v>
                </c:pt>
                <c:pt idx="22">
                  <c:v>25202</c:v>
                </c:pt>
                <c:pt idx="23">
                  <c:v>25567</c:v>
                </c:pt>
                <c:pt idx="24">
                  <c:v>25933</c:v>
                </c:pt>
                <c:pt idx="25">
                  <c:v>26298</c:v>
                </c:pt>
                <c:pt idx="26">
                  <c:v>26663</c:v>
                </c:pt>
                <c:pt idx="27">
                  <c:v>27028</c:v>
                </c:pt>
                <c:pt idx="28">
                  <c:v>27394</c:v>
                </c:pt>
                <c:pt idx="29">
                  <c:v>27759</c:v>
                </c:pt>
                <c:pt idx="30">
                  <c:v>28124</c:v>
                </c:pt>
                <c:pt idx="31">
                  <c:v>28489</c:v>
                </c:pt>
                <c:pt idx="32">
                  <c:v>28855</c:v>
                </c:pt>
                <c:pt idx="33">
                  <c:v>29220</c:v>
                </c:pt>
              </c:numCache>
            </c:numRef>
          </c:xVal>
          <c:yVal>
            <c:numRef>
              <c:f>Sheet1!$A$5:$AH$5</c:f>
              <c:numCache>
                <c:formatCode>General</c:formatCode>
                <c:ptCount val="34"/>
                <c:pt idx="0">
                  <c:v>127.24860000000001</c:v>
                </c:pt>
                <c:pt idx="1">
                  <c:v>136.03329631292988</c:v>
                </c:pt>
                <c:pt idx="2">
                  <c:v>139.75249286718409</c:v>
                </c:pt>
                <c:pt idx="3">
                  <c:v>140.55247279682069</c:v>
                </c:pt>
                <c:pt idx="4">
                  <c:v>132.48316145484162</c:v>
                </c:pt>
                <c:pt idx="5">
                  <c:v>128.91665125598587</c:v>
                </c:pt>
                <c:pt idx="6">
                  <c:v>125.09865380172063</c:v>
                </c:pt>
                <c:pt idx="7">
                  <c:v>121.16710492960075</c:v>
                </c:pt>
                <c:pt idx="8">
                  <c:v>117.78485134463762</c:v>
                </c:pt>
                <c:pt idx="9">
                  <c:v>108.3583866445987</c:v>
                </c:pt>
                <c:pt idx="10">
                  <c:v>104.4429713922522</c:v>
                </c:pt>
                <c:pt idx="11">
                  <c:v>97.53771361045716</c:v>
                </c:pt>
                <c:pt idx="12">
                  <c:v>91.981298000730234</c:v>
                </c:pt>
                <c:pt idx="13">
                  <c:v>86.331549795378791</c:v>
                </c:pt>
                <c:pt idx="14">
                  <c:v>74.29392806792869</c:v>
                </c:pt>
                <c:pt idx="15">
                  <c:v>71.217751228459562</c:v>
                </c:pt>
                <c:pt idx="16">
                  <c:v>68.261804122581253</c:v>
                </c:pt>
                <c:pt idx="17">
                  <c:v>65.185048480007964</c:v>
                </c:pt>
                <c:pt idx="18">
                  <c:v>62.294493321216407</c:v>
                </c:pt>
                <c:pt idx="19">
                  <c:v>58.610921008431148</c:v>
                </c:pt>
                <c:pt idx="20">
                  <c:v>54.855447334536947</c:v>
                </c:pt>
                <c:pt idx="21">
                  <c:v>50.269619775435494</c:v>
                </c:pt>
                <c:pt idx="22">
                  <c:v>42.067883218772963</c:v>
                </c:pt>
                <c:pt idx="23">
                  <c:v>37.665206990075426</c:v>
                </c:pt>
                <c:pt idx="24">
                  <c:v>32.60978126732347</c:v>
                </c:pt>
                <c:pt idx="25">
                  <c:v>28.804853239612733</c:v>
                </c:pt>
                <c:pt idx="26">
                  <c:v>24.905842218261121</c:v>
                </c:pt>
                <c:pt idx="27">
                  <c:v>21.159526386162483</c:v>
                </c:pt>
                <c:pt idx="28">
                  <c:v>16.373742894885549</c:v>
                </c:pt>
                <c:pt idx="29">
                  <c:v>14.65807393740128</c:v>
                </c:pt>
                <c:pt idx="30">
                  <c:v>11.999583836324817</c:v>
                </c:pt>
                <c:pt idx="31">
                  <c:v>9.2886354993511588</c:v>
                </c:pt>
                <c:pt idx="32">
                  <c:v>6.6772181348930175</c:v>
                </c:pt>
                <c:pt idx="33">
                  <c:v>0</c:v>
                </c:pt>
              </c:numCache>
            </c:numRef>
          </c:yVal>
          <c:smooth val="0"/>
          <c:extLst>
            <c:ext xmlns:c16="http://schemas.microsoft.com/office/drawing/2014/chart" uri="{C3380CC4-5D6E-409C-BE32-E72D297353CC}">
              <c16:uniqueId val="{00000003-DE7F-4F86-8CE7-636F498F4439}"/>
            </c:ext>
          </c:extLst>
        </c:ser>
        <c:dLbls>
          <c:showLegendKey val="0"/>
          <c:showVal val="0"/>
          <c:showCatName val="0"/>
          <c:showSerName val="0"/>
          <c:showPercent val="0"/>
          <c:showBubbleSize val="0"/>
        </c:dLbls>
        <c:axId val="1399607552"/>
        <c:axId val="1"/>
      </c:scatterChart>
      <c:valAx>
        <c:axId val="1399607552"/>
        <c:scaling>
          <c:orientation val="minMax"/>
          <c:max val="29220"/>
          <c:min val="17167"/>
        </c:scaling>
        <c:delete val="0"/>
        <c:axPos val="b"/>
        <c:majorGridlines>
          <c:spPr>
            <a:ln>
              <a:noFill/>
            </a:ln>
          </c:spPr>
        </c:majorGridlines>
        <c:numFmt formatCode="General" sourceLinked="1"/>
        <c:majorTickMark val="none"/>
        <c:minorTickMark val="none"/>
        <c:tickLblPos val="none"/>
        <c:spPr>
          <a:ln w="9525" algn="ctr">
            <a:solidFill>
              <a:schemeClr val="tx1"/>
            </a:solidFill>
            <a:prstDash val="solid"/>
          </a:ln>
        </c:spPr>
        <c:crossAx val="1"/>
        <c:crossesAt val="0"/>
        <c:crossBetween val="midCat"/>
      </c:valAx>
      <c:valAx>
        <c:axId val="1"/>
        <c:scaling>
          <c:orientation val="minMax"/>
          <c:max val="150"/>
          <c:min val="-10"/>
        </c:scaling>
        <c:delete val="0"/>
        <c:axPos val="l"/>
        <c:majorGridlines>
          <c:spPr>
            <a:ln>
              <a:noFill/>
            </a:ln>
          </c:spPr>
        </c:majorGridlines>
        <c:numFmt formatCode="General" sourceLinked="1"/>
        <c:majorTickMark val="none"/>
        <c:minorTickMark val="none"/>
        <c:tickLblPos val="none"/>
        <c:spPr>
          <a:ln w="9525" algn="ctr">
            <a:solidFill>
              <a:schemeClr val="tx1"/>
            </a:solidFill>
            <a:prstDash val="solid"/>
          </a:ln>
        </c:spPr>
        <c:crossAx val="1399607552"/>
        <c:crosses val="min"/>
        <c:crossBetween val="midCat"/>
        <c:majorUnit val="10"/>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388608176389527E-2"/>
          <c:y val="2.4493641073951956E-2"/>
          <c:w val="0.86265502985760223"/>
          <c:h val="0.95101271785209607"/>
        </c:manualLayout>
      </c:layout>
      <c:barChart>
        <c:barDir val="bar"/>
        <c:grouping val="stacked"/>
        <c:varyColors val="0"/>
        <c:ser>
          <c:idx val="0"/>
          <c:order val="0"/>
          <c:spPr>
            <a:solidFill>
              <a:schemeClr val="bg1"/>
            </a:solidFill>
            <a:ln w="9525" algn="ctr">
              <a:solidFill>
                <a:schemeClr val="accent1"/>
              </a:solidFill>
              <a:prstDash val="solid"/>
            </a:ln>
          </c:spPr>
          <c:invertIfNegative val="0"/>
          <c:dLbls>
            <c:dLbl>
              <c:idx val="0"/>
              <c:layout>
                <c:manualLayout>
                  <c:x val="0.4887459807073955"/>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9B7A-4751-8C1B-A8866E57067E}"/>
                </c:ext>
              </c:extLst>
            </c:dLbl>
            <c:dLbl>
              <c:idx val="1"/>
              <c:layout>
                <c:manualLayout>
                  <c:x val="0.42994947175011483"/>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9B7A-4751-8C1B-A8866E57067E}"/>
                </c:ext>
              </c:extLst>
            </c:dLbl>
            <c:dLbl>
              <c:idx val="2"/>
              <c:layout>
                <c:manualLayout>
                  <c:x val="0.3045475424896647"/>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9B7A-4751-8C1B-A8866E57067E}"/>
                </c:ext>
              </c:extLst>
            </c:dLbl>
            <c:dLbl>
              <c:idx val="3"/>
              <c:layout>
                <c:manualLayout>
                  <c:x val="0.28755167661920072"/>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9B7A-4751-8C1B-A8866E57067E}"/>
                </c:ext>
              </c:extLst>
            </c:dLbl>
            <c:dLbl>
              <c:idx val="4"/>
              <c:layout>
                <c:manualLayout>
                  <c:x val="0.27698667891593937"/>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9B7A-4751-8C1B-A8866E57067E}"/>
                </c:ext>
              </c:extLst>
            </c:dLbl>
            <c:dLbl>
              <c:idx val="5"/>
              <c:layout>
                <c:manualLayout>
                  <c:x val="0.26136885622416167"/>
                  <c:y val="0"/>
                </c:manualLayout>
              </c:layout>
              <c:numFmt formatCode="#,##0;&quot;-&quot;#,##0;0" sourceLinked="0"/>
              <c:spPr>
                <a:noFill/>
                <a:ln>
                  <a:noFill/>
                </a:ln>
              </c:spPr>
              <c:txPr>
                <a:bodyPr wrap="none"/>
                <a:lstStyle/>
                <a:p>
                  <a:pPr>
                    <a:defRPr sz="1400" kern="1200">
                      <a:solidFill>
                        <a:srgbClr val="000000"/>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9B7A-4751-8C1B-A8866E57067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Sheet1!$A$1:$F$1</c:f>
              <c:numCache>
                <c:formatCode>General</c:formatCode>
                <c:ptCount val="6"/>
                <c:pt idx="0">
                  <c:v>704.08903749794558</c:v>
                </c:pt>
                <c:pt idx="1">
                  <c:v>611.12702237951908</c:v>
                </c:pt>
                <c:pt idx="2">
                  <c:v>402.92800393175014</c:v>
                </c:pt>
                <c:pt idx="3">
                  <c:v>375.13004624265011</c:v>
                </c:pt>
                <c:pt idx="4">
                  <c:v>358.36731433804931</c:v>
                </c:pt>
                <c:pt idx="5">
                  <c:v>332.76453658275761</c:v>
                </c:pt>
              </c:numCache>
            </c:numRef>
          </c:val>
          <c:extLst>
            <c:ext xmlns:c16="http://schemas.microsoft.com/office/drawing/2014/chart" uri="{C3380CC4-5D6E-409C-BE32-E72D297353CC}">
              <c16:uniqueId val="{00000006-9B7A-4751-8C1B-A8866E57067E}"/>
            </c:ext>
          </c:extLst>
        </c:ser>
        <c:dLbls>
          <c:showLegendKey val="0"/>
          <c:showVal val="0"/>
          <c:showCatName val="0"/>
          <c:showSerName val="0"/>
          <c:showPercent val="0"/>
          <c:showBubbleSize val="0"/>
        </c:dLbls>
        <c:gapWidth val="40"/>
        <c:overlap val="100"/>
        <c:axId val="1143374448"/>
        <c:axId val="1"/>
      </c:barChart>
      <c:catAx>
        <c:axId val="1143374448"/>
        <c:scaling>
          <c:orientation val="maxMin"/>
        </c:scaling>
        <c:delete val="0"/>
        <c:axPos val="l"/>
        <c:majorGridlines>
          <c:spPr>
            <a:ln>
              <a:noFill/>
            </a:ln>
          </c:spPr>
        </c:majorGridlines>
        <c:majorTickMark val="none"/>
        <c:minorTickMark val="none"/>
        <c:tickLblPos val="none"/>
        <c:spPr>
          <a:ln w="9525" algn="ctr">
            <a:solidFill>
              <a:schemeClr val="tx2"/>
            </a:solidFill>
            <a:prstDash val="solid"/>
          </a:ln>
        </c:spPr>
        <c:crossAx val="1"/>
        <c:crosses val="min"/>
        <c:auto val="0"/>
        <c:lblAlgn val="ctr"/>
        <c:lblOffset val="100"/>
        <c:noMultiLvlLbl val="0"/>
      </c:catAx>
      <c:valAx>
        <c:axId val="1"/>
        <c:scaling>
          <c:orientation val="minMax"/>
          <c:max val="704.08903749794558"/>
          <c:min val="0"/>
        </c:scaling>
        <c:delete val="1"/>
        <c:axPos val="t"/>
        <c:numFmt formatCode="General" sourceLinked="1"/>
        <c:majorTickMark val="out"/>
        <c:minorTickMark val="none"/>
        <c:tickLblPos val="nextTo"/>
        <c:crossAx val="1143374448"/>
        <c:crosses val="min"/>
        <c:crossBetween val="between"/>
      </c:valAx>
    </c:plotArea>
    <c:plotVisOnly val="0"/>
    <c:dispBlanksAs val="gap"/>
    <c:showDLblsOverMax val="1"/>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585720215857203E-2"/>
          <c:y val="2.4493641073951956E-2"/>
          <c:w val="0.90161892901618934"/>
          <c:h val="0.95101271785209607"/>
        </c:manualLayout>
      </c:layout>
      <c:barChart>
        <c:barDir val="bar"/>
        <c:grouping val="stacked"/>
        <c:varyColors val="0"/>
        <c:ser>
          <c:idx val="0"/>
          <c:order val="0"/>
          <c:spPr>
            <a:solidFill>
              <a:schemeClr val="accent1"/>
            </a:solidFill>
            <a:ln w="9525" algn="ctr">
              <a:solidFill>
                <a:schemeClr val="bg1"/>
              </a:solidFill>
              <a:prstDash val="solid"/>
            </a:ln>
          </c:spPr>
          <c:invertIfNegative val="0"/>
          <c:dLbls>
            <c:dLbl>
              <c:idx val="0"/>
              <c:layout>
                <c:manualLayout>
                  <c:x val="0.48982980489829803"/>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A44C-4776-8840-51EB68F770D8}"/>
                </c:ext>
              </c:extLst>
            </c:dLbl>
            <c:dLbl>
              <c:idx val="1"/>
              <c:layout>
                <c:manualLayout>
                  <c:x val="0.45828144458281445"/>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A44C-4776-8840-51EB68F770D8}"/>
                </c:ext>
              </c:extLst>
            </c:dLbl>
            <c:dLbl>
              <c:idx val="2"/>
              <c:layout>
                <c:manualLayout>
                  <c:x val="0.41511000415110005"/>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A44C-4776-8840-51EB68F770D8}"/>
                </c:ext>
              </c:extLst>
            </c:dLbl>
            <c:dLbl>
              <c:idx val="3"/>
              <c:layout>
                <c:manualLayout>
                  <c:x val="0.33250311332503113"/>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A44C-4776-8840-51EB68F770D8}"/>
                </c:ext>
              </c:extLst>
            </c:dLbl>
            <c:dLbl>
              <c:idx val="4"/>
              <c:layout>
                <c:manualLayout>
                  <c:x val="0.25736820257368204"/>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A44C-4776-8840-51EB68F770D8}"/>
                </c:ext>
              </c:extLst>
            </c:dLbl>
            <c:dLbl>
              <c:idx val="5"/>
              <c:layout>
                <c:manualLayout>
                  <c:x val="0.23495226234952263"/>
                  <c:y val="0"/>
                </c:manualLayout>
              </c:layout>
              <c:numFmt formatCode="#,##0;&quot;-&quot;#,##0;0" sourceLinked="0"/>
              <c:spPr>
                <a:noFill/>
                <a:ln>
                  <a:noFill/>
                </a:ln>
              </c:spPr>
              <c:txPr>
                <a:bodyPr wrap="none"/>
                <a:lstStyle/>
                <a:p>
                  <a:pPr>
                    <a:defRPr sz="1400"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A44C-4776-8840-51EB68F770D8}"/>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Sheet1!$A$1:$F$1</c:f>
              <c:numCache>
                <c:formatCode>General</c:formatCode>
                <c:ptCount val="6"/>
                <c:pt idx="0">
                  <c:v>85.7</c:v>
                </c:pt>
                <c:pt idx="1">
                  <c:v>79.7</c:v>
                </c:pt>
                <c:pt idx="2">
                  <c:v>71.5</c:v>
                </c:pt>
                <c:pt idx="3">
                  <c:v>55.8</c:v>
                </c:pt>
                <c:pt idx="4">
                  <c:v>41.5</c:v>
                </c:pt>
                <c:pt idx="5">
                  <c:v>37.299999999999997</c:v>
                </c:pt>
              </c:numCache>
            </c:numRef>
          </c:val>
          <c:extLst>
            <c:ext xmlns:c16="http://schemas.microsoft.com/office/drawing/2014/chart" uri="{C3380CC4-5D6E-409C-BE32-E72D297353CC}">
              <c16:uniqueId val="{00000006-A44C-4776-8840-51EB68F770D8}"/>
            </c:ext>
          </c:extLst>
        </c:ser>
        <c:dLbls>
          <c:showLegendKey val="0"/>
          <c:showVal val="0"/>
          <c:showCatName val="0"/>
          <c:showSerName val="0"/>
          <c:showPercent val="0"/>
          <c:showBubbleSize val="0"/>
        </c:dLbls>
        <c:gapWidth val="40"/>
        <c:overlap val="100"/>
        <c:axId val="1272699120"/>
        <c:axId val="1"/>
      </c:barChart>
      <c:catAx>
        <c:axId val="1272699120"/>
        <c:scaling>
          <c:orientation val="maxMin"/>
        </c:scaling>
        <c:delete val="0"/>
        <c:axPos val="l"/>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85.7"/>
          <c:min val="0"/>
        </c:scaling>
        <c:delete val="1"/>
        <c:axPos val="t"/>
        <c:numFmt formatCode="General" sourceLinked="1"/>
        <c:majorTickMark val="out"/>
        <c:minorTickMark val="none"/>
        <c:tickLblPos val="nextTo"/>
        <c:crossAx val="1272699120"/>
        <c:crosses val="min"/>
        <c:crossBetween val="between"/>
      </c:valAx>
    </c:plotArea>
    <c:plotVisOnly val="0"/>
    <c:dispBlanksAs val="gap"/>
    <c:showDLblsOverMax val="1"/>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975206611570248E-2"/>
          <c:y val="2.3049645390070921E-2"/>
          <c:w val="0.91404958677685955"/>
          <c:h val="0.95390070921985815"/>
        </c:manualLayout>
      </c:layout>
      <c:barChart>
        <c:barDir val="bar"/>
        <c:grouping val="stacked"/>
        <c:varyColors val="0"/>
        <c:ser>
          <c:idx val="0"/>
          <c:order val="0"/>
          <c:spPr>
            <a:solidFill>
              <a:schemeClr val="accent1"/>
            </a:solidFill>
            <a:ln w="9525" algn="ctr">
              <a:solidFill>
                <a:schemeClr val="bg1"/>
              </a:solidFill>
              <a:prstDash val="solid"/>
            </a:ln>
          </c:spPr>
          <c:invertIfNegative val="0"/>
          <c:val>
            <c:numRef>
              <c:f>Sheet1!$A$1:$E$1</c:f>
              <c:numCache>
                <c:formatCode>General</c:formatCode>
                <c:ptCount val="5"/>
                <c:pt idx="0">
                  <c:v>117207</c:v>
                </c:pt>
                <c:pt idx="1">
                  <c:v>89618.279043184593</c:v>
                </c:pt>
                <c:pt idx="2">
                  <c:v>84885.729863512461</c:v>
                </c:pt>
                <c:pt idx="3">
                  <c:v>66001.546095600293</c:v>
                </c:pt>
                <c:pt idx="4">
                  <c:v>64762.622456031007</c:v>
                </c:pt>
              </c:numCache>
            </c:numRef>
          </c:val>
          <c:extLst>
            <c:ext xmlns:c16="http://schemas.microsoft.com/office/drawing/2014/chart" uri="{C3380CC4-5D6E-409C-BE32-E72D297353CC}">
              <c16:uniqueId val="{00000000-648A-4440-BD37-934F67F0E1C6}"/>
            </c:ext>
          </c:extLst>
        </c:ser>
        <c:dLbls>
          <c:showLegendKey val="0"/>
          <c:showVal val="0"/>
          <c:showCatName val="0"/>
          <c:showSerName val="0"/>
          <c:showPercent val="0"/>
          <c:showBubbleSize val="0"/>
        </c:dLbls>
        <c:gapWidth val="40"/>
        <c:overlap val="100"/>
        <c:axId val="1281547696"/>
        <c:axId val="1"/>
      </c:barChart>
      <c:catAx>
        <c:axId val="1281547696"/>
        <c:scaling>
          <c:orientation val="maxMin"/>
        </c:scaling>
        <c:delete val="0"/>
        <c:axPos val="l"/>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117207"/>
          <c:min val="0"/>
        </c:scaling>
        <c:delete val="1"/>
        <c:axPos val="t"/>
        <c:numFmt formatCode="General" sourceLinked="1"/>
        <c:majorTickMark val="out"/>
        <c:minorTickMark val="none"/>
        <c:tickLblPos val="nextTo"/>
        <c:crossAx val="1281547696"/>
        <c:crosses val="min"/>
        <c:crossBetween val="between"/>
      </c:valAx>
    </c:plotArea>
    <c:plotVisOnly val="0"/>
    <c:dispBlanksAs val="gap"/>
    <c:showDLblsOverMax val="1"/>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4BC41E-EAC0-4D88-BA59-21A53C68F870}"/>
              </a:ext>
            </a:extLst>
          </p:cNvPr>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0B5C4BB-B13C-4942-8E14-023ED14A3DB8}"/>
              </a:ext>
            </a:extLst>
          </p:cNvPr>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A6BD5B6C-20AF-4F0F-889A-7AADC7535123}" type="datetime3">
              <a:rPr lang="en-US" smtClean="0"/>
              <a:t>11 October 2021</a:t>
            </a:fld>
            <a:endParaRPr lang="en-US" dirty="0"/>
          </a:p>
        </p:txBody>
      </p:sp>
      <p:sp>
        <p:nvSpPr>
          <p:cNvPr id="4" name="Footer Placeholder 3">
            <a:extLst>
              <a:ext uri="{FF2B5EF4-FFF2-40B4-BE49-F238E27FC236}">
                <a16:creationId xmlns:a16="http://schemas.microsoft.com/office/drawing/2014/main" id="{78221145-1027-4A39-B15A-DD84A26C2039}"/>
              </a:ext>
            </a:extLst>
          </p:cNvPr>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A147719-50F5-4089-8123-86F5AF9C8847}"/>
              </a:ext>
            </a:extLst>
          </p:cNvPr>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D2610F73-99D1-48E7-A408-B5EB5C8393F8}" type="slidenum">
              <a:rPr lang="en-US" smtClean="0"/>
              <a:t>‹#›</a:t>
            </a:fld>
            <a:endParaRPr lang="en-US" dirty="0"/>
          </a:p>
        </p:txBody>
      </p:sp>
    </p:spTree>
    <p:extLst>
      <p:ext uri="{BB962C8B-B14F-4D97-AF65-F5344CB8AC3E}">
        <p14:creationId xmlns:p14="http://schemas.microsoft.com/office/powerpoint/2010/main" val="247319651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14400" tIns="47114" rIns="94229" bIns="47114" rtlCol="0"/>
          <a:lstStyle>
            <a:lvl1pPr algn="l">
              <a:defRPr sz="900">
                <a:latin typeface="+mn-lt"/>
                <a:cs typeface="Arial" panose="020B0604020202020204" pitchFamily="34" charset="0"/>
              </a:defRPr>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14400" bIns="47114" rtlCol="0"/>
          <a:lstStyle>
            <a:lvl1pPr algn="r">
              <a:defRPr sz="900">
                <a:latin typeface="+mn-lt"/>
                <a:cs typeface="Arial" panose="020B0604020202020204" pitchFamily="34" charset="0"/>
              </a:defRPr>
            </a:lvl1pPr>
          </a:lstStyle>
          <a:p>
            <a:fld id="{1DF34805-1F01-4BDA-A8CA-FCEA2B4BC8D0}" type="datetime3">
              <a:rPr lang="en-US" smtClean="0"/>
              <a:pPr/>
              <a:t>11 October 2021</a:t>
            </a:fld>
            <a:endParaRPr lang="en-US" dirty="0"/>
          </a:p>
        </p:txBody>
      </p:sp>
      <p:sp>
        <p:nvSpPr>
          <p:cNvPr id="4" name="Slide Image Placeholder 3"/>
          <p:cNvSpPr>
            <a:spLocks noGrp="1" noRot="1" noChangeAspect="1"/>
          </p:cNvSpPr>
          <p:nvPr>
            <p:ph type="sldImg" idx="2"/>
          </p:nvPr>
        </p:nvSpPr>
        <p:spPr>
          <a:xfrm>
            <a:off x="735013" y="563563"/>
            <a:ext cx="5632450" cy="3168650"/>
          </a:xfrm>
          <a:prstGeom prst="rect">
            <a:avLst/>
          </a:prstGeom>
          <a:noFill/>
          <a:ln w="6350">
            <a:solidFill>
              <a:prstClr val="black"/>
            </a:solidFill>
          </a:ln>
        </p:spPr>
        <p:txBody>
          <a:bodyPr vert="horz" lIns="94229" tIns="47114" rIns="94229" bIns="47114" rtlCol="0" anchor="ctr"/>
          <a:lstStyle/>
          <a:p>
            <a:endParaRPr lang="en-US" dirty="0"/>
          </a:p>
        </p:txBody>
      </p:sp>
      <p:sp>
        <p:nvSpPr>
          <p:cNvPr id="6" name="Footer Placeholder 5"/>
          <p:cNvSpPr>
            <a:spLocks noGrp="1"/>
          </p:cNvSpPr>
          <p:nvPr>
            <p:ph type="ftr" sz="quarter" idx="4"/>
          </p:nvPr>
        </p:nvSpPr>
        <p:spPr>
          <a:xfrm>
            <a:off x="0" y="8917422"/>
            <a:ext cx="3077739" cy="471053"/>
          </a:xfrm>
          <a:prstGeom prst="rect">
            <a:avLst/>
          </a:prstGeom>
        </p:spPr>
        <p:txBody>
          <a:bodyPr vert="horz" lIns="914400" tIns="47114" rIns="94229" bIns="47114" rtlCol="0" anchor="b"/>
          <a:lstStyle>
            <a:lvl1pPr algn="l">
              <a:defRPr sz="900">
                <a:latin typeface="+mn-lt"/>
                <a:cs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14400" bIns="47114" rtlCol="0" anchor="b"/>
          <a:lstStyle>
            <a:lvl1pPr algn="r">
              <a:defRPr sz="900">
                <a:latin typeface="+mn-lt"/>
                <a:cs typeface="Arial" panose="020B0604020202020204" pitchFamily="34" charset="0"/>
              </a:defRPr>
            </a:lvl1pPr>
          </a:lstStyle>
          <a:p>
            <a:fld id="{CF5EBCF4-26FC-4F76-8DA1-52FDDC328D44}" type="slidenum">
              <a:rPr lang="en-US" smtClean="0"/>
              <a:pPr/>
              <a:t>‹#›</a:t>
            </a:fld>
            <a:endParaRPr lang="en-US" dirty="0"/>
          </a:p>
        </p:txBody>
      </p:sp>
      <p:sp>
        <p:nvSpPr>
          <p:cNvPr id="9" name="Notes Placeholder 8">
            <a:extLst>
              <a:ext uri="{FF2B5EF4-FFF2-40B4-BE49-F238E27FC236}">
                <a16:creationId xmlns:a16="http://schemas.microsoft.com/office/drawing/2014/main" id="{0CB7C52D-12F1-4B27-95B4-DB01358D59B9}"/>
              </a:ext>
            </a:extLst>
          </p:cNvPr>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80066646"/>
      </p:ext>
    </p:extLst>
  </p:cSld>
  <p:clrMap bg1="lt1" tx1="dk1" bg2="lt2" tx2="dk2" accent1="accent1" accent2="accent2" accent3="accent3" accent4="accent4" accent5="accent5" accent6="accent6" hlink="hlink" folHlink="folHlink"/>
  <p:hf hdr="0" ftr="0"/>
  <p:notesStyle>
    <a:lvl1pPr marL="0" algn="l" defTabSz="914400" rtl="0" eaLnBrk="1" latinLnBrk="0" hangingPunct="1">
      <a:lnSpc>
        <a:spcPct val="100000"/>
      </a:lnSpc>
      <a:spcBef>
        <a:spcPts val="400"/>
      </a:spcBef>
      <a:spcAft>
        <a:spcPts val="400"/>
      </a:spcAft>
      <a:defRPr lang="en-US" sz="1100" kern="1200">
        <a:solidFill>
          <a:schemeClr val="tx1"/>
        </a:solidFill>
        <a:latin typeface="+mn-lt"/>
        <a:ea typeface="+mn-ea"/>
        <a:cs typeface="Arial" panose="020B0604020202020204" pitchFamily="34" charset="0"/>
      </a:defRPr>
    </a:lvl1pPr>
    <a:lvl2pPr marL="171450" indent="-171450" algn="l" defTabSz="914400" rtl="0" eaLnBrk="1" latinLnBrk="0" hangingPunct="1">
      <a:buFont typeface="Wingdings" panose="05000000000000000000" pitchFamily="2" charset="2"/>
      <a:buChar char=""/>
      <a:defRPr lang="en-US" sz="1100" kern="1200">
        <a:solidFill>
          <a:schemeClr val="tx1"/>
        </a:solidFill>
        <a:latin typeface="+mn-lt"/>
        <a:ea typeface="+mn-ea"/>
        <a:cs typeface="+mn-cs"/>
      </a:defRPr>
    </a:lvl2pPr>
    <a:lvl3pPr marL="400050"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3pPr>
    <a:lvl4pPr marL="579437"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4pPr>
    <a:lvl5pPr marL="750887"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Současný vědecký konsensus říká, že máme-li se vyhnout nejhorším následkům změny klimatu, je třeba oteplování udržet pod 1.5 stupně Celsia oproti preindustriálním teplotám. </a:t>
            </a:r>
          </a:p>
          <a:p>
            <a:r>
              <a:rPr lang="cs-CZ" dirty="0"/>
              <a:t>Prvních 1000 Gt CO2 vyprodukovalo lidstvo od svého vzniku do roku 1990. Na dalších 1000 Gt CO2 jsme potřebovali jen 30 let od roku 1990 do roku 2020. Pro udržení oteplování pod hranicí 1.5 stupně bychom však mohli v příštích 30 letech vyprodukovat již jen 570 Gt ekvivalentu CO2 a do roku 2050 by lidské emise musely klesnout na čistou nulu. </a:t>
            </a:r>
            <a:endParaRPr lang="en-US" dirty="0"/>
          </a:p>
        </p:txBody>
      </p:sp>
      <p:sp>
        <p:nvSpPr>
          <p:cNvPr id="4" name="Date Placeholder 3"/>
          <p:cNvSpPr>
            <a:spLocks noGrp="1"/>
          </p:cNvSpPr>
          <p:nvPr>
            <p:ph type="dt" idx="1"/>
          </p:nvPr>
        </p:nvSpPr>
        <p:spPr/>
        <p:txBody>
          <a:bodyPr/>
          <a:lstStyle/>
          <a:p>
            <a:fld id="{1DF34805-1F01-4BDA-A8CA-FCEA2B4BC8D0}" type="datetime3">
              <a:rPr lang="en-US" smtClean="0"/>
              <a:pPr/>
              <a:t>11 October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1</a:t>
            </a:fld>
            <a:endParaRPr lang="en-US" dirty="0"/>
          </a:p>
        </p:txBody>
      </p:sp>
    </p:spTree>
    <p:extLst>
      <p:ext uri="{BB962C8B-B14F-4D97-AF65-F5344CB8AC3E}">
        <p14:creationId xmlns:p14="http://schemas.microsoft.com/office/powerpoint/2010/main" val="3285138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European Green Deal is a set of policy initiatives by the European Commission with the overarching aim of making Europe climate neutral in 2050.</a:t>
            </a:r>
          </a:p>
          <a:p>
            <a:r>
              <a:rPr lang="en-US" dirty="0"/>
              <a:t>Under the current version of the proposal</a:t>
            </a:r>
            <a:r>
              <a:rPr lang="cs-CZ" dirty="0"/>
              <a:t>, </a:t>
            </a:r>
            <a:r>
              <a:rPr lang="en-US" dirty="0"/>
              <a:t>the targets for greenhouse gas emissions produced in the European Union by 2030 would be tightened to minus 55% compared to 1990</a:t>
            </a:r>
            <a:r>
              <a:rPr lang="cs-CZ" dirty="0"/>
              <a:t> levels</a:t>
            </a:r>
            <a:r>
              <a:rPr lang="en-US" dirty="0"/>
              <a:t>.</a:t>
            </a:r>
          </a:p>
          <a:p>
            <a:r>
              <a:rPr lang="en-US" dirty="0"/>
              <a:t>Although greenhouse gas emissions in the Czech Republic have been declining rapidly since the fall of socialism, efficiency has been declining around the year 2000. At the moment, the Czech Republic is still the fourth largest polluter per capita in the European Union and, at the current rate of decarbonisation, </a:t>
            </a:r>
            <a:r>
              <a:rPr lang="cs-CZ" dirty="0"/>
              <a:t>it would not be able to meet the Green Deal targets</a:t>
            </a:r>
            <a:r>
              <a:rPr lang="en-US" dirty="0"/>
              <a:t>.</a:t>
            </a:r>
          </a:p>
          <a:p>
            <a:r>
              <a:rPr lang="en-US" dirty="0"/>
              <a:t>In this study, we analyzed what cost-effective trajectories for reducing net greenhouse gas emissions by 55% by 2030 and by 100% by 2050 compared to 1990 looked like. </a:t>
            </a:r>
            <a:endParaRPr lang="cs-CZ" dirty="0"/>
          </a:p>
        </p:txBody>
      </p:sp>
      <p:sp>
        <p:nvSpPr>
          <p:cNvPr id="4" name="Date Placeholder 3"/>
          <p:cNvSpPr>
            <a:spLocks noGrp="1"/>
          </p:cNvSpPr>
          <p:nvPr>
            <p:ph type="dt" idx="1"/>
          </p:nvPr>
        </p:nvSpPr>
        <p:spPr/>
        <p:txBody>
          <a:bodyPr/>
          <a:lstStyle/>
          <a:p>
            <a:fld id="{1DF34805-1F01-4BDA-A8CA-FCEA2B4BC8D0}" type="datetime3">
              <a:rPr lang="en-US" smtClean="0"/>
              <a:pPr/>
              <a:t>11 October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2</a:t>
            </a:fld>
            <a:endParaRPr lang="en-US" dirty="0"/>
          </a:p>
        </p:txBody>
      </p:sp>
    </p:spTree>
    <p:extLst>
      <p:ext uri="{BB962C8B-B14F-4D97-AF65-F5344CB8AC3E}">
        <p14:creationId xmlns:p14="http://schemas.microsoft.com/office/powerpoint/2010/main" val="1139229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1DF34805-1F01-4BDA-A8CA-FCEA2B4BC8D0}" type="datetime3">
              <a:rPr lang="en-US" smtClean="0"/>
              <a:pPr/>
              <a:t>11 October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3</a:t>
            </a:fld>
            <a:endParaRPr lang="en-US" dirty="0"/>
          </a:p>
        </p:txBody>
      </p:sp>
    </p:spTree>
    <p:extLst>
      <p:ext uri="{BB962C8B-B14F-4D97-AF65-F5344CB8AC3E}">
        <p14:creationId xmlns:p14="http://schemas.microsoft.com/office/powerpoint/2010/main" val="1721613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F34805-1F01-4BDA-A8CA-FCEA2B4BC8D0}" type="datetime3">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 October 2021</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5EBCF4-26FC-4F76-8DA1-52FDDC328D4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672468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F34805-1F01-4BDA-A8CA-FCEA2B4BC8D0}" type="datetime3">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 October 2021</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5EBCF4-26FC-4F76-8DA1-52FDDC328D4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172073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F34805-1F01-4BDA-A8CA-FCEA2B4BC8D0}" type="datetime3">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 October 2021</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5EBCF4-26FC-4F76-8DA1-52FDDC328D4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4200648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1DF34805-1F01-4BDA-A8CA-FCEA2B4BC8D0}" type="datetime3">
              <a:rPr lang="en-US" smtClean="0"/>
              <a:pPr/>
              <a:t>11 October 2021</a:t>
            </a:fld>
            <a:endParaRPr lang="en-US" dirty="0"/>
          </a:p>
        </p:txBody>
      </p:sp>
      <p:sp>
        <p:nvSpPr>
          <p:cNvPr id="5" name="Slide Number Placeholder 4"/>
          <p:cNvSpPr>
            <a:spLocks noGrp="1"/>
          </p:cNvSpPr>
          <p:nvPr>
            <p:ph type="sldNum" sz="quarter" idx="5"/>
          </p:nvPr>
        </p:nvSpPr>
        <p:spPr/>
        <p:txBody>
          <a:bodyPr/>
          <a:lstStyle/>
          <a:p>
            <a:fld id="{CF5EBCF4-26FC-4F76-8DA1-52FDDC328D44}" type="slidenum">
              <a:rPr lang="en-US" smtClean="0"/>
              <a:pPr/>
              <a:t>7</a:t>
            </a:fld>
            <a:endParaRPr lang="en-US" dirty="0"/>
          </a:p>
        </p:txBody>
      </p:sp>
    </p:spTree>
    <p:extLst>
      <p:ext uri="{BB962C8B-B14F-4D97-AF65-F5344CB8AC3E}">
        <p14:creationId xmlns:p14="http://schemas.microsoft.com/office/powerpoint/2010/main" val="2104644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F34805-1F01-4BDA-A8CA-FCEA2B4BC8D0}" type="datetime3">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 October 2021</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5EBCF4-26FC-4F76-8DA1-52FDDC328D4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54498547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image" Target="../media/image3.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image" Target="../media/image2.emf"/><Relationship Id="rId5" Type="http://schemas.openxmlformats.org/officeDocument/2006/relationships/tags" Target="../tags/tag29.xml"/><Relationship Id="rId10" Type="http://schemas.openxmlformats.org/officeDocument/2006/relationships/oleObject" Target="../embeddings/oleObject2.bin"/><Relationship Id="rId4" Type="http://schemas.openxmlformats.org/officeDocument/2006/relationships/tags" Target="../tags/tag28.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tags" Target="../tags/tag113.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tags" Target="../tags/tag112.xml"/><Relationship Id="rId17" Type="http://schemas.openxmlformats.org/officeDocument/2006/relationships/image" Target="../media/image5.emf"/><Relationship Id="rId2" Type="http://schemas.openxmlformats.org/officeDocument/2006/relationships/tags" Target="../tags/tag102.xml"/><Relationship Id="rId16" Type="http://schemas.openxmlformats.org/officeDocument/2006/relationships/oleObject" Target="../embeddings/oleObject9.bin"/><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tags" Target="../tags/tag111.xml"/><Relationship Id="rId5" Type="http://schemas.openxmlformats.org/officeDocument/2006/relationships/tags" Target="../tags/tag105.xml"/><Relationship Id="rId15" Type="http://schemas.openxmlformats.org/officeDocument/2006/relationships/slideMaster" Target="../slideMasters/slideMaster1.xml"/><Relationship Id="rId10" Type="http://schemas.openxmlformats.org/officeDocument/2006/relationships/tags" Target="../tags/tag110.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tags" Target="../tags/tag11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22.xml"/><Relationship Id="rId13" Type="http://schemas.openxmlformats.org/officeDocument/2006/relationships/tags" Target="../tags/tag127.xml"/><Relationship Id="rId3" Type="http://schemas.openxmlformats.org/officeDocument/2006/relationships/tags" Target="../tags/tag117.xml"/><Relationship Id="rId7" Type="http://schemas.openxmlformats.org/officeDocument/2006/relationships/tags" Target="../tags/tag121.xml"/><Relationship Id="rId12" Type="http://schemas.openxmlformats.org/officeDocument/2006/relationships/tags" Target="../tags/tag126.xml"/><Relationship Id="rId2" Type="http://schemas.openxmlformats.org/officeDocument/2006/relationships/tags" Target="../tags/tag116.xml"/><Relationship Id="rId16" Type="http://schemas.openxmlformats.org/officeDocument/2006/relationships/image" Target="../media/image1.emf"/><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5" Type="http://schemas.openxmlformats.org/officeDocument/2006/relationships/tags" Target="../tags/tag119.xml"/><Relationship Id="rId15" Type="http://schemas.openxmlformats.org/officeDocument/2006/relationships/oleObject" Target="../embeddings/oleObject10.bin"/><Relationship Id="rId10" Type="http://schemas.openxmlformats.org/officeDocument/2006/relationships/tags" Target="../tags/tag124.xml"/><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30.xml"/><Relationship Id="rId7" Type="http://schemas.openxmlformats.org/officeDocument/2006/relationships/tags" Target="../tags/tag134.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 Id="rId5" Type="http://schemas.openxmlformats.org/officeDocument/2006/relationships/slideMaster" Target="../slideMasters/slideMaster1.xml"/><Relationship Id="rId4" Type="http://schemas.openxmlformats.org/officeDocument/2006/relationships/tags" Target="../tags/tag138.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41.xml"/><Relationship Id="rId7" Type="http://schemas.openxmlformats.org/officeDocument/2006/relationships/image" Target="../media/image6.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2.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tags" Target="../tags/tag154.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tags" Target="../tags/tag153.xml"/><Relationship Id="rId17" Type="http://schemas.openxmlformats.org/officeDocument/2006/relationships/image" Target="../media/image5.emf"/><Relationship Id="rId2" Type="http://schemas.openxmlformats.org/officeDocument/2006/relationships/tags" Target="../tags/tag143.xml"/><Relationship Id="rId16" Type="http://schemas.openxmlformats.org/officeDocument/2006/relationships/oleObject" Target="../embeddings/oleObject12.bin"/><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tags" Target="../tags/tag152.xml"/><Relationship Id="rId5" Type="http://schemas.openxmlformats.org/officeDocument/2006/relationships/tags" Target="../tags/tag146.xml"/><Relationship Id="rId15" Type="http://schemas.openxmlformats.org/officeDocument/2006/relationships/slideMaster" Target="../slideMasters/slideMaster1.xml"/><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tags" Target="../tags/tag155.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image" Target="../media/image3.png"/><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image" Target="../media/image2.emf"/><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oleObject" Target="../embeddings/oleObject14.bin"/><Relationship Id="rId5" Type="http://schemas.openxmlformats.org/officeDocument/2006/relationships/tags" Target="../tags/tag183.xml"/><Relationship Id="rId10" Type="http://schemas.openxmlformats.org/officeDocument/2006/relationships/image" Target="../media/image7.png"/><Relationship Id="rId4" Type="http://schemas.openxmlformats.org/officeDocument/2006/relationships/tags" Target="../tags/tag182.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89.xml"/><Relationship Id="rId7" Type="http://schemas.openxmlformats.org/officeDocument/2006/relationships/tags" Target="../tags/tag193.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tags" Target="../tags/tag192.xml"/><Relationship Id="rId5" Type="http://schemas.openxmlformats.org/officeDocument/2006/relationships/tags" Target="../tags/tag191.xml"/><Relationship Id="rId10" Type="http://schemas.openxmlformats.org/officeDocument/2006/relationships/image" Target="../media/image1.emf"/><Relationship Id="rId4" Type="http://schemas.openxmlformats.org/officeDocument/2006/relationships/tags" Target="../tags/tag190.xml"/><Relationship Id="rId9" Type="http://schemas.openxmlformats.org/officeDocument/2006/relationships/oleObject" Target="../embeddings/oleObject15.bin"/></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 Id="rId5" Type="http://schemas.openxmlformats.org/officeDocument/2006/relationships/slideMaster" Target="../slideMasters/slideMaster2.xml"/><Relationship Id="rId4" Type="http://schemas.openxmlformats.org/officeDocument/2006/relationships/tags" Target="../tags/tag197.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 Id="rId5" Type="http://schemas.openxmlformats.org/officeDocument/2006/relationships/slideMaster" Target="../slideMasters/slideMaster2.xml"/><Relationship Id="rId4" Type="http://schemas.openxmlformats.org/officeDocument/2006/relationships/tags" Target="../tags/tag201.xml"/></Relationships>
</file>

<file path=ppt/slideLayouts/_rels/slideLayout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10" Type="http://schemas.openxmlformats.org/officeDocument/2006/relationships/image" Target="../media/image1.emf"/><Relationship Id="rId4" Type="http://schemas.openxmlformats.org/officeDocument/2006/relationships/tags" Target="../tags/tag36.xml"/><Relationship Id="rId9"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tags" Target="../tags/tag204.xml"/><Relationship Id="rId7" Type="http://schemas.openxmlformats.org/officeDocument/2006/relationships/slideMaster" Target="../slideMasters/slideMaster2.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9" Type="http://schemas.openxmlformats.org/officeDocument/2006/relationships/image" Target="../media/image4.emf"/></Relationships>
</file>

<file path=ppt/slideLayouts/_rels/slideLayout21.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210.xml"/><Relationship Id="rId7" Type="http://schemas.openxmlformats.org/officeDocument/2006/relationships/tags" Target="../tags/tag214.xml"/><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tags" Target="../tags/tag213.xml"/><Relationship Id="rId5" Type="http://schemas.openxmlformats.org/officeDocument/2006/relationships/tags" Target="../tags/tag212.xml"/><Relationship Id="rId10" Type="http://schemas.openxmlformats.org/officeDocument/2006/relationships/image" Target="../media/image4.emf"/><Relationship Id="rId4" Type="http://schemas.openxmlformats.org/officeDocument/2006/relationships/tags" Target="../tags/tag211.xml"/><Relationship Id="rId9" Type="http://schemas.openxmlformats.org/officeDocument/2006/relationships/oleObject" Target="../embeddings/oleObject17.bin"/></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222.xml"/><Relationship Id="rId13" Type="http://schemas.openxmlformats.org/officeDocument/2006/relationships/tags" Target="../tags/tag227.xml"/><Relationship Id="rId3" Type="http://schemas.openxmlformats.org/officeDocument/2006/relationships/tags" Target="../tags/tag217.xml"/><Relationship Id="rId7" Type="http://schemas.openxmlformats.org/officeDocument/2006/relationships/tags" Target="../tags/tag221.xml"/><Relationship Id="rId12" Type="http://schemas.openxmlformats.org/officeDocument/2006/relationships/tags" Target="../tags/tag226.xml"/><Relationship Id="rId2" Type="http://schemas.openxmlformats.org/officeDocument/2006/relationships/tags" Target="../tags/tag216.xml"/><Relationship Id="rId16" Type="http://schemas.openxmlformats.org/officeDocument/2006/relationships/image" Target="../media/image1.emf"/><Relationship Id="rId1" Type="http://schemas.openxmlformats.org/officeDocument/2006/relationships/tags" Target="../tags/tag215.xml"/><Relationship Id="rId6" Type="http://schemas.openxmlformats.org/officeDocument/2006/relationships/tags" Target="../tags/tag220.xml"/><Relationship Id="rId11" Type="http://schemas.openxmlformats.org/officeDocument/2006/relationships/tags" Target="../tags/tag225.xml"/><Relationship Id="rId5" Type="http://schemas.openxmlformats.org/officeDocument/2006/relationships/tags" Target="../tags/tag219.xml"/><Relationship Id="rId15" Type="http://schemas.openxmlformats.org/officeDocument/2006/relationships/oleObject" Target="../embeddings/oleObject18.bin"/><Relationship Id="rId10" Type="http://schemas.openxmlformats.org/officeDocument/2006/relationships/tags" Target="../tags/tag224.xml"/><Relationship Id="rId4" Type="http://schemas.openxmlformats.org/officeDocument/2006/relationships/tags" Target="../tags/tag218.xml"/><Relationship Id="rId9" Type="http://schemas.openxmlformats.org/officeDocument/2006/relationships/tags" Target="../tags/tag223.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235.xml"/><Relationship Id="rId13" Type="http://schemas.openxmlformats.org/officeDocument/2006/relationships/tags" Target="../tags/tag240.xml"/><Relationship Id="rId3" Type="http://schemas.openxmlformats.org/officeDocument/2006/relationships/tags" Target="../tags/tag230.xml"/><Relationship Id="rId7" Type="http://schemas.openxmlformats.org/officeDocument/2006/relationships/tags" Target="../tags/tag234.xml"/><Relationship Id="rId12" Type="http://schemas.openxmlformats.org/officeDocument/2006/relationships/tags" Target="../tags/tag239.xml"/><Relationship Id="rId2" Type="http://schemas.openxmlformats.org/officeDocument/2006/relationships/tags" Target="../tags/tag229.xml"/><Relationship Id="rId16" Type="http://schemas.openxmlformats.org/officeDocument/2006/relationships/image" Target="../media/image1.emf"/><Relationship Id="rId1" Type="http://schemas.openxmlformats.org/officeDocument/2006/relationships/tags" Target="../tags/tag228.xml"/><Relationship Id="rId6" Type="http://schemas.openxmlformats.org/officeDocument/2006/relationships/tags" Target="../tags/tag233.xml"/><Relationship Id="rId11" Type="http://schemas.openxmlformats.org/officeDocument/2006/relationships/tags" Target="../tags/tag238.xml"/><Relationship Id="rId5" Type="http://schemas.openxmlformats.org/officeDocument/2006/relationships/tags" Target="../tags/tag232.xml"/><Relationship Id="rId15" Type="http://schemas.openxmlformats.org/officeDocument/2006/relationships/oleObject" Target="../embeddings/oleObject19.bin"/><Relationship Id="rId10" Type="http://schemas.openxmlformats.org/officeDocument/2006/relationships/tags" Target="../tags/tag237.xml"/><Relationship Id="rId4" Type="http://schemas.openxmlformats.org/officeDocument/2006/relationships/tags" Target="../tags/tag231.xml"/><Relationship Id="rId9" Type="http://schemas.openxmlformats.org/officeDocument/2006/relationships/tags" Target="../tags/tag236.xml"/><Relationship Id="rId1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48.xml"/><Relationship Id="rId13" Type="http://schemas.openxmlformats.org/officeDocument/2006/relationships/tags" Target="../tags/tag253.xml"/><Relationship Id="rId3" Type="http://schemas.openxmlformats.org/officeDocument/2006/relationships/tags" Target="../tags/tag243.xml"/><Relationship Id="rId7" Type="http://schemas.openxmlformats.org/officeDocument/2006/relationships/tags" Target="../tags/tag247.xml"/><Relationship Id="rId12" Type="http://schemas.openxmlformats.org/officeDocument/2006/relationships/tags" Target="../tags/tag252.xml"/><Relationship Id="rId2" Type="http://schemas.openxmlformats.org/officeDocument/2006/relationships/tags" Target="../tags/tag242.xml"/><Relationship Id="rId16" Type="http://schemas.openxmlformats.org/officeDocument/2006/relationships/image" Target="../media/image8.emf"/><Relationship Id="rId1" Type="http://schemas.openxmlformats.org/officeDocument/2006/relationships/tags" Target="../tags/tag241.xml"/><Relationship Id="rId6" Type="http://schemas.openxmlformats.org/officeDocument/2006/relationships/tags" Target="../tags/tag246.xml"/><Relationship Id="rId11" Type="http://schemas.openxmlformats.org/officeDocument/2006/relationships/tags" Target="../tags/tag251.xml"/><Relationship Id="rId5" Type="http://schemas.openxmlformats.org/officeDocument/2006/relationships/tags" Target="../tags/tag245.xml"/><Relationship Id="rId15" Type="http://schemas.openxmlformats.org/officeDocument/2006/relationships/oleObject" Target="../embeddings/oleObject20.bin"/><Relationship Id="rId10" Type="http://schemas.openxmlformats.org/officeDocument/2006/relationships/tags" Target="../tags/tag250.xml"/><Relationship Id="rId4" Type="http://schemas.openxmlformats.org/officeDocument/2006/relationships/tags" Target="../tags/tag244.xml"/><Relationship Id="rId9" Type="http://schemas.openxmlformats.org/officeDocument/2006/relationships/tags" Target="../tags/tag249.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61.xml"/><Relationship Id="rId13" Type="http://schemas.openxmlformats.org/officeDocument/2006/relationships/tags" Target="../tags/tag266.xml"/><Relationship Id="rId3" Type="http://schemas.openxmlformats.org/officeDocument/2006/relationships/tags" Target="../tags/tag256.xml"/><Relationship Id="rId7" Type="http://schemas.openxmlformats.org/officeDocument/2006/relationships/tags" Target="../tags/tag260.xml"/><Relationship Id="rId12" Type="http://schemas.openxmlformats.org/officeDocument/2006/relationships/tags" Target="../tags/tag265.xml"/><Relationship Id="rId2" Type="http://schemas.openxmlformats.org/officeDocument/2006/relationships/tags" Target="../tags/tag255.xml"/><Relationship Id="rId16" Type="http://schemas.openxmlformats.org/officeDocument/2006/relationships/image" Target="../media/image1.emf"/><Relationship Id="rId1" Type="http://schemas.openxmlformats.org/officeDocument/2006/relationships/tags" Target="../tags/tag254.xml"/><Relationship Id="rId6" Type="http://schemas.openxmlformats.org/officeDocument/2006/relationships/tags" Target="../tags/tag259.xml"/><Relationship Id="rId11" Type="http://schemas.openxmlformats.org/officeDocument/2006/relationships/tags" Target="../tags/tag264.xml"/><Relationship Id="rId5" Type="http://schemas.openxmlformats.org/officeDocument/2006/relationships/tags" Target="../tags/tag258.xml"/><Relationship Id="rId15" Type="http://schemas.openxmlformats.org/officeDocument/2006/relationships/oleObject" Target="../embeddings/oleObject21.bin"/><Relationship Id="rId10" Type="http://schemas.openxmlformats.org/officeDocument/2006/relationships/tags" Target="../tags/tag263.xml"/><Relationship Id="rId4" Type="http://schemas.openxmlformats.org/officeDocument/2006/relationships/tags" Target="../tags/tag257.xml"/><Relationship Id="rId9" Type="http://schemas.openxmlformats.org/officeDocument/2006/relationships/tags" Target="../tags/tag262.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tags" Target="../tags/tag279.xml"/><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tags" Target="../tags/tag278.xml"/><Relationship Id="rId2" Type="http://schemas.openxmlformats.org/officeDocument/2006/relationships/tags" Target="../tags/tag268.xml"/><Relationship Id="rId16" Type="http://schemas.openxmlformats.org/officeDocument/2006/relationships/image" Target="../media/image8.emf"/><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tags" Target="../tags/tag277.xml"/><Relationship Id="rId5" Type="http://schemas.openxmlformats.org/officeDocument/2006/relationships/tags" Target="../tags/tag271.xml"/><Relationship Id="rId15" Type="http://schemas.openxmlformats.org/officeDocument/2006/relationships/oleObject" Target="../embeddings/oleObject22.bin"/><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87.xml"/><Relationship Id="rId13" Type="http://schemas.openxmlformats.org/officeDocument/2006/relationships/tags" Target="../tags/tag292.xml"/><Relationship Id="rId3" Type="http://schemas.openxmlformats.org/officeDocument/2006/relationships/tags" Target="../tags/tag282.xml"/><Relationship Id="rId7" Type="http://schemas.openxmlformats.org/officeDocument/2006/relationships/tags" Target="../tags/tag286.xml"/><Relationship Id="rId12" Type="http://schemas.openxmlformats.org/officeDocument/2006/relationships/tags" Target="../tags/tag291.xml"/><Relationship Id="rId2" Type="http://schemas.openxmlformats.org/officeDocument/2006/relationships/tags" Target="../tags/tag281.xml"/><Relationship Id="rId16" Type="http://schemas.openxmlformats.org/officeDocument/2006/relationships/image" Target="../media/image8.emf"/><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tags" Target="../tags/tag290.xml"/><Relationship Id="rId5" Type="http://schemas.openxmlformats.org/officeDocument/2006/relationships/tags" Target="../tags/tag284.xml"/><Relationship Id="rId15" Type="http://schemas.openxmlformats.org/officeDocument/2006/relationships/oleObject" Target="../embeddings/oleObject23.bin"/><Relationship Id="rId10" Type="http://schemas.openxmlformats.org/officeDocument/2006/relationships/tags" Target="../tags/tag289.xml"/><Relationship Id="rId4" Type="http://schemas.openxmlformats.org/officeDocument/2006/relationships/tags" Target="../tags/tag283.xml"/><Relationship Id="rId9" Type="http://schemas.openxmlformats.org/officeDocument/2006/relationships/tags" Target="../tags/tag288.xml"/><Relationship Id="rId1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300.xml"/><Relationship Id="rId13" Type="http://schemas.openxmlformats.org/officeDocument/2006/relationships/tags" Target="../tags/tag305.xml"/><Relationship Id="rId3" Type="http://schemas.openxmlformats.org/officeDocument/2006/relationships/tags" Target="../tags/tag295.xml"/><Relationship Id="rId7" Type="http://schemas.openxmlformats.org/officeDocument/2006/relationships/tags" Target="../tags/tag299.xml"/><Relationship Id="rId12" Type="http://schemas.openxmlformats.org/officeDocument/2006/relationships/tags" Target="../tags/tag304.xml"/><Relationship Id="rId2" Type="http://schemas.openxmlformats.org/officeDocument/2006/relationships/tags" Target="../tags/tag294.xml"/><Relationship Id="rId16" Type="http://schemas.openxmlformats.org/officeDocument/2006/relationships/image" Target="../media/image1.emf"/><Relationship Id="rId1" Type="http://schemas.openxmlformats.org/officeDocument/2006/relationships/tags" Target="../tags/tag293.xml"/><Relationship Id="rId6" Type="http://schemas.openxmlformats.org/officeDocument/2006/relationships/tags" Target="../tags/tag298.xml"/><Relationship Id="rId11" Type="http://schemas.openxmlformats.org/officeDocument/2006/relationships/tags" Target="../tags/tag303.xml"/><Relationship Id="rId5" Type="http://schemas.openxmlformats.org/officeDocument/2006/relationships/tags" Target="../tags/tag297.xml"/><Relationship Id="rId15" Type="http://schemas.openxmlformats.org/officeDocument/2006/relationships/oleObject" Target="../embeddings/oleObject24.bin"/><Relationship Id="rId10" Type="http://schemas.openxmlformats.org/officeDocument/2006/relationships/tags" Target="../tags/tag302.xml"/><Relationship Id="rId4" Type="http://schemas.openxmlformats.org/officeDocument/2006/relationships/tags" Target="../tags/tag296.xml"/><Relationship Id="rId9" Type="http://schemas.openxmlformats.org/officeDocument/2006/relationships/tags" Target="../tags/tag301.xml"/><Relationship Id="rId1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313.xml"/><Relationship Id="rId13" Type="http://schemas.openxmlformats.org/officeDocument/2006/relationships/tags" Target="../tags/tag318.xml"/><Relationship Id="rId3" Type="http://schemas.openxmlformats.org/officeDocument/2006/relationships/tags" Target="../tags/tag308.xml"/><Relationship Id="rId7" Type="http://schemas.openxmlformats.org/officeDocument/2006/relationships/tags" Target="../tags/tag312.xml"/><Relationship Id="rId12" Type="http://schemas.openxmlformats.org/officeDocument/2006/relationships/tags" Target="../tags/tag317.xml"/><Relationship Id="rId2" Type="http://schemas.openxmlformats.org/officeDocument/2006/relationships/tags" Target="../tags/tag307.xml"/><Relationship Id="rId16" Type="http://schemas.openxmlformats.org/officeDocument/2006/relationships/image" Target="../media/image1.emf"/><Relationship Id="rId1" Type="http://schemas.openxmlformats.org/officeDocument/2006/relationships/tags" Target="../tags/tag306.xml"/><Relationship Id="rId6" Type="http://schemas.openxmlformats.org/officeDocument/2006/relationships/tags" Target="../tags/tag311.xml"/><Relationship Id="rId11" Type="http://schemas.openxmlformats.org/officeDocument/2006/relationships/tags" Target="../tags/tag316.xml"/><Relationship Id="rId5" Type="http://schemas.openxmlformats.org/officeDocument/2006/relationships/tags" Target="../tags/tag310.xml"/><Relationship Id="rId15" Type="http://schemas.openxmlformats.org/officeDocument/2006/relationships/oleObject" Target="../embeddings/oleObject25.bin"/><Relationship Id="rId10" Type="http://schemas.openxmlformats.org/officeDocument/2006/relationships/tags" Target="../tags/tag315.xml"/><Relationship Id="rId4" Type="http://schemas.openxmlformats.org/officeDocument/2006/relationships/tags" Target="../tags/tag309.xml"/><Relationship Id="rId9" Type="http://schemas.openxmlformats.org/officeDocument/2006/relationships/tags" Target="../tags/tag314.xml"/><Relationship Id="rId14"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Master" Target="../slideMasters/slideMaster1.xml"/><Relationship Id="rId4" Type="http://schemas.openxmlformats.org/officeDocument/2006/relationships/tags" Target="../tags/tag43.xml"/></Relationships>
</file>

<file path=ppt/slideLayouts/_rels/slideLayout30.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21.xml"/><Relationship Id="rId7" Type="http://schemas.openxmlformats.org/officeDocument/2006/relationships/tags" Target="../tags/tag325.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328.xml"/><Relationship Id="rId2" Type="http://schemas.openxmlformats.org/officeDocument/2006/relationships/tags" Target="../tags/tag327.xml"/><Relationship Id="rId1" Type="http://schemas.openxmlformats.org/officeDocument/2006/relationships/tags" Target="../tags/tag326.xml"/><Relationship Id="rId5" Type="http://schemas.openxmlformats.org/officeDocument/2006/relationships/slideMaster" Target="../slideMasters/slideMaster2.xml"/><Relationship Id="rId4" Type="http://schemas.openxmlformats.org/officeDocument/2006/relationships/tags" Target="../tags/tag329.xml"/></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332.xml"/><Relationship Id="rId7" Type="http://schemas.openxmlformats.org/officeDocument/2006/relationships/image" Target="../media/image2.emf"/><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oleObject" Target="../embeddings/oleObject26.bin"/><Relationship Id="rId5" Type="http://schemas.openxmlformats.org/officeDocument/2006/relationships/image" Target="../media/image7.png"/><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tags" Target="../tags/tag50.xml"/><Relationship Id="rId7" Type="http://schemas.openxmlformats.org/officeDocument/2006/relationships/slideMaster" Target="../slideMasters/slideMaster1.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10" Type="http://schemas.openxmlformats.org/officeDocument/2006/relationships/image" Target="../media/image4.emf"/><Relationship Id="rId4" Type="http://schemas.openxmlformats.org/officeDocument/2006/relationships/tags" Target="../tags/tag57.xml"/><Relationship Id="rId9"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2" Type="http://schemas.openxmlformats.org/officeDocument/2006/relationships/tags" Target="../tags/tag62.xml"/><Relationship Id="rId16" Type="http://schemas.openxmlformats.org/officeDocument/2006/relationships/image" Target="../media/image1.emf"/><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oleObject" Target="../embeddings/oleObject6.bin"/><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tags" Target="../tags/tag86.xml"/><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tags" Target="../tags/tag85.xml"/><Relationship Id="rId2" Type="http://schemas.openxmlformats.org/officeDocument/2006/relationships/tags" Target="../tags/tag75.xml"/><Relationship Id="rId16" Type="http://schemas.openxmlformats.org/officeDocument/2006/relationships/image" Target="../media/image1.emf"/><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5" Type="http://schemas.openxmlformats.org/officeDocument/2006/relationships/oleObject" Target="../embeddings/oleObject7.bin"/><Relationship Id="rId10" Type="http://schemas.openxmlformats.org/officeDocument/2006/relationships/tags" Target="../tags/tag83.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tags" Target="../tags/tag99.xml"/><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tags" Target="../tags/tag98.xml"/><Relationship Id="rId17" Type="http://schemas.openxmlformats.org/officeDocument/2006/relationships/image" Target="../media/image1.emf"/><Relationship Id="rId2" Type="http://schemas.openxmlformats.org/officeDocument/2006/relationships/tags" Target="../tags/tag88.xml"/><Relationship Id="rId16" Type="http://schemas.openxmlformats.org/officeDocument/2006/relationships/oleObject" Target="../embeddings/oleObject8.bin"/><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5" Type="http://schemas.openxmlformats.org/officeDocument/2006/relationships/tags" Target="../tags/tag91.xml"/><Relationship Id="rId15" Type="http://schemas.openxmlformats.org/officeDocument/2006/relationships/slideMaster" Target="../slideMasters/slideMaster1.xml"/><Relationship Id="rId10" Type="http://schemas.openxmlformats.org/officeDocument/2006/relationships/tags" Target="../tags/tag96.xml"/><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tags" Target="../tags/tag10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bg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6EA533F-94AF-4D02-A54D-267AD6DA2E6D}"/>
              </a:ext>
            </a:extLst>
          </p:cNvPr>
          <p:cNvGraphicFramePr>
            <a:graphicFrameLocks noChangeAspect="1"/>
          </p:cNvGraphicFramePr>
          <p:nvPr userDrawn="1">
            <p:custDataLst>
              <p:tags r:id="rId1"/>
            </p:custDataLst>
            <p:extLst>
              <p:ext uri="{D42A27DB-BD31-4B8C-83A1-F6EECF244321}">
                <p14:modId xmlns:p14="http://schemas.microsoft.com/office/powerpoint/2010/main" val="4063209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344" imgH="344" progId="TCLayout.ActiveDocument.1">
                  <p:embed/>
                </p:oleObj>
              </mc:Choice>
              <mc:Fallback>
                <p:oleObj name="think-cell Slide" r:id="rId10" imgW="344" imgH="344" progId="TCLayout.ActiveDocument.1">
                  <p:embed/>
                  <p:pic>
                    <p:nvPicPr>
                      <p:cNvPr id="9" name="Object 8" hidden="1">
                        <a:extLst>
                          <a:ext uri="{FF2B5EF4-FFF2-40B4-BE49-F238E27FC236}">
                            <a16:creationId xmlns:a16="http://schemas.microsoft.com/office/drawing/2014/main" id="{16EA533F-94AF-4D02-A54D-267AD6DA2E6D}"/>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C54CE3BD-55D7-42CB-8D9D-17E2A0D74581}"/>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a:solidFill>
                <a:schemeClr val="bg1"/>
              </a:solidFill>
              <a:latin typeface="Georgia" panose="02040502050405020303" pitchFamily="18" charset="0"/>
              <a:ea typeface="+mj-ea"/>
              <a:cs typeface="+mj-cs"/>
              <a:sym typeface="Georgia" panose="02040502050405020303" pitchFamily="18" charset="0"/>
            </a:endParaRPr>
          </a:p>
        </p:txBody>
      </p:sp>
      <p:grpSp>
        <p:nvGrpSpPr>
          <p:cNvPr id="4" name="LogoImage">
            <a:extLst>
              <a:ext uri="{FF2B5EF4-FFF2-40B4-BE49-F238E27FC236}">
                <a16:creationId xmlns:a16="http://schemas.microsoft.com/office/drawing/2014/main" id="{275CA5E5-0CE7-4325-8DA5-DA17C9380A0C}"/>
              </a:ext>
            </a:extLst>
          </p:cNvPr>
          <p:cNvGrpSpPr>
            <a:grpSpLocks noChangeAspect="1"/>
          </p:cNvGrpSpPr>
          <p:nvPr userDrawn="1">
            <p:custDataLst>
              <p:tags r:id="rId3"/>
            </p:custDataLst>
          </p:nvPr>
        </p:nvGrpSpPr>
        <p:grpSpPr bwMode="black">
          <a:xfrm>
            <a:off x="551942" y="481160"/>
            <a:ext cx="1893201" cy="585216"/>
            <a:chOff x="0" y="973"/>
            <a:chExt cx="7680" cy="2374"/>
          </a:xfrm>
        </p:grpSpPr>
        <p:sp>
          <p:nvSpPr>
            <p:cNvPr id="5" name="AutoShape 3">
              <a:extLst>
                <a:ext uri="{FF2B5EF4-FFF2-40B4-BE49-F238E27FC236}">
                  <a16:creationId xmlns:a16="http://schemas.microsoft.com/office/drawing/2014/main" id="{1F430752-9F46-430E-93A8-58E8FAF85299}"/>
                </a:ext>
              </a:extLst>
            </p:cNvPr>
            <p:cNvSpPr>
              <a:spLocks noChangeAspect="1" noChangeArrowheads="1" noTextEdit="1"/>
            </p:cNvSpPr>
            <p:nvPr userDrawn="1"/>
          </p:nvSpPr>
          <p:spPr bwMode="black">
            <a:xfrm>
              <a:off x="0" y="973"/>
              <a:ext cx="7680" cy="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6" name="Freeform 5">
              <a:extLst>
                <a:ext uri="{FF2B5EF4-FFF2-40B4-BE49-F238E27FC236}">
                  <a16:creationId xmlns:a16="http://schemas.microsoft.com/office/drawing/2014/main" id="{20C9A1A2-5968-4C0E-9E0B-C061BA0E7F39}"/>
                </a:ext>
              </a:extLst>
            </p:cNvPr>
            <p:cNvSpPr>
              <a:spLocks noEditPoints="1"/>
            </p:cNvSpPr>
            <p:nvPr userDrawn="1"/>
          </p:nvSpPr>
          <p:spPr bwMode="black">
            <a:xfrm>
              <a:off x="0" y="974"/>
              <a:ext cx="7680" cy="2373"/>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05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sp>
        <p:nvSpPr>
          <p:cNvPr id="3" name="ClientLogo">
            <a:extLst>
              <a:ext uri="{FF2B5EF4-FFF2-40B4-BE49-F238E27FC236}">
                <a16:creationId xmlns:a16="http://schemas.microsoft.com/office/drawing/2014/main" id="{0D1A260D-45D1-4D8D-ACC4-246C7DD9AFAD}"/>
              </a:ext>
            </a:extLst>
          </p:cNvPr>
          <p:cNvSpPr>
            <a:spLocks noGrp="1"/>
          </p:cNvSpPr>
          <p:nvPr>
            <p:ph type="pic" sz="quarter" idx="14" hasCustomPrompt="1"/>
            <p:custDataLst>
              <p:tags r:id="rId4"/>
            </p:custDataLst>
          </p:nvPr>
        </p:nvSpPr>
        <p:spPr>
          <a:xfrm>
            <a:off x="551942" y="4984025"/>
            <a:ext cx="1901952" cy="969264"/>
          </a:xfrm>
          <a:prstGeom prst="rect">
            <a:avLst/>
          </a:prstGeom>
        </p:spPr>
        <p:txBody>
          <a:bodyPr>
            <a:noAutofit/>
          </a:bodyPr>
          <a:lstStyle>
            <a:lvl1pPr algn="ctr">
              <a:defRPr sz="1200">
                <a:solidFill>
                  <a:schemeClr val="tx1"/>
                </a:solidFill>
              </a:defRPr>
            </a:lvl1pPr>
          </a:lstStyle>
          <a:p>
            <a:r>
              <a:rPr lang="en-US" dirty="0"/>
              <a:t>Client logo goes here.</a:t>
            </a:r>
          </a:p>
        </p:txBody>
      </p:sp>
      <p:sp>
        <p:nvSpPr>
          <p:cNvPr id="15" name="Documenttype">
            <a:extLst>
              <a:ext uri="{FF2B5EF4-FFF2-40B4-BE49-F238E27FC236}">
                <a16:creationId xmlns:a16="http://schemas.microsoft.com/office/drawing/2014/main" id="{CB5FF56E-DA90-4199-AF9A-359BE08E9A15}"/>
              </a:ext>
            </a:extLst>
          </p:cNvPr>
          <p:cNvSpPr>
            <a:spLocks noGrp="1"/>
          </p:cNvSpPr>
          <p:nvPr>
            <p:ph type="body" sz="quarter" idx="13" hasCustomPrompt="1"/>
            <p:custDataLst>
              <p:tags r:id="rId5"/>
            </p:custDataLst>
          </p:nvPr>
        </p:nvSpPr>
        <p:spPr>
          <a:xfrm>
            <a:off x="554736" y="4510168"/>
            <a:ext cx="6016752" cy="215444"/>
          </a:xfrm>
          <a:prstGeom prst="rect">
            <a:avLst/>
          </a:prstGeom>
        </p:spPr>
        <p:txBody>
          <a:bodyPr wrap="square">
            <a:noAutofit/>
          </a:bodyPr>
          <a:lstStyle>
            <a:lvl1pPr>
              <a:buNone/>
              <a:defRPr sz="1400">
                <a:solidFill>
                  <a:schemeClr val="tx1"/>
                </a:solidFill>
              </a:defRPr>
            </a:lvl1pPr>
            <a:lvl2pPr marL="115888" indent="0">
              <a:buNone/>
              <a:defRPr>
                <a:solidFill>
                  <a:schemeClr val="bg1"/>
                </a:solidFill>
              </a:defRPr>
            </a:lvl2pPr>
            <a:lvl3pPr marL="466344" indent="0">
              <a:buNone/>
              <a:defRPr>
                <a:solidFill>
                  <a:schemeClr val="bg1"/>
                </a:solidFill>
              </a:defRPr>
            </a:lvl3pPr>
            <a:lvl4pPr marL="813816" indent="0">
              <a:buNone/>
              <a:defRPr>
                <a:solidFill>
                  <a:schemeClr val="bg1"/>
                </a:solidFill>
              </a:defRPr>
            </a:lvl4pPr>
            <a:lvl5pPr marL="1161288" indent="0">
              <a:buNone/>
              <a:defRPr>
                <a:solidFill>
                  <a:schemeClr val="bg1"/>
                </a:solidFill>
              </a:defRPr>
            </a:lvl5pPr>
          </a:lstStyle>
          <a:p>
            <a:pPr lvl="0"/>
            <a:r>
              <a:rPr lang="en-US" dirty="0"/>
              <a:t>Edit date or title/role</a:t>
            </a:r>
          </a:p>
        </p:txBody>
      </p:sp>
      <p:sp>
        <p:nvSpPr>
          <p:cNvPr id="14" name="Subtitle">
            <a:extLst>
              <a:ext uri="{FF2B5EF4-FFF2-40B4-BE49-F238E27FC236}">
                <a16:creationId xmlns:a16="http://schemas.microsoft.com/office/drawing/2014/main" id="{BFC960F1-3A46-4C93-83F3-47AB2EB0D15E}"/>
              </a:ext>
            </a:extLst>
          </p:cNvPr>
          <p:cNvSpPr>
            <a:spLocks noGrp="1"/>
          </p:cNvSpPr>
          <p:nvPr>
            <p:ph type="subTitle" idx="1"/>
            <p:custDataLst>
              <p:tags r:id="rId6"/>
            </p:custDataLst>
          </p:nvPr>
        </p:nvSpPr>
        <p:spPr>
          <a:xfrm>
            <a:off x="551942" y="4092559"/>
            <a:ext cx="6016752" cy="307777"/>
          </a:xfrm>
          <a:prstGeom prst="rect">
            <a:avLst/>
          </a:prstGeom>
        </p:spPr>
        <p:txBody>
          <a:bodyPr wrap="square">
            <a:no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itle">
            <a:extLst>
              <a:ext uri="{FF2B5EF4-FFF2-40B4-BE49-F238E27FC236}">
                <a16:creationId xmlns:a16="http://schemas.microsoft.com/office/drawing/2014/main" id="{14DBF1FD-6C25-4E00-ACAB-F60F35C9625C}"/>
              </a:ext>
            </a:extLst>
          </p:cNvPr>
          <p:cNvSpPr>
            <a:spLocks noGrp="1"/>
          </p:cNvSpPr>
          <p:nvPr>
            <p:ph type="title"/>
            <p:custDataLst>
              <p:tags r:id="rId7"/>
            </p:custDataLst>
          </p:nvPr>
        </p:nvSpPr>
        <p:spPr>
          <a:xfrm>
            <a:off x="551942" y="2049805"/>
            <a:ext cx="6016752" cy="1921708"/>
          </a:xfrm>
          <a:prstGeom prst="rect">
            <a:avLst/>
          </a:prstGeom>
        </p:spPr>
        <p:txBody>
          <a:bodyPr anchor="b">
            <a:normAutofit/>
          </a:bodyPr>
          <a:lstStyle>
            <a:lvl1pPr>
              <a:defRPr sz="4400" baseline="0">
                <a:ln w="6350" cap="flat">
                  <a:noFill/>
                  <a:miter lim="800000"/>
                </a:ln>
                <a:solidFill>
                  <a:schemeClr val="tx1"/>
                </a:solidFill>
              </a:defRPr>
            </a:lvl1pPr>
          </a:lstStyle>
          <a:p>
            <a:r>
              <a:rPr lang="en-US"/>
              <a:t>Click to edit Master title style</a:t>
            </a:r>
            <a:endParaRPr lang="en-US" dirty="0"/>
          </a:p>
        </p:txBody>
      </p:sp>
      <p:sp>
        <p:nvSpPr>
          <p:cNvPr id="19" name="Disclaimer-English (United States)">
            <a:extLst>
              <a:ext uri="{FF2B5EF4-FFF2-40B4-BE49-F238E27FC236}">
                <a16:creationId xmlns:a16="http://schemas.microsoft.com/office/drawing/2014/main" id="{FB7A54AC-E14F-4BA1-B48F-5284B039668B}"/>
              </a:ext>
            </a:extLst>
          </p:cNvPr>
          <p:cNvSpPr>
            <a:spLocks noChangeArrowheads="1"/>
          </p:cNvSpPr>
          <p:nvPr userDrawn="1">
            <p:custDataLst>
              <p:tags r:id="rId8"/>
            </p:custDataLst>
          </p:nvPr>
        </p:nvSpPr>
        <p:spPr bwMode="black">
          <a:xfrm>
            <a:off x="551942" y="6190488"/>
            <a:ext cx="4114800"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04863" eaLnBrk="0" hangingPunct="0"/>
            <a:r>
              <a:rPr lang="en-US" sz="800" dirty="0">
                <a:solidFill>
                  <a:schemeClr val="tx1"/>
                </a:solidFill>
                <a:latin typeface="+mn-lt"/>
              </a:rPr>
              <a:t>CONFIDENTIAL AND PROPRIETARY</a:t>
            </a:r>
          </a:p>
          <a:p>
            <a:pPr defTabSz="804863" eaLnBrk="0" hangingPunct="0"/>
            <a:r>
              <a:rPr lang="en-US" sz="800" dirty="0">
                <a:solidFill>
                  <a:schemeClr val="tx1"/>
                </a:solidFill>
                <a:latin typeface="+mn-lt"/>
              </a:rPr>
              <a:t>Any use of this material without specific permission of McKinsey &amp; Company </a:t>
            </a:r>
            <a:br>
              <a:rPr lang="en-US" sz="800" dirty="0">
                <a:solidFill>
                  <a:schemeClr val="tx1"/>
                </a:solidFill>
                <a:latin typeface="+mn-lt"/>
              </a:rPr>
            </a:br>
            <a:r>
              <a:rPr lang="en-US" sz="800" dirty="0">
                <a:solidFill>
                  <a:schemeClr val="tx1"/>
                </a:solidFill>
                <a:latin typeface="+mn-lt"/>
              </a:rPr>
              <a:t>is strictly prohibited</a:t>
            </a:r>
          </a:p>
        </p:txBody>
      </p:sp>
      <p:pic>
        <p:nvPicPr>
          <p:cNvPr id="7" name="Partnership">
            <a:extLst>
              <a:ext uri="{FF2B5EF4-FFF2-40B4-BE49-F238E27FC236}">
                <a16:creationId xmlns:a16="http://schemas.microsoft.com/office/drawing/2014/main" id="{584C7219-5480-4637-A895-DD70A997B5EF}"/>
              </a:ext>
            </a:extLst>
          </p:cNvPr>
          <p:cNvPicPr>
            <a:picLocks noChangeAspect="1"/>
          </p:cNvPicPr>
          <p:nvPr userDrawn="1"/>
        </p:nvPicPr>
        <p:blipFill>
          <a:blip r:embed="rId12"/>
          <a:stretch>
            <a:fillRect/>
          </a:stretch>
        </p:blipFill>
        <p:spPr>
          <a:xfrm>
            <a:off x="0" y="857"/>
            <a:ext cx="12192000" cy="6856286"/>
          </a:xfrm>
          <a:prstGeom prst="rect">
            <a:avLst/>
          </a:prstGeom>
        </p:spPr>
      </p:pic>
    </p:spTree>
    <p:extLst>
      <p:ext uri="{BB962C8B-B14F-4D97-AF65-F5344CB8AC3E}">
        <p14:creationId xmlns:p14="http://schemas.microsoft.com/office/powerpoint/2010/main" val="3543058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1"/>
            </p:custDataLst>
            <p:extLst>
              <p:ext uri="{D42A27DB-BD31-4B8C-83A1-F6EECF244321}">
                <p14:modId xmlns:p14="http://schemas.microsoft.com/office/powerpoint/2010/main" val="1931244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572" imgH="588" progId="TCLayout.ActiveDocument.1">
                  <p:embed/>
                </p:oleObj>
              </mc:Choice>
              <mc:Fallback>
                <p:oleObj name="think-cell Slide" r:id="rId16"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8F8ABD0-305F-4DFC-AC60-1FB7BB16830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7830312" y="0"/>
            <a:ext cx="4361688"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2" name="BottomLineRight">
            <a:extLst>
              <a:ext uri="{FF2B5EF4-FFF2-40B4-BE49-F238E27FC236}">
                <a16:creationId xmlns:a16="http://schemas.microsoft.com/office/drawing/2014/main" id="{6425396B-5490-4E4D-8EA4-E4AB4F98BF62}"/>
              </a:ext>
            </a:extLst>
          </p:cNvPr>
          <p:cNvCxnSpPr/>
          <p:nvPr userDrawn="1">
            <p:custDataLst>
              <p:tags r:id="rId6"/>
            </p:custDataLst>
          </p:nvPr>
        </p:nvCxnSpPr>
        <p:spPr>
          <a:xfrm>
            <a:off x="8173371" y="6453769"/>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BottomLineLeft">
            <a:extLst>
              <a:ext uri="{FF2B5EF4-FFF2-40B4-BE49-F238E27FC236}">
                <a16:creationId xmlns:a16="http://schemas.microsoft.com/office/drawing/2014/main" id="{570396F1-4249-402C-975E-F70778173C25}"/>
              </a:ext>
            </a:extLst>
          </p:cNvPr>
          <p:cNvCxnSpPr/>
          <p:nvPr userDrawn="1">
            <p:custDataLst>
              <p:tags r:id="rId7"/>
            </p:custDataLst>
          </p:nvPr>
        </p:nvCxnSpPr>
        <p:spPr>
          <a:xfrm>
            <a:off x="554736" y="6453769"/>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Right">
            <a:extLst>
              <a:ext uri="{FF2B5EF4-FFF2-40B4-BE49-F238E27FC236}">
                <a16:creationId xmlns:a16="http://schemas.microsoft.com/office/drawing/2014/main" id="{C5BD98EE-C09E-457E-A028-EBE485145AA3}"/>
              </a:ext>
            </a:extLst>
          </p:cNvPr>
          <p:cNvCxnSpPr/>
          <p:nvPr userDrawn="1">
            <p:custDataLst>
              <p:tags r:id="rId8"/>
            </p:custDataLst>
          </p:nvPr>
        </p:nvCxnSpPr>
        <p:spPr>
          <a:xfrm>
            <a:off x="8173371" y="1181906"/>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 name="TopLineLeft">
            <a:extLst>
              <a:ext uri="{FF2B5EF4-FFF2-40B4-BE49-F238E27FC236}">
                <a16:creationId xmlns:a16="http://schemas.microsoft.com/office/drawing/2014/main" id="{47D3FB95-30DE-4983-B5AE-01B80542C0DD}"/>
              </a:ext>
            </a:extLst>
          </p:cNvPr>
          <p:cNvCxnSpPr/>
          <p:nvPr userDrawn="1">
            <p:custDataLst>
              <p:tags r:id="rId9"/>
            </p:custDataLst>
          </p:nvPr>
        </p:nvCxnSpPr>
        <p:spPr>
          <a:xfrm>
            <a:off x="554736"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8D646E-BD43-4948-96FE-F798F0E18D71}"/>
              </a:ext>
            </a:extLst>
          </p:cNvPr>
          <p:cNvCxnSpPr/>
          <p:nvPr userDrawn="1">
            <p:custDataLst>
              <p:tags r:id="rId10"/>
            </p:custDataLst>
          </p:nvPr>
        </p:nvCxnSpPr>
        <p:spPr>
          <a:xfrm>
            <a:off x="554736"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1" name="5. Source" hidden="1">
            <a:extLst>
              <a:ext uri="{FF2B5EF4-FFF2-40B4-BE49-F238E27FC236}">
                <a16:creationId xmlns:a16="http://schemas.microsoft.com/office/drawing/2014/main" id="{F25A304F-F50E-4F96-991D-CFEB07060178}"/>
              </a:ext>
            </a:extLst>
          </p:cNvPr>
          <p:cNvSpPr txBox="1"/>
          <p:nvPr userDrawn="1">
            <p:custDataLst>
              <p:tags r:id="rId11"/>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25" name="2. Slide Title">
            <a:extLst>
              <a:ext uri="{FF2B5EF4-FFF2-40B4-BE49-F238E27FC236}">
                <a16:creationId xmlns:a16="http://schemas.microsoft.com/office/drawing/2014/main" id="{AA4BE143-5F32-4F04-B536-5DD597732824}"/>
              </a:ext>
            </a:extLst>
          </p:cNvPr>
          <p:cNvSpPr>
            <a:spLocks noGrp="1"/>
          </p:cNvSpPr>
          <p:nvPr>
            <p:ph type="title"/>
            <p:custDataLst>
              <p:tags r:id="rId12"/>
            </p:custDataLst>
          </p:nvPr>
        </p:nvSpPr>
        <p:spPr>
          <a:xfrm>
            <a:off x="554736" y="182372"/>
            <a:ext cx="6967728" cy="731520"/>
          </a:xfrm>
        </p:spPr>
        <p:txBody>
          <a:bodyPr/>
          <a:lstStyle/>
          <a:p>
            <a:r>
              <a:rPr lang="en-US"/>
              <a:t>Click to edit Master title style</a:t>
            </a:r>
            <a:endParaRPr lang="en-US" dirty="0"/>
          </a:p>
        </p:txBody>
      </p:sp>
      <p:sp>
        <p:nvSpPr>
          <p:cNvPr id="26" name="3. Subtitle">
            <a:extLst>
              <a:ext uri="{FF2B5EF4-FFF2-40B4-BE49-F238E27FC236}">
                <a16:creationId xmlns:a16="http://schemas.microsoft.com/office/drawing/2014/main" id="{97E30C8F-A677-42C7-A072-4ACC7DC3D698}"/>
              </a:ext>
            </a:extLst>
          </p:cNvPr>
          <p:cNvSpPr>
            <a:spLocks noGrp="1"/>
          </p:cNvSpPr>
          <p:nvPr>
            <p:ph type="subTitle" idx="1"/>
            <p:custDataLst>
              <p:tags r:id="rId13"/>
            </p:custDataLst>
          </p:nvPr>
        </p:nvSpPr>
        <p:spPr>
          <a:xfrm>
            <a:off x="554736" y="903861"/>
            <a:ext cx="6967728" cy="276999"/>
          </a:xfrm>
        </p:spPr>
        <p:txBody>
          <a:bodyPr anchor="ctr" anchorCtr="0"/>
          <a:lstStyle/>
          <a:p>
            <a:r>
              <a:rPr lang="en-US" sz="1600"/>
              <a:t>Click to edit Master subtitle style</a:t>
            </a:r>
            <a:endParaRPr lang="en-US" sz="1600" dirty="0"/>
          </a:p>
        </p:txBody>
      </p:sp>
      <p:sp>
        <p:nvSpPr>
          <p:cNvPr id="19" name="1. On-page tracker">
            <a:extLst>
              <a:ext uri="{FF2B5EF4-FFF2-40B4-BE49-F238E27FC236}">
                <a16:creationId xmlns:a16="http://schemas.microsoft.com/office/drawing/2014/main" id="{288125BB-6CB4-4B7C-8E2B-CB1912430A39}"/>
              </a:ext>
            </a:extLst>
          </p:cNvPr>
          <p:cNvSpPr>
            <a:spLocks noGrp="1"/>
          </p:cNvSpPr>
          <p:nvPr>
            <p:ph type="body" sz="quarter" idx="18" hasCustomPrompt="1"/>
            <p:custDataLst>
              <p:tags r:id="rId14"/>
            </p:custDataLst>
          </p:nvPr>
        </p:nvSpPr>
        <p:spPr>
          <a:xfrm>
            <a:off x="8173370" y="78768"/>
            <a:ext cx="3466941" cy="123111"/>
          </a:xfrm>
        </p:spPr>
        <p:txBody>
          <a:bodyPr wrap="square"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911390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16023464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5C86E70-6ADC-4EA2-90F2-373AC4FDE5D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en-US" sz="2500" b="1" i="0" u="none" strike="noStrike" kern="1200" cap="none" spc="0" normalizeH="0" baseline="0" noProof="0" dirty="0">
              <a:ln>
                <a:noFill/>
              </a:ln>
              <a:solidFill>
                <a:srgbClr val="FFFFFF"/>
              </a:solidFill>
              <a:effectLst/>
              <a:uLnTx/>
              <a:uFillTx/>
              <a:latin typeface="Georgia" panose="02040502050405020303" pitchFamily="18" charset="0"/>
              <a:ea typeface="+mj-ea"/>
              <a:cs typeface="+mj-cs"/>
              <a:sym typeface="Georgia" panose="02040502050405020303" pitchFamily="18" charset="0"/>
            </a:endParaRPr>
          </a:p>
        </p:txBody>
      </p:sp>
      <p:sp>
        <p:nvSpPr>
          <p:cNvPr id="23" name="RectangleLight">
            <a:extLst>
              <a:ext uri="{FF2B5EF4-FFF2-40B4-BE49-F238E27FC236}">
                <a16:creationId xmlns:a16="http://schemas.microsoft.com/office/drawing/2014/main" id="{A80E2F68-4ED6-42EF-9858-2FE4B1382825}"/>
              </a:ext>
            </a:extLst>
          </p:cNvPr>
          <p:cNvSpPr/>
          <p:nvPr userDrawn="1">
            <p:custDataLst>
              <p:tags r:id="rId3"/>
            </p:custDataLst>
          </p:nvPr>
        </p:nvSpPr>
        <p:spPr bwMode="ltGray">
          <a:xfrm>
            <a:off x="8781416" y="0"/>
            <a:ext cx="3410584"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0F0F0"/>
              </a:solidFill>
              <a:effectLst/>
              <a:uLnTx/>
              <a:uFillTx/>
              <a:latin typeface="Arial" panose="020B0604020202020204" pitchFamily="34" charset="0"/>
              <a:ea typeface="+mn-ea"/>
              <a:cs typeface="+mn-cs"/>
            </a:endParaRPr>
          </a:p>
        </p:txBody>
      </p:sp>
      <p:sp>
        <p:nvSpPr>
          <p:cNvPr id="17" name="SlideLogoText">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cxnSp>
        <p:nvCxnSpPr>
          <p:cNvPr id="27" name="BottomLineRight">
            <a:extLst>
              <a:ext uri="{FF2B5EF4-FFF2-40B4-BE49-F238E27FC236}">
                <a16:creationId xmlns:a16="http://schemas.microsoft.com/office/drawing/2014/main" id="{C7EF0021-7C64-4C3A-BB10-343D51B3F040}"/>
              </a:ext>
            </a:extLst>
          </p:cNvPr>
          <p:cNvCxnSpPr/>
          <p:nvPr>
            <p:custDataLst>
              <p:tags r:id="rId6"/>
            </p:custDataLst>
          </p:nvPr>
        </p:nvCxnSpPr>
        <p:spPr>
          <a:xfrm>
            <a:off x="9119861" y="6453769"/>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8" name="BottomLineLeft">
            <a:extLst>
              <a:ext uri="{FF2B5EF4-FFF2-40B4-BE49-F238E27FC236}">
                <a16:creationId xmlns:a16="http://schemas.microsoft.com/office/drawing/2014/main" id="{769848ED-A1D9-4D6F-AC16-5512562B47A0}"/>
              </a:ext>
            </a:extLst>
          </p:cNvPr>
          <p:cNvCxnSpPr/>
          <p:nvPr>
            <p:custDataLst>
              <p:tags r:id="rId7"/>
            </p:custDataLst>
          </p:nvPr>
        </p:nvCxnSpPr>
        <p:spPr>
          <a:xfrm>
            <a:off x="554736" y="6453769"/>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4" name="TopLineRight">
            <a:extLst>
              <a:ext uri="{FF2B5EF4-FFF2-40B4-BE49-F238E27FC236}">
                <a16:creationId xmlns:a16="http://schemas.microsoft.com/office/drawing/2014/main" id="{9DD5C457-8894-4C00-BE39-CE61754727F6}"/>
              </a:ext>
            </a:extLst>
          </p:cNvPr>
          <p:cNvCxnSpPr/>
          <p:nvPr userDrawn="1">
            <p:custDataLst>
              <p:tags r:id="rId8"/>
            </p:custDataLst>
          </p:nvPr>
        </p:nvCxnSpPr>
        <p:spPr>
          <a:xfrm>
            <a:off x="9119861" y="1181906"/>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5" name="TopLineLeft">
            <a:extLst>
              <a:ext uri="{FF2B5EF4-FFF2-40B4-BE49-F238E27FC236}">
                <a16:creationId xmlns:a16="http://schemas.microsoft.com/office/drawing/2014/main" id="{8B2884B5-93FA-4ECC-9065-3398231F02FC}"/>
              </a:ext>
            </a:extLst>
          </p:cNvPr>
          <p:cNvCxnSpPr/>
          <p:nvPr userDrawn="1">
            <p:custDataLst>
              <p:tags r:id="rId9"/>
            </p:custDataLst>
          </p:nvPr>
        </p:nvCxnSpPr>
        <p:spPr>
          <a:xfrm>
            <a:off x="554736" y="1181906"/>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2" name="5. Source" hidden="1">
            <a:extLst>
              <a:ext uri="{FF2B5EF4-FFF2-40B4-BE49-F238E27FC236}">
                <a16:creationId xmlns:a16="http://schemas.microsoft.com/office/drawing/2014/main" id="{F5E9C22A-A356-4521-A359-338A663DFEA2}"/>
              </a:ext>
            </a:extLst>
          </p:cNvPr>
          <p:cNvSpPr txBox="1"/>
          <p:nvPr userDrawn="1">
            <p:custDataLst>
              <p:tags r:id="rId10"/>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Source: …</a:t>
            </a:r>
          </a:p>
        </p:txBody>
      </p:sp>
      <p:sp>
        <p:nvSpPr>
          <p:cNvPr id="20" name="1. On-page tracker">
            <a:extLst>
              <a:ext uri="{FF2B5EF4-FFF2-40B4-BE49-F238E27FC236}">
                <a16:creationId xmlns:a16="http://schemas.microsoft.com/office/drawing/2014/main" id="{CA286AFC-8B29-4E70-86B3-6C866D5BEC95}"/>
              </a:ext>
            </a:extLst>
          </p:cNvPr>
          <p:cNvSpPr>
            <a:spLocks noGrp="1"/>
          </p:cNvSpPr>
          <p:nvPr>
            <p:ph type="body" sz="quarter" idx="17" hasCustomPrompt="1"/>
            <p:custDataLst>
              <p:tags r:id="rId11"/>
            </p:custDataLst>
          </p:nvPr>
        </p:nvSpPr>
        <p:spPr>
          <a:xfrm>
            <a:off x="9119860" y="78768"/>
            <a:ext cx="2520451" cy="123111"/>
          </a:xfrm>
        </p:spPr>
        <p:txBody>
          <a:bodyPr wrap="square" anchor="ctr" anchorCtr="0">
            <a:spAutoFit/>
          </a:bodyPr>
          <a:lstStyle>
            <a:lvl1pPr algn="r">
              <a:defRPr sz="800">
                <a:latin typeface="+mn-lt"/>
              </a:defRPr>
            </a:lvl1pPr>
          </a:lstStyle>
          <a:p>
            <a:pPr lvl="0"/>
            <a:r>
              <a:rPr lang="en-US" dirty="0"/>
              <a:t>Chapter › Topic</a:t>
            </a:r>
          </a:p>
        </p:txBody>
      </p:sp>
      <p:sp>
        <p:nvSpPr>
          <p:cNvPr id="21" name="2. Slide Title">
            <a:extLst>
              <a:ext uri="{FF2B5EF4-FFF2-40B4-BE49-F238E27FC236}">
                <a16:creationId xmlns:a16="http://schemas.microsoft.com/office/drawing/2014/main" id="{37073CF3-4B2B-440D-B24E-174E36B7892F}"/>
              </a:ext>
            </a:extLst>
          </p:cNvPr>
          <p:cNvSpPr>
            <a:spLocks noGrp="1"/>
          </p:cNvSpPr>
          <p:nvPr>
            <p:ph type="title"/>
            <p:custDataLst>
              <p:tags r:id="rId12"/>
            </p:custDataLst>
          </p:nvPr>
        </p:nvSpPr>
        <p:spPr>
          <a:xfrm>
            <a:off x="554736" y="182372"/>
            <a:ext cx="7918704" cy="731520"/>
          </a:xfrm>
        </p:spPr>
        <p:txBody>
          <a:bodyPr/>
          <a:lstStyle/>
          <a:p>
            <a:r>
              <a:rPr lang="en-US"/>
              <a:t>Click to edit Master title style</a:t>
            </a:r>
            <a:endParaRPr lang="en-US" dirty="0"/>
          </a:p>
        </p:txBody>
      </p:sp>
      <p:sp>
        <p:nvSpPr>
          <p:cNvPr id="26" name="3. Subtitle">
            <a:extLst>
              <a:ext uri="{FF2B5EF4-FFF2-40B4-BE49-F238E27FC236}">
                <a16:creationId xmlns:a16="http://schemas.microsoft.com/office/drawing/2014/main" id="{61C78DC4-4C20-4AA3-93C4-00442F85A83B}"/>
              </a:ext>
            </a:extLst>
          </p:cNvPr>
          <p:cNvSpPr>
            <a:spLocks noGrp="1"/>
          </p:cNvSpPr>
          <p:nvPr>
            <p:ph type="subTitle" idx="1"/>
            <p:custDataLst>
              <p:tags r:id="rId13"/>
            </p:custDataLst>
          </p:nvPr>
        </p:nvSpPr>
        <p:spPr>
          <a:xfrm>
            <a:off x="554736" y="903861"/>
            <a:ext cx="7918704" cy="276999"/>
          </a:xfrm>
        </p:spPr>
        <p:txBody>
          <a:bodyPr anchor="ctr" anchorCtr="0"/>
          <a:lstStyle/>
          <a:p>
            <a:r>
              <a:rPr lang="en-US" sz="1600"/>
              <a:t>Click to edit Master subtitle style</a:t>
            </a:r>
            <a:endParaRPr lang="en-US" sz="1600" dirty="0"/>
          </a:p>
        </p:txBody>
      </p:sp>
    </p:spTree>
    <p:extLst>
      <p:ext uri="{BB962C8B-B14F-4D97-AF65-F5344CB8AC3E}">
        <p14:creationId xmlns:p14="http://schemas.microsoft.com/office/powerpoint/2010/main" val="1470861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cxnSp>
        <p:nvCxnSpPr>
          <p:cNvPr id="103" name="BottomLine">
            <a:extLst>
              <a:ext uri="{FF2B5EF4-FFF2-40B4-BE49-F238E27FC236}">
                <a16:creationId xmlns:a16="http://schemas.microsoft.com/office/drawing/2014/main" id="{1A205B6C-F79D-4193-9FCF-230AF1D51716}"/>
              </a:ext>
            </a:extLst>
          </p:cNvPr>
          <p:cNvCxnSpPr/>
          <p:nvPr userDrawn="1">
            <p:custDataLst>
              <p:tags r:id="rId1"/>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
            <a:extLst>
              <a:ext uri="{FF2B5EF4-FFF2-40B4-BE49-F238E27FC236}">
                <a16:creationId xmlns:a16="http://schemas.microsoft.com/office/drawing/2014/main" id="{CB6CF5F8-7994-4E97-9AE6-6C98CE30967C}"/>
              </a:ext>
            </a:extLst>
          </p:cNvPr>
          <p:cNvCxnSpPr/>
          <p:nvPr userDrawn="1">
            <p:custDataLst>
              <p:tags r:id="rId2"/>
            </p:custDataLst>
          </p:nvPr>
        </p:nvCxnSpPr>
        <p:spPr>
          <a:xfrm>
            <a:off x="554736" y="1181906"/>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4" name="SlideLogoText">
            <a:extLst>
              <a:ext uri="{FF2B5EF4-FFF2-40B4-BE49-F238E27FC236}">
                <a16:creationId xmlns:a16="http://schemas.microsoft.com/office/drawing/2014/main" id="{B789CE62-716F-47B1-B8FE-60436A1FA5A7}"/>
              </a:ext>
            </a:extLst>
          </p:cNvPr>
          <p:cNvSpPr txBox="1"/>
          <p:nvPr userDrawn="1">
            <p:custDataLst>
              <p:tags r:id="rId3"/>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5"/>
            </p:custDataLst>
          </p:nvPr>
        </p:nvSpPr>
        <p:spPr>
          <a:xfrm>
            <a:off x="554736" y="175171"/>
            <a:ext cx="11082528" cy="989512"/>
          </a:xfrm>
        </p:spPr>
        <p:txBody>
          <a:bodyPr>
            <a:noAutofit/>
          </a:bodyPr>
          <a:lstStyle>
            <a:lvl1pPr>
              <a:defRPr/>
            </a:lvl1pPr>
          </a:lstStyle>
          <a:p>
            <a:r>
              <a:rPr lang="en-US"/>
              <a:t>Click to edit Master title style</a:t>
            </a:r>
            <a:endParaRPr lang="en-US" dirty="0"/>
          </a:p>
        </p:txBody>
      </p:sp>
      <p:sp>
        <p:nvSpPr>
          <p:cNvPr id="10" name="5. Source" hidden="1">
            <a:extLst>
              <a:ext uri="{FF2B5EF4-FFF2-40B4-BE49-F238E27FC236}">
                <a16:creationId xmlns:a16="http://schemas.microsoft.com/office/drawing/2014/main" id="{81E2484B-3E40-408C-A350-5EB40C8A09F0}"/>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A91FB312-B423-41B9-AEAA-2BE53183470B}"/>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977499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sp>
        <p:nvSpPr>
          <p:cNvPr id="8" name="SlideLogoText">
            <a:extLst>
              <a:ext uri="{FF2B5EF4-FFF2-40B4-BE49-F238E27FC236}">
                <a16:creationId xmlns:a16="http://schemas.microsoft.com/office/drawing/2014/main" id="{92A63429-03F1-4595-BAE1-A5F5E74A0DF2}"/>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9" name="Slide Number">
            <a:extLst>
              <a:ext uri="{FF2B5EF4-FFF2-40B4-BE49-F238E27FC236}">
                <a16:creationId xmlns:a16="http://schemas.microsoft.com/office/drawing/2014/main" id="{6982A9EE-ED1D-4D7E-84CA-3C36D0891D68}"/>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09F9A864-CDB7-4063-BBF8-591908AA18D0}"/>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9AEB01CB-E358-4EC5-960A-ABFC66CD5A21}"/>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86300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32E4BA7-205B-4431-879A-B60A0FD6D20C}"/>
              </a:ext>
            </a:extLst>
          </p:cNvPr>
          <p:cNvGraphicFramePr>
            <a:graphicFrameLocks noChangeAspect="1"/>
          </p:cNvGraphicFramePr>
          <p:nvPr userDrawn="1">
            <p:custDataLst>
              <p:tags r:id="rId1"/>
            </p:custDataLst>
            <p:extLst>
              <p:ext uri="{D42A27DB-BD31-4B8C-83A1-F6EECF244321}">
                <p14:modId xmlns:p14="http://schemas.microsoft.com/office/powerpoint/2010/main" val="3877888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4" name="Object 3" hidden="1">
                        <a:extLst>
                          <a:ext uri="{FF2B5EF4-FFF2-40B4-BE49-F238E27FC236}">
                            <a16:creationId xmlns:a16="http://schemas.microsoft.com/office/drawing/2014/main" id="{832E4BA7-205B-4431-879A-B60A0FD6D20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9" name="Partnership">
            <a:extLst>
              <a:ext uri="{FF2B5EF4-FFF2-40B4-BE49-F238E27FC236}">
                <a16:creationId xmlns:a16="http://schemas.microsoft.com/office/drawing/2014/main" id="{7C3A32BD-483D-48A2-B0AF-7A5223571242}"/>
              </a:ext>
            </a:extLst>
          </p:cNvPr>
          <p:cNvPicPr>
            <a:picLocks noChangeAspect="1"/>
          </p:cNvPicPr>
          <p:nvPr userDrawn="1"/>
        </p:nvPicPr>
        <p:blipFill>
          <a:blip r:embed="rId7"/>
          <a:stretch>
            <a:fillRect/>
          </a:stretch>
        </p:blipFill>
        <p:spPr>
          <a:xfrm>
            <a:off x="0" y="0"/>
            <a:ext cx="12192000" cy="6858000"/>
          </a:xfrm>
          <a:prstGeom prst="rect">
            <a:avLst/>
          </a:prstGeom>
        </p:spPr>
      </p:pic>
      <p:grpSp>
        <p:nvGrpSpPr>
          <p:cNvPr id="13" name="LogoImage">
            <a:extLst>
              <a:ext uri="{FF2B5EF4-FFF2-40B4-BE49-F238E27FC236}">
                <a16:creationId xmlns:a16="http://schemas.microsoft.com/office/drawing/2014/main" id="{CC7EE236-F5C9-45E4-A938-FB794BCDD026}"/>
              </a:ext>
            </a:extLst>
          </p:cNvPr>
          <p:cNvGrpSpPr>
            <a:grpSpLocks noChangeAspect="1"/>
          </p:cNvGrpSpPr>
          <p:nvPr userDrawn="1">
            <p:custDataLst>
              <p:tags r:id="rId2"/>
            </p:custDataLst>
          </p:nvPr>
        </p:nvGrpSpPr>
        <p:grpSpPr bwMode="black">
          <a:xfrm>
            <a:off x="549271" y="481160"/>
            <a:ext cx="1893201" cy="585216"/>
            <a:chOff x="0" y="973"/>
            <a:chExt cx="7680" cy="2374"/>
          </a:xfrm>
        </p:grpSpPr>
        <p:sp>
          <p:nvSpPr>
            <p:cNvPr id="14" name="AutoShape 3">
              <a:extLst>
                <a:ext uri="{FF2B5EF4-FFF2-40B4-BE49-F238E27FC236}">
                  <a16:creationId xmlns:a16="http://schemas.microsoft.com/office/drawing/2014/main" id="{DD51008E-BD46-4558-BF00-CDD9F0CE18C6}"/>
                </a:ext>
              </a:extLst>
            </p:cNvPr>
            <p:cNvSpPr>
              <a:spLocks noChangeAspect="1" noChangeArrowheads="1" noTextEdit="1"/>
            </p:cNvSpPr>
            <p:nvPr userDrawn="1"/>
          </p:nvSpPr>
          <p:spPr bwMode="black">
            <a:xfrm>
              <a:off x="0" y="973"/>
              <a:ext cx="7680" cy="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15" name="Freeform 5">
              <a:extLst>
                <a:ext uri="{FF2B5EF4-FFF2-40B4-BE49-F238E27FC236}">
                  <a16:creationId xmlns:a16="http://schemas.microsoft.com/office/drawing/2014/main" id="{FC37904A-905D-4FD7-8DD4-604C419D9AB5}"/>
                </a:ext>
              </a:extLst>
            </p:cNvPr>
            <p:cNvSpPr>
              <a:spLocks noEditPoints="1"/>
            </p:cNvSpPr>
            <p:nvPr userDrawn="1"/>
          </p:nvSpPr>
          <p:spPr bwMode="black">
            <a:xfrm>
              <a:off x="0" y="974"/>
              <a:ext cx="7680" cy="2373"/>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1127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sp>
        <p:nvSpPr>
          <p:cNvPr id="8" name="5. Source" hidden="1">
            <a:extLst>
              <a:ext uri="{FF2B5EF4-FFF2-40B4-BE49-F238E27FC236}">
                <a16:creationId xmlns:a16="http://schemas.microsoft.com/office/drawing/2014/main" id="{330AE89A-7771-4A6E-A02D-893DCB66C876}"/>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Tree>
    <p:extLst>
      <p:ext uri="{BB962C8B-B14F-4D97-AF65-F5344CB8AC3E}">
        <p14:creationId xmlns:p14="http://schemas.microsoft.com/office/powerpoint/2010/main" val="466470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1"/>
            </p:custDataLst>
            <p:extLst>
              <p:ext uri="{D42A27DB-BD31-4B8C-83A1-F6EECF244321}">
                <p14:modId xmlns:p14="http://schemas.microsoft.com/office/powerpoint/2010/main" val="33306694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572" imgH="588" progId="TCLayout.ActiveDocument.1">
                  <p:embed/>
                </p:oleObj>
              </mc:Choice>
              <mc:Fallback>
                <p:oleObj name="think-cell Slide" r:id="rId16"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8F8ABD0-305F-4DFC-AC60-1FB7BB16830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19" name="2. Slide Title">
            <a:extLst>
              <a:ext uri="{FF2B5EF4-FFF2-40B4-BE49-F238E27FC236}">
                <a16:creationId xmlns:a16="http://schemas.microsoft.com/office/drawing/2014/main" id="{0415F114-7B0E-43F2-8881-F0D9FB2A643B}"/>
              </a:ext>
            </a:extLst>
          </p:cNvPr>
          <p:cNvSpPr>
            <a:spLocks noGrp="1"/>
          </p:cNvSpPr>
          <p:nvPr>
            <p:ph type="title"/>
            <p:custDataLst>
              <p:tags r:id="rId3"/>
            </p:custDataLst>
          </p:nvPr>
        </p:nvSpPr>
        <p:spPr>
          <a:xfrm>
            <a:off x="554736" y="172212"/>
            <a:ext cx="6967728" cy="731520"/>
          </a:xfrm>
        </p:spPr>
        <p:txBody>
          <a:bodyPr/>
          <a:lstStyle/>
          <a:p>
            <a:r>
              <a:rPr lang="en-US"/>
              <a:t>Click to edit Master title style</a:t>
            </a:r>
            <a:endParaRPr lang="en-US" dirty="0"/>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4"/>
            </p:custDataLst>
          </p:nvPr>
        </p:nvSpPr>
        <p:spPr bwMode="ltGray">
          <a:xfrm>
            <a:off x="7830312" y="0"/>
            <a:ext cx="4361688"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AEC46ACE-42CD-4304-9E51-86DBC38CA4EB}"/>
              </a:ext>
            </a:extLst>
          </p:cNvPr>
          <p:cNvSpPr txBox="1"/>
          <p:nvPr userDrawn="1">
            <p:custDataLst>
              <p:tags r:id="rId5"/>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6"/>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2" name="BottomLineRight">
            <a:extLst>
              <a:ext uri="{FF2B5EF4-FFF2-40B4-BE49-F238E27FC236}">
                <a16:creationId xmlns:a16="http://schemas.microsoft.com/office/drawing/2014/main" id="{6425396B-5490-4E4D-8EA4-E4AB4F98BF62}"/>
              </a:ext>
            </a:extLst>
          </p:cNvPr>
          <p:cNvCxnSpPr/>
          <p:nvPr userDrawn="1">
            <p:custDataLst>
              <p:tags r:id="rId7"/>
            </p:custDataLst>
          </p:nvPr>
        </p:nvCxnSpPr>
        <p:spPr>
          <a:xfrm>
            <a:off x="8173371" y="6453769"/>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BottomLineLeft">
            <a:extLst>
              <a:ext uri="{FF2B5EF4-FFF2-40B4-BE49-F238E27FC236}">
                <a16:creationId xmlns:a16="http://schemas.microsoft.com/office/drawing/2014/main" id="{570396F1-4249-402C-975E-F70778173C25}"/>
              </a:ext>
            </a:extLst>
          </p:cNvPr>
          <p:cNvCxnSpPr/>
          <p:nvPr userDrawn="1">
            <p:custDataLst>
              <p:tags r:id="rId8"/>
            </p:custDataLst>
          </p:nvPr>
        </p:nvCxnSpPr>
        <p:spPr>
          <a:xfrm>
            <a:off x="554736" y="6453769"/>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Right">
            <a:extLst>
              <a:ext uri="{FF2B5EF4-FFF2-40B4-BE49-F238E27FC236}">
                <a16:creationId xmlns:a16="http://schemas.microsoft.com/office/drawing/2014/main" id="{C5BD98EE-C09E-457E-A028-EBE485145AA3}"/>
              </a:ext>
            </a:extLst>
          </p:cNvPr>
          <p:cNvCxnSpPr/>
          <p:nvPr userDrawn="1">
            <p:custDataLst>
              <p:tags r:id="rId9"/>
            </p:custDataLst>
          </p:nvPr>
        </p:nvCxnSpPr>
        <p:spPr>
          <a:xfrm>
            <a:off x="8173371" y="1181906"/>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 name="TopLineLeft">
            <a:extLst>
              <a:ext uri="{FF2B5EF4-FFF2-40B4-BE49-F238E27FC236}">
                <a16:creationId xmlns:a16="http://schemas.microsoft.com/office/drawing/2014/main" id="{47D3FB95-30DE-4983-B5AE-01B80542C0DD}"/>
              </a:ext>
            </a:extLst>
          </p:cNvPr>
          <p:cNvCxnSpPr/>
          <p:nvPr userDrawn="1">
            <p:custDataLst>
              <p:tags r:id="rId10"/>
            </p:custDataLst>
          </p:nvPr>
        </p:nvCxnSpPr>
        <p:spPr>
          <a:xfrm>
            <a:off x="554736"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8D646E-BD43-4948-96FE-F798F0E18D71}"/>
              </a:ext>
            </a:extLst>
          </p:cNvPr>
          <p:cNvCxnSpPr/>
          <p:nvPr userDrawn="1">
            <p:custDataLst>
              <p:tags r:id="rId11"/>
            </p:custDataLst>
          </p:nvPr>
        </p:nvCxnSpPr>
        <p:spPr>
          <a:xfrm>
            <a:off x="554736"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0" name="3. Subtitle">
            <a:extLst>
              <a:ext uri="{FF2B5EF4-FFF2-40B4-BE49-F238E27FC236}">
                <a16:creationId xmlns:a16="http://schemas.microsoft.com/office/drawing/2014/main" id="{712BED6B-950C-4FB8-AEE1-14FA61D013FF}"/>
              </a:ext>
            </a:extLst>
          </p:cNvPr>
          <p:cNvSpPr>
            <a:spLocks noGrp="1"/>
          </p:cNvSpPr>
          <p:nvPr>
            <p:ph type="subTitle" idx="1"/>
            <p:custDataLst>
              <p:tags r:id="rId12"/>
            </p:custDataLst>
          </p:nvPr>
        </p:nvSpPr>
        <p:spPr>
          <a:xfrm>
            <a:off x="554736" y="884725"/>
            <a:ext cx="6967728" cy="276999"/>
          </a:xfrm>
          <a:prstGeom prst="rect">
            <a:avLst/>
          </a:prstGeom>
        </p:spPr>
        <p:txBody>
          <a:bodyPr wrap="square">
            <a:noAutofit/>
          </a:bodyPr>
          <a:lstStyle>
            <a:lvl1pPr marL="0" indent="0" algn="l">
              <a:buNone/>
              <a:defRPr sz="18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5. Source" hidden="1">
            <a:extLst>
              <a:ext uri="{FF2B5EF4-FFF2-40B4-BE49-F238E27FC236}">
                <a16:creationId xmlns:a16="http://schemas.microsoft.com/office/drawing/2014/main" id="{F25A304F-F50E-4F96-991D-CFEB07060178}"/>
              </a:ext>
            </a:extLst>
          </p:cNvPr>
          <p:cNvSpPr txBox="1"/>
          <p:nvPr userDrawn="1">
            <p:custDataLst>
              <p:tags r:id="rId13"/>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22" name="1. On-page tracker">
            <a:extLst>
              <a:ext uri="{FF2B5EF4-FFF2-40B4-BE49-F238E27FC236}">
                <a16:creationId xmlns:a16="http://schemas.microsoft.com/office/drawing/2014/main" id="{C9F4B9E2-8CBE-4C72-8316-55D330991DCD}"/>
              </a:ext>
            </a:extLst>
          </p:cNvPr>
          <p:cNvSpPr>
            <a:spLocks noGrp="1"/>
          </p:cNvSpPr>
          <p:nvPr>
            <p:ph type="body" sz="quarter" idx="17" hasCustomPrompt="1"/>
            <p:custDataLst>
              <p:tags r:id="rId14"/>
            </p:custDataLst>
          </p:nvPr>
        </p:nvSpPr>
        <p:spPr>
          <a:xfrm>
            <a:off x="8174736" y="89319"/>
            <a:ext cx="3465576"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4077603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ontrast Title">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BEFF58C-83CF-420F-BF45-F188AE9E7308}"/>
              </a:ext>
            </a:extLst>
          </p:cNvPr>
          <p:cNvGraphicFramePr>
            <a:graphicFrameLocks noChangeAspect="1"/>
          </p:cNvGraphicFramePr>
          <p:nvPr userDrawn="1">
            <p:custDataLst>
              <p:tags r:id="rId1"/>
            </p:custDataLst>
            <p:extLst>
              <p:ext uri="{D42A27DB-BD31-4B8C-83A1-F6EECF244321}">
                <p14:modId xmlns:p14="http://schemas.microsoft.com/office/powerpoint/2010/main" val="23197372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344" imgH="344" progId="TCLayout.ActiveDocument.1">
                  <p:embed/>
                </p:oleObj>
              </mc:Choice>
              <mc:Fallback>
                <p:oleObj name="think-cell Slide" r:id="rId11" imgW="344" imgH="344" progId="TCLayout.ActiveDocument.1">
                  <p:embed/>
                  <p:pic>
                    <p:nvPicPr>
                      <p:cNvPr id="3" name="Object 2" hidden="1">
                        <a:extLst>
                          <a:ext uri="{FF2B5EF4-FFF2-40B4-BE49-F238E27FC236}">
                            <a16:creationId xmlns:a16="http://schemas.microsoft.com/office/drawing/2014/main" id="{7BEFF58C-83CF-420F-BF45-F188AE9E7308}"/>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EC3B16-0840-4135-8BED-D45704C35593}"/>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a:solidFill>
                <a:schemeClr val="bg1"/>
              </a:solidFill>
              <a:latin typeface="Georgia" panose="02040502050405020303" pitchFamily="18" charset="0"/>
              <a:ea typeface="+mj-ea"/>
              <a:cs typeface="+mj-cs"/>
              <a:sym typeface="Georgia" panose="02040502050405020303" pitchFamily="18" charset="0"/>
            </a:endParaRPr>
          </a:p>
        </p:txBody>
      </p:sp>
      <p:grpSp>
        <p:nvGrpSpPr>
          <p:cNvPr id="16" name="LogoImage">
            <a:extLst>
              <a:ext uri="{FF2B5EF4-FFF2-40B4-BE49-F238E27FC236}">
                <a16:creationId xmlns:a16="http://schemas.microsoft.com/office/drawing/2014/main" id="{417D7FAF-35B8-4173-88FB-739B21C6DEBE}"/>
              </a:ext>
            </a:extLst>
          </p:cNvPr>
          <p:cNvGrpSpPr>
            <a:grpSpLocks noChangeAspect="1"/>
          </p:cNvGrpSpPr>
          <p:nvPr userDrawn="1">
            <p:custDataLst>
              <p:tags r:id="rId3"/>
            </p:custDataLst>
          </p:nvPr>
        </p:nvGrpSpPr>
        <p:grpSpPr bwMode="black">
          <a:xfrm>
            <a:off x="551942" y="481161"/>
            <a:ext cx="1893202" cy="585216"/>
            <a:chOff x="0" y="973"/>
            <a:chExt cx="7680" cy="2374"/>
          </a:xfrm>
        </p:grpSpPr>
        <p:sp>
          <p:nvSpPr>
            <p:cNvPr id="19" name="AutoShape 3">
              <a:extLst>
                <a:ext uri="{FF2B5EF4-FFF2-40B4-BE49-F238E27FC236}">
                  <a16:creationId xmlns:a16="http://schemas.microsoft.com/office/drawing/2014/main" id="{03DD3F3B-2548-4AA0-A5B1-E54401FEE8FF}"/>
                </a:ext>
              </a:extLst>
            </p:cNvPr>
            <p:cNvSpPr>
              <a:spLocks noChangeAspect="1" noChangeArrowheads="1" noTextEdit="1"/>
            </p:cNvSpPr>
            <p:nvPr userDrawn="1"/>
          </p:nvSpPr>
          <p:spPr bwMode="black">
            <a:xfrm>
              <a:off x="0" y="973"/>
              <a:ext cx="7680" cy="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20" name="Freeform 5">
              <a:extLst>
                <a:ext uri="{FF2B5EF4-FFF2-40B4-BE49-F238E27FC236}">
                  <a16:creationId xmlns:a16="http://schemas.microsoft.com/office/drawing/2014/main" id="{A5CEE8F7-DC61-4907-AA21-C799D61ED268}"/>
                </a:ext>
              </a:extLst>
            </p:cNvPr>
            <p:cNvSpPr>
              <a:spLocks noEditPoints="1"/>
            </p:cNvSpPr>
            <p:nvPr userDrawn="1"/>
          </p:nvSpPr>
          <p:spPr bwMode="black">
            <a:xfrm>
              <a:off x="0" y="974"/>
              <a:ext cx="7680" cy="2373"/>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sp>
        <p:nvSpPr>
          <p:cNvPr id="12" name="ClientLogo">
            <a:extLst>
              <a:ext uri="{FF2B5EF4-FFF2-40B4-BE49-F238E27FC236}">
                <a16:creationId xmlns:a16="http://schemas.microsoft.com/office/drawing/2014/main" id="{5A541723-8353-4CC2-AFDA-19C8B3B786BF}"/>
              </a:ext>
            </a:extLst>
          </p:cNvPr>
          <p:cNvSpPr>
            <a:spLocks noGrp="1"/>
          </p:cNvSpPr>
          <p:nvPr>
            <p:ph type="pic" sz="quarter" idx="14" hasCustomPrompt="1"/>
            <p:custDataLst>
              <p:tags r:id="rId4"/>
            </p:custDataLst>
          </p:nvPr>
        </p:nvSpPr>
        <p:spPr>
          <a:xfrm>
            <a:off x="551942" y="4984025"/>
            <a:ext cx="1901952" cy="969264"/>
          </a:xfrm>
          <a:prstGeom prst="rect">
            <a:avLst/>
          </a:prstGeom>
        </p:spPr>
        <p:txBody>
          <a:bodyPr>
            <a:noAutofit/>
          </a:bodyPr>
          <a:lstStyle>
            <a:lvl1pPr algn="ctr">
              <a:defRPr sz="1200">
                <a:solidFill>
                  <a:schemeClr val="tx1"/>
                </a:solidFill>
              </a:defRPr>
            </a:lvl1pPr>
          </a:lstStyle>
          <a:p>
            <a:r>
              <a:rPr lang="en-US" dirty="0"/>
              <a:t>Client logo goes here.</a:t>
            </a:r>
          </a:p>
        </p:txBody>
      </p:sp>
      <p:sp>
        <p:nvSpPr>
          <p:cNvPr id="13" name="Documenttype">
            <a:extLst>
              <a:ext uri="{FF2B5EF4-FFF2-40B4-BE49-F238E27FC236}">
                <a16:creationId xmlns:a16="http://schemas.microsoft.com/office/drawing/2014/main" id="{A8F38EAB-8863-4F94-ACD0-B6D27373BCC1}"/>
              </a:ext>
            </a:extLst>
          </p:cNvPr>
          <p:cNvSpPr>
            <a:spLocks noGrp="1"/>
          </p:cNvSpPr>
          <p:nvPr>
            <p:ph type="body" sz="quarter" idx="13" hasCustomPrompt="1"/>
            <p:custDataLst>
              <p:tags r:id="rId5"/>
            </p:custDataLst>
          </p:nvPr>
        </p:nvSpPr>
        <p:spPr>
          <a:xfrm>
            <a:off x="551942" y="4510168"/>
            <a:ext cx="6016752" cy="215444"/>
          </a:xfrm>
          <a:prstGeom prst="rect">
            <a:avLst/>
          </a:prstGeom>
        </p:spPr>
        <p:txBody>
          <a:bodyPr wrap="square">
            <a:noAutofit/>
          </a:bodyPr>
          <a:lstStyle>
            <a:lvl1pPr>
              <a:buNone/>
              <a:defRPr sz="1400">
                <a:solidFill>
                  <a:schemeClr val="tx1"/>
                </a:solidFill>
              </a:defRPr>
            </a:lvl1pPr>
            <a:lvl2pPr marL="115888" indent="0">
              <a:buNone/>
              <a:defRPr>
                <a:solidFill>
                  <a:schemeClr val="bg1"/>
                </a:solidFill>
              </a:defRPr>
            </a:lvl2pPr>
            <a:lvl3pPr marL="466344" indent="0">
              <a:buNone/>
              <a:defRPr>
                <a:solidFill>
                  <a:schemeClr val="bg1"/>
                </a:solidFill>
              </a:defRPr>
            </a:lvl3pPr>
            <a:lvl4pPr marL="813816" indent="0">
              <a:buNone/>
              <a:defRPr>
                <a:solidFill>
                  <a:schemeClr val="bg1"/>
                </a:solidFill>
              </a:defRPr>
            </a:lvl4pPr>
            <a:lvl5pPr marL="1161288" indent="0">
              <a:buNone/>
              <a:defRPr>
                <a:solidFill>
                  <a:schemeClr val="bg1"/>
                </a:solidFill>
              </a:defRPr>
            </a:lvl5pPr>
          </a:lstStyle>
          <a:p>
            <a:pPr lvl="0"/>
            <a:r>
              <a:rPr lang="en-US" dirty="0"/>
              <a:t>Edit date or title/role</a:t>
            </a:r>
          </a:p>
        </p:txBody>
      </p:sp>
      <p:sp>
        <p:nvSpPr>
          <p:cNvPr id="14" name="Subtitle">
            <a:extLst>
              <a:ext uri="{FF2B5EF4-FFF2-40B4-BE49-F238E27FC236}">
                <a16:creationId xmlns:a16="http://schemas.microsoft.com/office/drawing/2014/main" id="{6C219131-971A-4BF6-8DFB-186691126F2C}"/>
              </a:ext>
            </a:extLst>
          </p:cNvPr>
          <p:cNvSpPr>
            <a:spLocks noGrp="1"/>
          </p:cNvSpPr>
          <p:nvPr>
            <p:ph type="subTitle" idx="1"/>
            <p:custDataLst>
              <p:tags r:id="rId6"/>
            </p:custDataLst>
          </p:nvPr>
        </p:nvSpPr>
        <p:spPr>
          <a:xfrm>
            <a:off x="551942" y="4092559"/>
            <a:ext cx="6016752" cy="307777"/>
          </a:xfrm>
          <a:prstGeom prst="rect">
            <a:avLst/>
          </a:prstGeom>
        </p:spPr>
        <p:txBody>
          <a:bodyPr wrap="square">
            <a:no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1" name="Title">
            <a:extLst>
              <a:ext uri="{FF2B5EF4-FFF2-40B4-BE49-F238E27FC236}">
                <a16:creationId xmlns:a16="http://schemas.microsoft.com/office/drawing/2014/main" id="{B280F3D7-8B5E-4751-907E-C1D9BEBFDCB8}"/>
              </a:ext>
            </a:extLst>
          </p:cNvPr>
          <p:cNvSpPr>
            <a:spLocks noGrp="1"/>
          </p:cNvSpPr>
          <p:nvPr>
            <p:ph type="title"/>
            <p:custDataLst>
              <p:tags r:id="rId7"/>
            </p:custDataLst>
          </p:nvPr>
        </p:nvSpPr>
        <p:spPr>
          <a:xfrm>
            <a:off x="551942" y="2049805"/>
            <a:ext cx="6016752" cy="1921708"/>
          </a:xfrm>
          <a:prstGeom prst="rect">
            <a:avLst/>
          </a:prstGeom>
        </p:spPr>
        <p:txBody>
          <a:bodyPr anchor="b">
            <a:normAutofit/>
          </a:bodyPr>
          <a:lstStyle>
            <a:lvl1pPr>
              <a:defRPr sz="4400" baseline="0">
                <a:ln w="6350" cap="flat">
                  <a:noFill/>
                  <a:miter lim="800000"/>
                </a:ln>
                <a:solidFill>
                  <a:schemeClr val="tx1"/>
                </a:solidFill>
              </a:defRPr>
            </a:lvl1pPr>
          </a:lstStyle>
          <a:p>
            <a:r>
              <a:rPr lang="en-US" dirty="0"/>
              <a:t>Click to edit Master title style</a:t>
            </a:r>
          </a:p>
        </p:txBody>
      </p:sp>
      <p:sp>
        <p:nvSpPr>
          <p:cNvPr id="25" name="Disclaimer-English (United States)">
            <a:extLst>
              <a:ext uri="{FF2B5EF4-FFF2-40B4-BE49-F238E27FC236}">
                <a16:creationId xmlns:a16="http://schemas.microsoft.com/office/drawing/2014/main" id="{365FDE2E-B4AC-48A0-8D5A-94F648AEA896}"/>
              </a:ext>
            </a:extLst>
          </p:cNvPr>
          <p:cNvSpPr>
            <a:spLocks noChangeArrowheads="1"/>
          </p:cNvSpPr>
          <p:nvPr userDrawn="1">
            <p:custDataLst>
              <p:tags r:id="rId8"/>
            </p:custDataLst>
          </p:nvPr>
        </p:nvSpPr>
        <p:spPr bwMode="black">
          <a:xfrm>
            <a:off x="551942" y="6190488"/>
            <a:ext cx="4114800"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04863" eaLnBrk="0" hangingPunct="0"/>
            <a:r>
              <a:rPr lang="en-US" sz="800" dirty="0">
                <a:solidFill>
                  <a:schemeClr val="tx1"/>
                </a:solidFill>
                <a:latin typeface="+mn-lt"/>
              </a:rPr>
              <a:t>CONFIDENTIAL AND PROPRIETARY</a:t>
            </a:r>
          </a:p>
          <a:p>
            <a:pPr defTabSz="804863" eaLnBrk="0" hangingPunct="0"/>
            <a:r>
              <a:rPr lang="en-US" sz="800" dirty="0">
                <a:solidFill>
                  <a:schemeClr val="tx1"/>
                </a:solidFill>
                <a:latin typeface="+mn-lt"/>
              </a:rPr>
              <a:t>Any use of this material without specific permission of McKinsey &amp; Company </a:t>
            </a:r>
            <a:br>
              <a:rPr lang="en-US" sz="800" dirty="0">
                <a:solidFill>
                  <a:schemeClr val="tx1"/>
                </a:solidFill>
                <a:latin typeface="+mn-lt"/>
              </a:rPr>
            </a:br>
            <a:r>
              <a:rPr lang="en-US" sz="800" dirty="0">
                <a:solidFill>
                  <a:schemeClr val="tx1"/>
                </a:solidFill>
                <a:latin typeface="+mn-lt"/>
              </a:rPr>
              <a:t>is strictly prohibited</a:t>
            </a:r>
          </a:p>
        </p:txBody>
      </p:sp>
      <p:pic>
        <p:nvPicPr>
          <p:cNvPr id="5" name="Partnership">
            <a:extLst>
              <a:ext uri="{FF2B5EF4-FFF2-40B4-BE49-F238E27FC236}">
                <a16:creationId xmlns:a16="http://schemas.microsoft.com/office/drawing/2014/main" id="{A8772CBB-049B-42D8-B10E-A3ABB7480EDA}"/>
              </a:ext>
            </a:extLst>
          </p:cNvPr>
          <p:cNvPicPr>
            <a:picLocks noChangeAspect="1"/>
          </p:cNvPicPr>
          <p:nvPr userDrawn="1"/>
        </p:nvPicPr>
        <p:blipFill>
          <a:blip r:embed="rId13"/>
          <a:stretch>
            <a:fillRect/>
          </a:stretch>
        </p:blipFill>
        <p:spPr>
          <a:xfrm>
            <a:off x="0" y="857"/>
            <a:ext cx="12192000" cy="6856286"/>
          </a:xfrm>
          <a:prstGeom prst="rect">
            <a:avLst/>
          </a:prstGeom>
        </p:spPr>
      </p:pic>
    </p:spTree>
    <p:extLst>
      <p:ext uri="{BB962C8B-B14F-4D97-AF65-F5344CB8AC3E}">
        <p14:creationId xmlns:p14="http://schemas.microsoft.com/office/powerpoint/2010/main" val="2688593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rast 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D01440F-CB45-4B1E-BF2B-97953CB35508}"/>
              </a:ext>
            </a:extLst>
          </p:cNvPr>
          <p:cNvGraphicFramePr>
            <a:graphicFrameLocks noChangeAspect="1"/>
          </p:cNvGraphicFramePr>
          <p:nvPr userDrawn="1">
            <p:custDataLst>
              <p:tags r:id="rId1"/>
            </p:custDataLst>
            <p:extLst>
              <p:ext uri="{D42A27DB-BD31-4B8C-83A1-F6EECF244321}">
                <p14:modId xmlns:p14="http://schemas.microsoft.com/office/powerpoint/2010/main" val="35308568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6D01440F-CB45-4B1E-BF2B-97953CB35508}"/>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95EE31F-4647-48C1-8F33-15A7FC3D359F}"/>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15" name="Slide Number">
            <a:extLst>
              <a:ext uri="{FF2B5EF4-FFF2-40B4-BE49-F238E27FC236}">
                <a16:creationId xmlns:a16="http://schemas.microsoft.com/office/drawing/2014/main" id="{E4920261-0593-4AC5-992E-73B8CB0A1C71}"/>
              </a:ext>
            </a:extLst>
          </p:cNvPr>
          <p:cNvSpPr>
            <a:spLocks noChangeArrowheads="1"/>
          </p:cNvSpPr>
          <p:nvPr userDrawn="1">
            <p:custDataLst>
              <p:tags r:id="rId3"/>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9" name="5. Source" hidden="1">
            <a:extLst>
              <a:ext uri="{FF2B5EF4-FFF2-40B4-BE49-F238E27FC236}">
                <a16:creationId xmlns:a16="http://schemas.microsoft.com/office/drawing/2014/main" id="{0CC39C66-1ED1-4BBF-87FB-6C74C9A461BE}"/>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2" name="2. Slide Title">
            <a:extLst>
              <a:ext uri="{FF2B5EF4-FFF2-40B4-BE49-F238E27FC236}">
                <a16:creationId xmlns:a16="http://schemas.microsoft.com/office/drawing/2014/main" id="{0BDEB94E-58BF-43E2-8FF2-DCDA24AD4E9D}"/>
              </a:ext>
            </a:extLst>
          </p:cNvPr>
          <p:cNvSpPr>
            <a:spLocks noGrp="1"/>
          </p:cNvSpPr>
          <p:nvPr>
            <p:ph type="title"/>
            <p:custDataLst>
              <p:tags r:id="rId5"/>
            </p:custDataLst>
          </p:nvPr>
        </p:nvSpPr>
        <p:spPr>
          <a:xfrm>
            <a:off x="554736" y="182372"/>
            <a:ext cx="11082528" cy="731520"/>
          </a:xfrm>
        </p:spPr>
        <p:txBody>
          <a:bodyPr/>
          <a:lstStyle/>
          <a:p>
            <a:r>
              <a:rPr lang="en-US"/>
              <a:t>Click to edit Master title style</a:t>
            </a:r>
            <a:endParaRPr lang="en-US" dirty="0"/>
          </a:p>
        </p:txBody>
      </p:sp>
      <p:sp>
        <p:nvSpPr>
          <p:cNvPr id="14" name="3. Subtitle">
            <a:extLst>
              <a:ext uri="{FF2B5EF4-FFF2-40B4-BE49-F238E27FC236}">
                <a16:creationId xmlns:a16="http://schemas.microsoft.com/office/drawing/2014/main" id="{A865C2CC-D12C-4517-9906-7CCD161322EB}"/>
              </a:ext>
            </a:extLst>
          </p:cNvPr>
          <p:cNvSpPr>
            <a:spLocks noGrp="1"/>
          </p:cNvSpPr>
          <p:nvPr>
            <p:ph type="subTitle" idx="1"/>
            <p:custDataLst>
              <p:tags r:id="rId6"/>
            </p:custDataLst>
          </p:nvPr>
        </p:nvSpPr>
        <p:spPr>
          <a:xfrm>
            <a:off x="554736" y="903861"/>
            <a:ext cx="11082528" cy="276999"/>
          </a:xfrm>
        </p:spPr>
        <p:txBody>
          <a:bodyPr anchor="ctr" anchorCtr="0"/>
          <a:lstStyle/>
          <a:p>
            <a:r>
              <a:rPr lang="en-US" sz="1600" dirty="0"/>
              <a:t>Click to edit Master subtitle style</a:t>
            </a:r>
          </a:p>
        </p:txBody>
      </p:sp>
      <p:sp>
        <p:nvSpPr>
          <p:cNvPr id="17" name="1. On-page tracker">
            <a:extLst>
              <a:ext uri="{FF2B5EF4-FFF2-40B4-BE49-F238E27FC236}">
                <a16:creationId xmlns:a16="http://schemas.microsoft.com/office/drawing/2014/main" id="{FE52895E-A8CE-4207-AC48-2296C3D01401}"/>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854515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rast Top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1706563"/>
            <a:ext cx="3813048" cy="861774"/>
          </a:xfrm>
          <a:prstGeom prst="rect">
            <a:avLst/>
          </a:prstGeom>
        </p:spPr>
        <p:txBody>
          <a:bodyPr anchor="t">
            <a:noAutofit/>
          </a:bodyPr>
          <a:lstStyle>
            <a:lvl1pPr>
              <a:defRPr>
                <a:ln w="6350" cap="flat">
                  <a:noFill/>
                  <a:miter lim="800000"/>
                </a:ln>
              </a:defRPr>
            </a:lvl1pPr>
          </a:lstStyle>
          <a:p>
            <a:r>
              <a:rPr lang="en-US" dirty="0"/>
              <a:t>Click to edit Master title style</a:t>
            </a:r>
          </a:p>
        </p:txBody>
      </p:sp>
      <p:sp>
        <p:nvSpPr>
          <p:cNvPr id="4" name="Slide Number">
            <a:extLst>
              <a:ext uri="{FF2B5EF4-FFF2-40B4-BE49-F238E27FC236}">
                <a16:creationId xmlns:a16="http://schemas.microsoft.com/office/drawing/2014/main" id="{E74A6D15-9D93-480F-A207-CA245151AE26}"/>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33F722E2-991C-4728-97C9-8D281DB3C594}"/>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86FA29AF-027A-4D55-B276-E2DD256DB988}"/>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9219664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rast Mid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dirty="0"/>
              <a:t>Click to edit Master title style</a:t>
            </a:r>
          </a:p>
        </p:txBody>
      </p:sp>
      <p:sp>
        <p:nvSpPr>
          <p:cNvPr id="9" name="Slide Number">
            <a:extLst>
              <a:ext uri="{FF2B5EF4-FFF2-40B4-BE49-F238E27FC236}">
                <a16:creationId xmlns:a16="http://schemas.microsoft.com/office/drawing/2014/main" id="{8CFBA6B2-A084-4532-80C0-2629A5553A76}"/>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677DA9EB-F148-4622-AB71-9F38D348578D}"/>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93728AF3-A71A-4C7A-97DE-605BB9E1802D}"/>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528294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927428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F741700-5035-4E61-A4AC-1B3C7AE220D5}"/>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554736" y="182372"/>
            <a:ext cx="11082528" cy="731520"/>
          </a:xfrm>
        </p:spPr>
        <p:txBody>
          <a:bodyPr/>
          <a:lstStyle/>
          <a:p>
            <a:r>
              <a:rPr lang="en-US"/>
              <a:t>Click to edit Master title style</a:t>
            </a:r>
            <a:endParaRPr lang="en-US" dirty="0"/>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A8BAFD1A-3C11-49E6-B76E-5166760AF118}"/>
              </a:ext>
            </a:extLst>
          </p:cNvPr>
          <p:cNvSpPr>
            <a:spLocks noGrp="1"/>
          </p:cNvSpPr>
          <p:nvPr>
            <p:ph type="body" sz="quarter" idx="17" hasCustomPrompt="1"/>
            <p:custDataLst>
              <p:tags r:id="rId6"/>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
        <p:nvSpPr>
          <p:cNvPr id="12" name="3. Subtitle">
            <a:extLst>
              <a:ext uri="{FF2B5EF4-FFF2-40B4-BE49-F238E27FC236}">
                <a16:creationId xmlns:a16="http://schemas.microsoft.com/office/drawing/2014/main" id="{1EE9FF4B-7331-4DE1-A594-C0C335ED5BE5}"/>
              </a:ext>
            </a:extLst>
          </p:cNvPr>
          <p:cNvSpPr>
            <a:spLocks noGrp="1"/>
          </p:cNvSpPr>
          <p:nvPr>
            <p:ph type="subTitle" idx="1"/>
            <p:custDataLst>
              <p:tags r:id="rId7"/>
            </p:custDataLst>
          </p:nvPr>
        </p:nvSpPr>
        <p:spPr>
          <a:xfrm>
            <a:off x="554736" y="903861"/>
            <a:ext cx="11082528" cy="276999"/>
          </a:xfrm>
        </p:spPr>
        <p:txBody>
          <a:bodyPr anchor="ctr" anchorCtr="0"/>
          <a:lstStyle/>
          <a:p>
            <a:r>
              <a:rPr lang="en-US" sz="1600"/>
              <a:t>Click to edit Master subtitle style</a:t>
            </a:r>
            <a:endParaRPr lang="en-US" sz="1600" dirty="0"/>
          </a:p>
        </p:txBody>
      </p:sp>
    </p:spTree>
    <p:extLst>
      <p:ext uri="{BB962C8B-B14F-4D97-AF65-F5344CB8AC3E}">
        <p14:creationId xmlns:p14="http://schemas.microsoft.com/office/powerpoint/2010/main" val="1608224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rast 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0A466E0-AD73-4F3A-9B78-5C1BB1238B16}"/>
              </a:ext>
            </a:extLst>
          </p:cNvPr>
          <p:cNvGraphicFramePr>
            <a:graphicFrameLocks noChangeAspect="1"/>
          </p:cNvGraphicFramePr>
          <p:nvPr userDrawn="1">
            <p:custDataLst>
              <p:tags r:id="rId1"/>
            </p:custDataLst>
            <p:extLst>
              <p:ext uri="{D42A27DB-BD31-4B8C-83A1-F6EECF244321}">
                <p14:modId xmlns:p14="http://schemas.microsoft.com/office/powerpoint/2010/main" val="18142986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73" imgH="476" progId="TCLayout.ActiveDocument.1">
                  <p:embed/>
                </p:oleObj>
              </mc:Choice>
              <mc:Fallback>
                <p:oleObj name="think-cell Slide" r:id="rId8" imgW="473" imgH="476" progId="TCLayout.ActiveDocument.1">
                  <p:embed/>
                  <p:pic>
                    <p:nvPicPr>
                      <p:cNvPr id="3" name="Object 2" hidden="1">
                        <a:extLst>
                          <a:ext uri="{FF2B5EF4-FFF2-40B4-BE49-F238E27FC236}">
                            <a16:creationId xmlns:a16="http://schemas.microsoft.com/office/drawing/2014/main" id="{70A466E0-AD73-4F3A-9B78-5C1BB1238B1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52DFA4F-F49F-468D-B19A-F0D9ACACF902}"/>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E222DC4C-FD9F-4495-B0EA-3E6F1E35596A}"/>
              </a:ext>
            </a:extLst>
          </p:cNvPr>
          <p:cNvSpPr>
            <a:spLocks noGrp="1"/>
          </p:cNvSpPr>
          <p:nvPr>
            <p:ph type="title"/>
            <p:custDataLst>
              <p:tags r:id="rId3"/>
            </p:custDataLst>
          </p:nvPr>
        </p:nvSpPr>
        <p:spPr>
          <a:xfrm>
            <a:off x="554736" y="4580468"/>
            <a:ext cx="11082528" cy="677108"/>
          </a:xfrm>
        </p:spPr>
        <p:txBody>
          <a:bodyPr anchor="b">
            <a:noAutofit/>
          </a:bodyPr>
          <a:lstStyle>
            <a:lvl1pPr>
              <a:lnSpc>
                <a:spcPct val="93000"/>
              </a:lnSpc>
              <a:defRPr sz="4400"/>
            </a:lvl1pPr>
          </a:lstStyle>
          <a:p>
            <a:r>
              <a:rPr lang="en-US" dirty="0"/>
              <a:t>Click to edit Master title style</a:t>
            </a:r>
          </a:p>
        </p:txBody>
      </p:sp>
      <p:sp>
        <p:nvSpPr>
          <p:cNvPr id="8" name="Slide Number">
            <a:extLst>
              <a:ext uri="{FF2B5EF4-FFF2-40B4-BE49-F238E27FC236}">
                <a16:creationId xmlns:a16="http://schemas.microsoft.com/office/drawing/2014/main" id="{9AC4B822-CA6B-4F05-8715-F74C6D5D34B1}"/>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376B40D-309A-4442-81B2-638CDEBB2F7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54D7CBA4-82F6-465D-A903-99498223AB1A}"/>
              </a:ext>
            </a:extLst>
          </p:cNvPr>
          <p:cNvSpPr>
            <a:spLocks noGrp="1"/>
          </p:cNvSpPr>
          <p:nvPr>
            <p:ph type="body" sz="quarter" idx="17" hasCustomPrompt="1"/>
            <p:custDataLst>
              <p:tags r:id="rId6"/>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775015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rast 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65A42E5-8A95-48CC-91A7-EC09BEF8D283}"/>
              </a:ext>
            </a:extLst>
          </p:cNvPr>
          <p:cNvGraphicFramePr>
            <a:graphicFrameLocks noChangeAspect="1"/>
          </p:cNvGraphicFramePr>
          <p:nvPr userDrawn="1">
            <p:custDataLst>
              <p:tags r:id="rId1"/>
            </p:custDataLst>
            <p:extLst>
              <p:ext uri="{D42A27DB-BD31-4B8C-83A1-F6EECF244321}">
                <p14:modId xmlns:p14="http://schemas.microsoft.com/office/powerpoint/2010/main" val="4181396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73" imgH="476" progId="TCLayout.ActiveDocument.1">
                  <p:embed/>
                </p:oleObj>
              </mc:Choice>
              <mc:Fallback>
                <p:oleObj name="think-cell Slide" r:id="rId9" imgW="473" imgH="476" progId="TCLayout.ActiveDocument.1">
                  <p:embed/>
                  <p:pic>
                    <p:nvPicPr>
                      <p:cNvPr id="3" name="Object 2" hidden="1">
                        <a:extLst>
                          <a:ext uri="{FF2B5EF4-FFF2-40B4-BE49-F238E27FC236}">
                            <a16:creationId xmlns:a16="http://schemas.microsoft.com/office/drawing/2014/main" id="{965A42E5-8A95-48CC-91A7-EC09BEF8D2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96343A1-B4C8-41A2-9540-F666771DD092}"/>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FB296734-15F7-4BDF-BF7F-AD560B3E09D7}"/>
              </a:ext>
            </a:extLst>
          </p:cNvPr>
          <p:cNvSpPr>
            <a:spLocks noGrp="1"/>
          </p:cNvSpPr>
          <p:nvPr>
            <p:ph type="title" hasCustomPrompt="1"/>
            <p:custDataLst>
              <p:tags r:id="rId3"/>
            </p:custDataLst>
          </p:nvPr>
        </p:nvSpPr>
        <p:spPr>
          <a:xfrm>
            <a:off x="1505712" y="3592841"/>
            <a:ext cx="9180576" cy="486608"/>
          </a:xfrm>
          <a:prstGeom prst="rect">
            <a:avLst/>
          </a:prstGeom>
        </p:spPr>
        <p:txBody>
          <a:bodyPr>
            <a:spAutoFit/>
          </a:bodyPr>
          <a:lstStyle>
            <a:lvl1pPr>
              <a:lnSpc>
                <a:spcPct val="93000"/>
              </a:lnSpc>
              <a:defRPr sz="3400"/>
            </a:lvl1pPr>
          </a:lstStyle>
          <a:p>
            <a:r>
              <a:rPr lang="en-US" dirty="0"/>
              <a:t>“Click to add quote</a:t>
            </a:r>
          </a:p>
        </p:txBody>
      </p:sp>
      <p:sp>
        <p:nvSpPr>
          <p:cNvPr id="9" name="3. Subtitle">
            <a:extLst>
              <a:ext uri="{FF2B5EF4-FFF2-40B4-BE49-F238E27FC236}">
                <a16:creationId xmlns:a16="http://schemas.microsoft.com/office/drawing/2014/main" id="{F91EA195-0A6B-4141-BE0A-C29B8632D98B}"/>
              </a:ext>
            </a:extLst>
          </p:cNvPr>
          <p:cNvSpPr>
            <a:spLocks noGrp="1"/>
          </p:cNvSpPr>
          <p:nvPr>
            <p:ph type="subTitle" idx="1" hasCustomPrompt="1"/>
            <p:custDataLst>
              <p:tags r:id="rId4"/>
            </p:custDataLst>
          </p:nvPr>
        </p:nvSpPr>
        <p:spPr>
          <a:xfrm>
            <a:off x="1505712" y="4284630"/>
            <a:ext cx="9180576" cy="276999"/>
          </a:xfrm>
        </p:spPr>
        <p:txBody>
          <a:bodyPr wrap="square">
            <a:noAutofit/>
          </a:bodyPr>
          <a:lstStyle>
            <a:lvl1pPr marL="0" indent="0" algn="l">
              <a:buNone/>
              <a:defRPr sz="16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quote source</a:t>
            </a:r>
          </a:p>
        </p:txBody>
      </p:sp>
      <p:sp>
        <p:nvSpPr>
          <p:cNvPr id="8" name="Slide Number">
            <a:extLst>
              <a:ext uri="{FF2B5EF4-FFF2-40B4-BE49-F238E27FC236}">
                <a16:creationId xmlns:a16="http://schemas.microsoft.com/office/drawing/2014/main" id="{9A085514-D1F6-4D77-A23F-C5C66C21AB2E}"/>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11" name="5. Source" hidden="1">
            <a:extLst>
              <a:ext uri="{FF2B5EF4-FFF2-40B4-BE49-F238E27FC236}">
                <a16:creationId xmlns:a16="http://schemas.microsoft.com/office/drawing/2014/main" id="{C5FBD0AF-1EDD-41EB-9A6E-173435ADFFE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3" name="1. On-page tracker">
            <a:extLst>
              <a:ext uri="{FF2B5EF4-FFF2-40B4-BE49-F238E27FC236}">
                <a16:creationId xmlns:a16="http://schemas.microsoft.com/office/drawing/2014/main" id="{F4C99502-105F-4A25-9FB4-3478945E9EF7}"/>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3126788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rast 1/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A3BA4A-22A3-4843-892F-E42C155B4288}"/>
              </a:ext>
            </a:extLst>
          </p:cNvPr>
          <p:cNvGraphicFramePr>
            <a:graphicFrameLocks noChangeAspect="1"/>
          </p:cNvGraphicFramePr>
          <p:nvPr userDrawn="1">
            <p:custDataLst>
              <p:tags r:id="rId1"/>
            </p:custDataLst>
            <p:extLst>
              <p:ext uri="{D42A27DB-BD31-4B8C-83A1-F6EECF244321}">
                <p14:modId xmlns:p14="http://schemas.microsoft.com/office/powerpoint/2010/main" val="27992666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C3A3BA4A-22A3-4843-892F-E42C155B4288}"/>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BF2AED7-361B-4221-9AF6-77A108DA0C2B}"/>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chemeClr val="bg2"/>
              </a:solidFill>
              <a:latin typeface="Arial" panose="020B0604020202020204" pitchFamily="34" charset="0"/>
            </a:endParaRPr>
          </a:p>
        </p:txBody>
      </p:sp>
      <p:sp>
        <p:nvSpPr>
          <p:cNvPr id="16" name="SlideLogoText">
            <a:extLst>
              <a:ext uri="{FF2B5EF4-FFF2-40B4-BE49-F238E27FC236}">
                <a16:creationId xmlns:a16="http://schemas.microsoft.com/office/drawing/2014/main" id="{7D03BAA3-96F1-4B7C-895E-B9B8CFDDA50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3" name="BottomLineLeft">
            <a:extLst>
              <a:ext uri="{FF2B5EF4-FFF2-40B4-BE49-F238E27FC236}">
                <a16:creationId xmlns:a16="http://schemas.microsoft.com/office/drawing/2014/main" id="{860F551B-05D0-4883-89B6-6CE418F81F78}"/>
              </a:ext>
            </a:extLst>
          </p:cNvPr>
          <p:cNvCxnSpPr/>
          <p:nvPr userDrawn="1">
            <p:custDataLst>
              <p:tags r:id="rId6"/>
            </p:custDataLst>
          </p:nvPr>
        </p:nvCxnSpPr>
        <p:spPr>
          <a:xfrm>
            <a:off x="554736" y="6453769"/>
            <a:ext cx="2514600"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4" name="BottomLineRight">
            <a:extLst>
              <a:ext uri="{FF2B5EF4-FFF2-40B4-BE49-F238E27FC236}">
                <a16:creationId xmlns:a16="http://schemas.microsoft.com/office/drawing/2014/main" id="{C2A81BD2-BB6D-46F4-A26E-5D243E24DDD3}"/>
              </a:ext>
            </a:extLst>
          </p:cNvPr>
          <p:cNvCxnSpPr/>
          <p:nvPr userDrawn="1">
            <p:custDataLst>
              <p:tags r:id="rId7"/>
            </p:custDataLst>
          </p:nvPr>
        </p:nvCxnSpPr>
        <p:spPr>
          <a:xfrm>
            <a:off x="3715757" y="6453769"/>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Right">
            <a:extLst>
              <a:ext uri="{FF2B5EF4-FFF2-40B4-BE49-F238E27FC236}">
                <a16:creationId xmlns:a16="http://schemas.microsoft.com/office/drawing/2014/main" id="{AD6B0CAC-AB2A-44BD-A5F1-181F096A1CA7}"/>
              </a:ext>
            </a:extLst>
          </p:cNvPr>
          <p:cNvCxnSpPr/>
          <p:nvPr userDrawn="1">
            <p:custDataLst>
              <p:tags r:id="rId8"/>
            </p:custDataLst>
          </p:nvPr>
        </p:nvCxnSpPr>
        <p:spPr>
          <a:xfrm>
            <a:off x="3715757" y="1181906"/>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 name="TopLineLeft">
            <a:extLst>
              <a:ext uri="{FF2B5EF4-FFF2-40B4-BE49-F238E27FC236}">
                <a16:creationId xmlns:a16="http://schemas.microsoft.com/office/drawing/2014/main" id="{B80458B7-DA1A-4215-B701-10FAC61D0E28}"/>
              </a:ext>
            </a:extLst>
          </p:cNvPr>
          <p:cNvCxnSpPr/>
          <p:nvPr userDrawn="1">
            <p:custDataLst>
              <p:tags r:id="rId9"/>
            </p:custDataLst>
          </p:nvPr>
        </p:nvCxnSpPr>
        <p:spPr>
          <a:xfrm>
            <a:off x="554736" y="1181906"/>
            <a:ext cx="2514600"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2. Slide Title">
            <a:extLst>
              <a:ext uri="{FF2B5EF4-FFF2-40B4-BE49-F238E27FC236}">
                <a16:creationId xmlns:a16="http://schemas.microsoft.com/office/drawing/2014/main" id="{7C125983-42A9-42F7-AA00-F56CD87B285E}"/>
              </a:ext>
            </a:extLst>
          </p:cNvPr>
          <p:cNvSpPr>
            <a:spLocks noGrp="1"/>
          </p:cNvSpPr>
          <p:nvPr>
            <p:ph type="title"/>
            <p:custDataLst>
              <p:tags r:id="rId10"/>
            </p:custDataLst>
          </p:nvPr>
        </p:nvSpPr>
        <p:spPr>
          <a:xfrm>
            <a:off x="554736" y="2744369"/>
            <a:ext cx="2514600" cy="769441"/>
          </a:xfrm>
        </p:spPr>
        <p:txBody>
          <a:bodyPr vert="horz" anchor="b">
            <a:noAutofit/>
          </a:bodyPr>
          <a:lstStyle>
            <a:lvl1pPr>
              <a:defRPr>
                <a:solidFill>
                  <a:schemeClr val="bg2"/>
                </a:solidFill>
              </a:defRPr>
            </a:lvl1pPr>
          </a:lstStyle>
          <a:p>
            <a:r>
              <a:rPr lang="en-US" dirty="0"/>
              <a:t>Click to edit Master title</a:t>
            </a:r>
          </a:p>
        </p:txBody>
      </p:sp>
      <p:sp>
        <p:nvSpPr>
          <p:cNvPr id="20" name="3. Subtitle">
            <a:extLst>
              <a:ext uri="{FF2B5EF4-FFF2-40B4-BE49-F238E27FC236}">
                <a16:creationId xmlns:a16="http://schemas.microsoft.com/office/drawing/2014/main" id="{9D41FF9F-DFB7-4DFF-B338-08A2CA649393}"/>
              </a:ext>
            </a:extLst>
          </p:cNvPr>
          <p:cNvSpPr>
            <a:spLocks noGrp="1"/>
          </p:cNvSpPr>
          <p:nvPr>
            <p:ph type="subTitle" idx="1"/>
            <p:custDataLst>
              <p:tags r:id="rId11"/>
            </p:custDataLst>
          </p:nvPr>
        </p:nvSpPr>
        <p:spPr>
          <a:xfrm>
            <a:off x="554736" y="3659644"/>
            <a:ext cx="2514600" cy="492443"/>
          </a:xfrm>
        </p:spPr>
        <p:txBody>
          <a:bodyPr wrap="square">
            <a:spAutoFit/>
          </a:bodyPr>
          <a:lstStyle>
            <a:lvl1pPr marL="0" indent="0" algn="l">
              <a:buNone/>
              <a:defRPr sz="16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21" name="5. Source" hidden="1">
            <a:extLst>
              <a:ext uri="{FF2B5EF4-FFF2-40B4-BE49-F238E27FC236}">
                <a16:creationId xmlns:a16="http://schemas.microsoft.com/office/drawing/2014/main" id="{064AC035-5239-45FF-8383-33CBCD30D33E}"/>
              </a:ext>
            </a:extLst>
          </p:cNvPr>
          <p:cNvSpPr txBox="1"/>
          <p:nvPr userDrawn="1">
            <p:custDataLst>
              <p:tags r:id="rId1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5" name="1. On-page tracker">
            <a:extLst>
              <a:ext uri="{FF2B5EF4-FFF2-40B4-BE49-F238E27FC236}">
                <a16:creationId xmlns:a16="http://schemas.microsoft.com/office/drawing/2014/main" id="{3DF66089-C2CC-4E6A-A7ED-0B333FCF2C47}"/>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19438077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ntrast 1/3">
    <p:bg>
      <p:bgPr>
        <a:solidFill>
          <a:schemeClr val="tx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6AD2A36-39D2-411F-97A0-A924098965AA}"/>
              </a:ext>
            </a:extLst>
          </p:cNvPr>
          <p:cNvGraphicFramePr>
            <a:graphicFrameLocks noChangeAspect="1"/>
          </p:cNvGraphicFramePr>
          <p:nvPr userDrawn="1">
            <p:custDataLst>
              <p:tags r:id="rId1"/>
            </p:custDataLst>
            <p:extLst>
              <p:ext uri="{D42A27DB-BD31-4B8C-83A1-F6EECF244321}">
                <p14:modId xmlns:p14="http://schemas.microsoft.com/office/powerpoint/2010/main" val="15866271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4" name="Object 3" hidden="1">
                        <a:extLst>
                          <a:ext uri="{FF2B5EF4-FFF2-40B4-BE49-F238E27FC236}">
                            <a16:creationId xmlns:a16="http://schemas.microsoft.com/office/drawing/2014/main" id="{D6AD2A36-39D2-411F-97A0-A924098965AA}"/>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4E67A342-8C8E-4A76-A2F2-1541645630AD}"/>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chemeClr val="bg2"/>
              </a:solidFill>
              <a:latin typeface="Arial" panose="020B0604020202020204" pitchFamily="34" charset="0"/>
            </a:endParaRPr>
          </a:p>
        </p:txBody>
      </p:sp>
      <p:sp>
        <p:nvSpPr>
          <p:cNvPr id="16" name="SlideLogoText">
            <a:extLst>
              <a:ext uri="{FF2B5EF4-FFF2-40B4-BE49-F238E27FC236}">
                <a16:creationId xmlns:a16="http://schemas.microsoft.com/office/drawing/2014/main" id="{2D4C39DE-34D3-430B-A68C-3662DBF9F427}"/>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C2A81BD2-BB6D-46F4-A26E-5D243E24DDD3}"/>
              </a:ext>
            </a:extLst>
          </p:cNvPr>
          <p:cNvCxnSpPr/>
          <p:nvPr userDrawn="1">
            <p:custDataLst>
              <p:tags r:id="rId6"/>
            </p:custDataLst>
          </p:nvPr>
        </p:nvCxnSpPr>
        <p:spPr>
          <a:xfrm>
            <a:off x="4671219" y="6453769"/>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860F551B-05D0-4883-89B6-6CE418F81F78}"/>
              </a:ext>
            </a:extLst>
          </p:cNvPr>
          <p:cNvCxnSpPr/>
          <p:nvPr userDrawn="1">
            <p:custDataLst>
              <p:tags r:id="rId7"/>
            </p:custDataLst>
          </p:nvPr>
        </p:nvCxnSpPr>
        <p:spPr>
          <a:xfrm>
            <a:off x="554736" y="6453769"/>
            <a:ext cx="3465576"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Right">
            <a:extLst>
              <a:ext uri="{FF2B5EF4-FFF2-40B4-BE49-F238E27FC236}">
                <a16:creationId xmlns:a16="http://schemas.microsoft.com/office/drawing/2014/main" id="{AD6B0CAC-AB2A-44BD-A5F1-181F096A1CA7}"/>
              </a:ext>
            </a:extLst>
          </p:cNvPr>
          <p:cNvCxnSpPr/>
          <p:nvPr userDrawn="1">
            <p:custDataLst>
              <p:tags r:id="rId8"/>
            </p:custDataLst>
          </p:nvPr>
        </p:nvCxnSpPr>
        <p:spPr>
          <a:xfrm>
            <a:off x="4671219"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 name="TopLineLeft">
            <a:extLst>
              <a:ext uri="{FF2B5EF4-FFF2-40B4-BE49-F238E27FC236}">
                <a16:creationId xmlns:a16="http://schemas.microsoft.com/office/drawing/2014/main" id="{B80458B7-DA1A-4215-B701-10FAC61D0E28}"/>
              </a:ext>
            </a:extLst>
          </p:cNvPr>
          <p:cNvCxnSpPr/>
          <p:nvPr userDrawn="1">
            <p:custDataLst>
              <p:tags r:id="rId9"/>
            </p:custDataLst>
          </p:nvPr>
        </p:nvCxnSpPr>
        <p:spPr>
          <a:xfrm>
            <a:off x="554736" y="1181906"/>
            <a:ext cx="3465576"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0" name="2. Slide Title">
            <a:extLst>
              <a:ext uri="{FF2B5EF4-FFF2-40B4-BE49-F238E27FC236}">
                <a16:creationId xmlns:a16="http://schemas.microsoft.com/office/drawing/2014/main" id="{F2EA5A09-84EC-4368-8C76-0BEA141A4333}"/>
              </a:ext>
            </a:extLst>
          </p:cNvPr>
          <p:cNvSpPr>
            <a:spLocks noGrp="1"/>
          </p:cNvSpPr>
          <p:nvPr>
            <p:ph type="title"/>
            <p:custDataLst>
              <p:tags r:id="rId10"/>
            </p:custDataLst>
          </p:nvPr>
        </p:nvSpPr>
        <p:spPr>
          <a:xfrm>
            <a:off x="554736" y="2744369"/>
            <a:ext cx="3465576" cy="769441"/>
          </a:xfrm>
          <a:prstGeom prst="rect">
            <a:avLst/>
          </a:prstGeom>
        </p:spPr>
        <p:txBody>
          <a:bodyPr vert="horz" wrap="square" anchor="b">
            <a:noAutofit/>
          </a:bodyPr>
          <a:lstStyle>
            <a:lvl1pPr algn="l">
              <a:defRPr>
                <a:solidFill>
                  <a:schemeClr val="bg2"/>
                </a:solidFill>
              </a:defRPr>
            </a:lvl1pPr>
          </a:lstStyle>
          <a:p>
            <a:r>
              <a:rPr lang="en-US" dirty="0"/>
              <a:t>Click to edit Master title style</a:t>
            </a:r>
          </a:p>
        </p:txBody>
      </p:sp>
      <p:sp>
        <p:nvSpPr>
          <p:cNvPr id="21" name="3. Subtitle">
            <a:extLst>
              <a:ext uri="{FF2B5EF4-FFF2-40B4-BE49-F238E27FC236}">
                <a16:creationId xmlns:a16="http://schemas.microsoft.com/office/drawing/2014/main" id="{4BAE0A91-D3D3-4C9A-9F81-3C13D960A341}"/>
              </a:ext>
            </a:extLst>
          </p:cNvPr>
          <p:cNvSpPr>
            <a:spLocks noGrp="1"/>
          </p:cNvSpPr>
          <p:nvPr>
            <p:ph type="subTitle" idx="1"/>
            <p:custDataLst>
              <p:tags r:id="rId11"/>
            </p:custDataLst>
          </p:nvPr>
        </p:nvSpPr>
        <p:spPr>
          <a:xfrm>
            <a:off x="554735" y="3659644"/>
            <a:ext cx="3465575" cy="246221"/>
          </a:xfrm>
        </p:spPr>
        <p:txBody>
          <a:bodyPr wrap="square">
            <a:spAutoFit/>
          </a:bodyPr>
          <a:lstStyle>
            <a:lvl1pPr marL="0" indent="0" algn="l">
              <a:buNone/>
              <a:defRPr sz="16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15" name="5. Source" hidden="1">
            <a:extLst>
              <a:ext uri="{FF2B5EF4-FFF2-40B4-BE49-F238E27FC236}">
                <a16:creationId xmlns:a16="http://schemas.microsoft.com/office/drawing/2014/main" id="{6BA86AD8-0ECF-4EA8-B346-D8EA2716E80C}"/>
              </a:ext>
            </a:extLst>
          </p:cNvPr>
          <p:cNvSpPr txBox="1"/>
          <p:nvPr userDrawn="1">
            <p:custDataLst>
              <p:tags r:id="rId1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9" name="1. On-page tracker">
            <a:extLst>
              <a:ext uri="{FF2B5EF4-FFF2-40B4-BE49-F238E27FC236}">
                <a16:creationId xmlns:a16="http://schemas.microsoft.com/office/drawing/2014/main" id="{EDC5E9D8-BFBA-409D-B6E5-65A580E73B61}"/>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128788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rast 1/2">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5793B5E-3475-4FCD-8164-7A168B5C1B4B}"/>
              </a:ext>
            </a:extLst>
          </p:cNvPr>
          <p:cNvGraphicFramePr>
            <a:graphicFrameLocks noChangeAspect="1"/>
          </p:cNvGraphicFramePr>
          <p:nvPr userDrawn="1">
            <p:custDataLst>
              <p:tags r:id="rId1"/>
            </p:custDataLst>
            <p:extLst>
              <p:ext uri="{D42A27DB-BD31-4B8C-83A1-F6EECF244321}">
                <p14:modId xmlns:p14="http://schemas.microsoft.com/office/powerpoint/2010/main" val="7039142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73" imgH="473" progId="TCLayout.ActiveDocument.1">
                  <p:embed/>
                </p:oleObj>
              </mc:Choice>
              <mc:Fallback>
                <p:oleObj name="think-cell Slide" r:id="rId15" imgW="473" imgH="473" progId="TCLayout.ActiveDocument.1">
                  <p:embed/>
                  <p:pic>
                    <p:nvPicPr>
                      <p:cNvPr id="3" name="Object 2" hidden="1">
                        <a:extLst>
                          <a:ext uri="{FF2B5EF4-FFF2-40B4-BE49-F238E27FC236}">
                            <a16:creationId xmlns:a16="http://schemas.microsoft.com/office/drawing/2014/main" id="{65793B5E-3475-4FCD-8164-7A168B5C1B4B}"/>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D89D8F9-1075-4B52-8375-8D4A2673D845}"/>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7" name="SlideLogoText">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A030B95D-1D90-4A27-8714-CFE7C7DB7020}"/>
              </a:ext>
            </a:extLst>
          </p:cNvPr>
          <p:cNvCxnSpPr/>
          <p:nvPr userDrawn="1">
            <p:custDataLst>
              <p:tags r:id="rId6"/>
            </p:custDataLst>
          </p:nvPr>
        </p:nvCxnSpPr>
        <p:spPr>
          <a:xfrm>
            <a:off x="6573171" y="6453769"/>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546D990A-A0D7-434B-9320-6311D017DAA2}"/>
              </a:ext>
            </a:extLst>
          </p:cNvPr>
          <p:cNvCxnSpPr/>
          <p:nvPr userDrawn="1">
            <p:custDataLst>
              <p:tags r:id="rId7"/>
            </p:custDataLst>
          </p:nvPr>
        </p:nvCxnSpPr>
        <p:spPr>
          <a:xfrm>
            <a:off x="554736" y="6453769"/>
            <a:ext cx="5065776"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5" name="TopLineRight">
            <a:extLst>
              <a:ext uri="{FF2B5EF4-FFF2-40B4-BE49-F238E27FC236}">
                <a16:creationId xmlns:a16="http://schemas.microsoft.com/office/drawing/2014/main" id="{9388C4F9-67A3-422B-89FF-FAD8454A2F57}"/>
              </a:ext>
            </a:extLst>
          </p:cNvPr>
          <p:cNvCxnSpPr/>
          <p:nvPr userDrawn="1">
            <p:custDataLst>
              <p:tags r:id="rId8"/>
            </p:custDataLst>
          </p:nvPr>
        </p:nvCxnSpPr>
        <p:spPr>
          <a:xfrm>
            <a:off x="6573171" y="1181906"/>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3" name="TopLineLeft">
            <a:extLst>
              <a:ext uri="{FF2B5EF4-FFF2-40B4-BE49-F238E27FC236}">
                <a16:creationId xmlns:a16="http://schemas.microsoft.com/office/drawing/2014/main" id="{1C0D7255-5C21-4254-B3DE-6D296E69C5F2}"/>
              </a:ext>
            </a:extLst>
          </p:cNvPr>
          <p:cNvCxnSpPr/>
          <p:nvPr userDrawn="1">
            <p:custDataLst>
              <p:tags r:id="rId9"/>
            </p:custDataLst>
          </p:nvPr>
        </p:nvCxnSpPr>
        <p:spPr>
          <a:xfrm>
            <a:off x="554736" y="1181906"/>
            <a:ext cx="5065776"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5. Source" hidden="1">
            <a:extLst>
              <a:ext uri="{FF2B5EF4-FFF2-40B4-BE49-F238E27FC236}">
                <a16:creationId xmlns:a16="http://schemas.microsoft.com/office/drawing/2014/main" id="{4F4B7457-0497-46CF-9E9B-69EB8E74CC15}"/>
              </a:ext>
            </a:extLst>
          </p:cNvPr>
          <p:cNvSpPr txBox="1"/>
          <p:nvPr userDrawn="1">
            <p:custDataLst>
              <p:tags r:id="rId10"/>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21" name="2. Slide Title">
            <a:extLst>
              <a:ext uri="{FF2B5EF4-FFF2-40B4-BE49-F238E27FC236}">
                <a16:creationId xmlns:a16="http://schemas.microsoft.com/office/drawing/2014/main" id="{DF67D7DC-1A5A-4301-93C0-59BCC9FE6A85}"/>
              </a:ext>
            </a:extLst>
          </p:cNvPr>
          <p:cNvSpPr>
            <a:spLocks noGrp="1"/>
          </p:cNvSpPr>
          <p:nvPr>
            <p:ph type="title"/>
            <p:custDataLst>
              <p:tags r:id="rId11"/>
            </p:custDataLst>
          </p:nvPr>
        </p:nvSpPr>
        <p:spPr>
          <a:xfrm>
            <a:off x="554736" y="182372"/>
            <a:ext cx="5065776" cy="731520"/>
          </a:xfrm>
        </p:spPr>
        <p:txBody>
          <a:bodyPr vert="horz"/>
          <a:lstStyle>
            <a:lvl1pPr>
              <a:defRPr>
                <a:solidFill>
                  <a:schemeClr val="tx2"/>
                </a:solidFill>
              </a:defRPr>
            </a:lvl1pPr>
          </a:lstStyle>
          <a:p>
            <a:r>
              <a:rPr lang="en-US" dirty="0"/>
              <a:t>Click to edit Master title style</a:t>
            </a:r>
          </a:p>
        </p:txBody>
      </p:sp>
      <p:sp>
        <p:nvSpPr>
          <p:cNvPr id="23" name="3. Subtitle">
            <a:extLst>
              <a:ext uri="{FF2B5EF4-FFF2-40B4-BE49-F238E27FC236}">
                <a16:creationId xmlns:a16="http://schemas.microsoft.com/office/drawing/2014/main" id="{08590DB3-FFB4-489D-B120-ADFDC12014DE}"/>
              </a:ext>
            </a:extLst>
          </p:cNvPr>
          <p:cNvSpPr>
            <a:spLocks noGrp="1"/>
          </p:cNvSpPr>
          <p:nvPr>
            <p:ph type="subTitle" idx="1"/>
            <p:custDataLst>
              <p:tags r:id="rId12"/>
            </p:custDataLst>
          </p:nvPr>
        </p:nvSpPr>
        <p:spPr>
          <a:xfrm>
            <a:off x="554736" y="903861"/>
            <a:ext cx="5065776" cy="276999"/>
          </a:xfrm>
        </p:spPr>
        <p:txBody>
          <a:bodyPr anchor="ctr" anchorCtr="0"/>
          <a:lstStyle>
            <a:lvl1pPr>
              <a:defRPr>
                <a:solidFill>
                  <a:schemeClr val="tx2"/>
                </a:solidFill>
              </a:defRPr>
            </a:lvl1pPr>
          </a:lstStyle>
          <a:p>
            <a:r>
              <a:rPr lang="en-US" sz="1600" dirty="0"/>
              <a:t>Click to edit Master subtitle style</a:t>
            </a:r>
          </a:p>
        </p:txBody>
      </p:sp>
      <p:sp>
        <p:nvSpPr>
          <p:cNvPr id="24" name="1. On-page tracker">
            <a:extLst>
              <a:ext uri="{FF2B5EF4-FFF2-40B4-BE49-F238E27FC236}">
                <a16:creationId xmlns:a16="http://schemas.microsoft.com/office/drawing/2014/main" id="{CC3A7643-6C17-4DEC-88AD-F79B0F2E7A18}"/>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12247193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ntrast 2/3">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9051100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7830312" y="0"/>
            <a:ext cx="436168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2" name="BottomLineRight">
            <a:extLst>
              <a:ext uri="{FF2B5EF4-FFF2-40B4-BE49-F238E27FC236}">
                <a16:creationId xmlns:a16="http://schemas.microsoft.com/office/drawing/2014/main" id="{6425396B-5490-4E4D-8EA4-E4AB4F98BF62}"/>
              </a:ext>
            </a:extLst>
          </p:cNvPr>
          <p:cNvCxnSpPr/>
          <p:nvPr userDrawn="1">
            <p:custDataLst>
              <p:tags r:id="rId6"/>
            </p:custDataLst>
          </p:nvPr>
        </p:nvCxnSpPr>
        <p:spPr bwMode="black">
          <a:xfrm>
            <a:off x="8173371" y="6453769"/>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BottomLineLeft">
            <a:extLst>
              <a:ext uri="{FF2B5EF4-FFF2-40B4-BE49-F238E27FC236}">
                <a16:creationId xmlns:a16="http://schemas.microsoft.com/office/drawing/2014/main" id="{570396F1-4249-402C-975E-F70778173C25}"/>
              </a:ext>
            </a:extLst>
          </p:cNvPr>
          <p:cNvCxnSpPr/>
          <p:nvPr userDrawn="1">
            <p:custDataLst>
              <p:tags r:id="rId7"/>
            </p:custDataLst>
          </p:nvPr>
        </p:nvCxnSpPr>
        <p:spPr>
          <a:xfrm>
            <a:off x="554736" y="6453769"/>
            <a:ext cx="6967728"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Right">
            <a:extLst>
              <a:ext uri="{FF2B5EF4-FFF2-40B4-BE49-F238E27FC236}">
                <a16:creationId xmlns:a16="http://schemas.microsoft.com/office/drawing/2014/main" id="{C5BD98EE-C09E-457E-A028-EBE485145AA3}"/>
              </a:ext>
            </a:extLst>
          </p:cNvPr>
          <p:cNvCxnSpPr/>
          <p:nvPr userDrawn="1">
            <p:custDataLst>
              <p:tags r:id="rId8"/>
            </p:custDataLst>
          </p:nvPr>
        </p:nvCxnSpPr>
        <p:spPr>
          <a:xfrm>
            <a:off x="8173371" y="1181906"/>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 name="TopLineLeft">
            <a:extLst>
              <a:ext uri="{FF2B5EF4-FFF2-40B4-BE49-F238E27FC236}">
                <a16:creationId xmlns:a16="http://schemas.microsoft.com/office/drawing/2014/main" id="{47D3FB95-30DE-4983-B5AE-01B80542C0DD}"/>
              </a:ext>
            </a:extLst>
          </p:cNvPr>
          <p:cNvCxnSpPr/>
          <p:nvPr userDrawn="1">
            <p:custDataLst>
              <p:tags r:id="rId9"/>
            </p:custDataLst>
          </p:nvPr>
        </p:nvCxnSpPr>
        <p:spPr>
          <a:xfrm>
            <a:off x="554736" y="1181906"/>
            <a:ext cx="6967728"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8" name="5. Source" hidden="1">
            <a:extLst>
              <a:ext uri="{FF2B5EF4-FFF2-40B4-BE49-F238E27FC236}">
                <a16:creationId xmlns:a16="http://schemas.microsoft.com/office/drawing/2014/main" id="{143701BF-655B-4E75-9AF7-14445CDB19BD}"/>
              </a:ext>
            </a:extLst>
          </p:cNvPr>
          <p:cNvSpPr txBox="1"/>
          <p:nvPr userDrawn="1">
            <p:custDataLst>
              <p:tags r:id="rId10"/>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21" name="2. Slide Title">
            <a:extLst>
              <a:ext uri="{FF2B5EF4-FFF2-40B4-BE49-F238E27FC236}">
                <a16:creationId xmlns:a16="http://schemas.microsoft.com/office/drawing/2014/main" id="{4A5E485D-7560-4AEC-8D55-C1425B9D1F47}"/>
              </a:ext>
            </a:extLst>
          </p:cNvPr>
          <p:cNvSpPr>
            <a:spLocks noGrp="1"/>
          </p:cNvSpPr>
          <p:nvPr>
            <p:ph type="title"/>
            <p:custDataLst>
              <p:tags r:id="rId11"/>
            </p:custDataLst>
          </p:nvPr>
        </p:nvSpPr>
        <p:spPr>
          <a:xfrm>
            <a:off x="554736" y="182372"/>
            <a:ext cx="6967728" cy="731520"/>
          </a:xfrm>
        </p:spPr>
        <p:txBody>
          <a:bodyPr vert="horz"/>
          <a:lstStyle>
            <a:lvl1pPr>
              <a:defRPr>
                <a:solidFill>
                  <a:schemeClr val="tx2"/>
                </a:solidFill>
              </a:defRPr>
            </a:lvl1pPr>
          </a:lstStyle>
          <a:p>
            <a:r>
              <a:rPr lang="en-US"/>
              <a:t>Click to edit Master title style</a:t>
            </a:r>
            <a:endParaRPr lang="en-US" dirty="0"/>
          </a:p>
        </p:txBody>
      </p:sp>
      <p:sp>
        <p:nvSpPr>
          <p:cNvPr id="22" name="3. Subtitle">
            <a:extLst>
              <a:ext uri="{FF2B5EF4-FFF2-40B4-BE49-F238E27FC236}">
                <a16:creationId xmlns:a16="http://schemas.microsoft.com/office/drawing/2014/main" id="{F1301516-07B7-4BE0-9669-E93BD5C22D18}"/>
              </a:ext>
            </a:extLst>
          </p:cNvPr>
          <p:cNvSpPr>
            <a:spLocks noGrp="1"/>
          </p:cNvSpPr>
          <p:nvPr>
            <p:ph type="subTitle" idx="1"/>
            <p:custDataLst>
              <p:tags r:id="rId12"/>
            </p:custDataLst>
          </p:nvPr>
        </p:nvSpPr>
        <p:spPr>
          <a:xfrm>
            <a:off x="554736" y="903861"/>
            <a:ext cx="6967728" cy="276999"/>
          </a:xfrm>
        </p:spPr>
        <p:txBody>
          <a:bodyPr anchor="ctr" anchorCtr="0"/>
          <a:lstStyle>
            <a:lvl1pPr>
              <a:defRPr>
                <a:solidFill>
                  <a:schemeClr val="tx2"/>
                </a:solidFill>
              </a:defRPr>
            </a:lvl1pPr>
          </a:lstStyle>
          <a:p>
            <a:r>
              <a:rPr lang="en-US" sz="1600" dirty="0"/>
              <a:t>Click to edit Master subtitle style</a:t>
            </a:r>
          </a:p>
        </p:txBody>
      </p:sp>
      <p:sp>
        <p:nvSpPr>
          <p:cNvPr id="15" name="1. On-page tracker">
            <a:extLst>
              <a:ext uri="{FF2B5EF4-FFF2-40B4-BE49-F238E27FC236}">
                <a16:creationId xmlns:a16="http://schemas.microsoft.com/office/drawing/2014/main" id="{D374A786-7E98-4488-A29B-98B4E357E7B8}"/>
              </a:ext>
            </a:extLst>
          </p:cNvPr>
          <p:cNvSpPr>
            <a:spLocks noGrp="1"/>
          </p:cNvSpPr>
          <p:nvPr>
            <p:ph type="body" sz="quarter" idx="18" hasCustomPrompt="1"/>
            <p:custDataLst>
              <p:tags r:id="rId13"/>
            </p:custDataLst>
          </p:nvPr>
        </p:nvSpPr>
        <p:spPr>
          <a:xfrm>
            <a:off x="8173370" y="78768"/>
            <a:ext cx="3466942" cy="123111"/>
          </a:xfrm>
        </p:spPr>
        <p:txBody>
          <a:bodyPr wrap="square"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169503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ntrast 3/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B19533A-7C36-4239-BCB1-336E4EF4EA93}"/>
              </a:ext>
            </a:extLst>
          </p:cNvPr>
          <p:cNvGraphicFramePr>
            <a:graphicFrameLocks noChangeAspect="1"/>
          </p:cNvGraphicFramePr>
          <p:nvPr userDrawn="1">
            <p:custDataLst>
              <p:tags r:id="rId1"/>
            </p:custDataLst>
            <p:extLst>
              <p:ext uri="{D42A27DB-BD31-4B8C-83A1-F6EECF244321}">
                <p14:modId xmlns:p14="http://schemas.microsoft.com/office/powerpoint/2010/main" val="745614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73" imgH="473" progId="TCLayout.ActiveDocument.1">
                  <p:embed/>
                </p:oleObj>
              </mc:Choice>
              <mc:Fallback>
                <p:oleObj name="think-cell Slide" r:id="rId15" imgW="473" imgH="473" progId="TCLayout.ActiveDocument.1">
                  <p:embed/>
                  <p:pic>
                    <p:nvPicPr>
                      <p:cNvPr id="3" name="Object 2" hidden="1">
                        <a:extLst>
                          <a:ext uri="{FF2B5EF4-FFF2-40B4-BE49-F238E27FC236}">
                            <a16:creationId xmlns:a16="http://schemas.microsoft.com/office/drawing/2014/main" id="{3B19533A-7C36-4239-BCB1-336E4EF4EA93}"/>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8F94EA0-F844-4358-BAB1-09AA056D6AC4}"/>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US" sz="2500" b="1" i="0" u="none" strike="noStrike" kern="1200" cap="none" spc="0" normalizeH="0" baseline="0" noProof="0" dirty="0">
              <a:ln>
                <a:noFill/>
              </a:ln>
              <a:solidFill>
                <a:srgbClr val="051C2C"/>
              </a:solidFill>
              <a:effectLst/>
              <a:uLnTx/>
              <a:uFillTx/>
              <a:latin typeface="Georgia" panose="02040502050405020303" pitchFamily="18" charset="0"/>
              <a:ea typeface="+mj-ea"/>
              <a:cs typeface="+mj-cs"/>
              <a:sym typeface="Georgia" panose="02040502050405020303" pitchFamily="18" charset="0"/>
            </a:endParaRPr>
          </a:p>
        </p:txBody>
      </p:sp>
      <p:sp>
        <p:nvSpPr>
          <p:cNvPr id="22" name="RectangleLight">
            <a:extLst>
              <a:ext uri="{FF2B5EF4-FFF2-40B4-BE49-F238E27FC236}">
                <a16:creationId xmlns:a16="http://schemas.microsoft.com/office/drawing/2014/main" id="{65BA59B8-E166-40EF-A08B-73C27149A153}"/>
              </a:ext>
            </a:extLst>
          </p:cNvPr>
          <p:cNvSpPr/>
          <p:nvPr userDrawn="1">
            <p:custDataLst>
              <p:tags r:id="rId3"/>
            </p:custDataLst>
          </p:nvPr>
        </p:nvSpPr>
        <p:spPr bwMode="ltGray">
          <a:xfrm>
            <a:off x="8781416" y="0"/>
            <a:ext cx="341058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0F0F0"/>
              </a:solidFill>
              <a:effectLst/>
              <a:uLnTx/>
              <a:uFillTx/>
              <a:latin typeface="Arial" panose="020B0604020202020204" pitchFamily="34" charset="0"/>
              <a:ea typeface="+mn-ea"/>
              <a:cs typeface="+mn-cs"/>
            </a:endParaRPr>
          </a:p>
        </p:txBody>
      </p:sp>
      <p:sp>
        <p:nvSpPr>
          <p:cNvPr id="17" name="SlideLogoText">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solidFill>
                <a:effectLst/>
                <a:uLnTx/>
                <a:uFillTx/>
                <a:latin typeface="Arial"/>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rgbClr val="FFFFFF"/>
                </a:solidFill>
                <a:effectLst/>
                <a:uLnTx/>
                <a:uFillTx/>
                <a:latin typeface="Arial"/>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Arial" panose="020B0604020202020204" pitchFamily="34" charset="0"/>
            </a:endParaRPr>
          </a:p>
        </p:txBody>
      </p:sp>
      <p:cxnSp>
        <p:nvCxnSpPr>
          <p:cNvPr id="23" name="BottomLineRight">
            <a:extLst>
              <a:ext uri="{FF2B5EF4-FFF2-40B4-BE49-F238E27FC236}">
                <a16:creationId xmlns:a16="http://schemas.microsoft.com/office/drawing/2014/main" id="{2638C600-7B94-46B1-84A4-8C9047694283}"/>
              </a:ext>
            </a:extLst>
          </p:cNvPr>
          <p:cNvCxnSpPr/>
          <p:nvPr userDrawn="1">
            <p:custDataLst>
              <p:tags r:id="rId6"/>
            </p:custDataLst>
          </p:nvPr>
        </p:nvCxnSpPr>
        <p:spPr>
          <a:xfrm>
            <a:off x="9119861" y="6453769"/>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4" name="BottomLineLeft">
            <a:extLst>
              <a:ext uri="{FF2B5EF4-FFF2-40B4-BE49-F238E27FC236}">
                <a16:creationId xmlns:a16="http://schemas.microsoft.com/office/drawing/2014/main" id="{B99699F0-BA7E-4449-B3AE-B5E796EBA187}"/>
              </a:ext>
            </a:extLst>
          </p:cNvPr>
          <p:cNvCxnSpPr/>
          <p:nvPr userDrawn="1">
            <p:custDataLst>
              <p:tags r:id="rId7"/>
            </p:custDataLst>
          </p:nvPr>
        </p:nvCxnSpPr>
        <p:spPr>
          <a:xfrm>
            <a:off x="554736" y="6453769"/>
            <a:ext cx="7918704"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5" name="TopLineRight">
            <a:extLst>
              <a:ext uri="{FF2B5EF4-FFF2-40B4-BE49-F238E27FC236}">
                <a16:creationId xmlns:a16="http://schemas.microsoft.com/office/drawing/2014/main" id="{C34BF1E9-D917-4FD9-B9F4-CB69675F1DDF}"/>
              </a:ext>
            </a:extLst>
          </p:cNvPr>
          <p:cNvCxnSpPr/>
          <p:nvPr userDrawn="1">
            <p:custDataLst>
              <p:tags r:id="rId8"/>
            </p:custDataLst>
          </p:nvPr>
        </p:nvCxnSpPr>
        <p:spPr>
          <a:xfrm>
            <a:off x="9119861" y="1181906"/>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26" name="TopLineLeft">
            <a:extLst>
              <a:ext uri="{FF2B5EF4-FFF2-40B4-BE49-F238E27FC236}">
                <a16:creationId xmlns:a16="http://schemas.microsoft.com/office/drawing/2014/main" id="{D35815C2-596B-44C1-B9BE-5474DFE650BA}"/>
              </a:ext>
            </a:extLst>
          </p:cNvPr>
          <p:cNvCxnSpPr/>
          <p:nvPr userDrawn="1">
            <p:custDataLst>
              <p:tags r:id="rId9"/>
            </p:custDataLst>
          </p:nvPr>
        </p:nvCxnSpPr>
        <p:spPr>
          <a:xfrm>
            <a:off x="554736" y="1181906"/>
            <a:ext cx="7918704"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5. Source" hidden="1">
            <a:extLst>
              <a:ext uri="{FF2B5EF4-FFF2-40B4-BE49-F238E27FC236}">
                <a16:creationId xmlns:a16="http://schemas.microsoft.com/office/drawing/2014/main" id="{4F4B7457-0497-46CF-9E9B-69EB8E74CC15}"/>
              </a:ext>
            </a:extLst>
          </p:cNvPr>
          <p:cNvSpPr txBox="1"/>
          <p:nvPr userDrawn="1">
            <p:custDataLst>
              <p:tags r:id="rId10"/>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Source: …</a:t>
            </a:r>
          </a:p>
        </p:txBody>
      </p:sp>
      <p:sp>
        <p:nvSpPr>
          <p:cNvPr id="21" name="2. Slide Title">
            <a:extLst>
              <a:ext uri="{FF2B5EF4-FFF2-40B4-BE49-F238E27FC236}">
                <a16:creationId xmlns:a16="http://schemas.microsoft.com/office/drawing/2014/main" id="{7387EF73-467A-4B89-B365-A62C8CF7BE39}"/>
              </a:ext>
            </a:extLst>
          </p:cNvPr>
          <p:cNvSpPr>
            <a:spLocks noGrp="1"/>
          </p:cNvSpPr>
          <p:nvPr>
            <p:ph type="title"/>
            <p:custDataLst>
              <p:tags r:id="rId11"/>
            </p:custDataLst>
          </p:nvPr>
        </p:nvSpPr>
        <p:spPr>
          <a:xfrm>
            <a:off x="554736" y="182372"/>
            <a:ext cx="7918704" cy="731520"/>
          </a:xfrm>
        </p:spPr>
        <p:txBody>
          <a:bodyPr vert="horz"/>
          <a:lstStyle>
            <a:lvl1pPr>
              <a:defRPr>
                <a:solidFill>
                  <a:schemeClr val="tx2"/>
                </a:solidFill>
              </a:defRPr>
            </a:lvl1pPr>
          </a:lstStyle>
          <a:p>
            <a:r>
              <a:rPr lang="en-US"/>
              <a:t>Click to edit Master title style</a:t>
            </a:r>
            <a:endParaRPr lang="en-US" dirty="0"/>
          </a:p>
        </p:txBody>
      </p:sp>
      <p:sp>
        <p:nvSpPr>
          <p:cNvPr id="27" name="3. Subtitle">
            <a:extLst>
              <a:ext uri="{FF2B5EF4-FFF2-40B4-BE49-F238E27FC236}">
                <a16:creationId xmlns:a16="http://schemas.microsoft.com/office/drawing/2014/main" id="{274629CD-1AB4-49FA-9F53-76F3C2EB06BF}"/>
              </a:ext>
            </a:extLst>
          </p:cNvPr>
          <p:cNvSpPr>
            <a:spLocks noGrp="1"/>
          </p:cNvSpPr>
          <p:nvPr>
            <p:ph type="subTitle" idx="1"/>
            <p:custDataLst>
              <p:tags r:id="rId12"/>
            </p:custDataLst>
          </p:nvPr>
        </p:nvSpPr>
        <p:spPr>
          <a:xfrm>
            <a:off x="554736" y="903861"/>
            <a:ext cx="7918704" cy="276999"/>
          </a:xfrm>
        </p:spPr>
        <p:txBody>
          <a:bodyPr anchor="ctr" anchorCtr="0"/>
          <a:lstStyle>
            <a:lvl1pPr>
              <a:defRPr>
                <a:solidFill>
                  <a:schemeClr val="tx2"/>
                </a:solidFill>
              </a:defRPr>
            </a:lvl1pPr>
          </a:lstStyle>
          <a:p>
            <a:r>
              <a:rPr lang="en-US" sz="1600" dirty="0"/>
              <a:t>Click to edit Master subtitle style</a:t>
            </a:r>
          </a:p>
        </p:txBody>
      </p:sp>
      <p:sp>
        <p:nvSpPr>
          <p:cNvPr id="28" name="1. On-page tracker">
            <a:extLst>
              <a:ext uri="{FF2B5EF4-FFF2-40B4-BE49-F238E27FC236}">
                <a16:creationId xmlns:a16="http://schemas.microsoft.com/office/drawing/2014/main" id="{DF5FDB83-729E-495E-B061-EB75DD93AD7B}"/>
              </a:ext>
            </a:extLst>
          </p:cNvPr>
          <p:cNvSpPr>
            <a:spLocks noGrp="1"/>
          </p:cNvSpPr>
          <p:nvPr>
            <p:ph type="body" sz="quarter" idx="17" hasCustomPrompt="1"/>
            <p:custDataLst>
              <p:tags r:id="rId13"/>
            </p:custDataLst>
          </p:nvPr>
        </p:nvSpPr>
        <p:spPr>
          <a:xfrm>
            <a:off x="9119860" y="78768"/>
            <a:ext cx="2520451" cy="123111"/>
          </a:xfrm>
        </p:spPr>
        <p:txBody>
          <a:bodyPr wrap="square"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14130981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verse Contrast 1/2">
    <p:bg>
      <p:bgPr>
        <a:solidFill>
          <a:schemeClr val="tx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B8ACA33-401E-43F4-A170-DD6C5D984D07}"/>
              </a:ext>
            </a:extLst>
          </p:cNvPr>
          <p:cNvGraphicFramePr>
            <a:graphicFrameLocks noChangeAspect="1"/>
          </p:cNvGraphicFramePr>
          <p:nvPr userDrawn="1">
            <p:custDataLst>
              <p:tags r:id="rId1"/>
            </p:custDataLst>
            <p:extLst>
              <p:ext uri="{D42A27DB-BD31-4B8C-83A1-F6EECF244321}">
                <p14:modId xmlns:p14="http://schemas.microsoft.com/office/powerpoint/2010/main" val="2703389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73" imgH="473" progId="TCLayout.ActiveDocument.1">
                  <p:embed/>
                </p:oleObj>
              </mc:Choice>
              <mc:Fallback>
                <p:oleObj name="think-cell Slide" r:id="rId15" imgW="473" imgH="473" progId="TCLayout.ActiveDocument.1">
                  <p:embed/>
                  <p:pic>
                    <p:nvPicPr>
                      <p:cNvPr id="4" name="Object 3" hidden="1">
                        <a:extLst>
                          <a:ext uri="{FF2B5EF4-FFF2-40B4-BE49-F238E27FC236}">
                            <a16:creationId xmlns:a16="http://schemas.microsoft.com/office/drawing/2014/main" id="{DB8ACA33-401E-43F4-A170-DD6C5D984D07}"/>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34231008-BBCB-47D1-91D5-881CAE172F74}"/>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0" y="0"/>
            <a:ext cx="609904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7" name="SlideLogoText">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2"/>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2"/>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A030B95D-1D90-4A27-8714-CFE7C7DB7020}"/>
              </a:ext>
            </a:extLst>
          </p:cNvPr>
          <p:cNvCxnSpPr/>
          <p:nvPr userDrawn="1">
            <p:custDataLst>
              <p:tags r:id="rId6"/>
            </p:custDataLst>
          </p:nvPr>
        </p:nvCxnSpPr>
        <p:spPr>
          <a:xfrm>
            <a:off x="6573171" y="6453769"/>
            <a:ext cx="5065776" cy="0"/>
          </a:xfrm>
          <a:prstGeom prst="line">
            <a:avLst/>
          </a:prstGeom>
          <a:ln w="63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546D990A-A0D7-434B-9320-6311D017DAA2}"/>
              </a:ext>
            </a:extLst>
          </p:cNvPr>
          <p:cNvCxnSpPr/>
          <p:nvPr userDrawn="1">
            <p:custDataLst>
              <p:tags r:id="rId7"/>
            </p:custDataLst>
          </p:nvPr>
        </p:nvCxnSpPr>
        <p:spPr>
          <a:xfrm>
            <a:off x="554736" y="6453769"/>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5" name="TopLineRight">
            <a:extLst>
              <a:ext uri="{FF2B5EF4-FFF2-40B4-BE49-F238E27FC236}">
                <a16:creationId xmlns:a16="http://schemas.microsoft.com/office/drawing/2014/main" id="{9388C4F9-67A3-422B-89FF-FAD8454A2F57}"/>
              </a:ext>
            </a:extLst>
          </p:cNvPr>
          <p:cNvCxnSpPr/>
          <p:nvPr userDrawn="1">
            <p:custDataLst>
              <p:tags r:id="rId8"/>
            </p:custDataLst>
          </p:nvPr>
        </p:nvCxnSpPr>
        <p:spPr>
          <a:xfrm>
            <a:off x="6573171" y="1181906"/>
            <a:ext cx="5065776" cy="0"/>
          </a:xfrm>
          <a:prstGeom prst="line">
            <a:avLst/>
          </a:prstGeom>
          <a:ln w="6350">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3" name="TopLineLeft">
            <a:extLst>
              <a:ext uri="{FF2B5EF4-FFF2-40B4-BE49-F238E27FC236}">
                <a16:creationId xmlns:a16="http://schemas.microsoft.com/office/drawing/2014/main" id="{1C0D7255-5C21-4254-B3DE-6D296E69C5F2}"/>
              </a:ext>
            </a:extLst>
          </p:cNvPr>
          <p:cNvCxnSpPr/>
          <p:nvPr userDrawn="1">
            <p:custDataLst>
              <p:tags r:id="rId9"/>
            </p:custDataLst>
          </p:nvPr>
        </p:nvCxnSpPr>
        <p:spPr>
          <a:xfrm>
            <a:off x="554736" y="1181906"/>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5. Source" hidden="1">
            <a:extLst>
              <a:ext uri="{FF2B5EF4-FFF2-40B4-BE49-F238E27FC236}">
                <a16:creationId xmlns:a16="http://schemas.microsoft.com/office/drawing/2014/main" id="{4F4B7457-0497-46CF-9E9B-69EB8E74CC15}"/>
              </a:ext>
            </a:extLst>
          </p:cNvPr>
          <p:cNvSpPr txBox="1"/>
          <p:nvPr userDrawn="1">
            <p:custDataLst>
              <p:tags r:id="rId10"/>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16" name="2. Slide Title">
            <a:extLst>
              <a:ext uri="{FF2B5EF4-FFF2-40B4-BE49-F238E27FC236}">
                <a16:creationId xmlns:a16="http://schemas.microsoft.com/office/drawing/2014/main" id="{A6572372-0AB1-4E81-BB71-21DAADA26CB0}"/>
              </a:ext>
            </a:extLst>
          </p:cNvPr>
          <p:cNvSpPr>
            <a:spLocks noGrp="1"/>
          </p:cNvSpPr>
          <p:nvPr>
            <p:ph type="title"/>
            <p:custDataLst>
              <p:tags r:id="rId11"/>
            </p:custDataLst>
          </p:nvPr>
        </p:nvSpPr>
        <p:spPr>
          <a:xfrm>
            <a:off x="554736" y="182372"/>
            <a:ext cx="5065776" cy="731520"/>
          </a:xfrm>
        </p:spPr>
        <p:txBody>
          <a:bodyPr vert="horz"/>
          <a:lstStyle>
            <a:lvl1pPr>
              <a:defRPr>
                <a:solidFill>
                  <a:schemeClr val="tx1"/>
                </a:solidFill>
              </a:defRPr>
            </a:lvl1pPr>
          </a:lstStyle>
          <a:p>
            <a:r>
              <a:rPr lang="en-US"/>
              <a:t>Click to edit Master title style</a:t>
            </a:r>
            <a:endParaRPr lang="en-US" dirty="0"/>
          </a:p>
        </p:txBody>
      </p:sp>
      <p:sp>
        <p:nvSpPr>
          <p:cNvPr id="21" name="3. Subtitle">
            <a:extLst>
              <a:ext uri="{FF2B5EF4-FFF2-40B4-BE49-F238E27FC236}">
                <a16:creationId xmlns:a16="http://schemas.microsoft.com/office/drawing/2014/main" id="{ECA9DF7A-E368-4E06-81DB-9573DB7F92EA}"/>
              </a:ext>
            </a:extLst>
          </p:cNvPr>
          <p:cNvSpPr>
            <a:spLocks noGrp="1"/>
          </p:cNvSpPr>
          <p:nvPr>
            <p:ph type="subTitle" idx="1"/>
            <p:custDataLst>
              <p:tags r:id="rId12"/>
            </p:custDataLst>
          </p:nvPr>
        </p:nvSpPr>
        <p:spPr>
          <a:xfrm>
            <a:off x="554736" y="903861"/>
            <a:ext cx="5065776" cy="276999"/>
          </a:xfrm>
        </p:spPr>
        <p:txBody>
          <a:bodyPr anchor="ctr" anchorCtr="0"/>
          <a:lstStyle>
            <a:lvl1pPr>
              <a:defRPr>
                <a:solidFill>
                  <a:schemeClr val="tx1"/>
                </a:solidFill>
              </a:defRPr>
            </a:lvl1pPr>
          </a:lstStyle>
          <a:p>
            <a:r>
              <a:rPr lang="en-US" sz="1600" dirty="0"/>
              <a:t>Click to edit Master subtitle style</a:t>
            </a:r>
          </a:p>
        </p:txBody>
      </p:sp>
      <p:sp>
        <p:nvSpPr>
          <p:cNvPr id="24" name="1. On-page tracker">
            <a:extLst>
              <a:ext uri="{FF2B5EF4-FFF2-40B4-BE49-F238E27FC236}">
                <a16:creationId xmlns:a16="http://schemas.microsoft.com/office/drawing/2014/main" id="{0343DE71-74EF-4CF3-AB14-F26D42418051}"/>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solidFill>
                  <a:schemeClr val="tx2"/>
                </a:solidFill>
                <a:latin typeface="+mn-lt"/>
              </a:defRPr>
            </a:lvl1pPr>
          </a:lstStyle>
          <a:p>
            <a:pPr lvl="0"/>
            <a:r>
              <a:rPr lang="en-US" dirty="0"/>
              <a:t>Chapter › Topic</a:t>
            </a:r>
          </a:p>
        </p:txBody>
      </p:sp>
    </p:spTree>
    <p:extLst>
      <p:ext uri="{BB962C8B-B14F-4D97-AF65-F5344CB8AC3E}">
        <p14:creationId xmlns:p14="http://schemas.microsoft.com/office/powerpoint/2010/main" val="1781094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Reverse Contrast 2/3">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3855422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5702" y="0"/>
            <a:ext cx="436168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2"/>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2"/>
              </a:solidFill>
              <a:latin typeface="+mn-lt"/>
              <a:ea typeface="+mn-ea"/>
              <a:cs typeface="Arial" panose="020B0604020202020204" pitchFamily="34" charset="0"/>
            </a:endParaRPr>
          </a:p>
        </p:txBody>
      </p:sp>
      <p:cxnSp>
        <p:nvCxnSpPr>
          <p:cNvPr id="12" name="BottomLineRight">
            <a:extLst>
              <a:ext uri="{FF2B5EF4-FFF2-40B4-BE49-F238E27FC236}">
                <a16:creationId xmlns:a16="http://schemas.microsoft.com/office/drawing/2014/main" id="{6425396B-5490-4E4D-8EA4-E4AB4F98BF62}"/>
              </a:ext>
            </a:extLst>
          </p:cNvPr>
          <p:cNvCxnSpPr>
            <a:cxnSpLocks/>
          </p:cNvCxnSpPr>
          <p:nvPr userDrawn="1">
            <p:custDataLst>
              <p:tags r:id="rId6"/>
            </p:custDataLst>
          </p:nvPr>
        </p:nvCxnSpPr>
        <p:spPr bwMode="black">
          <a:xfrm>
            <a:off x="554736" y="6453769"/>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BottomLineLeft">
            <a:extLst>
              <a:ext uri="{FF2B5EF4-FFF2-40B4-BE49-F238E27FC236}">
                <a16:creationId xmlns:a16="http://schemas.microsoft.com/office/drawing/2014/main" id="{570396F1-4249-402C-975E-F70778173C25}"/>
              </a:ext>
            </a:extLst>
          </p:cNvPr>
          <p:cNvCxnSpPr>
            <a:cxnSpLocks/>
          </p:cNvCxnSpPr>
          <p:nvPr userDrawn="1">
            <p:custDataLst>
              <p:tags r:id="rId7"/>
            </p:custDataLst>
          </p:nvPr>
        </p:nvCxnSpPr>
        <p:spPr>
          <a:xfrm>
            <a:off x="4672584" y="6453769"/>
            <a:ext cx="6967728"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Right">
            <a:extLst>
              <a:ext uri="{FF2B5EF4-FFF2-40B4-BE49-F238E27FC236}">
                <a16:creationId xmlns:a16="http://schemas.microsoft.com/office/drawing/2014/main" id="{C5BD98EE-C09E-457E-A028-EBE485145AA3}"/>
              </a:ext>
            </a:extLst>
          </p:cNvPr>
          <p:cNvCxnSpPr>
            <a:cxnSpLocks/>
          </p:cNvCxnSpPr>
          <p:nvPr userDrawn="1">
            <p:custDataLst>
              <p:tags r:id="rId8"/>
            </p:custDataLst>
          </p:nvPr>
        </p:nvCxnSpPr>
        <p:spPr>
          <a:xfrm>
            <a:off x="554736" y="1181906"/>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 name="TopLineLeft">
            <a:extLst>
              <a:ext uri="{FF2B5EF4-FFF2-40B4-BE49-F238E27FC236}">
                <a16:creationId xmlns:a16="http://schemas.microsoft.com/office/drawing/2014/main" id="{47D3FB95-30DE-4983-B5AE-01B80542C0DD}"/>
              </a:ext>
            </a:extLst>
          </p:cNvPr>
          <p:cNvCxnSpPr>
            <a:cxnSpLocks/>
          </p:cNvCxnSpPr>
          <p:nvPr userDrawn="1">
            <p:custDataLst>
              <p:tags r:id="rId9"/>
            </p:custDataLst>
          </p:nvPr>
        </p:nvCxnSpPr>
        <p:spPr>
          <a:xfrm>
            <a:off x="4672584" y="1181906"/>
            <a:ext cx="6967728"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8" name="5. Source" hidden="1">
            <a:extLst>
              <a:ext uri="{FF2B5EF4-FFF2-40B4-BE49-F238E27FC236}">
                <a16:creationId xmlns:a16="http://schemas.microsoft.com/office/drawing/2014/main" id="{143701BF-655B-4E75-9AF7-14445CDB19BD}"/>
              </a:ext>
            </a:extLst>
          </p:cNvPr>
          <p:cNvSpPr txBox="1"/>
          <p:nvPr userDrawn="1">
            <p:custDataLst>
              <p:tags r:id="rId10"/>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21" name="2. Slide Title">
            <a:extLst>
              <a:ext uri="{FF2B5EF4-FFF2-40B4-BE49-F238E27FC236}">
                <a16:creationId xmlns:a16="http://schemas.microsoft.com/office/drawing/2014/main" id="{61BAB226-116B-4061-AAA6-FA0B19E0A17E}"/>
              </a:ext>
            </a:extLst>
          </p:cNvPr>
          <p:cNvSpPr>
            <a:spLocks noGrp="1"/>
          </p:cNvSpPr>
          <p:nvPr>
            <p:ph type="title"/>
            <p:custDataLst>
              <p:tags r:id="rId11"/>
            </p:custDataLst>
          </p:nvPr>
        </p:nvSpPr>
        <p:spPr>
          <a:xfrm>
            <a:off x="554736" y="2743200"/>
            <a:ext cx="3465576" cy="770400"/>
          </a:xfrm>
        </p:spPr>
        <p:txBody>
          <a:bodyPr vert="horz"/>
          <a:lstStyle>
            <a:lvl1pPr>
              <a:defRPr>
                <a:solidFill>
                  <a:schemeClr val="tx1"/>
                </a:solidFill>
              </a:defRPr>
            </a:lvl1pPr>
          </a:lstStyle>
          <a:p>
            <a:r>
              <a:rPr lang="en-US" dirty="0"/>
              <a:t>Click to edit Master title style</a:t>
            </a:r>
          </a:p>
        </p:txBody>
      </p:sp>
      <p:sp>
        <p:nvSpPr>
          <p:cNvPr id="22" name="3. Subtitle">
            <a:extLst>
              <a:ext uri="{FF2B5EF4-FFF2-40B4-BE49-F238E27FC236}">
                <a16:creationId xmlns:a16="http://schemas.microsoft.com/office/drawing/2014/main" id="{901EC9FA-65C7-4AC6-A9AC-B43BD4264291}"/>
              </a:ext>
            </a:extLst>
          </p:cNvPr>
          <p:cNvSpPr>
            <a:spLocks noGrp="1"/>
          </p:cNvSpPr>
          <p:nvPr>
            <p:ph type="subTitle" idx="1"/>
            <p:custDataLst>
              <p:tags r:id="rId12"/>
            </p:custDataLst>
          </p:nvPr>
        </p:nvSpPr>
        <p:spPr>
          <a:xfrm>
            <a:off x="554736" y="3661200"/>
            <a:ext cx="3465576" cy="244800"/>
          </a:xfrm>
        </p:spPr>
        <p:txBody>
          <a:bodyPr anchor="t" anchorCtr="0"/>
          <a:lstStyle>
            <a:lvl1pPr>
              <a:defRPr>
                <a:solidFill>
                  <a:schemeClr val="tx1"/>
                </a:solidFill>
              </a:defRPr>
            </a:lvl1pPr>
          </a:lstStyle>
          <a:p>
            <a:r>
              <a:rPr lang="en-US" sz="1600" dirty="0"/>
              <a:t>Click to edit Master subtitle style</a:t>
            </a:r>
          </a:p>
        </p:txBody>
      </p:sp>
      <p:sp>
        <p:nvSpPr>
          <p:cNvPr id="23" name="1. On-page tracker">
            <a:extLst>
              <a:ext uri="{FF2B5EF4-FFF2-40B4-BE49-F238E27FC236}">
                <a16:creationId xmlns:a16="http://schemas.microsoft.com/office/drawing/2014/main" id="{A75CDD39-93AC-4160-B69B-06F75E5A85A6}"/>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solidFill>
                  <a:schemeClr val="tx2"/>
                </a:solidFill>
                <a:latin typeface="+mn-lt"/>
              </a:defRPr>
            </a:lvl1pPr>
          </a:lstStyle>
          <a:p>
            <a:pPr lvl="0"/>
            <a:r>
              <a:rPr lang="en-US" dirty="0"/>
              <a:t>Chapter › Topic</a:t>
            </a:r>
          </a:p>
        </p:txBody>
      </p:sp>
    </p:spTree>
    <p:extLst>
      <p:ext uri="{BB962C8B-B14F-4D97-AF65-F5344CB8AC3E}">
        <p14:creationId xmlns:p14="http://schemas.microsoft.com/office/powerpoint/2010/main" val="24480180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everse Contrast 3/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21277901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5702" y="0"/>
            <a:ext cx="341058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2"/>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2"/>
              </a:solidFill>
              <a:latin typeface="+mn-lt"/>
              <a:ea typeface="+mn-ea"/>
              <a:cs typeface="Arial" panose="020B0604020202020204" pitchFamily="34" charset="0"/>
            </a:endParaRPr>
          </a:p>
        </p:txBody>
      </p:sp>
      <p:cxnSp>
        <p:nvCxnSpPr>
          <p:cNvPr id="12" name="BottomLineRight">
            <a:extLst>
              <a:ext uri="{FF2B5EF4-FFF2-40B4-BE49-F238E27FC236}">
                <a16:creationId xmlns:a16="http://schemas.microsoft.com/office/drawing/2014/main" id="{6425396B-5490-4E4D-8EA4-E4AB4F98BF62}"/>
              </a:ext>
            </a:extLst>
          </p:cNvPr>
          <p:cNvCxnSpPr>
            <a:cxnSpLocks/>
          </p:cNvCxnSpPr>
          <p:nvPr userDrawn="1">
            <p:custDataLst>
              <p:tags r:id="rId6"/>
            </p:custDataLst>
          </p:nvPr>
        </p:nvCxnSpPr>
        <p:spPr bwMode="black">
          <a:xfrm>
            <a:off x="554736" y="6453769"/>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BottomLineLeft">
            <a:extLst>
              <a:ext uri="{FF2B5EF4-FFF2-40B4-BE49-F238E27FC236}">
                <a16:creationId xmlns:a16="http://schemas.microsoft.com/office/drawing/2014/main" id="{570396F1-4249-402C-975E-F70778173C25}"/>
              </a:ext>
            </a:extLst>
          </p:cNvPr>
          <p:cNvCxnSpPr>
            <a:cxnSpLocks/>
          </p:cNvCxnSpPr>
          <p:nvPr userDrawn="1">
            <p:custDataLst>
              <p:tags r:id="rId7"/>
            </p:custDataLst>
          </p:nvPr>
        </p:nvCxnSpPr>
        <p:spPr>
          <a:xfrm>
            <a:off x="3715757" y="6453769"/>
            <a:ext cx="7918704"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Right">
            <a:extLst>
              <a:ext uri="{FF2B5EF4-FFF2-40B4-BE49-F238E27FC236}">
                <a16:creationId xmlns:a16="http://schemas.microsoft.com/office/drawing/2014/main" id="{C5BD98EE-C09E-457E-A028-EBE485145AA3}"/>
              </a:ext>
            </a:extLst>
          </p:cNvPr>
          <p:cNvCxnSpPr>
            <a:cxnSpLocks/>
          </p:cNvCxnSpPr>
          <p:nvPr userDrawn="1">
            <p:custDataLst>
              <p:tags r:id="rId8"/>
            </p:custDataLst>
          </p:nvPr>
        </p:nvCxnSpPr>
        <p:spPr>
          <a:xfrm>
            <a:off x="554736" y="1181906"/>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8" name="TopLineLeft">
            <a:extLst>
              <a:ext uri="{FF2B5EF4-FFF2-40B4-BE49-F238E27FC236}">
                <a16:creationId xmlns:a16="http://schemas.microsoft.com/office/drawing/2014/main" id="{47D3FB95-30DE-4983-B5AE-01B80542C0DD}"/>
              </a:ext>
            </a:extLst>
          </p:cNvPr>
          <p:cNvCxnSpPr>
            <a:cxnSpLocks/>
          </p:cNvCxnSpPr>
          <p:nvPr userDrawn="1">
            <p:custDataLst>
              <p:tags r:id="rId9"/>
            </p:custDataLst>
          </p:nvPr>
        </p:nvCxnSpPr>
        <p:spPr>
          <a:xfrm>
            <a:off x="3715757" y="1181906"/>
            <a:ext cx="7918704" cy="0"/>
          </a:xfrm>
          <a:prstGeom prst="line">
            <a:avLst/>
          </a:prstGeom>
          <a:ln w="6350">
            <a:solidFill>
              <a:schemeClr val="bg2"/>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8" name="5. Source" hidden="1">
            <a:extLst>
              <a:ext uri="{FF2B5EF4-FFF2-40B4-BE49-F238E27FC236}">
                <a16:creationId xmlns:a16="http://schemas.microsoft.com/office/drawing/2014/main" id="{143701BF-655B-4E75-9AF7-14445CDB19BD}"/>
              </a:ext>
            </a:extLst>
          </p:cNvPr>
          <p:cNvSpPr txBox="1"/>
          <p:nvPr userDrawn="1">
            <p:custDataLst>
              <p:tags r:id="rId10"/>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solidFill>
                  <a:schemeClr val="bg2"/>
                </a:solidFill>
              </a:rPr>
              <a:t>Source: …</a:t>
            </a:r>
          </a:p>
        </p:txBody>
      </p:sp>
      <p:sp>
        <p:nvSpPr>
          <p:cNvPr id="24" name="2. Slide Title">
            <a:extLst>
              <a:ext uri="{FF2B5EF4-FFF2-40B4-BE49-F238E27FC236}">
                <a16:creationId xmlns:a16="http://schemas.microsoft.com/office/drawing/2014/main" id="{931FDB32-E5DC-4F7F-A1B1-FB3CC830903E}"/>
              </a:ext>
            </a:extLst>
          </p:cNvPr>
          <p:cNvSpPr>
            <a:spLocks noGrp="1"/>
          </p:cNvSpPr>
          <p:nvPr>
            <p:ph type="title" hasCustomPrompt="1"/>
            <p:custDataLst>
              <p:tags r:id="rId11"/>
            </p:custDataLst>
          </p:nvPr>
        </p:nvSpPr>
        <p:spPr>
          <a:xfrm>
            <a:off x="554736" y="2743200"/>
            <a:ext cx="2514600" cy="770400"/>
          </a:xfrm>
        </p:spPr>
        <p:txBody>
          <a:bodyPr vert="horz"/>
          <a:lstStyle>
            <a:lvl1pPr>
              <a:defRPr>
                <a:solidFill>
                  <a:schemeClr val="tx1"/>
                </a:solidFill>
              </a:defRPr>
            </a:lvl1pPr>
          </a:lstStyle>
          <a:p>
            <a:r>
              <a:rPr lang="en-US" dirty="0"/>
              <a:t>Click to edit title style</a:t>
            </a:r>
          </a:p>
        </p:txBody>
      </p:sp>
      <p:sp>
        <p:nvSpPr>
          <p:cNvPr id="25" name="3. Subtitle">
            <a:extLst>
              <a:ext uri="{FF2B5EF4-FFF2-40B4-BE49-F238E27FC236}">
                <a16:creationId xmlns:a16="http://schemas.microsoft.com/office/drawing/2014/main" id="{04057707-3F89-441E-A13E-6FCB40A78D50}"/>
              </a:ext>
            </a:extLst>
          </p:cNvPr>
          <p:cNvSpPr>
            <a:spLocks noGrp="1"/>
          </p:cNvSpPr>
          <p:nvPr>
            <p:ph type="subTitle" idx="1" hasCustomPrompt="1"/>
            <p:custDataLst>
              <p:tags r:id="rId12"/>
            </p:custDataLst>
          </p:nvPr>
        </p:nvSpPr>
        <p:spPr>
          <a:xfrm>
            <a:off x="554736" y="3661200"/>
            <a:ext cx="2514600" cy="493200"/>
          </a:xfrm>
        </p:spPr>
        <p:txBody>
          <a:bodyPr anchor="t" anchorCtr="0"/>
          <a:lstStyle>
            <a:lvl1pPr>
              <a:defRPr>
                <a:solidFill>
                  <a:schemeClr val="tx1"/>
                </a:solidFill>
              </a:defRPr>
            </a:lvl1pPr>
          </a:lstStyle>
          <a:p>
            <a:r>
              <a:rPr lang="en-US" sz="1600" dirty="0"/>
              <a:t>Click to edit subtitle style</a:t>
            </a:r>
          </a:p>
        </p:txBody>
      </p:sp>
      <p:sp>
        <p:nvSpPr>
          <p:cNvPr id="26" name="1. On-page tracker">
            <a:extLst>
              <a:ext uri="{FF2B5EF4-FFF2-40B4-BE49-F238E27FC236}">
                <a16:creationId xmlns:a16="http://schemas.microsoft.com/office/drawing/2014/main" id="{95F50EB6-435E-4A8C-B188-9BE2198DB2B9}"/>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solidFill>
                  <a:schemeClr val="tx2"/>
                </a:solidFill>
                <a:latin typeface="+mn-lt"/>
              </a:defRPr>
            </a:lvl1pPr>
          </a:lstStyle>
          <a:p>
            <a:pPr lvl="0"/>
            <a:r>
              <a:rPr lang="en-US" dirty="0"/>
              <a:t>Chapter › Topic</a:t>
            </a:r>
          </a:p>
        </p:txBody>
      </p:sp>
    </p:spTree>
    <p:extLst>
      <p:ext uri="{BB962C8B-B14F-4D97-AF65-F5344CB8AC3E}">
        <p14:creationId xmlns:p14="http://schemas.microsoft.com/office/powerpoint/2010/main" val="2961046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endParaRPr lang="en-US" dirty="0"/>
          </a:p>
        </p:txBody>
      </p:sp>
      <p:sp>
        <p:nvSpPr>
          <p:cNvPr id="4" name="Slide Number">
            <a:extLst>
              <a:ext uri="{FF2B5EF4-FFF2-40B4-BE49-F238E27FC236}">
                <a16:creationId xmlns:a16="http://schemas.microsoft.com/office/drawing/2014/main" id="{EFB4BF85-6002-4998-80DC-DC1B92544D1D}"/>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0E2D5DBB-C1B8-4A27-836D-C2E6D553234D}"/>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8" name="1. On-page tracker">
            <a:extLst>
              <a:ext uri="{FF2B5EF4-FFF2-40B4-BE49-F238E27FC236}">
                <a16:creationId xmlns:a16="http://schemas.microsoft.com/office/drawing/2014/main" id="{2382874E-5BAC-44EB-9C53-2930F0FC66DC}"/>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852498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ntrast 3-line">
    <p:spTree>
      <p:nvGrpSpPr>
        <p:cNvPr id="1" name=""/>
        <p:cNvGrpSpPr/>
        <p:nvPr/>
      </p:nvGrpSpPr>
      <p:grpSpPr>
        <a:xfrm>
          <a:off x="0" y="0"/>
          <a:ext cx="0" cy="0"/>
          <a:chOff x="0" y="0"/>
          <a:chExt cx="0" cy="0"/>
        </a:xfrm>
      </p:grpSpPr>
      <p:cxnSp>
        <p:nvCxnSpPr>
          <p:cNvPr id="103" name="BottomLine">
            <a:extLst>
              <a:ext uri="{FF2B5EF4-FFF2-40B4-BE49-F238E27FC236}">
                <a16:creationId xmlns:a16="http://schemas.microsoft.com/office/drawing/2014/main" id="{1A205B6C-F79D-4193-9FCF-230AF1D51716}"/>
              </a:ext>
            </a:extLst>
          </p:cNvPr>
          <p:cNvCxnSpPr/>
          <p:nvPr userDrawn="1">
            <p:custDataLst>
              <p:tags r:id="rId1"/>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TopLine">
            <a:extLst>
              <a:ext uri="{FF2B5EF4-FFF2-40B4-BE49-F238E27FC236}">
                <a16:creationId xmlns:a16="http://schemas.microsoft.com/office/drawing/2014/main" id="{CB6CF5F8-7994-4E97-9AE6-6C98CE30967C}"/>
              </a:ext>
            </a:extLst>
          </p:cNvPr>
          <p:cNvCxnSpPr/>
          <p:nvPr userDrawn="1">
            <p:custDataLst>
              <p:tags r:id="rId2"/>
            </p:custDataLst>
          </p:nvPr>
        </p:nvCxnSpPr>
        <p:spPr>
          <a:xfrm>
            <a:off x="554736" y="1181906"/>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4" name="SlideLogoText">
            <a:extLst>
              <a:ext uri="{FF2B5EF4-FFF2-40B4-BE49-F238E27FC236}">
                <a16:creationId xmlns:a16="http://schemas.microsoft.com/office/drawing/2014/main" id="{B789CE62-716F-47B1-B8FE-60436A1FA5A7}"/>
              </a:ext>
            </a:extLst>
          </p:cNvPr>
          <p:cNvSpPr txBox="1"/>
          <p:nvPr userDrawn="1">
            <p:custDataLst>
              <p:tags r:id="rId3"/>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5"/>
            </p:custDataLst>
          </p:nvPr>
        </p:nvSpPr>
        <p:spPr>
          <a:xfrm>
            <a:off x="554736" y="175171"/>
            <a:ext cx="11082528" cy="989512"/>
          </a:xfrm>
        </p:spPr>
        <p:txBody>
          <a:bodyPr>
            <a:noAutofit/>
          </a:bodyPr>
          <a:lstStyle>
            <a:lvl1pPr>
              <a:defRPr/>
            </a:lvl1pPr>
          </a:lstStyle>
          <a:p>
            <a:r>
              <a:rPr lang="en-US" dirty="0"/>
              <a:t>Click to edit Master title style</a:t>
            </a:r>
          </a:p>
        </p:txBody>
      </p:sp>
      <p:sp>
        <p:nvSpPr>
          <p:cNvPr id="10" name="5. Source" hidden="1">
            <a:extLst>
              <a:ext uri="{FF2B5EF4-FFF2-40B4-BE49-F238E27FC236}">
                <a16:creationId xmlns:a16="http://schemas.microsoft.com/office/drawing/2014/main" id="{67B1A162-B59D-4B89-B39B-FBDD9E75117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4511BB28-C86B-4C18-B1A3-EF33CF458B8E}"/>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solidFill>
                  <a:schemeClr val="tx1"/>
                </a:solidFill>
                <a:latin typeface="+mn-lt"/>
              </a:defRPr>
            </a:lvl1pPr>
          </a:lstStyle>
          <a:p>
            <a:pPr lvl="0"/>
            <a:r>
              <a:rPr lang="en-US" dirty="0"/>
              <a:t>Chapter › Topic</a:t>
            </a:r>
          </a:p>
        </p:txBody>
      </p:sp>
    </p:spTree>
    <p:extLst>
      <p:ext uri="{BB962C8B-B14F-4D97-AF65-F5344CB8AC3E}">
        <p14:creationId xmlns:p14="http://schemas.microsoft.com/office/powerpoint/2010/main" val="15464079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ntrast Custom">
    <p:spTree>
      <p:nvGrpSpPr>
        <p:cNvPr id="1" name=""/>
        <p:cNvGrpSpPr/>
        <p:nvPr/>
      </p:nvGrpSpPr>
      <p:grpSpPr>
        <a:xfrm>
          <a:off x="0" y="0"/>
          <a:ext cx="0" cy="0"/>
          <a:chOff x="0" y="0"/>
          <a:chExt cx="0" cy="0"/>
        </a:xfrm>
      </p:grpSpPr>
      <p:sp>
        <p:nvSpPr>
          <p:cNvPr id="4" name="SlideLogoText">
            <a:extLst>
              <a:ext uri="{FF2B5EF4-FFF2-40B4-BE49-F238E27FC236}">
                <a16:creationId xmlns:a16="http://schemas.microsoft.com/office/drawing/2014/main" id="{2F705A80-1DB0-43C3-A71A-9587E6BCC3AD}"/>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5" name="Slide Number">
            <a:extLst>
              <a:ext uri="{FF2B5EF4-FFF2-40B4-BE49-F238E27FC236}">
                <a16:creationId xmlns:a16="http://schemas.microsoft.com/office/drawing/2014/main" id="{4833D5AF-2A75-4978-AA54-00BA594BBA72}"/>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8684DB6-320C-4E95-A29C-791B412C8164}"/>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7" name="1. On-page tracker">
            <a:extLst>
              <a:ext uri="{FF2B5EF4-FFF2-40B4-BE49-F238E27FC236}">
                <a16:creationId xmlns:a16="http://schemas.microsoft.com/office/drawing/2014/main" id="{AD9436C5-E5F5-42BD-9013-D04449180E92}"/>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solidFill>
                  <a:schemeClr val="tx1"/>
                </a:solidFill>
                <a:latin typeface="+mn-lt"/>
              </a:defRPr>
            </a:lvl1pPr>
          </a:lstStyle>
          <a:p>
            <a:pPr lvl="0"/>
            <a:r>
              <a:rPr lang="en-US" dirty="0"/>
              <a:t>Chapter › Topic</a:t>
            </a:r>
          </a:p>
        </p:txBody>
      </p:sp>
    </p:spTree>
    <p:extLst>
      <p:ext uri="{BB962C8B-B14F-4D97-AF65-F5344CB8AC3E}">
        <p14:creationId xmlns:p14="http://schemas.microsoft.com/office/powerpoint/2010/main" val="319649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ntrast En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D491B0EE-37B4-4A8C-9C8F-48909747EA09}"/>
              </a:ext>
            </a:extLst>
          </p:cNvPr>
          <p:cNvGraphicFramePr>
            <a:graphicFrameLocks noChangeAspect="1"/>
          </p:cNvGraphicFramePr>
          <p:nvPr userDrawn="1">
            <p:custDataLst>
              <p:tags r:id="rId1"/>
            </p:custDataLst>
            <p:extLst>
              <p:ext uri="{D42A27DB-BD31-4B8C-83A1-F6EECF244321}">
                <p14:modId xmlns:p14="http://schemas.microsoft.com/office/powerpoint/2010/main" val="3384478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44" imgH="344" progId="TCLayout.ActiveDocument.1">
                  <p:embed/>
                </p:oleObj>
              </mc:Choice>
              <mc:Fallback>
                <p:oleObj name="think-cell Slide" r:id="rId6" imgW="344" imgH="344" progId="TCLayout.ActiveDocument.1">
                  <p:embed/>
                  <p:pic>
                    <p:nvPicPr>
                      <p:cNvPr id="2" name="Object 1" hidden="1">
                        <a:extLst>
                          <a:ext uri="{FF2B5EF4-FFF2-40B4-BE49-F238E27FC236}">
                            <a16:creationId xmlns:a16="http://schemas.microsoft.com/office/drawing/2014/main" id="{D491B0EE-37B4-4A8C-9C8F-48909747EA0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pic>
        <p:nvPicPr>
          <p:cNvPr id="11" name="Partnership">
            <a:extLst>
              <a:ext uri="{FF2B5EF4-FFF2-40B4-BE49-F238E27FC236}">
                <a16:creationId xmlns:a16="http://schemas.microsoft.com/office/drawing/2014/main" id="{FCA4B8D5-471D-4239-A62C-7BEFF7AC42FA}"/>
              </a:ext>
            </a:extLst>
          </p:cNvPr>
          <p:cNvPicPr>
            <a:picLocks noChangeAspect="1"/>
          </p:cNvPicPr>
          <p:nvPr userDrawn="1"/>
        </p:nvPicPr>
        <p:blipFill>
          <a:blip r:embed="rId8"/>
          <a:stretch>
            <a:fillRect/>
          </a:stretch>
        </p:blipFill>
        <p:spPr>
          <a:xfrm>
            <a:off x="0" y="0"/>
            <a:ext cx="12192000" cy="6858000"/>
          </a:xfrm>
          <a:prstGeom prst="rect">
            <a:avLst/>
          </a:prstGeom>
        </p:spPr>
      </p:pic>
      <p:grpSp>
        <p:nvGrpSpPr>
          <p:cNvPr id="6" name="LogoImage">
            <a:extLst>
              <a:ext uri="{FF2B5EF4-FFF2-40B4-BE49-F238E27FC236}">
                <a16:creationId xmlns:a16="http://schemas.microsoft.com/office/drawing/2014/main" id="{280FE25E-C8A9-4A63-9254-D200989A2E09}"/>
              </a:ext>
            </a:extLst>
          </p:cNvPr>
          <p:cNvGrpSpPr>
            <a:grpSpLocks noChangeAspect="1"/>
          </p:cNvGrpSpPr>
          <p:nvPr userDrawn="1">
            <p:custDataLst>
              <p:tags r:id="rId2"/>
            </p:custDataLst>
          </p:nvPr>
        </p:nvGrpSpPr>
        <p:grpSpPr bwMode="black">
          <a:xfrm>
            <a:off x="549271" y="481161"/>
            <a:ext cx="1893202" cy="585216"/>
            <a:chOff x="0" y="973"/>
            <a:chExt cx="7680" cy="2374"/>
          </a:xfrm>
        </p:grpSpPr>
        <p:sp>
          <p:nvSpPr>
            <p:cNvPr id="8" name="AutoShape 3">
              <a:extLst>
                <a:ext uri="{FF2B5EF4-FFF2-40B4-BE49-F238E27FC236}">
                  <a16:creationId xmlns:a16="http://schemas.microsoft.com/office/drawing/2014/main" id="{FD120780-E7D0-42EA-AB5A-363335299EBE}"/>
                </a:ext>
              </a:extLst>
            </p:cNvPr>
            <p:cNvSpPr>
              <a:spLocks noChangeAspect="1" noChangeArrowheads="1" noTextEdit="1"/>
            </p:cNvSpPr>
            <p:nvPr userDrawn="1"/>
          </p:nvSpPr>
          <p:spPr bwMode="black">
            <a:xfrm>
              <a:off x="0" y="973"/>
              <a:ext cx="7680" cy="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9" name="Freeform 5">
              <a:extLst>
                <a:ext uri="{FF2B5EF4-FFF2-40B4-BE49-F238E27FC236}">
                  <a16:creationId xmlns:a16="http://schemas.microsoft.com/office/drawing/2014/main" id="{A9C60168-96E8-4CC3-91EC-B2F7F57959D9}"/>
                </a:ext>
              </a:extLst>
            </p:cNvPr>
            <p:cNvSpPr>
              <a:spLocks noEditPoints="1"/>
            </p:cNvSpPr>
            <p:nvPr userDrawn="1"/>
          </p:nvSpPr>
          <p:spPr bwMode="black">
            <a:xfrm>
              <a:off x="0" y="974"/>
              <a:ext cx="7680" cy="2373"/>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sp>
        <p:nvSpPr>
          <p:cNvPr id="10" name="5. Source" hidden="1">
            <a:extLst>
              <a:ext uri="{FF2B5EF4-FFF2-40B4-BE49-F238E27FC236}">
                <a16:creationId xmlns:a16="http://schemas.microsoft.com/office/drawing/2014/main" id="{EED9D83D-9CC3-45F3-876D-CC42BC0B70E0}"/>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Tree>
    <p:extLst>
      <p:ext uri="{BB962C8B-B14F-4D97-AF65-F5344CB8AC3E}">
        <p14:creationId xmlns:p14="http://schemas.microsoft.com/office/powerpoint/2010/main" val="3677900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a:t>Click to edit Master title style</a:t>
            </a:r>
            <a:endParaRPr lang="en-US" dirty="0"/>
          </a:p>
        </p:txBody>
      </p:sp>
      <p:sp>
        <p:nvSpPr>
          <p:cNvPr id="9" name="Slide Number">
            <a:extLst>
              <a:ext uri="{FF2B5EF4-FFF2-40B4-BE49-F238E27FC236}">
                <a16:creationId xmlns:a16="http://schemas.microsoft.com/office/drawing/2014/main" id="{2BF771FC-DD10-42B6-A51E-7F1E26F8184D}"/>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C0D33C43-5B9F-44B4-82FA-BAAD11A7FB8E}"/>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7" name="1. On-page tracker">
            <a:extLst>
              <a:ext uri="{FF2B5EF4-FFF2-40B4-BE49-F238E27FC236}">
                <a16:creationId xmlns:a16="http://schemas.microsoft.com/office/drawing/2014/main" id="{2A77292F-0F7C-43B4-9782-AB706C93BD64}"/>
              </a:ext>
            </a:extLst>
          </p:cNvPr>
          <p:cNvSpPr>
            <a:spLocks noGrp="1"/>
          </p:cNvSpPr>
          <p:nvPr>
            <p:ph type="body" sz="quarter" idx="17" hasCustomPrompt="1"/>
            <p:custDataLst>
              <p:tags r:id="rId4"/>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3079707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608D4BB-56F5-4BF1-8C9C-8799BAA8CEEB}"/>
              </a:ext>
            </a:extLst>
          </p:cNvPr>
          <p:cNvGraphicFramePr>
            <a:graphicFrameLocks noChangeAspect="1"/>
          </p:cNvGraphicFramePr>
          <p:nvPr userDrawn="1">
            <p:custDataLst>
              <p:tags r:id="rId1"/>
            </p:custDataLst>
            <p:extLst>
              <p:ext uri="{D42A27DB-BD31-4B8C-83A1-F6EECF244321}">
                <p14:modId xmlns:p14="http://schemas.microsoft.com/office/powerpoint/2010/main" val="27037000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73" imgH="476" progId="TCLayout.ActiveDocument.1">
                  <p:embed/>
                </p:oleObj>
              </mc:Choice>
              <mc:Fallback>
                <p:oleObj name="think-cell Slide" r:id="rId8" imgW="473" imgH="476" progId="TCLayout.ActiveDocument.1">
                  <p:embed/>
                  <p:pic>
                    <p:nvPicPr>
                      <p:cNvPr id="3" name="Object 2" hidden="1">
                        <a:extLst>
                          <a:ext uri="{FF2B5EF4-FFF2-40B4-BE49-F238E27FC236}">
                            <a16:creationId xmlns:a16="http://schemas.microsoft.com/office/drawing/2014/main" id="{A608D4BB-56F5-4BF1-8C9C-8799BAA8CEE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288743A-B5B4-4D5C-9D2C-F17D5A50E4BE}"/>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554736" y="4580468"/>
            <a:ext cx="11082528" cy="677108"/>
          </a:xfrm>
        </p:spPr>
        <p:txBody>
          <a:bodyPr anchor="b">
            <a:noAutofit/>
          </a:bodyPr>
          <a:lstStyle>
            <a:lvl1pPr>
              <a:lnSpc>
                <a:spcPct val="93000"/>
              </a:lnSpc>
              <a:defRPr sz="4400"/>
            </a:lvl1pPr>
          </a:lstStyle>
          <a:p>
            <a:r>
              <a:rPr lang="en-US"/>
              <a:t>Click to edit Master title style</a:t>
            </a:r>
            <a:endParaRPr lang="en-US" dirty="0"/>
          </a:p>
        </p:txBody>
      </p:sp>
      <p:sp>
        <p:nvSpPr>
          <p:cNvPr id="8" name="Slide Number">
            <a:extLst>
              <a:ext uri="{FF2B5EF4-FFF2-40B4-BE49-F238E27FC236}">
                <a16:creationId xmlns:a16="http://schemas.microsoft.com/office/drawing/2014/main" id="{A86AE8A6-05EF-4E76-AAAD-41743692E9F9}"/>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B871FE09-BB6E-4334-B0EA-E52395AA61B3}"/>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9" name="1. On-page tracker">
            <a:extLst>
              <a:ext uri="{FF2B5EF4-FFF2-40B4-BE49-F238E27FC236}">
                <a16:creationId xmlns:a16="http://schemas.microsoft.com/office/drawing/2014/main" id="{07CA98DC-1A07-45D0-A835-AD1606EE7BAE}"/>
              </a:ext>
            </a:extLst>
          </p:cNvPr>
          <p:cNvSpPr>
            <a:spLocks noGrp="1"/>
          </p:cNvSpPr>
          <p:nvPr>
            <p:ph type="body" sz="quarter" idx="17" hasCustomPrompt="1"/>
            <p:custDataLst>
              <p:tags r:id="rId6"/>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497063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CD01A5A-D383-4F62-8841-DD0172530759}"/>
              </a:ext>
            </a:extLst>
          </p:cNvPr>
          <p:cNvGraphicFramePr>
            <a:graphicFrameLocks noChangeAspect="1"/>
          </p:cNvGraphicFramePr>
          <p:nvPr userDrawn="1">
            <p:custDataLst>
              <p:tags r:id="rId1"/>
            </p:custDataLst>
            <p:extLst>
              <p:ext uri="{D42A27DB-BD31-4B8C-83A1-F6EECF244321}">
                <p14:modId xmlns:p14="http://schemas.microsoft.com/office/powerpoint/2010/main" val="31372114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73" imgH="476" progId="TCLayout.ActiveDocument.1">
                  <p:embed/>
                </p:oleObj>
              </mc:Choice>
              <mc:Fallback>
                <p:oleObj name="think-cell Slide" r:id="rId9" imgW="473" imgH="476" progId="TCLayout.ActiveDocument.1">
                  <p:embed/>
                  <p:pic>
                    <p:nvPicPr>
                      <p:cNvPr id="3" name="Object 2" hidden="1">
                        <a:extLst>
                          <a:ext uri="{FF2B5EF4-FFF2-40B4-BE49-F238E27FC236}">
                            <a16:creationId xmlns:a16="http://schemas.microsoft.com/office/drawing/2014/main" id="{2CD01A5A-D383-4F62-8841-DD0172530759}"/>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AC2F000-47EB-4070-866B-EF082C9E102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3"/>
            </p:custDataLst>
          </p:nvPr>
        </p:nvSpPr>
        <p:spPr>
          <a:xfrm>
            <a:off x="1505712" y="3592841"/>
            <a:ext cx="9180576" cy="486608"/>
          </a:xfrm>
          <a:prstGeom prst="rect">
            <a:avLst/>
          </a:prstGeom>
        </p:spPr>
        <p:txBody>
          <a:bodyPr>
            <a:spAutoFit/>
          </a:bodyPr>
          <a:lstStyle>
            <a:lvl1pPr>
              <a:lnSpc>
                <a:spcPct val="93000"/>
              </a:lnSpc>
              <a:defRPr sz="3400"/>
            </a:lvl1pPr>
          </a:lstStyle>
          <a:p>
            <a:r>
              <a:rPr lang="en-US" dirty="0"/>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4"/>
            </p:custDataLst>
          </p:nvPr>
        </p:nvSpPr>
        <p:spPr>
          <a:xfrm>
            <a:off x="1505712" y="4284630"/>
            <a:ext cx="9180576" cy="276999"/>
          </a:xfrm>
        </p:spPr>
        <p:txBody>
          <a:bodyPr wrap="square">
            <a:noAutofit/>
          </a:bodyPr>
          <a:lstStyle>
            <a:lvl1pPr marL="0" indent="0" algn="l">
              <a:buNone/>
              <a:defRPr sz="16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quote source</a:t>
            </a:r>
          </a:p>
        </p:txBody>
      </p:sp>
      <p:sp>
        <p:nvSpPr>
          <p:cNvPr id="9" name="Slide Number">
            <a:extLst>
              <a:ext uri="{FF2B5EF4-FFF2-40B4-BE49-F238E27FC236}">
                <a16:creationId xmlns:a16="http://schemas.microsoft.com/office/drawing/2014/main" id="{FAEB6FCE-50CC-4F2B-A5B3-CB508EDFCD46}"/>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97195F4E-ECA7-41A9-AFF3-0C4DAD103DA6}"/>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0" name="1. On-page tracker">
            <a:extLst>
              <a:ext uri="{FF2B5EF4-FFF2-40B4-BE49-F238E27FC236}">
                <a16:creationId xmlns:a16="http://schemas.microsoft.com/office/drawing/2014/main" id="{469A753E-961A-4AC3-B6E0-4407B9A4AF36}"/>
              </a:ext>
            </a:extLst>
          </p:cNvPr>
          <p:cNvSpPr>
            <a:spLocks noGrp="1"/>
          </p:cNvSpPr>
          <p:nvPr>
            <p:ph type="body" sz="quarter" idx="17" hasCustomPrompt="1"/>
            <p:custDataLst>
              <p:tags r:id="rId7"/>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411697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1"/>
            </p:custDataLst>
            <p:extLst>
              <p:ext uri="{D42A27DB-BD31-4B8C-83A1-F6EECF244321}">
                <p14:modId xmlns:p14="http://schemas.microsoft.com/office/powerpoint/2010/main" val="3707799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DA8D6A48-EE20-4EB4-A234-9F3B16C02872}"/>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6FAC554-F995-4246-BE36-413D2200D983}"/>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7D03BAA3-96F1-4B7C-895E-B9B8CFDDA50B}"/>
              </a:ext>
            </a:extLst>
          </p:cNvPr>
          <p:cNvSpPr txBox="1"/>
          <p:nvPr userDrawn="1">
            <p:custDataLst>
              <p:tags r:id="rId4"/>
            </p:custDataLst>
          </p:nvPr>
        </p:nvSpPr>
        <p:spPr>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C2A81BD2-BB6D-46F4-A26E-5D243E24DDD3}"/>
              </a:ext>
            </a:extLst>
          </p:cNvPr>
          <p:cNvCxnSpPr/>
          <p:nvPr userDrawn="1">
            <p:custDataLst>
              <p:tags r:id="rId6"/>
            </p:custDataLst>
          </p:nvPr>
        </p:nvCxnSpPr>
        <p:spPr>
          <a:xfrm>
            <a:off x="3715757" y="6453769"/>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860F551B-05D0-4883-89B6-6CE418F81F78}"/>
              </a:ext>
            </a:extLst>
          </p:cNvPr>
          <p:cNvCxnSpPr/>
          <p:nvPr userDrawn="1">
            <p:custDataLst>
              <p:tags r:id="rId7"/>
            </p:custDataLst>
          </p:nvPr>
        </p:nvCxnSpPr>
        <p:spPr>
          <a:xfrm>
            <a:off x="554736" y="6453769"/>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Right">
            <a:extLst>
              <a:ext uri="{FF2B5EF4-FFF2-40B4-BE49-F238E27FC236}">
                <a16:creationId xmlns:a16="http://schemas.microsoft.com/office/drawing/2014/main" id="{AD6B0CAC-AB2A-44BD-A5F1-181F096A1CA7}"/>
              </a:ext>
            </a:extLst>
          </p:cNvPr>
          <p:cNvCxnSpPr/>
          <p:nvPr userDrawn="1">
            <p:custDataLst>
              <p:tags r:id="rId8"/>
            </p:custDataLst>
          </p:nvPr>
        </p:nvCxnSpPr>
        <p:spPr>
          <a:xfrm>
            <a:off x="3715757" y="1181906"/>
            <a:ext cx="7918704"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 name="TopLineLeft">
            <a:extLst>
              <a:ext uri="{FF2B5EF4-FFF2-40B4-BE49-F238E27FC236}">
                <a16:creationId xmlns:a16="http://schemas.microsoft.com/office/drawing/2014/main" id="{B80458B7-DA1A-4215-B701-10FAC61D0E28}"/>
              </a:ext>
            </a:extLst>
          </p:cNvPr>
          <p:cNvCxnSpPr/>
          <p:nvPr userDrawn="1">
            <p:custDataLst>
              <p:tags r:id="rId9"/>
            </p:custDataLst>
          </p:nvPr>
        </p:nvCxnSpPr>
        <p:spPr>
          <a:xfrm>
            <a:off x="554736" y="1181906"/>
            <a:ext cx="2514600"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10"/>
            </p:custDataLst>
          </p:nvPr>
        </p:nvSpPr>
        <p:spPr>
          <a:xfrm>
            <a:off x="554736" y="2744369"/>
            <a:ext cx="2514600" cy="769441"/>
          </a:xfrm>
        </p:spPr>
        <p:txBody>
          <a:bodyPr anchor="b">
            <a:noAutofit/>
          </a:bodyPr>
          <a:lstStyle>
            <a:lvl1pPr>
              <a:defRPr>
                <a:solidFill>
                  <a:schemeClr val="tx1"/>
                </a:solidFill>
              </a:defRPr>
            </a:lvl1pPr>
          </a:lstStyle>
          <a:p>
            <a:r>
              <a:rPr lang="en-US"/>
              <a:t>Click to edit Master title style</a:t>
            </a:r>
            <a:endParaRPr lang="en-US" dirty="0"/>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11"/>
            </p:custDataLst>
          </p:nvPr>
        </p:nvSpPr>
        <p:spPr>
          <a:xfrm>
            <a:off x="554736" y="3659644"/>
            <a:ext cx="2514600" cy="492443"/>
          </a:xfrm>
        </p:spPr>
        <p:txBody>
          <a:bodyPr wrap="square">
            <a:spAutoFit/>
          </a:bodyPr>
          <a:lstStyle>
            <a:lvl1pPr marL="0" indent="0" algn="l">
              <a:buNone/>
              <a:defRPr sz="16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endParaRPr lang="en-US" dirty="0"/>
          </a:p>
        </p:txBody>
      </p:sp>
      <p:sp>
        <p:nvSpPr>
          <p:cNvPr id="21" name="5. Source" hidden="1">
            <a:extLst>
              <a:ext uri="{FF2B5EF4-FFF2-40B4-BE49-F238E27FC236}">
                <a16:creationId xmlns:a16="http://schemas.microsoft.com/office/drawing/2014/main" id="{25B2DE14-9B3F-4199-B082-9FEB12CE57EA}"/>
              </a:ext>
            </a:extLst>
          </p:cNvPr>
          <p:cNvSpPr txBox="1"/>
          <p:nvPr userDrawn="1">
            <p:custDataLst>
              <p:tags r:id="rId1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5" name="1. On-page tracker">
            <a:extLst>
              <a:ext uri="{FF2B5EF4-FFF2-40B4-BE49-F238E27FC236}">
                <a16:creationId xmlns:a16="http://schemas.microsoft.com/office/drawing/2014/main" id="{2C7757ED-5357-4B01-BB59-15D4406B0FDF}"/>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470369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1"/>
            </p:custDataLst>
            <p:extLst>
              <p:ext uri="{D42A27DB-BD31-4B8C-83A1-F6EECF244321}">
                <p14:modId xmlns:p14="http://schemas.microsoft.com/office/powerpoint/2010/main" val="23155183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13" imgH="416" progId="TCLayout.ActiveDocument.1">
                  <p:embed/>
                </p:oleObj>
              </mc:Choice>
              <mc:Fallback>
                <p:oleObj name="think-cell Slide" r:id="rId15"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2D2E0F6-5BB5-47A0-8E4A-CD4E6673B19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6" name="SlideLogoText">
            <a:extLst>
              <a:ext uri="{FF2B5EF4-FFF2-40B4-BE49-F238E27FC236}">
                <a16:creationId xmlns:a16="http://schemas.microsoft.com/office/drawing/2014/main" id="{2D4C39DE-34D3-430B-A68C-3662DBF9F427}"/>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C2A81BD2-BB6D-46F4-A26E-5D243E24DDD3}"/>
              </a:ext>
            </a:extLst>
          </p:cNvPr>
          <p:cNvCxnSpPr/>
          <p:nvPr userDrawn="1">
            <p:custDataLst>
              <p:tags r:id="rId6"/>
            </p:custDataLst>
          </p:nvPr>
        </p:nvCxnSpPr>
        <p:spPr>
          <a:xfrm>
            <a:off x="4671219" y="6453769"/>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860F551B-05D0-4883-89B6-6CE418F81F78}"/>
              </a:ext>
            </a:extLst>
          </p:cNvPr>
          <p:cNvCxnSpPr/>
          <p:nvPr userDrawn="1">
            <p:custDataLst>
              <p:tags r:id="rId7"/>
            </p:custDataLst>
          </p:nvPr>
        </p:nvCxnSpPr>
        <p:spPr>
          <a:xfrm>
            <a:off x="554736" y="6453769"/>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Right">
            <a:extLst>
              <a:ext uri="{FF2B5EF4-FFF2-40B4-BE49-F238E27FC236}">
                <a16:creationId xmlns:a16="http://schemas.microsoft.com/office/drawing/2014/main" id="{AD6B0CAC-AB2A-44BD-A5F1-181F096A1CA7}"/>
              </a:ext>
            </a:extLst>
          </p:cNvPr>
          <p:cNvCxnSpPr/>
          <p:nvPr userDrawn="1">
            <p:custDataLst>
              <p:tags r:id="rId8"/>
            </p:custDataLst>
          </p:nvPr>
        </p:nvCxnSpPr>
        <p:spPr>
          <a:xfrm>
            <a:off x="4671219" y="1181906"/>
            <a:ext cx="69677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 name="TopLineLeft">
            <a:extLst>
              <a:ext uri="{FF2B5EF4-FFF2-40B4-BE49-F238E27FC236}">
                <a16:creationId xmlns:a16="http://schemas.microsoft.com/office/drawing/2014/main" id="{B80458B7-DA1A-4215-B701-10FAC61D0E28}"/>
              </a:ext>
            </a:extLst>
          </p:cNvPr>
          <p:cNvCxnSpPr/>
          <p:nvPr userDrawn="1">
            <p:custDataLst>
              <p:tags r:id="rId9"/>
            </p:custDataLst>
          </p:nvPr>
        </p:nvCxnSpPr>
        <p:spPr>
          <a:xfrm>
            <a:off x="554736" y="1181906"/>
            <a:ext cx="34655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10"/>
            </p:custDataLst>
          </p:nvPr>
        </p:nvSpPr>
        <p:spPr>
          <a:xfrm>
            <a:off x="554736" y="2744369"/>
            <a:ext cx="3465576" cy="769441"/>
          </a:xfrm>
          <a:prstGeom prst="rect">
            <a:avLst/>
          </a:prstGeom>
        </p:spPr>
        <p:txBody>
          <a:bodyPr wrap="square" anchor="b">
            <a:noAutofit/>
          </a:bodyPr>
          <a:lstStyle>
            <a:lvl1pPr algn="l">
              <a:defRPr>
                <a:solidFill>
                  <a:schemeClr val="tx1"/>
                </a:solidFill>
              </a:defRPr>
            </a:lvl1pPr>
          </a:lstStyle>
          <a:p>
            <a:r>
              <a:rPr lang="en-US"/>
              <a:t>Click to edit Master title style</a:t>
            </a:r>
            <a:endParaRPr lang="en-US" dirty="0"/>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11"/>
            </p:custDataLst>
          </p:nvPr>
        </p:nvSpPr>
        <p:spPr>
          <a:xfrm>
            <a:off x="554735" y="3659644"/>
            <a:ext cx="3465575" cy="246221"/>
          </a:xfrm>
        </p:spPr>
        <p:txBody>
          <a:bodyPr wrap="square">
            <a:spAutoFit/>
          </a:bodyPr>
          <a:lstStyle>
            <a:lvl1pPr marL="0" indent="0" algn="l">
              <a:buNone/>
              <a:defRPr sz="16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endParaRPr lang="en-US" dirty="0"/>
          </a:p>
        </p:txBody>
      </p:sp>
      <p:sp>
        <p:nvSpPr>
          <p:cNvPr id="21" name="5. Source" hidden="1">
            <a:extLst>
              <a:ext uri="{FF2B5EF4-FFF2-40B4-BE49-F238E27FC236}">
                <a16:creationId xmlns:a16="http://schemas.microsoft.com/office/drawing/2014/main" id="{DA204BE1-D5C8-4D03-9090-21D41FEC78E0}"/>
              </a:ext>
            </a:extLst>
          </p:cNvPr>
          <p:cNvSpPr txBox="1"/>
          <p:nvPr userDrawn="1">
            <p:custDataLst>
              <p:tags r:id="rId12"/>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15" name="1. On-page tracker">
            <a:extLst>
              <a:ext uri="{FF2B5EF4-FFF2-40B4-BE49-F238E27FC236}">
                <a16:creationId xmlns:a16="http://schemas.microsoft.com/office/drawing/2014/main" id="{1ADFA379-EDDB-4C62-A3BB-AC227312C688}"/>
              </a:ext>
            </a:extLst>
          </p:cNvPr>
          <p:cNvSpPr>
            <a:spLocks noGrp="1"/>
          </p:cNvSpPr>
          <p:nvPr>
            <p:ph type="body" sz="quarter" idx="17" hasCustomPrompt="1"/>
            <p:custDataLst>
              <p:tags r:id="rId13"/>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Tree>
    <p:extLst>
      <p:ext uri="{BB962C8B-B14F-4D97-AF65-F5344CB8AC3E}">
        <p14:creationId xmlns:p14="http://schemas.microsoft.com/office/powerpoint/2010/main" val="2692910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31497842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413" imgH="416" progId="TCLayout.ActiveDocument.1">
                  <p:embed/>
                </p:oleObj>
              </mc:Choice>
              <mc:Fallback>
                <p:oleObj name="think-cell Slide" r:id="rId16"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5C86E70-6ADC-4EA2-90F2-373AC4FDE5D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a:solidFill>
                <a:srgbClr val="F0F0F0"/>
              </a:solidFill>
              <a:latin typeface="Arial" panose="020B0604020202020204" pitchFamily="34" charset="0"/>
            </a:endParaRPr>
          </a:p>
        </p:txBody>
      </p:sp>
      <p:sp>
        <p:nvSpPr>
          <p:cNvPr id="17" name="SlideLogoText">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dirty="0">
              <a:solidFill>
                <a:schemeClr val="tx1"/>
              </a:solidFill>
              <a:latin typeface="+mn-lt"/>
              <a:ea typeface="+mn-ea"/>
              <a:cs typeface="Arial" panose="020B0604020202020204" pitchFamily="34" charset="0"/>
            </a:endParaRPr>
          </a:p>
        </p:txBody>
      </p:sp>
      <p:cxnSp>
        <p:nvCxnSpPr>
          <p:cNvPr id="14" name="BottomLineRight">
            <a:extLst>
              <a:ext uri="{FF2B5EF4-FFF2-40B4-BE49-F238E27FC236}">
                <a16:creationId xmlns:a16="http://schemas.microsoft.com/office/drawing/2014/main" id="{A030B95D-1D90-4A27-8714-CFE7C7DB7020}"/>
              </a:ext>
            </a:extLst>
          </p:cNvPr>
          <p:cNvCxnSpPr/>
          <p:nvPr userDrawn="1">
            <p:custDataLst>
              <p:tags r:id="rId6"/>
            </p:custDataLst>
          </p:nvPr>
        </p:nvCxnSpPr>
        <p:spPr>
          <a:xfrm>
            <a:off x="6573171" y="6453769"/>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3" name="BottomLineLeft">
            <a:extLst>
              <a:ext uri="{FF2B5EF4-FFF2-40B4-BE49-F238E27FC236}">
                <a16:creationId xmlns:a16="http://schemas.microsoft.com/office/drawing/2014/main" id="{546D990A-A0D7-434B-9320-6311D017DAA2}"/>
              </a:ext>
            </a:extLst>
          </p:cNvPr>
          <p:cNvCxnSpPr/>
          <p:nvPr userDrawn="1">
            <p:custDataLst>
              <p:tags r:id="rId7"/>
            </p:custDataLst>
          </p:nvPr>
        </p:nvCxnSpPr>
        <p:spPr>
          <a:xfrm>
            <a:off x="554736" y="6453769"/>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5" name="TopLineRight">
            <a:extLst>
              <a:ext uri="{FF2B5EF4-FFF2-40B4-BE49-F238E27FC236}">
                <a16:creationId xmlns:a16="http://schemas.microsoft.com/office/drawing/2014/main" id="{9388C4F9-67A3-422B-89FF-FAD8454A2F57}"/>
              </a:ext>
            </a:extLst>
          </p:cNvPr>
          <p:cNvCxnSpPr/>
          <p:nvPr userDrawn="1">
            <p:custDataLst>
              <p:tags r:id="rId8"/>
            </p:custDataLst>
          </p:nvPr>
        </p:nvCxnSpPr>
        <p:spPr>
          <a:xfrm>
            <a:off x="6573171" y="1181906"/>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03" name="TopLineLeft">
            <a:extLst>
              <a:ext uri="{FF2B5EF4-FFF2-40B4-BE49-F238E27FC236}">
                <a16:creationId xmlns:a16="http://schemas.microsoft.com/office/drawing/2014/main" id="{1C0D7255-5C21-4254-B3DE-6D296E69C5F2}"/>
              </a:ext>
            </a:extLst>
          </p:cNvPr>
          <p:cNvCxnSpPr/>
          <p:nvPr userDrawn="1">
            <p:custDataLst>
              <p:tags r:id="rId9"/>
            </p:custDataLst>
          </p:nvPr>
        </p:nvCxnSpPr>
        <p:spPr>
          <a:xfrm>
            <a:off x="554736" y="1181906"/>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155D849-0DEC-44CD-849F-C8D9C2279FD6}"/>
              </a:ext>
            </a:extLst>
          </p:cNvPr>
          <p:cNvCxnSpPr/>
          <p:nvPr userDrawn="1">
            <p:custDataLst>
              <p:tags r:id="rId10"/>
            </p:custDataLst>
          </p:nvPr>
        </p:nvCxnSpPr>
        <p:spPr>
          <a:xfrm>
            <a:off x="554736" y="1181906"/>
            <a:ext cx="5065776"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22" name="5. Source" hidden="1">
            <a:extLst>
              <a:ext uri="{FF2B5EF4-FFF2-40B4-BE49-F238E27FC236}">
                <a16:creationId xmlns:a16="http://schemas.microsoft.com/office/drawing/2014/main" id="{F5E9C22A-A356-4521-A359-338A663DFEA2}"/>
              </a:ext>
            </a:extLst>
          </p:cNvPr>
          <p:cNvSpPr txBox="1"/>
          <p:nvPr userDrawn="1">
            <p:custDataLst>
              <p:tags r:id="rId11"/>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dirty="0"/>
              <a:t>Source: …</a:t>
            </a:r>
          </a:p>
        </p:txBody>
      </p:sp>
      <p:sp>
        <p:nvSpPr>
          <p:cNvPr id="20" name="1. On-page tracker">
            <a:extLst>
              <a:ext uri="{FF2B5EF4-FFF2-40B4-BE49-F238E27FC236}">
                <a16:creationId xmlns:a16="http://schemas.microsoft.com/office/drawing/2014/main" id="{0E1A178A-6BDC-4A0A-9F92-72F6EB95AD81}"/>
              </a:ext>
            </a:extLst>
          </p:cNvPr>
          <p:cNvSpPr>
            <a:spLocks noGrp="1"/>
          </p:cNvSpPr>
          <p:nvPr>
            <p:ph type="body" sz="quarter" idx="17" hasCustomPrompt="1"/>
            <p:custDataLst>
              <p:tags r:id="rId12"/>
            </p:custDataLst>
          </p:nvPr>
        </p:nvSpPr>
        <p:spPr>
          <a:xfrm>
            <a:off x="7159752" y="78768"/>
            <a:ext cx="4480560" cy="123111"/>
          </a:xfrm>
        </p:spPr>
        <p:txBody>
          <a:bodyPr anchor="ctr" anchorCtr="0">
            <a:spAutoFit/>
          </a:bodyPr>
          <a:lstStyle>
            <a:lvl1pPr algn="r">
              <a:defRPr sz="800">
                <a:latin typeface="+mn-lt"/>
              </a:defRPr>
            </a:lvl1pPr>
          </a:lstStyle>
          <a:p>
            <a:pPr lvl="0"/>
            <a:r>
              <a:rPr lang="en-US" dirty="0"/>
              <a:t>Chapter › Topic</a:t>
            </a:r>
          </a:p>
        </p:txBody>
      </p:sp>
      <p:sp>
        <p:nvSpPr>
          <p:cNvPr id="24" name="2. Slide Title">
            <a:extLst>
              <a:ext uri="{FF2B5EF4-FFF2-40B4-BE49-F238E27FC236}">
                <a16:creationId xmlns:a16="http://schemas.microsoft.com/office/drawing/2014/main" id="{06A9E224-CFBD-42B8-A4C0-EFE2C017E523}"/>
              </a:ext>
            </a:extLst>
          </p:cNvPr>
          <p:cNvSpPr>
            <a:spLocks noGrp="1"/>
          </p:cNvSpPr>
          <p:nvPr>
            <p:ph type="title"/>
            <p:custDataLst>
              <p:tags r:id="rId13"/>
            </p:custDataLst>
          </p:nvPr>
        </p:nvSpPr>
        <p:spPr>
          <a:xfrm>
            <a:off x="554736" y="182372"/>
            <a:ext cx="5065776" cy="731520"/>
          </a:xfrm>
        </p:spPr>
        <p:txBody>
          <a:bodyPr/>
          <a:lstStyle/>
          <a:p>
            <a:r>
              <a:rPr lang="en-US"/>
              <a:t>Click to edit Master title style</a:t>
            </a:r>
            <a:endParaRPr lang="en-US" dirty="0"/>
          </a:p>
        </p:txBody>
      </p:sp>
      <p:sp>
        <p:nvSpPr>
          <p:cNvPr id="25" name="3. Subtitle">
            <a:extLst>
              <a:ext uri="{FF2B5EF4-FFF2-40B4-BE49-F238E27FC236}">
                <a16:creationId xmlns:a16="http://schemas.microsoft.com/office/drawing/2014/main" id="{F7FC2EC4-28A5-4B24-B46C-79BCB0964344}"/>
              </a:ext>
            </a:extLst>
          </p:cNvPr>
          <p:cNvSpPr>
            <a:spLocks noGrp="1"/>
          </p:cNvSpPr>
          <p:nvPr>
            <p:ph type="subTitle" idx="1"/>
            <p:custDataLst>
              <p:tags r:id="rId14"/>
            </p:custDataLst>
          </p:nvPr>
        </p:nvSpPr>
        <p:spPr>
          <a:xfrm>
            <a:off x="554736" y="903861"/>
            <a:ext cx="5065776" cy="276999"/>
          </a:xfrm>
        </p:spPr>
        <p:txBody>
          <a:bodyPr anchor="ctr" anchorCtr="0"/>
          <a:lstStyle/>
          <a:p>
            <a:r>
              <a:rPr lang="en-US" sz="1600"/>
              <a:t>Click to edit Master subtitle style</a:t>
            </a:r>
            <a:endParaRPr lang="en-US" sz="1600" dirty="0"/>
          </a:p>
        </p:txBody>
      </p:sp>
    </p:spTree>
    <p:extLst>
      <p:ext uri="{BB962C8B-B14F-4D97-AF65-F5344CB8AC3E}">
        <p14:creationId xmlns:p14="http://schemas.microsoft.com/office/powerpoint/2010/main" val="6054678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tags" Target="../tags/tag3.xml"/><Relationship Id="rId26" Type="http://schemas.openxmlformats.org/officeDocument/2006/relationships/tags" Target="../tags/tag11.xml"/><Relationship Id="rId39" Type="http://schemas.openxmlformats.org/officeDocument/2006/relationships/tags" Target="../tags/tag24.xml"/><Relationship Id="rId21" Type="http://schemas.openxmlformats.org/officeDocument/2006/relationships/tags" Target="../tags/tag6.xml"/><Relationship Id="rId34" Type="http://schemas.openxmlformats.org/officeDocument/2006/relationships/tags" Target="../tags/tag19.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tags" Target="../tags/tag5.xml"/><Relationship Id="rId29" Type="http://schemas.openxmlformats.org/officeDocument/2006/relationships/tags" Target="../tags/tag14.xml"/><Relationship Id="rId41"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9.xml"/><Relationship Id="rId32" Type="http://schemas.openxmlformats.org/officeDocument/2006/relationships/tags" Target="../tags/tag17.xml"/><Relationship Id="rId37" Type="http://schemas.openxmlformats.org/officeDocument/2006/relationships/tags" Target="../tags/tag22.xml"/><Relationship Id="rId40"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8.xml"/><Relationship Id="rId28" Type="http://schemas.openxmlformats.org/officeDocument/2006/relationships/tags" Target="../tags/tag13.xml"/><Relationship Id="rId36" Type="http://schemas.openxmlformats.org/officeDocument/2006/relationships/tags" Target="../tags/tag21.xml"/><Relationship Id="rId10" Type="http://schemas.openxmlformats.org/officeDocument/2006/relationships/slideLayout" Target="../slideLayouts/slideLayout10.xml"/><Relationship Id="rId19" Type="http://schemas.openxmlformats.org/officeDocument/2006/relationships/tags" Target="../tags/tag4.xml"/><Relationship Id="rId31" Type="http://schemas.openxmlformats.org/officeDocument/2006/relationships/tags" Target="../tags/tag1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7.xml"/><Relationship Id="rId27" Type="http://schemas.openxmlformats.org/officeDocument/2006/relationships/tags" Target="../tags/tag12.xml"/><Relationship Id="rId30" Type="http://schemas.openxmlformats.org/officeDocument/2006/relationships/tags" Target="../tags/tag15.xml"/><Relationship Id="rId35" Type="http://schemas.openxmlformats.org/officeDocument/2006/relationships/tags" Target="../tags/tag20.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tags" Target="../tags/tag2.xml"/><Relationship Id="rId25" Type="http://schemas.openxmlformats.org/officeDocument/2006/relationships/tags" Target="../tags/tag10.xml"/><Relationship Id="rId33" Type="http://schemas.openxmlformats.org/officeDocument/2006/relationships/tags" Target="../tags/tag18.xml"/><Relationship Id="rId38" Type="http://schemas.openxmlformats.org/officeDocument/2006/relationships/tags" Target="../tags/tag2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8.xml"/><Relationship Id="rId18" Type="http://schemas.openxmlformats.org/officeDocument/2006/relationships/theme" Target="../theme/theme2.xml"/><Relationship Id="rId26" Type="http://schemas.openxmlformats.org/officeDocument/2006/relationships/tags" Target="../tags/tag163.xml"/><Relationship Id="rId39" Type="http://schemas.openxmlformats.org/officeDocument/2006/relationships/tags" Target="../tags/tag176.xml"/><Relationship Id="rId21" Type="http://schemas.openxmlformats.org/officeDocument/2006/relationships/tags" Target="../tags/tag158.xml"/><Relationship Id="rId34" Type="http://schemas.openxmlformats.org/officeDocument/2006/relationships/tags" Target="../tags/tag171.xml"/><Relationship Id="rId42" Type="http://schemas.openxmlformats.org/officeDocument/2006/relationships/oleObject" Target="../embeddings/oleObject13.bin"/><Relationship Id="rId7" Type="http://schemas.openxmlformats.org/officeDocument/2006/relationships/slideLayout" Target="../slideLayouts/slideLayout2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tags" Target="../tags/tag157.xml"/><Relationship Id="rId29" Type="http://schemas.openxmlformats.org/officeDocument/2006/relationships/tags" Target="../tags/tag166.xml"/><Relationship Id="rId41" Type="http://schemas.openxmlformats.org/officeDocument/2006/relationships/tags" Target="../tags/tag178.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tags" Target="../tags/tag161.xml"/><Relationship Id="rId32" Type="http://schemas.openxmlformats.org/officeDocument/2006/relationships/tags" Target="../tags/tag169.xml"/><Relationship Id="rId37" Type="http://schemas.openxmlformats.org/officeDocument/2006/relationships/tags" Target="../tags/tag174.xml"/><Relationship Id="rId40" Type="http://schemas.openxmlformats.org/officeDocument/2006/relationships/tags" Target="../tags/tag177.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tags" Target="../tags/tag160.xml"/><Relationship Id="rId28" Type="http://schemas.openxmlformats.org/officeDocument/2006/relationships/tags" Target="../tags/tag165.xml"/><Relationship Id="rId36" Type="http://schemas.openxmlformats.org/officeDocument/2006/relationships/tags" Target="../tags/tag173.xml"/><Relationship Id="rId10" Type="http://schemas.openxmlformats.org/officeDocument/2006/relationships/slideLayout" Target="../slideLayouts/slideLayout25.xml"/><Relationship Id="rId19" Type="http://schemas.openxmlformats.org/officeDocument/2006/relationships/tags" Target="../tags/tag156.xml"/><Relationship Id="rId31" Type="http://schemas.openxmlformats.org/officeDocument/2006/relationships/tags" Target="../tags/tag16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tags" Target="../tags/tag159.xml"/><Relationship Id="rId27" Type="http://schemas.openxmlformats.org/officeDocument/2006/relationships/tags" Target="../tags/tag164.xml"/><Relationship Id="rId30" Type="http://schemas.openxmlformats.org/officeDocument/2006/relationships/tags" Target="../tags/tag167.xml"/><Relationship Id="rId35" Type="http://schemas.openxmlformats.org/officeDocument/2006/relationships/tags" Target="../tags/tag172.xml"/><Relationship Id="rId43" Type="http://schemas.openxmlformats.org/officeDocument/2006/relationships/image" Target="../media/image2.emf"/><Relationship Id="rId8" Type="http://schemas.openxmlformats.org/officeDocument/2006/relationships/slideLayout" Target="../slideLayouts/slideLayout23.xml"/><Relationship Id="rId3" Type="http://schemas.openxmlformats.org/officeDocument/2006/relationships/slideLayout" Target="../slideLayouts/slideLayout18.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ags" Target="../tags/tag162.xml"/><Relationship Id="rId33" Type="http://schemas.openxmlformats.org/officeDocument/2006/relationships/tags" Target="../tags/tag170.xml"/><Relationship Id="rId38" Type="http://schemas.openxmlformats.org/officeDocument/2006/relationships/tags" Target="../tags/tag17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17"/>
            </p:custDataLst>
            <p:extLst>
              <p:ext uri="{D42A27DB-BD31-4B8C-83A1-F6EECF244321}">
                <p14:modId xmlns:p14="http://schemas.microsoft.com/office/powerpoint/2010/main" val="35546408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0" imgW="413" imgH="416" progId="TCLayout.ActiveDocument.1">
                  <p:embed/>
                </p:oleObj>
              </mc:Choice>
              <mc:Fallback>
                <p:oleObj name="think-cell Slide" r:id="rId40" imgW="413" imgH="416" progId="TCLayout.ActiveDocument.1">
                  <p:embed/>
                  <p:pic>
                    <p:nvPicPr>
                      <p:cNvPr id="3" name="Object 2" hidden="1">
                        <a:extLst>
                          <a:ext uri="{FF2B5EF4-FFF2-40B4-BE49-F238E27FC236}">
                            <a16:creationId xmlns:a16="http://schemas.microsoft.com/office/drawing/2014/main" id="{4BC40847-AF8B-4097-9A07-2349A751A051}"/>
                          </a:ext>
                        </a:extLst>
                      </p:cNvPr>
                      <p:cNvPicPr/>
                      <p:nvPr/>
                    </p:nvPicPr>
                    <p:blipFill>
                      <a:blip r:embed="rId4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194173E-7BB3-47F4-8EAD-18BFC563F97A}"/>
              </a:ext>
            </a:extLst>
          </p:cNvPr>
          <p:cNvSpPr/>
          <p:nvPr userDrawn="1">
            <p:custDataLst>
              <p:tags r:id="rId18"/>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103" name="SlideLogoText">
            <a:extLst>
              <a:ext uri="{FF2B5EF4-FFF2-40B4-BE49-F238E27FC236}">
                <a16:creationId xmlns:a16="http://schemas.microsoft.com/office/drawing/2014/main" id="{69FC0062-74AE-4BDA-ACE7-D069B448DDBC}"/>
              </a:ext>
            </a:extLst>
          </p:cNvPr>
          <p:cNvSpPr txBox="1"/>
          <p:nvPr userDrawn="1">
            <p:custDataLst>
              <p:tags r:id="rId19"/>
            </p:custDataLst>
          </p:nvPr>
        </p:nvSpPr>
        <p:spPr>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cxnSp>
        <p:nvCxnSpPr>
          <p:cNvPr id="106" name="BottomLine">
            <a:extLst>
              <a:ext uri="{FF2B5EF4-FFF2-40B4-BE49-F238E27FC236}">
                <a16:creationId xmlns:a16="http://schemas.microsoft.com/office/drawing/2014/main" id="{8B868434-776E-46FC-90D6-2CC6F63A9A51}"/>
              </a:ext>
            </a:extLst>
          </p:cNvPr>
          <p:cNvCxnSpPr/>
          <p:nvPr userDrawn="1">
            <p:custDataLst>
              <p:tags r:id="rId20"/>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
            <a:extLst>
              <a:ext uri="{FF2B5EF4-FFF2-40B4-BE49-F238E27FC236}">
                <a16:creationId xmlns:a16="http://schemas.microsoft.com/office/drawing/2014/main" id="{00E8CD27-C104-4563-9322-C0A2ABFCB5E3}"/>
              </a:ext>
            </a:extLst>
          </p:cNvPr>
          <p:cNvCxnSpPr/>
          <p:nvPr userDrawn="1">
            <p:custDataLst>
              <p:tags r:id="rId21"/>
            </p:custDataLst>
          </p:nvPr>
        </p:nvCxnSpPr>
        <p:spPr>
          <a:xfrm>
            <a:off x="554736" y="1181906"/>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6" name="4. Footnote" hidden="1">
            <a:extLst>
              <a:ext uri="{FF2B5EF4-FFF2-40B4-BE49-F238E27FC236}">
                <a16:creationId xmlns:a16="http://schemas.microsoft.com/office/drawing/2014/main" id="{772E4927-517C-4D61-9929-9FFDE5F31A03}"/>
              </a:ext>
            </a:extLst>
          </p:cNvPr>
          <p:cNvSpPr txBox="1"/>
          <p:nvPr userDrawn="1">
            <p:custDataLst>
              <p:tags r:id="rId22"/>
            </p:custDataLst>
          </p:nvPr>
        </p:nvSpPr>
        <p:spPr>
          <a:xfrm>
            <a:off x="553972" y="6279028"/>
            <a:ext cx="7278624" cy="123111"/>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latin typeface="+mn-lt"/>
                <a:ea typeface="+mn-ea"/>
                <a:cs typeface="Arial" panose="020B0604020202020204" pitchFamily="34" charset="0"/>
              </a:rPr>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3"/>
            </p:custDataLst>
          </p:nvPr>
        </p:nvSpPr>
        <p:spPr>
          <a:xfrm>
            <a:off x="554736" y="172212"/>
            <a:ext cx="11082528" cy="731520"/>
          </a:xfrm>
          <a:prstGeom prst="rect">
            <a:avLst/>
          </a:prstGeom>
        </p:spPr>
        <p:txBody>
          <a:bodyPr vert="horz" wrap="square" lIns="0" tIns="0" rIns="0" bIns="0" rtlCol="0" anchor="b" anchorCtr="0">
            <a:noAutofit/>
          </a:bodyPr>
          <a:lstStyle/>
          <a:p>
            <a:r>
              <a:rPr lang="en-US"/>
              <a:t>Click to edit Master title style</a:t>
            </a:r>
            <a:endParaRPr lang="en-US" dirty="0"/>
          </a:p>
        </p:txBody>
      </p:sp>
      <p:sp>
        <p:nvSpPr>
          <p:cNvPr id="58" name="Text Placeholder 2">
            <a:extLst>
              <a:ext uri="{FF2B5EF4-FFF2-40B4-BE49-F238E27FC236}">
                <a16:creationId xmlns:a16="http://schemas.microsoft.com/office/drawing/2014/main" id="{192DB789-515B-4504-BE53-6445F2427687}"/>
              </a:ext>
            </a:extLst>
          </p:cNvPr>
          <p:cNvSpPr>
            <a:spLocks noGrp="1"/>
          </p:cNvSpPr>
          <p:nvPr>
            <p:ph type="body" idx="1"/>
          </p:nvPr>
        </p:nvSpPr>
        <p:spPr>
          <a:xfrm>
            <a:off x="554736" y="2171700"/>
            <a:ext cx="11082528" cy="252376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59" name="Grid" hidden="1">
            <a:extLst>
              <a:ext uri="{FF2B5EF4-FFF2-40B4-BE49-F238E27FC236}">
                <a16:creationId xmlns:a16="http://schemas.microsoft.com/office/drawing/2014/main" id="{D35250B8-D61E-4F1A-9ACD-6E1BB958B78E}"/>
              </a:ext>
            </a:extLst>
          </p:cNvPr>
          <p:cNvGrpSpPr/>
          <p:nvPr userDrawn="1">
            <p:custDataLst>
              <p:tags r:id="rId24"/>
            </p:custDataLst>
          </p:nvPr>
        </p:nvGrpSpPr>
        <p:grpSpPr>
          <a:xfrm>
            <a:off x="0" y="0"/>
            <a:ext cx="12190476" cy="6858000"/>
            <a:chOff x="0" y="0"/>
            <a:chExt cx="12190476" cy="6858000"/>
          </a:xfrm>
        </p:grpSpPr>
        <p:sp>
          <p:nvSpPr>
            <p:cNvPr id="60" name="slide margin">
              <a:extLst>
                <a:ext uri="{FF2B5EF4-FFF2-40B4-BE49-F238E27FC236}">
                  <a16:creationId xmlns:a16="http://schemas.microsoft.com/office/drawing/2014/main" id="{B96EBE04-E01D-4922-8601-F1AD43DC4DA0}"/>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tx1"/>
                </a:solidFill>
                <a:latin typeface="+mn-lt"/>
              </a:endParaRPr>
            </a:p>
          </p:txBody>
        </p:sp>
        <p:cxnSp>
          <p:nvCxnSpPr>
            <p:cNvPr id="61" name="Straight Connector 60">
              <a:extLst>
                <a:ext uri="{FF2B5EF4-FFF2-40B4-BE49-F238E27FC236}">
                  <a16:creationId xmlns:a16="http://schemas.microsoft.com/office/drawing/2014/main" id="{5CA037B0-2A91-4357-A969-80F65F949266}"/>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1BD7C67-EF90-4AA0-BA50-51299E7EEE4C}"/>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719564A-5227-44A7-ABC0-4C6BBC1E2D6F}"/>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FD85D0C-74E8-4603-86B8-FCC481122CE8}"/>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7F8BF8BD-68B4-4717-8162-382FFCC9BC9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9DB0B65-FCD8-4DD7-833A-DEED6A420E2A}"/>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18151F3-D51F-4302-95BF-AE8E806F628D}"/>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A6B330-5ACC-486B-8131-B7F5407825B2}"/>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E7AD-CCFE-4A85-9421-C7CEA9F80DEC}"/>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E2A9A81-75D1-41A9-9821-54FC36E753C1}"/>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6FE52AA-2DD1-4D00-A984-41CDC38B2D7F}"/>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C9FC50-7177-43E6-9E56-DC9A2E6B7E6E}"/>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BC97F85A-62E2-4591-B8D0-4F068B177B5D}"/>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4" name="Freeform: Shape 73">
              <a:extLst>
                <a:ext uri="{FF2B5EF4-FFF2-40B4-BE49-F238E27FC236}">
                  <a16:creationId xmlns:a16="http://schemas.microsoft.com/office/drawing/2014/main" id="{7F4B967A-CF91-473D-8A35-2BE771F9F59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5" name="Freeform: Shape 74">
              <a:extLst>
                <a:ext uri="{FF2B5EF4-FFF2-40B4-BE49-F238E27FC236}">
                  <a16:creationId xmlns:a16="http://schemas.microsoft.com/office/drawing/2014/main" id="{5AC41621-77EA-4492-8E68-0BE34108294A}"/>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6" name="Freeform: Shape 75">
              <a:extLst>
                <a:ext uri="{FF2B5EF4-FFF2-40B4-BE49-F238E27FC236}">
                  <a16:creationId xmlns:a16="http://schemas.microsoft.com/office/drawing/2014/main" id="{31A06AD2-A9EA-45D9-B15C-089884A54107}"/>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7" name="Freeform: Shape 76">
              <a:extLst>
                <a:ext uri="{FF2B5EF4-FFF2-40B4-BE49-F238E27FC236}">
                  <a16:creationId xmlns:a16="http://schemas.microsoft.com/office/drawing/2014/main" id="{3A7B39CC-379F-4224-9E59-81B1690088A0}"/>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8" name="Freeform: Shape 77">
              <a:extLst>
                <a:ext uri="{FF2B5EF4-FFF2-40B4-BE49-F238E27FC236}">
                  <a16:creationId xmlns:a16="http://schemas.microsoft.com/office/drawing/2014/main" id="{F8002ACB-1459-4214-B28A-B38E8A1FF8A6}"/>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9" name="Freeform: Shape 78">
              <a:extLst>
                <a:ext uri="{FF2B5EF4-FFF2-40B4-BE49-F238E27FC236}">
                  <a16:creationId xmlns:a16="http://schemas.microsoft.com/office/drawing/2014/main" id="{71D59E94-AA3C-4DE0-8345-20C71667A205}"/>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0" name="Freeform: Shape 79">
              <a:extLst>
                <a:ext uri="{FF2B5EF4-FFF2-40B4-BE49-F238E27FC236}">
                  <a16:creationId xmlns:a16="http://schemas.microsoft.com/office/drawing/2014/main" id="{5805F09B-786C-43E4-8288-B1AAF94C8ADE}"/>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1" name="Freeform: Shape 80">
              <a:extLst>
                <a:ext uri="{FF2B5EF4-FFF2-40B4-BE49-F238E27FC236}">
                  <a16:creationId xmlns:a16="http://schemas.microsoft.com/office/drawing/2014/main" id="{5FB23B6E-567C-4896-8B32-DA4C452B4AE7}"/>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2" name="Freeform: Shape 81">
              <a:extLst>
                <a:ext uri="{FF2B5EF4-FFF2-40B4-BE49-F238E27FC236}">
                  <a16:creationId xmlns:a16="http://schemas.microsoft.com/office/drawing/2014/main" id="{9B792231-972E-4476-BAF2-761E10463BA8}"/>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3" name="Freeform: Shape 82">
              <a:extLst>
                <a:ext uri="{FF2B5EF4-FFF2-40B4-BE49-F238E27FC236}">
                  <a16:creationId xmlns:a16="http://schemas.microsoft.com/office/drawing/2014/main" id="{908370B7-3D11-4F78-B977-D8F0DE2694ED}"/>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4" name="Freeform: Shape 83">
              <a:extLst>
                <a:ext uri="{FF2B5EF4-FFF2-40B4-BE49-F238E27FC236}">
                  <a16:creationId xmlns:a16="http://schemas.microsoft.com/office/drawing/2014/main" id="{C11EA99D-D15D-43C2-BF4E-36554B346AB6}"/>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5" name="Freeform: Shape 84">
              <a:extLst>
                <a:ext uri="{FF2B5EF4-FFF2-40B4-BE49-F238E27FC236}">
                  <a16:creationId xmlns:a16="http://schemas.microsoft.com/office/drawing/2014/main" id="{3A72B2F6-0AFF-4E6E-AFFF-60767DB3FA63}"/>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6" name="Freeform: Shape 85">
              <a:extLst>
                <a:ext uri="{FF2B5EF4-FFF2-40B4-BE49-F238E27FC236}">
                  <a16:creationId xmlns:a16="http://schemas.microsoft.com/office/drawing/2014/main" id="{A68F8E74-3AE4-4AF9-9F36-63344C9076D2}"/>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7" name="Freeform: Shape 86">
              <a:extLst>
                <a:ext uri="{FF2B5EF4-FFF2-40B4-BE49-F238E27FC236}">
                  <a16:creationId xmlns:a16="http://schemas.microsoft.com/office/drawing/2014/main" id="{31D5F169-E1D4-48A3-AE5B-F5F1BEF2E7CF}"/>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8" name="Freeform: Shape 87">
              <a:extLst>
                <a:ext uri="{FF2B5EF4-FFF2-40B4-BE49-F238E27FC236}">
                  <a16:creationId xmlns:a16="http://schemas.microsoft.com/office/drawing/2014/main" id="{4230F928-F9B2-4955-9800-74DE09DCE6F2}"/>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9" name="Freeform: Shape 88">
              <a:extLst>
                <a:ext uri="{FF2B5EF4-FFF2-40B4-BE49-F238E27FC236}">
                  <a16:creationId xmlns:a16="http://schemas.microsoft.com/office/drawing/2014/main" id="{37C829A9-6808-4531-8C12-A84988E6DEE1}"/>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0" name="Freeform: Shape 89">
              <a:extLst>
                <a:ext uri="{FF2B5EF4-FFF2-40B4-BE49-F238E27FC236}">
                  <a16:creationId xmlns:a16="http://schemas.microsoft.com/office/drawing/2014/main" id="{7FA5964C-E9C5-4C2F-BD6E-47BAFB5B6D17}"/>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1" name="Freeform: Shape 90">
              <a:extLst>
                <a:ext uri="{FF2B5EF4-FFF2-40B4-BE49-F238E27FC236}">
                  <a16:creationId xmlns:a16="http://schemas.microsoft.com/office/drawing/2014/main" id="{3C168D8D-76CE-4BE5-BE95-79B96300EA3F}"/>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2" name="Freeform: Shape 91">
              <a:extLst>
                <a:ext uri="{FF2B5EF4-FFF2-40B4-BE49-F238E27FC236}">
                  <a16:creationId xmlns:a16="http://schemas.microsoft.com/office/drawing/2014/main" id="{6749465C-813A-45F9-8C3E-5D06C8584929}"/>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3" name="Freeform: Shape 92">
              <a:extLst>
                <a:ext uri="{FF2B5EF4-FFF2-40B4-BE49-F238E27FC236}">
                  <a16:creationId xmlns:a16="http://schemas.microsoft.com/office/drawing/2014/main" id="{53894C26-2473-4C24-B082-48DD1E92241C}"/>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4" name="Freeform: Shape 93">
              <a:extLst>
                <a:ext uri="{FF2B5EF4-FFF2-40B4-BE49-F238E27FC236}">
                  <a16:creationId xmlns:a16="http://schemas.microsoft.com/office/drawing/2014/main" id="{BFDA0320-8435-46CA-B1B3-5203F54A419F}"/>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5" name="Freeform: Shape 94">
              <a:extLst>
                <a:ext uri="{FF2B5EF4-FFF2-40B4-BE49-F238E27FC236}">
                  <a16:creationId xmlns:a16="http://schemas.microsoft.com/office/drawing/2014/main" id="{A42721E4-5D12-459C-AC2E-7CE148AF9062}"/>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6" name="Freeform: Shape 95">
              <a:extLst>
                <a:ext uri="{FF2B5EF4-FFF2-40B4-BE49-F238E27FC236}">
                  <a16:creationId xmlns:a16="http://schemas.microsoft.com/office/drawing/2014/main" id="{8BF7D46B-3779-49D0-BCB4-F2DCE091958D}"/>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7" name="Freeform: Shape 96">
              <a:extLst>
                <a:ext uri="{FF2B5EF4-FFF2-40B4-BE49-F238E27FC236}">
                  <a16:creationId xmlns:a16="http://schemas.microsoft.com/office/drawing/2014/main" id="{634464F0-BD7F-4488-85F0-EC20C24BECA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cxnSp>
          <p:nvCxnSpPr>
            <p:cNvPr id="98" name="Straight Connector 97">
              <a:extLst>
                <a:ext uri="{FF2B5EF4-FFF2-40B4-BE49-F238E27FC236}">
                  <a16:creationId xmlns:a16="http://schemas.microsoft.com/office/drawing/2014/main" id="{82B54541-0CDD-4724-8101-AABFF1207033}"/>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45070398-8D55-4EE2-8CA4-47428E2AF03F}"/>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2166891-56D0-4EBC-B681-501401DEF9D4}"/>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13A87E3-D106-41FF-A8CD-C27DABF0103D}"/>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2164477D-838D-4C70-ADD7-37AD79A844AA}"/>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2B193C0-8980-4BB2-8E91-7A1C9ABE0B6C}"/>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1A94AAA-1D98-4233-842E-2A2F52812358}"/>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21F2B43-A2DC-42F4-8EA4-A8A4DA6D6FA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A60F0923-6896-405D-AD16-F097448F3E3D}"/>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70D5B1-47D7-451F-B83A-973A26731A22}"/>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FD9A464-81FE-4829-A1C5-5CCEE42448B3}"/>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F55CAB0-53A2-417F-9F66-C0437933E98B}"/>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547EE77-7495-47CB-BEC9-D5C742DF2B2C}"/>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CA942184-696A-4A78-BB9D-3D619B990987}"/>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B5F4EE6-4D4C-4488-80DE-36C83D54076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D3A42E3-1ED2-4BBE-8B0B-CEA491522F0A}"/>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4162AD8-9037-4220-B19F-7B3A0F44E941}"/>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C20FB70-03E4-4D7E-BA41-546EAAB33089}"/>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84D3C92-FDAE-47DB-9457-A9B216922E98}"/>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5DF0860-265F-4ABC-9F65-0C1D385DAA19}"/>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D878D1D5-E6E5-4FA6-AF6E-95E8AF796777}"/>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E11FF29A-4B39-4335-9BD5-ED902309BF79}"/>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3A82A803-5E70-4523-9F20-67F308765C7E}"/>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4208CB2-5882-4416-87C9-284BDAF3367A}"/>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D4116CD-6422-4E26-9703-D3F7C10FCD56}"/>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B3A35-E2FF-4178-896B-F08E77092825}"/>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79C539-DD6F-48AA-8F80-27BC682014AF}"/>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784004E-3271-4D1C-B1EA-CA1E334E0D03}"/>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3657725E-FBF6-491D-9BA1-E6A9727F4F2D}"/>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244567-76A7-47AF-9353-403D05D533F0}"/>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EEC47A2A-ED3B-4AD0-ACD5-F8ED92644229}"/>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0F3E01E5-F569-4020-BCB0-083537701AB0}"/>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1121A42-5912-44C8-B9A3-FDEC8EA70284}"/>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59B1DE7-25C8-4743-8284-FA656D339F55}"/>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526249F1-59FB-44FC-8AF9-D7F90AFBEE2C}"/>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6D42779-D977-4405-A149-D8DE5B52134A}"/>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7EE8A2F-6AD9-4AE7-B04B-7892891F84AC}"/>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8F4A59A-16C3-4C3A-AB79-FE22721EA641}"/>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A3A6CC-1A49-42F6-A318-99D9224BDC91}"/>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DC3484E-5EF8-49C4-B1F6-75C854D50C80}"/>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33461A54-E77E-414D-B7E0-7364070D9566}"/>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9C48517-171B-43FD-A41C-58C9B531BDB5}"/>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F429932A-1238-48FC-B171-20A3AA531D40}"/>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7BED7651-AF04-41D4-9476-5A43476D85BB}"/>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5" name="main body box">
              <a:extLst>
                <a:ext uri="{FF2B5EF4-FFF2-40B4-BE49-F238E27FC236}">
                  <a16:creationId xmlns:a16="http://schemas.microsoft.com/office/drawing/2014/main" id="{100DE417-9DB9-4840-8370-B716FFA27760}"/>
                </a:ext>
              </a:extLst>
            </p:cNvPr>
            <p:cNvSpPr/>
            <p:nvPr userDrawn="1"/>
          </p:nvSpPr>
          <p:spPr bwMode="invGray">
            <a:xfrm>
              <a:off x="554736" y="1709928"/>
              <a:ext cx="11082528" cy="4507992"/>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dirty="0">
                <a:solidFill>
                  <a:schemeClr val="tx1"/>
                </a:solidFill>
                <a:latin typeface="+mn-lt"/>
              </a:endParaRPr>
            </a:p>
          </p:txBody>
        </p:sp>
        <p:cxnSp>
          <p:nvCxnSpPr>
            <p:cNvPr id="146" name="Straight Connector 145">
              <a:extLst>
                <a:ext uri="{FF2B5EF4-FFF2-40B4-BE49-F238E27FC236}">
                  <a16:creationId xmlns:a16="http://schemas.microsoft.com/office/drawing/2014/main" id="{B93A1E2B-8C80-482F-83BE-384344D09839}"/>
                </a:ext>
              </a:extLst>
            </p:cNvPr>
            <p:cNvCxnSpPr/>
            <p:nvPr userDrawn="1"/>
          </p:nvCxnSpPr>
          <p:spPr bwMode="invGray">
            <a:xfrm>
              <a:off x="554736" y="2177796"/>
              <a:ext cx="11082528" cy="0"/>
            </a:xfrm>
            <a:prstGeom prst="line">
              <a:avLst/>
            </a:prstGeom>
            <a:noFill/>
            <a:ln w="12700">
              <a:solidFill>
                <a:srgbClr val="19D3C5">
                  <a:alpha val="50000"/>
                </a:srgbClr>
              </a:solidFill>
            </a:ln>
          </p:spPr>
        </p:cxnSp>
        <p:cxnSp>
          <p:nvCxnSpPr>
            <p:cNvPr id="147" name="Straight Connector 146">
              <a:extLst>
                <a:ext uri="{FF2B5EF4-FFF2-40B4-BE49-F238E27FC236}">
                  <a16:creationId xmlns:a16="http://schemas.microsoft.com/office/drawing/2014/main" id="{BEAB22C5-0A46-4041-9158-6DC76EA2F350}"/>
                </a:ext>
              </a:extLst>
            </p:cNvPr>
            <p:cNvCxnSpPr/>
            <p:nvPr userDrawn="1"/>
          </p:nvCxnSpPr>
          <p:spPr bwMode="invGray">
            <a:xfrm>
              <a:off x="554736" y="1711453"/>
              <a:ext cx="11082528" cy="0"/>
            </a:xfrm>
            <a:prstGeom prst="line">
              <a:avLst/>
            </a:prstGeom>
            <a:noFill/>
            <a:ln w="12700">
              <a:solidFill>
                <a:srgbClr val="19D3C5">
                  <a:alpha val="50000"/>
                </a:srgbClr>
              </a:solidFill>
            </a:ln>
          </p:spPr>
        </p:cxnSp>
      </p:grpSp>
      <p:grpSp>
        <p:nvGrpSpPr>
          <p:cNvPr id="187" name="LegendBoxes" hidden="1">
            <a:extLst>
              <a:ext uri="{FF2B5EF4-FFF2-40B4-BE49-F238E27FC236}">
                <a16:creationId xmlns:a16="http://schemas.microsoft.com/office/drawing/2014/main" id="{5048A9C9-0655-49B2-A283-6A54678F321B}"/>
              </a:ext>
            </a:extLst>
          </p:cNvPr>
          <p:cNvGrpSpPr/>
          <p:nvPr userDrawn="1"/>
        </p:nvGrpSpPr>
        <p:grpSpPr>
          <a:xfrm>
            <a:off x="10728000" y="4323600"/>
            <a:ext cx="984864" cy="1717282"/>
            <a:chOff x="9585951" y="2980105"/>
            <a:chExt cx="984864" cy="1717282"/>
          </a:xfrm>
        </p:grpSpPr>
        <p:sp>
          <p:nvSpPr>
            <p:cNvPr id="188" name="RectangleLegend1">
              <a:extLst>
                <a:ext uri="{FF2B5EF4-FFF2-40B4-BE49-F238E27FC236}">
                  <a16:creationId xmlns:a16="http://schemas.microsoft.com/office/drawing/2014/main" id="{8F219674-AEDF-41A7-B3C3-07BD8D165776}"/>
                </a:ext>
              </a:extLst>
            </p:cNvPr>
            <p:cNvSpPr/>
            <p:nvPr/>
          </p:nvSpPr>
          <p:spPr>
            <a:xfrm>
              <a:off x="9585951" y="3001463"/>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89" name="RectangleLegend2">
              <a:extLst>
                <a:ext uri="{FF2B5EF4-FFF2-40B4-BE49-F238E27FC236}">
                  <a16:creationId xmlns:a16="http://schemas.microsoft.com/office/drawing/2014/main" id="{76884974-3CCD-4F11-B109-02708F18B04E}"/>
                </a:ext>
              </a:extLst>
            </p:cNvPr>
            <p:cNvSpPr/>
            <p:nvPr/>
          </p:nvSpPr>
          <p:spPr>
            <a:xfrm>
              <a:off x="9585951" y="3380961"/>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0" name="RectangleLegend3">
              <a:extLst>
                <a:ext uri="{FF2B5EF4-FFF2-40B4-BE49-F238E27FC236}">
                  <a16:creationId xmlns:a16="http://schemas.microsoft.com/office/drawing/2014/main" id="{D440B2EC-6FE5-4259-BA11-DC2E3B68E637}"/>
                </a:ext>
              </a:extLst>
            </p:cNvPr>
            <p:cNvSpPr/>
            <p:nvPr/>
          </p:nvSpPr>
          <p:spPr>
            <a:xfrm>
              <a:off x="9585951" y="3754557"/>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1" name="RectangleLegend4">
              <a:extLst>
                <a:ext uri="{FF2B5EF4-FFF2-40B4-BE49-F238E27FC236}">
                  <a16:creationId xmlns:a16="http://schemas.microsoft.com/office/drawing/2014/main" id="{52FE9D34-332E-47CD-94B8-12A069181C03}"/>
                </a:ext>
              </a:extLst>
            </p:cNvPr>
            <p:cNvSpPr/>
            <p:nvPr/>
          </p:nvSpPr>
          <p:spPr>
            <a:xfrm>
              <a:off x="9585951" y="4128153"/>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2" name="RectangleLegend5">
              <a:extLst>
                <a:ext uri="{FF2B5EF4-FFF2-40B4-BE49-F238E27FC236}">
                  <a16:creationId xmlns:a16="http://schemas.microsoft.com/office/drawing/2014/main" id="{1D6EA8D9-42BE-4743-876B-1050D1436021}"/>
                </a:ext>
              </a:extLst>
            </p:cNvPr>
            <p:cNvSpPr/>
            <p:nvPr/>
          </p:nvSpPr>
          <p:spPr>
            <a:xfrm>
              <a:off x="9585951" y="4501749"/>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3" name="Legend1">
              <a:extLst>
                <a:ext uri="{FF2B5EF4-FFF2-40B4-BE49-F238E27FC236}">
                  <a16:creationId xmlns:a16="http://schemas.microsoft.com/office/drawing/2014/main" id="{50F3208A-D1A9-4DEE-B968-1381D0DE88E8}"/>
                </a:ext>
              </a:extLst>
            </p:cNvPr>
            <p:cNvSpPr txBox="1"/>
            <p:nvPr/>
          </p:nvSpPr>
          <p:spPr>
            <a:xfrm>
              <a:off x="9912097" y="2980105"/>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4" name="Legend2">
              <a:extLst>
                <a:ext uri="{FF2B5EF4-FFF2-40B4-BE49-F238E27FC236}">
                  <a16:creationId xmlns:a16="http://schemas.microsoft.com/office/drawing/2014/main" id="{69AC8C80-52E4-4497-A147-009E23FB42A5}"/>
                </a:ext>
              </a:extLst>
            </p:cNvPr>
            <p:cNvSpPr txBox="1"/>
            <p:nvPr/>
          </p:nvSpPr>
          <p:spPr>
            <a:xfrm>
              <a:off x="9912097" y="3359603"/>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5" name="Legend3">
              <a:extLst>
                <a:ext uri="{FF2B5EF4-FFF2-40B4-BE49-F238E27FC236}">
                  <a16:creationId xmlns:a16="http://schemas.microsoft.com/office/drawing/2014/main" id="{218BEB5C-C19E-451D-B538-56A492CF74C6}"/>
                </a:ext>
              </a:extLst>
            </p:cNvPr>
            <p:cNvSpPr txBox="1"/>
            <p:nvPr/>
          </p:nvSpPr>
          <p:spPr>
            <a:xfrm>
              <a:off x="9912097" y="3739101"/>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6" name="Legend4">
              <a:extLst>
                <a:ext uri="{FF2B5EF4-FFF2-40B4-BE49-F238E27FC236}">
                  <a16:creationId xmlns:a16="http://schemas.microsoft.com/office/drawing/2014/main" id="{B77C1590-32D9-4A52-8AF0-454D06E80BF2}"/>
                </a:ext>
              </a:extLst>
            </p:cNvPr>
            <p:cNvSpPr txBox="1"/>
            <p:nvPr/>
          </p:nvSpPr>
          <p:spPr>
            <a:xfrm>
              <a:off x="9912097" y="4110522"/>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7" name="Legend5">
              <a:extLst>
                <a:ext uri="{FF2B5EF4-FFF2-40B4-BE49-F238E27FC236}">
                  <a16:creationId xmlns:a16="http://schemas.microsoft.com/office/drawing/2014/main" id="{A40A9DB6-E1B2-47A6-8B66-4FCDC31DD600}"/>
                </a:ext>
              </a:extLst>
            </p:cNvPr>
            <p:cNvSpPr txBox="1"/>
            <p:nvPr/>
          </p:nvSpPr>
          <p:spPr>
            <a:xfrm>
              <a:off x="9912097"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grpSp>
      <p:grpSp>
        <p:nvGrpSpPr>
          <p:cNvPr id="148" name="LegendMoons" hidden="1">
            <a:extLst>
              <a:ext uri="{FF2B5EF4-FFF2-40B4-BE49-F238E27FC236}">
                <a16:creationId xmlns:a16="http://schemas.microsoft.com/office/drawing/2014/main" id="{DDFB4BFF-188C-450D-B4D3-DF8BD2DB3D7F}"/>
              </a:ext>
            </a:extLst>
          </p:cNvPr>
          <p:cNvGrpSpPr/>
          <p:nvPr userDrawn="1"/>
        </p:nvGrpSpPr>
        <p:grpSpPr>
          <a:xfrm>
            <a:off x="10692000" y="1339200"/>
            <a:ext cx="1023616" cy="1731859"/>
            <a:chOff x="7723680" y="1702457"/>
            <a:chExt cx="1023616" cy="1731859"/>
          </a:xfrm>
        </p:grpSpPr>
        <p:sp>
          <p:nvSpPr>
            <p:cNvPr id="149" name="Legend1">
              <a:extLst>
                <a:ext uri="{FF2B5EF4-FFF2-40B4-BE49-F238E27FC236}">
                  <a16:creationId xmlns:a16="http://schemas.microsoft.com/office/drawing/2014/main" id="{66D8D147-F2B4-4250-9C41-767555E14320}"/>
                </a:ext>
              </a:extLst>
            </p:cNvPr>
            <p:cNvSpPr txBox="1"/>
            <p:nvPr/>
          </p:nvSpPr>
          <p:spPr>
            <a:xfrm>
              <a:off x="8076312" y="1709816"/>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0" name="Legend2">
              <a:extLst>
                <a:ext uri="{FF2B5EF4-FFF2-40B4-BE49-F238E27FC236}">
                  <a16:creationId xmlns:a16="http://schemas.microsoft.com/office/drawing/2014/main" id="{E9DCC6EC-92E6-47D0-B23D-94365AC17441}"/>
                </a:ext>
              </a:extLst>
            </p:cNvPr>
            <p:cNvSpPr txBox="1"/>
            <p:nvPr/>
          </p:nvSpPr>
          <p:spPr>
            <a:xfrm>
              <a:off x="8076312" y="2085275"/>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1" name="Legend3">
              <a:extLst>
                <a:ext uri="{FF2B5EF4-FFF2-40B4-BE49-F238E27FC236}">
                  <a16:creationId xmlns:a16="http://schemas.microsoft.com/office/drawing/2014/main" id="{8451F4C0-E484-44FD-B923-EE0B1E1D1274}"/>
                </a:ext>
              </a:extLst>
            </p:cNvPr>
            <p:cNvSpPr txBox="1"/>
            <p:nvPr/>
          </p:nvSpPr>
          <p:spPr>
            <a:xfrm>
              <a:off x="8076312" y="246073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2" name="Legend4">
              <a:extLst>
                <a:ext uri="{FF2B5EF4-FFF2-40B4-BE49-F238E27FC236}">
                  <a16:creationId xmlns:a16="http://schemas.microsoft.com/office/drawing/2014/main" id="{508A2D78-9A17-4FB2-A405-02E4BB25DD6C}"/>
                </a:ext>
              </a:extLst>
            </p:cNvPr>
            <p:cNvSpPr txBox="1"/>
            <p:nvPr/>
          </p:nvSpPr>
          <p:spPr>
            <a:xfrm>
              <a:off x="8076312" y="2836193"/>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3" name="Legend5">
              <a:extLst>
                <a:ext uri="{FF2B5EF4-FFF2-40B4-BE49-F238E27FC236}">
                  <a16:creationId xmlns:a16="http://schemas.microsoft.com/office/drawing/2014/main" id="{CF32E1C9-EF64-41BC-8B8E-B7FED880E653}"/>
                </a:ext>
              </a:extLst>
            </p:cNvPr>
            <p:cNvSpPr txBox="1"/>
            <p:nvPr/>
          </p:nvSpPr>
          <p:spPr>
            <a:xfrm>
              <a:off x="8076312" y="321165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grpSp>
          <p:nvGrpSpPr>
            <p:cNvPr id="154" name="MoonLegend1">
              <a:extLst>
                <a:ext uri="{FF2B5EF4-FFF2-40B4-BE49-F238E27FC236}">
                  <a16:creationId xmlns:a16="http://schemas.microsoft.com/office/drawing/2014/main" id="{496CCEDB-0BDA-47D9-9BA4-03BD59D6EEC2}"/>
                </a:ext>
              </a:extLst>
            </p:cNvPr>
            <p:cNvGrpSpPr>
              <a:grpSpLocks noChangeAspect="1"/>
            </p:cNvGrpSpPr>
            <p:nvPr>
              <p:custDataLst>
                <p:tags r:id="rId25"/>
              </p:custDataLst>
            </p:nvPr>
          </p:nvGrpSpPr>
          <p:grpSpPr>
            <a:xfrm>
              <a:off x="7723680" y="1702457"/>
              <a:ext cx="228600" cy="228600"/>
              <a:chOff x="762000" y="1270000"/>
              <a:chExt cx="254000" cy="254000"/>
            </a:xfrm>
          </p:grpSpPr>
          <p:sp>
            <p:nvSpPr>
              <p:cNvPr id="167" name="Oval 166">
                <a:extLst>
                  <a:ext uri="{FF2B5EF4-FFF2-40B4-BE49-F238E27FC236}">
                    <a16:creationId xmlns:a16="http://schemas.microsoft.com/office/drawing/2014/main" id="{F21E8F0F-ACA9-405E-8484-3FE9B6124FFD}"/>
                  </a:ext>
                </a:extLst>
              </p:cNvPr>
              <p:cNvSpPr/>
              <p:nvPr>
                <p:custDataLst>
                  <p:tags r:id="rId38"/>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8" name="Arc 167" hidden="1">
                <a:extLst>
                  <a:ext uri="{FF2B5EF4-FFF2-40B4-BE49-F238E27FC236}">
                    <a16:creationId xmlns:a16="http://schemas.microsoft.com/office/drawing/2014/main" id="{315D8D40-04AC-475B-AFC0-F08E492D131D}"/>
                  </a:ext>
                </a:extLst>
              </p:cNvPr>
              <p:cNvSpPr/>
              <p:nvPr>
                <p:custDataLst>
                  <p:tags r:id="rId39"/>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5" name="MoonLegend2">
              <a:extLst>
                <a:ext uri="{FF2B5EF4-FFF2-40B4-BE49-F238E27FC236}">
                  <a16:creationId xmlns:a16="http://schemas.microsoft.com/office/drawing/2014/main" id="{BCF3BE62-91BA-488B-84C7-3FE20CFBDB9A}"/>
                </a:ext>
              </a:extLst>
            </p:cNvPr>
            <p:cNvGrpSpPr>
              <a:grpSpLocks noChangeAspect="1"/>
            </p:cNvGrpSpPr>
            <p:nvPr>
              <p:custDataLst>
                <p:tags r:id="rId26"/>
              </p:custDataLst>
            </p:nvPr>
          </p:nvGrpSpPr>
          <p:grpSpPr>
            <a:xfrm>
              <a:off x="7723680" y="2078270"/>
              <a:ext cx="228600" cy="228600"/>
              <a:chOff x="762000" y="1270000"/>
              <a:chExt cx="254000" cy="254000"/>
            </a:xfrm>
          </p:grpSpPr>
          <p:sp>
            <p:nvSpPr>
              <p:cNvPr id="165" name="Oval 164">
                <a:extLst>
                  <a:ext uri="{FF2B5EF4-FFF2-40B4-BE49-F238E27FC236}">
                    <a16:creationId xmlns:a16="http://schemas.microsoft.com/office/drawing/2014/main" id="{D27FF75E-C9E0-4D28-8F47-85C2D2EE375F}"/>
                  </a:ext>
                </a:extLst>
              </p:cNvPr>
              <p:cNvSpPr/>
              <p:nvPr>
                <p:custDataLst>
                  <p:tags r:id="rId36"/>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6" name="Arc 165">
                <a:extLst>
                  <a:ext uri="{FF2B5EF4-FFF2-40B4-BE49-F238E27FC236}">
                    <a16:creationId xmlns:a16="http://schemas.microsoft.com/office/drawing/2014/main" id="{BDC4F596-0330-4D95-8A02-83794DACDB00}"/>
                  </a:ext>
                </a:extLst>
              </p:cNvPr>
              <p:cNvSpPr/>
              <p:nvPr>
                <p:custDataLst>
                  <p:tags r:id="rId37"/>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6" name="MoonLegend3">
              <a:extLst>
                <a:ext uri="{FF2B5EF4-FFF2-40B4-BE49-F238E27FC236}">
                  <a16:creationId xmlns:a16="http://schemas.microsoft.com/office/drawing/2014/main" id="{E4482EDB-85E9-4926-9441-26A85880E202}"/>
                </a:ext>
              </a:extLst>
            </p:cNvPr>
            <p:cNvGrpSpPr>
              <a:grpSpLocks noChangeAspect="1"/>
            </p:cNvGrpSpPr>
            <p:nvPr>
              <p:custDataLst>
                <p:tags r:id="rId27"/>
              </p:custDataLst>
            </p:nvPr>
          </p:nvGrpSpPr>
          <p:grpSpPr>
            <a:xfrm>
              <a:off x="7723680" y="2454085"/>
              <a:ext cx="228600" cy="228600"/>
              <a:chOff x="762000" y="1270000"/>
              <a:chExt cx="254000" cy="254000"/>
            </a:xfrm>
          </p:grpSpPr>
          <p:sp>
            <p:nvSpPr>
              <p:cNvPr id="163" name="Oval 162">
                <a:extLst>
                  <a:ext uri="{FF2B5EF4-FFF2-40B4-BE49-F238E27FC236}">
                    <a16:creationId xmlns:a16="http://schemas.microsoft.com/office/drawing/2014/main" id="{6B270099-CB45-46A3-8BC6-ADF0FABD3567}"/>
                  </a:ext>
                </a:extLst>
              </p:cNvPr>
              <p:cNvSpPr/>
              <p:nvPr>
                <p:custDataLst>
                  <p:tags r:id="rId34"/>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4" name="Arc 163">
                <a:extLst>
                  <a:ext uri="{FF2B5EF4-FFF2-40B4-BE49-F238E27FC236}">
                    <a16:creationId xmlns:a16="http://schemas.microsoft.com/office/drawing/2014/main" id="{4D910DDA-12F5-450E-85C1-CD98B4A9EE80}"/>
                  </a:ext>
                </a:extLst>
              </p:cNvPr>
              <p:cNvSpPr/>
              <p:nvPr>
                <p:custDataLst>
                  <p:tags r:id="rId35"/>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7" name="MoonLegend4">
              <a:extLst>
                <a:ext uri="{FF2B5EF4-FFF2-40B4-BE49-F238E27FC236}">
                  <a16:creationId xmlns:a16="http://schemas.microsoft.com/office/drawing/2014/main" id="{2606D4D9-DA1B-4BEB-8CC9-41FDA33CC5A0}"/>
                </a:ext>
              </a:extLst>
            </p:cNvPr>
            <p:cNvGrpSpPr>
              <a:grpSpLocks noChangeAspect="1"/>
            </p:cNvGrpSpPr>
            <p:nvPr>
              <p:custDataLst>
                <p:tags r:id="rId28"/>
              </p:custDataLst>
            </p:nvPr>
          </p:nvGrpSpPr>
          <p:grpSpPr>
            <a:xfrm>
              <a:off x="7723680" y="2829900"/>
              <a:ext cx="228600" cy="228600"/>
              <a:chOff x="762000" y="1270000"/>
              <a:chExt cx="254000" cy="254000"/>
            </a:xfrm>
          </p:grpSpPr>
          <p:sp>
            <p:nvSpPr>
              <p:cNvPr id="161" name="Oval 160">
                <a:extLst>
                  <a:ext uri="{FF2B5EF4-FFF2-40B4-BE49-F238E27FC236}">
                    <a16:creationId xmlns:a16="http://schemas.microsoft.com/office/drawing/2014/main" id="{81477097-8655-4968-A993-EA579ADDDBCF}"/>
                  </a:ext>
                </a:extLst>
              </p:cNvPr>
              <p:cNvSpPr/>
              <p:nvPr>
                <p:custDataLst>
                  <p:tags r:id="rId32"/>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2" name="Arc 161">
                <a:extLst>
                  <a:ext uri="{FF2B5EF4-FFF2-40B4-BE49-F238E27FC236}">
                    <a16:creationId xmlns:a16="http://schemas.microsoft.com/office/drawing/2014/main" id="{EAFFF099-23A4-4400-9308-28EB2E760A74}"/>
                  </a:ext>
                </a:extLst>
              </p:cNvPr>
              <p:cNvSpPr/>
              <p:nvPr>
                <p:custDataLst>
                  <p:tags r:id="rId33"/>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8" name="MoonLegend5">
              <a:extLst>
                <a:ext uri="{FF2B5EF4-FFF2-40B4-BE49-F238E27FC236}">
                  <a16:creationId xmlns:a16="http://schemas.microsoft.com/office/drawing/2014/main" id="{157F392C-3A22-465F-B4F0-A7E9FD7A01A1}"/>
                </a:ext>
              </a:extLst>
            </p:cNvPr>
            <p:cNvGrpSpPr>
              <a:grpSpLocks noChangeAspect="1"/>
            </p:cNvGrpSpPr>
            <p:nvPr>
              <p:custDataLst>
                <p:tags r:id="rId29"/>
              </p:custDataLst>
            </p:nvPr>
          </p:nvGrpSpPr>
          <p:grpSpPr>
            <a:xfrm>
              <a:off x="7723680" y="3205716"/>
              <a:ext cx="228600" cy="228600"/>
              <a:chOff x="762000" y="1270000"/>
              <a:chExt cx="254000" cy="254000"/>
            </a:xfrm>
          </p:grpSpPr>
          <p:sp>
            <p:nvSpPr>
              <p:cNvPr id="159" name="Oval 158">
                <a:extLst>
                  <a:ext uri="{FF2B5EF4-FFF2-40B4-BE49-F238E27FC236}">
                    <a16:creationId xmlns:a16="http://schemas.microsoft.com/office/drawing/2014/main" id="{BE9440E9-0BAB-4509-A556-8A80E9683FAB}"/>
                  </a:ext>
                </a:extLst>
              </p:cNvPr>
              <p:cNvSpPr/>
              <p:nvPr>
                <p:custDataLst>
                  <p:tags r:id="rId30"/>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0" name="Arc 159">
                <a:extLst>
                  <a:ext uri="{FF2B5EF4-FFF2-40B4-BE49-F238E27FC236}">
                    <a16:creationId xmlns:a16="http://schemas.microsoft.com/office/drawing/2014/main" id="{CA6DB424-2E98-4F1D-87A4-EE09FA805687}"/>
                  </a:ext>
                </a:extLst>
              </p:cNvPr>
              <p:cNvSpPr/>
              <p:nvPr>
                <p:custDataLst>
                  <p:tags r:id="rId31"/>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grpSp>
        <p:nvGrpSpPr>
          <p:cNvPr id="169" name="Sticker" hidden="1">
            <a:extLst>
              <a:ext uri="{FF2B5EF4-FFF2-40B4-BE49-F238E27FC236}">
                <a16:creationId xmlns:a16="http://schemas.microsoft.com/office/drawing/2014/main" id="{2FA9271D-5EE0-4D66-9FDF-E4D1535949E8}"/>
              </a:ext>
            </a:extLst>
          </p:cNvPr>
          <p:cNvGrpSpPr>
            <a:grpSpLocks noChangeAspect="1"/>
          </p:cNvGrpSpPr>
          <p:nvPr userDrawn="1"/>
        </p:nvGrpSpPr>
        <p:grpSpPr bwMode="gray">
          <a:xfrm>
            <a:off x="558192" y="1289273"/>
            <a:ext cx="429605" cy="156997"/>
            <a:chOff x="8456447" y="272180"/>
            <a:chExt cx="322188" cy="156966"/>
          </a:xfrm>
        </p:grpSpPr>
        <p:sp>
          <p:nvSpPr>
            <p:cNvPr id="170" name="StickerRectangle">
              <a:extLst>
                <a:ext uri="{FF2B5EF4-FFF2-40B4-BE49-F238E27FC236}">
                  <a16:creationId xmlns:a16="http://schemas.microsoft.com/office/drawing/2014/main" id="{27342EFB-A6AF-4379-A9C9-4F8DD97D160E}"/>
                </a:ext>
              </a:extLst>
            </p:cNvPr>
            <p:cNvSpPr>
              <a:spLocks noChangeArrowheads="1"/>
            </p:cNvSpPr>
            <p:nvPr userDrawn="1"/>
          </p:nvSpPr>
          <p:spPr bwMode="gray">
            <a:xfrm>
              <a:off x="8456447" y="272180"/>
              <a:ext cx="322188" cy="156966"/>
            </a:xfrm>
            <a:prstGeom prst="leftRightArrow">
              <a:avLst>
                <a:gd name="adj1" fmla="val 100000"/>
                <a:gd name="adj2" fmla="val 0"/>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18288" anchor="t" anchorCtr="0">
              <a:spAutoFit/>
            </a:bodyPr>
            <a:lstStyle/>
            <a:p>
              <a:pPr algn="l" defTabSz="1193860">
                <a:buClr>
                  <a:schemeClr val="tx2"/>
                </a:buClr>
              </a:pPr>
              <a:r>
                <a:rPr lang="en-US" sz="900" b="1" spc="50" dirty="0">
                  <a:ln w="3175">
                    <a:noFill/>
                  </a:ln>
                  <a:solidFill>
                    <a:schemeClr val="tx1"/>
                  </a:solidFill>
                </a:rPr>
                <a:t>Sticker</a:t>
              </a:r>
              <a:endParaRPr lang="en-US" sz="800" baseline="0" dirty="0">
                <a:solidFill>
                  <a:schemeClr val="tx1"/>
                </a:solidFill>
                <a:latin typeface="+mn-lt"/>
                <a:ea typeface="+mn-ea"/>
              </a:endParaRPr>
            </a:p>
          </p:txBody>
        </p:sp>
        <p:cxnSp>
          <p:nvCxnSpPr>
            <p:cNvPr id="171" name="StickerUnderline">
              <a:extLst>
                <a:ext uri="{FF2B5EF4-FFF2-40B4-BE49-F238E27FC236}">
                  <a16:creationId xmlns:a16="http://schemas.microsoft.com/office/drawing/2014/main" id="{AC518518-EC41-445B-B558-9DBD24A778EA}"/>
                </a:ext>
              </a:extLst>
            </p:cNvPr>
            <p:cNvCxnSpPr>
              <a:cxnSpLocks noChangeShapeType="1"/>
              <a:stCxn id="170" idx="4"/>
              <a:endCxn id="170" idx="6"/>
            </p:cNvCxnSpPr>
            <p:nvPr/>
          </p:nvCxnSpPr>
          <p:spPr bwMode="gray">
            <a:xfrm>
              <a:off x="8456447" y="429146"/>
              <a:ext cx="322188" cy="0"/>
            </a:xfrm>
            <a:prstGeom prst="straightConnector1">
              <a:avLst/>
            </a:prstGeom>
            <a:noFill/>
            <a:ln w="4191">
              <a:solidFill>
                <a:schemeClr val="tx1"/>
              </a:solidFill>
              <a:round/>
              <a:headEnd/>
              <a:tailEnd/>
            </a:ln>
            <a:extLst>
              <a:ext uri="{909E8E84-426E-40DD-AFC4-6F175D3DCCD1}">
                <a14:hiddenFill xmlns:a14="http://schemas.microsoft.com/office/drawing/2010/main">
                  <a:noFill/>
                </a14:hiddenFill>
              </a:ext>
            </a:extLst>
          </p:spPr>
        </p:cxnSp>
      </p:grpSp>
      <p:grpSp>
        <p:nvGrpSpPr>
          <p:cNvPr id="179" name="LegendLines" hidden="1">
            <a:extLst>
              <a:ext uri="{FF2B5EF4-FFF2-40B4-BE49-F238E27FC236}">
                <a16:creationId xmlns:a16="http://schemas.microsoft.com/office/drawing/2014/main" id="{BA3F11B7-574B-46B5-AA05-051B7C0195CA}"/>
              </a:ext>
            </a:extLst>
          </p:cNvPr>
          <p:cNvGrpSpPr/>
          <p:nvPr userDrawn="1"/>
        </p:nvGrpSpPr>
        <p:grpSpPr>
          <a:xfrm>
            <a:off x="10440000" y="3243600"/>
            <a:ext cx="1269335" cy="958286"/>
            <a:chOff x="4372690" y="3739101"/>
            <a:chExt cx="1269335" cy="958286"/>
          </a:xfrm>
        </p:grpSpPr>
        <p:sp>
          <p:nvSpPr>
            <p:cNvPr id="180" name="Legend1">
              <a:extLst>
                <a:ext uri="{FF2B5EF4-FFF2-40B4-BE49-F238E27FC236}">
                  <a16:creationId xmlns:a16="http://schemas.microsoft.com/office/drawing/2014/main" id="{A89F3277-B9B0-4605-94B5-1A0F3CF3FD94}"/>
                </a:ext>
              </a:extLst>
            </p:cNvPr>
            <p:cNvSpPr txBox="1"/>
            <p:nvPr/>
          </p:nvSpPr>
          <p:spPr>
            <a:xfrm>
              <a:off x="4988914" y="3739101"/>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81" name="Legend2">
              <a:extLst>
                <a:ext uri="{FF2B5EF4-FFF2-40B4-BE49-F238E27FC236}">
                  <a16:creationId xmlns:a16="http://schemas.microsoft.com/office/drawing/2014/main" id="{728FD0F6-6F17-4DBC-A433-275600325C11}"/>
                </a:ext>
              </a:extLst>
            </p:cNvPr>
            <p:cNvSpPr txBox="1"/>
            <p:nvPr/>
          </p:nvSpPr>
          <p:spPr>
            <a:xfrm>
              <a:off x="4988914" y="4110522"/>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82" name="Legend3">
              <a:extLst>
                <a:ext uri="{FF2B5EF4-FFF2-40B4-BE49-F238E27FC236}">
                  <a16:creationId xmlns:a16="http://schemas.microsoft.com/office/drawing/2014/main" id="{824D0AAE-0E8B-4539-A5E0-724A7C2C5FB7}"/>
                </a:ext>
              </a:extLst>
            </p:cNvPr>
            <p:cNvSpPr txBox="1"/>
            <p:nvPr/>
          </p:nvSpPr>
          <p:spPr>
            <a:xfrm>
              <a:off x="4988914"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83" name="LineLegend3">
              <a:extLst>
                <a:ext uri="{FF2B5EF4-FFF2-40B4-BE49-F238E27FC236}">
                  <a16:creationId xmlns:a16="http://schemas.microsoft.com/office/drawing/2014/main" id="{15B966CE-74A4-42D7-84D1-50EE1BD807B7}"/>
                </a:ext>
              </a:extLst>
            </p:cNvPr>
            <p:cNvSpPr>
              <a:spLocks noChangeShapeType="1"/>
            </p:cNvSpPr>
            <p:nvPr/>
          </p:nvSpPr>
          <p:spPr bwMode="gray">
            <a:xfrm>
              <a:off x="4372690" y="4588113"/>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sp>
          <p:nvSpPr>
            <p:cNvPr id="184" name="LineLegend2">
              <a:extLst>
                <a:ext uri="{FF2B5EF4-FFF2-40B4-BE49-F238E27FC236}">
                  <a16:creationId xmlns:a16="http://schemas.microsoft.com/office/drawing/2014/main" id="{4AD11E2E-205C-4B89-BD31-DA18921C3385}"/>
                </a:ext>
              </a:extLst>
            </p:cNvPr>
            <p:cNvSpPr>
              <a:spLocks noChangeShapeType="1"/>
            </p:cNvSpPr>
            <p:nvPr/>
          </p:nvSpPr>
          <p:spPr bwMode="gray">
            <a:xfrm>
              <a:off x="4372690" y="4214754"/>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sp>
          <p:nvSpPr>
            <p:cNvPr id="185" name="LineLegend1">
              <a:extLst>
                <a:ext uri="{FF2B5EF4-FFF2-40B4-BE49-F238E27FC236}">
                  <a16:creationId xmlns:a16="http://schemas.microsoft.com/office/drawing/2014/main" id="{393D5D55-EAFF-4EBE-B2CF-AF057C324E68}"/>
                </a:ext>
              </a:extLst>
            </p:cNvPr>
            <p:cNvSpPr>
              <a:spLocks noChangeShapeType="1"/>
            </p:cNvSpPr>
            <p:nvPr/>
          </p:nvSpPr>
          <p:spPr bwMode="gray">
            <a:xfrm>
              <a:off x="4372690" y="3846823"/>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grpSp>
    </p:spTree>
    <p:extLst>
      <p:ext uri="{BB962C8B-B14F-4D97-AF65-F5344CB8AC3E}">
        <p14:creationId xmlns:p14="http://schemas.microsoft.com/office/powerpoint/2010/main" val="2969229741"/>
      </p:ext>
    </p:extLst>
  </p:cSld>
  <p:clrMap bg1="lt1" tx1="dk1" bg2="lt2" tx2="dk2" accent1="accent1" accent2="accent2" accent3="accent3" accent4="accent4" accent5="accent5" accent6="accent6" hlink="hlink" folHlink="folHlink"/>
  <p:sldLayoutIdLst>
    <p:sldLayoutId id="2147483794" r:id="rId1"/>
    <p:sldLayoutId id="2147483654" r:id="rId2"/>
    <p:sldLayoutId id="2147483807" r:id="rId3"/>
    <p:sldLayoutId id="2147483800" r:id="rId4"/>
    <p:sldLayoutId id="2147483659" r:id="rId5"/>
    <p:sldLayoutId id="2147483804" r:id="rId6"/>
    <p:sldLayoutId id="2147483860" r:id="rId7"/>
    <p:sldLayoutId id="2147483856" r:id="rId8"/>
    <p:sldLayoutId id="2147483805" r:id="rId9"/>
    <p:sldLayoutId id="2147483806" r:id="rId10"/>
    <p:sldLayoutId id="2147483882" r:id="rId11"/>
    <p:sldLayoutId id="2147483879" r:id="rId12"/>
    <p:sldLayoutId id="2147483706" r:id="rId13"/>
    <p:sldLayoutId id="2147483718" r:id="rId14"/>
    <p:sldLayoutId id="2147483934" r:id="rId15"/>
  </p:sldLayoutIdLst>
  <p:txStyles>
    <p:titleStyle>
      <a:lvl1pPr algn="l" defTabSz="914400" rtl="0" eaLnBrk="1" latinLnBrk="0" hangingPunct="1">
        <a:lnSpc>
          <a:spcPct val="93000"/>
        </a:lnSpc>
        <a:spcBef>
          <a:spcPct val="0"/>
        </a:spcBef>
        <a:buNone/>
        <a:defRPr sz="2500" b="1" kern="1200" spc="0" baseline="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8800E62-ECD5-472D-995B-013B57BB4C07}"/>
              </a:ext>
            </a:extLst>
          </p:cNvPr>
          <p:cNvGraphicFramePr>
            <a:graphicFrameLocks noChangeAspect="1"/>
          </p:cNvGraphicFramePr>
          <p:nvPr userDrawn="1">
            <p:custDataLst>
              <p:tags r:id="rId19"/>
            </p:custDataLst>
            <p:extLst>
              <p:ext uri="{D42A27DB-BD31-4B8C-83A1-F6EECF244321}">
                <p14:modId xmlns:p14="http://schemas.microsoft.com/office/powerpoint/2010/main" val="5381878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2" imgW="344" imgH="344" progId="TCLayout.ActiveDocument.1">
                  <p:embed/>
                </p:oleObj>
              </mc:Choice>
              <mc:Fallback>
                <p:oleObj name="think-cell Slide" r:id="rId42" imgW="344" imgH="344" progId="TCLayout.ActiveDocument.1">
                  <p:embed/>
                  <p:pic>
                    <p:nvPicPr>
                      <p:cNvPr id="3" name="Object 2" hidden="1">
                        <a:extLst>
                          <a:ext uri="{FF2B5EF4-FFF2-40B4-BE49-F238E27FC236}">
                            <a16:creationId xmlns:a16="http://schemas.microsoft.com/office/drawing/2014/main" id="{08800E62-ECD5-472D-995B-013B57BB4C07}"/>
                          </a:ext>
                        </a:extLst>
                      </p:cNvPr>
                      <p:cNvPicPr/>
                      <p:nvPr/>
                    </p:nvPicPr>
                    <p:blipFill>
                      <a:blip r:embed="rId43"/>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D1744EB-7E76-4AE2-88F6-C0D4CE03B5BB}"/>
              </a:ext>
            </a:extLst>
          </p:cNvPr>
          <p:cNvSpPr/>
          <p:nvPr userDrawn="1">
            <p:custDataLst>
              <p:tags r:id="rId20"/>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dirty="0">
              <a:solidFill>
                <a:schemeClr val="bg1"/>
              </a:solidFill>
              <a:latin typeface="Georgia" panose="02040502050405020303" pitchFamily="18" charset="0"/>
              <a:ea typeface="+mj-ea"/>
              <a:cs typeface="+mj-cs"/>
              <a:sym typeface="Georgia" panose="02040502050405020303" pitchFamily="18" charset="0"/>
            </a:endParaRPr>
          </a:p>
        </p:txBody>
      </p:sp>
      <p:sp>
        <p:nvSpPr>
          <p:cNvPr id="103" name="SlideLogoText">
            <a:extLst>
              <a:ext uri="{FF2B5EF4-FFF2-40B4-BE49-F238E27FC236}">
                <a16:creationId xmlns:a16="http://schemas.microsoft.com/office/drawing/2014/main" id="{69FC0062-74AE-4BDA-ACE7-D069B448DDBC}"/>
              </a:ext>
            </a:extLst>
          </p:cNvPr>
          <p:cNvSpPr txBox="1"/>
          <p:nvPr userDrawn="1">
            <p:custDataLst>
              <p:tags r:id="rId2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latin typeface="+mn-lt"/>
                <a:ea typeface="+mn-ea"/>
                <a:cs typeface="Arial" panose="020B0604020202020204" pitchFamily="34" charset="0"/>
              </a:rPr>
              <a:t>McKinsey &amp; Company</a:t>
            </a:r>
          </a:p>
        </p:txBody>
      </p:sp>
      <p:cxnSp>
        <p:nvCxnSpPr>
          <p:cNvPr id="106" name="BottomLine">
            <a:extLst>
              <a:ext uri="{FF2B5EF4-FFF2-40B4-BE49-F238E27FC236}">
                <a16:creationId xmlns:a16="http://schemas.microsoft.com/office/drawing/2014/main" id="{8B868434-776E-46FC-90D6-2CC6F63A9A51}"/>
              </a:ext>
            </a:extLst>
          </p:cNvPr>
          <p:cNvCxnSpPr/>
          <p:nvPr userDrawn="1">
            <p:custDataLst>
              <p:tags r:id="rId22"/>
            </p:custDataLst>
          </p:nvPr>
        </p:nvCxnSpPr>
        <p:spPr>
          <a:xfrm>
            <a:off x="554736" y="6453769"/>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cxnSp>
        <p:nvCxnSpPr>
          <p:cNvPr id="11" name="TopLine">
            <a:extLst>
              <a:ext uri="{FF2B5EF4-FFF2-40B4-BE49-F238E27FC236}">
                <a16:creationId xmlns:a16="http://schemas.microsoft.com/office/drawing/2014/main" id="{00E8CD27-C104-4563-9322-C0A2ABFCB5E3}"/>
              </a:ext>
            </a:extLst>
          </p:cNvPr>
          <p:cNvCxnSpPr/>
          <p:nvPr userDrawn="1">
            <p:custDataLst>
              <p:tags r:id="rId23"/>
            </p:custDataLst>
          </p:nvPr>
        </p:nvCxnSpPr>
        <p:spPr>
          <a:xfrm>
            <a:off x="554736" y="1181906"/>
            <a:ext cx="11082528" cy="0"/>
          </a:xfrm>
          <a:prstGeom prst="line">
            <a:avLst/>
          </a:prstGeom>
          <a:ln w="6350">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53" name="2. Slide Title">
            <a:extLst>
              <a:ext uri="{FF2B5EF4-FFF2-40B4-BE49-F238E27FC236}">
                <a16:creationId xmlns:a16="http://schemas.microsoft.com/office/drawing/2014/main" id="{7C8D601E-A2E1-4979-AE83-B694B9829662}"/>
              </a:ext>
            </a:extLst>
          </p:cNvPr>
          <p:cNvSpPr>
            <a:spLocks noGrp="1"/>
          </p:cNvSpPr>
          <p:nvPr>
            <p:ph type="title"/>
            <p:custDataLst>
              <p:tags r:id="rId24"/>
            </p:custDataLst>
          </p:nvPr>
        </p:nvSpPr>
        <p:spPr>
          <a:xfrm>
            <a:off x="554736" y="172212"/>
            <a:ext cx="11082528" cy="731520"/>
          </a:xfrm>
          <a:prstGeom prst="rect">
            <a:avLst/>
          </a:prstGeom>
        </p:spPr>
        <p:txBody>
          <a:bodyPr vert="horz" wrap="square" lIns="0" tIns="0" rIns="0" bIns="0" rtlCol="0" anchor="b" anchorCtr="0">
            <a:noAutofit/>
          </a:bodyPr>
          <a:lstStyle/>
          <a:p>
            <a:r>
              <a:rPr lang="en-US" dirty="0"/>
              <a:t>Click to edit Master title style</a:t>
            </a:r>
          </a:p>
        </p:txBody>
      </p:sp>
      <p:sp>
        <p:nvSpPr>
          <p:cNvPr id="54" name="Text Placeholder 2">
            <a:extLst>
              <a:ext uri="{FF2B5EF4-FFF2-40B4-BE49-F238E27FC236}">
                <a16:creationId xmlns:a16="http://schemas.microsoft.com/office/drawing/2014/main" id="{6A9C4AD8-E579-4AD3-9B92-5A31AC8DDA01}"/>
              </a:ext>
            </a:extLst>
          </p:cNvPr>
          <p:cNvSpPr>
            <a:spLocks noGrp="1"/>
          </p:cNvSpPr>
          <p:nvPr>
            <p:ph type="body" idx="1"/>
          </p:nvPr>
        </p:nvSpPr>
        <p:spPr>
          <a:xfrm>
            <a:off x="554736" y="2171700"/>
            <a:ext cx="11082528" cy="252376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5" name="Grid" hidden="1">
            <a:extLst>
              <a:ext uri="{FF2B5EF4-FFF2-40B4-BE49-F238E27FC236}">
                <a16:creationId xmlns:a16="http://schemas.microsoft.com/office/drawing/2014/main" id="{DEFB2FD9-7CD8-4FAE-9553-EBB1883173D8}"/>
              </a:ext>
            </a:extLst>
          </p:cNvPr>
          <p:cNvGrpSpPr/>
          <p:nvPr userDrawn="1">
            <p:custDataLst>
              <p:tags r:id="rId25"/>
            </p:custDataLst>
          </p:nvPr>
        </p:nvGrpSpPr>
        <p:grpSpPr>
          <a:xfrm>
            <a:off x="1524" y="0"/>
            <a:ext cx="12190476" cy="6858000"/>
            <a:chOff x="0" y="0"/>
            <a:chExt cx="12190476" cy="6858000"/>
          </a:xfrm>
        </p:grpSpPr>
        <p:sp>
          <p:nvSpPr>
            <p:cNvPr id="56" name="slide margin">
              <a:extLst>
                <a:ext uri="{FF2B5EF4-FFF2-40B4-BE49-F238E27FC236}">
                  <a16:creationId xmlns:a16="http://schemas.microsoft.com/office/drawing/2014/main" id="{38DD344F-AD20-46A3-A11B-2D82C3344FEC}"/>
                </a:ext>
              </a:extLst>
            </p:cNvPr>
            <p:cNvSpPr/>
            <p:nvPr/>
          </p:nvSpPr>
          <p:spPr bwMode="invGray">
            <a:xfrm>
              <a:off x="1524" y="0"/>
              <a:ext cx="12188952" cy="6858000"/>
            </a:xfrm>
            <a:custGeom>
              <a:avLst/>
              <a:gdLst>
                <a:gd name="connsiteX0" fmla="*/ 551868 w 12188952"/>
                <a:gd name="connsiteY0" fmla="*/ 1709928 h 6858000"/>
                <a:gd name="connsiteX1" fmla="*/ 551868 w 12188952"/>
                <a:gd name="connsiteY1" fmla="*/ 6217920 h 6858000"/>
                <a:gd name="connsiteX2" fmla="*/ 11636196 w 12188952"/>
                <a:gd name="connsiteY2" fmla="*/ 6217920 h 6858000"/>
                <a:gd name="connsiteX3" fmla="*/ 11636196 w 12188952"/>
                <a:gd name="connsiteY3" fmla="*/ 1709928 h 6858000"/>
                <a:gd name="connsiteX4" fmla="*/ 0 w 12188952"/>
                <a:gd name="connsiteY4" fmla="*/ 0 h 6858000"/>
                <a:gd name="connsiteX5" fmla="*/ 12188952 w 12188952"/>
                <a:gd name="connsiteY5" fmla="*/ 0 h 6858000"/>
                <a:gd name="connsiteX6" fmla="*/ 12188952 w 12188952"/>
                <a:gd name="connsiteY6" fmla="*/ 6858000 h 6858000"/>
                <a:gd name="connsiteX7" fmla="*/ 0 w 1218895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6858000">
                  <a:moveTo>
                    <a:pt x="551868" y="1709928"/>
                  </a:moveTo>
                  <a:lnTo>
                    <a:pt x="551868" y="6217920"/>
                  </a:lnTo>
                  <a:lnTo>
                    <a:pt x="11636196" y="6217920"/>
                  </a:lnTo>
                  <a:lnTo>
                    <a:pt x="11636196" y="1709928"/>
                  </a:lnTo>
                  <a:close/>
                  <a:moveTo>
                    <a:pt x="0" y="0"/>
                  </a:moveTo>
                  <a:lnTo>
                    <a:pt x="12188952" y="0"/>
                  </a:lnTo>
                  <a:lnTo>
                    <a:pt x="12188952" y="6858000"/>
                  </a:lnTo>
                  <a:lnTo>
                    <a:pt x="0" y="6858000"/>
                  </a:lnTo>
                  <a:close/>
                </a:path>
              </a:pathLst>
            </a:custGeom>
            <a:solidFill>
              <a:srgbClr val="FF0000">
                <a:alpha val="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tx1"/>
                </a:solidFill>
                <a:latin typeface="+mn-lt"/>
              </a:endParaRPr>
            </a:p>
          </p:txBody>
        </p:sp>
        <p:cxnSp>
          <p:nvCxnSpPr>
            <p:cNvPr id="57" name="Straight Connector 56">
              <a:extLst>
                <a:ext uri="{FF2B5EF4-FFF2-40B4-BE49-F238E27FC236}">
                  <a16:creationId xmlns:a16="http://schemas.microsoft.com/office/drawing/2014/main" id="{6C7601CF-5E5B-457D-847F-427610DA2FB7}"/>
                </a:ext>
              </a:extLst>
            </p:cNvPr>
            <p:cNvCxnSpPr/>
            <p:nvPr/>
          </p:nvCxnSpPr>
          <p:spPr bwMode="invGray">
            <a:xfrm>
              <a:off x="85946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31F3C21-0066-454F-858F-CF8DE7C15746}"/>
                </a:ext>
              </a:extLst>
            </p:cNvPr>
            <p:cNvCxnSpPr/>
            <p:nvPr/>
          </p:nvCxnSpPr>
          <p:spPr bwMode="invGray">
            <a:xfrm>
              <a:off x="1133254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2C2F96-141D-4584-8AFC-7B03AC967AD5}"/>
                </a:ext>
              </a:extLst>
            </p:cNvPr>
            <p:cNvCxnSpPr/>
            <p:nvPr/>
          </p:nvCxnSpPr>
          <p:spPr bwMode="invGray">
            <a:xfrm>
              <a:off x="1811559"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FFAB406-01C7-4D16-B756-95AABF69356F}"/>
                </a:ext>
              </a:extLst>
            </p:cNvPr>
            <p:cNvCxnSpPr/>
            <p:nvPr/>
          </p:nvCxnSpPr>
          <p:spPr bwMode="invGray">
            <a:xfrm>
              <a:off x="2763658"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C0947A7-511E-40BC-89AC-7FB57EB8253A}"/>
                </a:ext>
              </a:extLst>
            </p:cNvPr>
            <p:cNvCxnSpPr/>
            <p:nvPr/>
          </p:nvCxnSpPr>
          <p:spPr bwMode="invGray">
            <a:xfrm>
              <a:off x="3715757"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E13BF7D-FE79-4AD9-BD1E-86E33F888F0B}"/>
                </a:ext>
              </a:extLst>
            </p:cNvPr>
            <p:cNvCxnSpPr/>
            <p:nvPr/>
          </p:nvCxnSpPr>
          <p:spPr bwMode="invGray">
            <a:xfrm>
              <a:off x="4667856"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9CD20B4-6A15-49A2-A59E-FCCFB641E09C}"/>
                </a:ext>
              </a:extLst>
            </p:cNvPr>
            <p:cNvCxnSpPr/>
            <p:nvPr/>
          </p:nvCxnSpPr>
          <p:spPr bwMode="invGray">
            <a:xfrm>
              <a:off x="5619955"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8C9107F-AE78-4984-826C-0B2406DAF134}"/>
                </a:ext>
              </a:extLst>
            </p:cNvPr>
            <p:cNvCxnSpPr/>
            <p:nvPr/>
          </p:nvCxnSpPr>
          <p:spPr bwMode="invGray">
            <a:xfrm>
              <a:off x="6572054"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34F056F-D81A-4196-9B3A-AE8FD5591CB2}"/>
                </a:ext>
              </a:extLst>
            </p:cNvPr>
            <p:cNvCxnSpPr/>
            <p:nvPr/>
          </p:nvCxnSpPr>
          <p:spPr bwMode="invGray">
            <a:xfrm>
              <a:off x="7524153"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A4C1E84A-C73C-43D4-BA3C-8DBC74530EF8}"/>
                </a:ext>
              </a:extLst>
            </p:cNvPr>
            <p:cNvCxnSpPr/>
            <p:nvPr/>
          </p:nvCxnSpPr>
          <p:spPr bwMode="invGray">
            <a:xfrm>
              <a:off x="8476252"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E85AE8D-58C3-4AA0-B6F0-E5B277CA7900}"/>
                </a:ext>
              </a:extLst>
            </p:cNvPr>
            <p:cNvCxnSpPr/>
            <p:nvPr/>
          </p:nvCxnSpPr>
          <p:spPr bwMode="invGray">
            <a:xfrm>
              <a:off x="9428351"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7C36F9C0-4B83-4C02-9FB8-FE87C7414EE2}"/>
                </a:ext>
              </a:extLst>
            </p:cNvPr>
            <p:cNvCxnSpPr/>
            <p:nvPr/>
          </p:nvCxnSpPr>
          <p:spPr bwMode="invGray">
            <a:xfrm>
              <a:off x="10380450" y="0"/>
              <a:ext cx="0" cy="6858000"/>
            </a:xfrm>
            <a:prstGeom prst="line">
              <a:avLst/>
            </a:prstGeom>
            <a:ln>
              <a:solidFill>
                <a:srgbClr val="19D3C5">
                  <a:alpha val="40000"/>
                </a:srgbClr>
              </a:solidFill>
              <a:prstDash val="lgDash"/>
            </a:ln>
          </p:spPr>
          <p:style>
            <a:lnRef idx="1">
              <a:schemeClr val="accent1"/>
            </a:lnRef>
            <a:fillRef idx="0">
              <a:schemeClr val="accent1"/>
            </a:fillRef>
            <a:effectRef idx="0">
              <a:schemeClr val="accent1"/>
            </a:effectRef>
            <a:fontRef idx="minor">
              <a:schemeClr val="tx1"/>
            </a:fontRef>
          </p:style>
        </p:cxnSp>
        <p:sp>
          <p:nvSpPr>
            <p:cNvPr id="69" name="Freeform: Shape 68">
              <a:extLst>
                <a:ext uri="{FF2B5EF4-FFF2-40B4-BE49-F238E27FC236}">
                  <a16:creationId xmlns:a16="http://schemas.microsoft.com/office/drawing/2014/main" id="{33B3485C-D98D-4843-9430-BAB5037871BA}"/>
                </a:ext>
              </a:extLst>
            </p:cNvPr>
            <p:cNvSpPr/>
            <p:nvPr/>
          </p:nvSpPr>
          <p:spPr bwMode="invGray">
            <a:xfrm>
              <a:off x="152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0" name="Freeform: Shape 69">
              <a:extLst>
                <a:ext uri="{FF2B5EF4-FFF2-40B4-BE49-F238E27FC236}">
                  <a16:creationId xmlns:a16="http://schemas.microsoft.com/office/drawing/2014/main" id="{D4711F5E-C124-4817-92AB-CA50490512E0}"/>
                </a:ext>
              </a:extLst>
            </p:cNvPr>
            <p:cNvSpPr/>
            <p:nvPr/>
          </p:nvSpPr>
          <p:spPr bwMode="invGray">
            <a:xfrm>
              <a:off x="1167385"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1" name="Freeform: Shape 70">
              <a:extLst>
                <a:ext uri="{FF2B5EF4-FFF2-40B4-BE49-F238E27FC236}">
                  <a16:creationId xmlns:a16="http://schemas.microsoft.com/office/drawing/2014/main" id="{287B4A93-F9FF-464C-9429-7F0508C752D8}"/>
                </a:ext>
              </a:extLst>
            </p:cNvPr>
            <p:cNvSpPr/>
            <p:nvPr/>
          </p:nvSpPr>
          <p:spPr bwMode="invGray">
            <a:xfrm>
              <a:off x="2119484"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2" name="Freeform: Shape 71">
              <a:extLst>
                <a:ext uri="{FF2B5EF4-FFF2-40B4-BE49-F238E27FC236}">
                  <a16:creationId xmlns:a16="http://schemas.microsoft.com/office/drawing/2014/main" id="{F30BD8E3-A9FF-4CAF-AFCE-78BAF967AB1A}"/>
                </a:ext>
              </a:extLst>
            </p:cNvPr>
            <p:cNvSpPr/>
            <p:nvPr/>
          </p:nvSpPr>
          <p:spPr bwMode="invGray">
            <a:xfrm>
              <a:off x="3071583"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3" name="Freeform: Shape 72">
              <a:extLst>
                <a:ext uri="{FF2B5EF4-FFF2-40B4-BE49-F238E27FC236}">
                  <a16:creationId xmlns:a16="http://schemas.microsoft.com/office/drawing/2014/main" id="{68DFD3D7-8227-4BAE-92E3-7A8D1D9D120B}"/>
                </a:ext>
              </a:extLst>
            </p:cNvPr>
            <p:cNvSpPr/>
            <p:nvPr/>
          </p:nvSpPr>
          <p:spPr bwMode="invGray">
            <a:xfrm>
              <a:off x="4023681"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4" name="Freeform: Shape 73">
              <a:extLst>
                <a:ext uri="{FF2B5EF4-FFF2-40B4-BE49-F238E27FC236}">
                  <a16:creationId xmlns:a16="http://schemas.microsoft.com/office/drawing/2014/main" id="{B1BDBD63-521E-429E-88F1-146A189AC445}"/>
                </a:ext>
              </a:extLst>
            </p:cNvPr>
            <p:cNvSpPr/>
            <p:nvPr/>
          </p:nvSpPr>
          <p:spPr bwMode="invGray">
            <a:xfrm>
              <a:off x="4975780"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5" name="Freeform: Shape 74">
              <a:extLst>
                <a:ext uri="{FF2B5EF4-FFF2-40B4-BE49-F238E27FC236}">
                  <a16:creationId xmlns:a16="http://schemas.microsoft.com/office/drawing/2014/main" id="{A0B0088A-AB05-469E-9D5A-008850E9B532}"/>
                </a:ext>
              </a:extLst>
            </p:cNvPr>
            <p:cNvSpPr/>
            <p:nvPr/>
          </p:nvSpPr>
          <p:spPr bwMode="invGray">
            <a:xfrm>
              <a:off x="5927879"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6" name="Freeform: Shape 75">
              <a:extLst>
                <a:ext uri="{FF2B5EF4-FFF2-40B4-BE49-F238E27FC236}">
                  <a16:creationId xmlns:a16="http://schemas.microsoft.com/office/drawing/2014/main" id="{19BCFA35-14ED-4686-918B-E003CB0183E0}"/>
                </a:ext>
              </a:extLst>
            </p:cNvPr>
            <p:cNvSpPr/>
            <p:nvPr/>
          </p:nvSpPr>
          <p:spPr bwMode="invGray">
            <a:xfrm>
              <a:off x="6879978"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7" name="Freeform: Shape 76">
              <a:extLst>
                <a:ext uri="{FF2B5EF4-FFF2-40B4-BE49-F238E27FC236}">
                  <a16:creationId xmlns:a16="http://schemas.microsoft.com/office/drawing/2014/main" id="{32C9479A-9B75-4DAD-BD6F-ACA06F40053D}"/>
                </a:ext>
              </a:extLst>
            </p:cNvPr>
            <p:cNvSpPr/>
            <p:nvPr/>
          </p:nvSpPr>
          <p:spPr bwMode="invGray">
            <a:xfrm>
              <a:off x="7832077"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8" name="Freeform: Shape 77">
              <a:extLst>
                <a:ext uri="{FF2B5EF4-FFF2-40B4-BE49-F238E27FC236}">
                  <a16:creationId xmlns:a16="http://schemas.microsoft.com/office/drawing/2014/main" id="{0E502045-AFEE-46BD-82EF-7FDCA210A972}"/>
                </a:ext>
              </a:extLst>
            </p:cNvPr>
            <p:cNvSpPr/>
            <p:nvPr/>
          </p:nvSpPr>
          <p:spPr bwMode="invGray">
            <a:xfrm>
              <a:off x="8784176" y="0"/>
              <a:ext cx="339451" cy="6858000"/>
            </a:xfrm>
            <a:custGeom>
              <a:avLst/>
              <a:gdLst>
                <a:gd name="connsiteX0" fmla="*/ 0 w 339451"/>
                <a:gd name="connsiteY0" fmla="*/ 0 h 6858000"/>
                <a:gd name="connsiteX1" fmla="*/ 339451 w 339451"/>
                <a:gd name="connsiteY1" fmla="*/ 0 h 6858000"/>
                <a:gd name="connsiteX2" fmla="*/ 339451 w 339451"/>
                <a:gd name="connsiteY2" fmla="*/ 6858000 h 6858000"/>
                <a:gd name="connsiteX3" fmla="*/ 0 w 339451"/>
                <a:gd name="connsiteY3" fmla="*/ 6858000 h 6858000"/>
                <a:gd name="connsiteX4" fmla="*/ 0 w 339451"/>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1" h="6858000">
                  <a:moveTo>
                    <a:pt x="0" y="0"/>
                  </a:moveTo>
                  <a:lnTo>
                    <a:pt x="339451" y="0"/>
                  </a:lnTo>
                  <a:lnTo>
                    <a:pt x="339451"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79" name="Freeform: Shape 78">
              <a:extLst>
                <a:ext uri="{FF2B5EF4-FFF2-40B4-BE49-F238E27FC236}">
                  <a16:creationId xmlns:a16="http://schemas.microsoft.com/office/drawing/2014/main" id="{8331B978-23AB-4D1C-BDEB-D3F9BEDAA2DB}"/>
                </a:ext>
              </a:extLst>
            </p:cNvPr>
            <p:cNvSpPr/>
            <p:nvPr/>
          </p:nvSpPr>
          <p:spPr bwMode="invGray">
            <a:xfrm>
              <a:off x="9736274" y="0"/>
              <a:ext cx="339450" cy="6858000"/>
            </a:xfrm>
            <a:custGeom>
              <a:avLst/>
              <a:gdLst>
                <a:gd name="connsiteX0" fmla="*/ 0 w 339450"/>
                <a:gd name="connsiteY0" fmla="*/ 0 h 6858000"/>
                <a:gd name="connsiteX1" fmla="*/ 339450 w 339450"/>
                <a:gd name="connsiteY1" fmla="*/ 0 h 6858000"/>
                <a:gd name="connsiteX2" fmla="*/ 339450 w 339450"/>
                <a:gd name="connsiteY2" fmla="*/ 6858000 h 6858000"/>
                <a:gd name="connsiteX3" fmla="*/ 0 w 339450"/>
                <a:gd name="connsiteY3" fmla="*/ 6858000 h 6858000"/>
                <a:gd name="connsiteX4" fmla="*/ 0 w 33945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450" h="6858000">
                  <a:moveTo>
                    <a:pt x="0" y="0"/>
                  </a:moveTo>
                  <a:lnTo>
                    <a:pt x="339450" y="0"/>
                  </a:lnTo>
                  <a:lnTo>
                    <a:pt x="339450"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0" name="Freeform: Shape 79">
              <a:extLst>
                <a:ext uri="{FF2B5EF4-FFF2-40B4-BE49-F238E27FC236}">
                  <a16:creationId xmlns:a16="http://schemas.microsoft.com/office/drawing/2014/main" id="{B5C2958A-8756-4F5D-9D2E-8609AF3FE7F3}"/>
                </a:ext>
              </a:extLst>
            </p:cNvPr>
            <p:cNvSpPr/>
            <p:nvPr/>
          </p:nvSpPr>
          <p:spPr bwMode="invGray">
            <a:xfrm>
              <a:off x="10688372" y="0"/>
              <a:ext cx="336244" cy="6858000"/>
            </a:xfrm>
            <a:custGeom>
              <a:avLst/>
              <a:gdLst>
                <a:gd name="connsiteX0" fmla="*/ 0 w 336244"/>
                <a:gd name="connsiteY0" fmla="*/ 0 h 6858000"/>
                <a:gd name="connsiteX1" fmla="*/ 336244 w 336244"/>
                <a:gd name="connsiteY1" fmla="*/ 0 h 6858000"/>
                <a:gd name="connsiteX2" fmla="*/ 336244 w 336244"/>
                <a:gd name="connsiteY2" fmla="*/ 6858000 h 6858000"/>
                <a:gd name="connsiteX3" fmla="*/ 0 w 336244"/>
                <a:gd name="connsiteY3" fmla="*/ 6858000 h 6858000"/>
                <a:gd name="connsiteX4" fmla="*/ 0 w 33624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244" h="6858000">
                  <a:moveTo>
                    <a:pt x="0" y="0"/>
                  </a:moveTo>
                  <a:lnTo>
                    <a:pt x="336244" y="0"/>
                  </a:lnTo>
                  <a:lnTo>
                    <a:pt x="336244"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1" name="Freeform: Shape 80">
              <a:extLst>
                <a:ext uri="{FF2B5EF4-FFF2-40B4-BE49-F238E27FC236}">
                  <a16:creationId xmlns:a16="http://schemas.microsoft.com/office/drawing/2014/main" id="{405E51A7-0B73-4EDC-8853-4C4885C3CD12}"/>
                </a:ext>
              </a:extLst>
            </p:cNvPr>
            <p:cNvSpPr/>
            <p:nvPr/>
          </p:nvSpPr>
          <p:spPr bwMode="invGray">
            <a:xfrm>
              <a:off x="11637264" y="0"/>
              <a:ext cx="553212" cy="6858000"/>
            </a:xfrm>
            <a:custGeom>
              <a:avLst/>
              <a:gdLst>
                <a:gd name="connsiteX0" fmla="*/ 0 w 553212"/>
                <a:gd name="connsiteY0" fmla="*/ 0 h 6858000"/>
                <a:gd name="connsiteX1" fmla="*/ 553212 w 553212"/>
                <a:gd name="connsiteY1" fmla="*/ 0 h 6858000"/>
                <a:gd name="connsiteX2" fmla="*/ 553212 w 553212"/>
                <a:gd name="connsiteY2" fmla="*/ 6858000 h 6858000"/>
                <a:gd name="connsiteX3" fmla="*/ 0 w 553212"/>
                <a:gd name="connsiteY3" fmla="*/ 6858000 h 6858000"/>
                <a:gd name="connsiteX4" fmla="*/ 0 w 55321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12" h="6858000">
                  <a:moveTo>
                    <a:pt x="0" y="0"/>
                  </a:moveTo>
                  <a:lnTo>
                    <a:pt x="553212" y="0"/>
                  </a:lnTo>
                  <a:lnTo>
                    <a:pt x="553212" y="6858000"/>
                  </a:lnTo>
                  <a:lnTo>
                    <a:pt x="0" y="6858000"/>
                  </a:lnTo>
                  <a:lnTo>
                    <a:pt x="0" y="0"/>
                  </a:lnTo>
                  <a:close/>
                </a:path>
              </a:pathLst>
            </a:custGeom>
            <a:solidFill>
              <a:srgbClr val="FF00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2" name="Freeform: Shape 81">
              <a:extLst>
                <a:ext uri="{FF2B5EF4-FFF2-40B4-BE49-F238E27FC236}">
                  <a16:creationId xmlns:a16="http://schemas.microsoft.com/office/drawing/2014/main" id="{A655BB02-C70B-4783-95E3-349A9749DE81}"/>
                </a:ext>
              </a:extLst>
            </p:cNvPr>
            <p:cNvSpPr/>
            <p:nvPr/>
          </p:nvSpPr>
          <p:spPr bwMode="invGray">
            <a:xfrm>
              <a:off x="7219428"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3" name="Freeform: Shape 82">
              <a:extLst>
                <a:ext uri="{FF2B5EF4-FFF2-40B4-BE49-F238E27FC236}">
                  <a16:creationId xmlns:a16="http://schemas.microsoft.com/office/drawing/2014/main" id="{BF414889-E577-40C3-8CDF-DA20200FC4BB}"/>
                </a:ext>
              </a:extLst>
            </p:cNvPr>
            <p:cNvSpPr/>
            <p:nvPr userDrawn="1"/>
          </p:nvSpPr>
          <p:spPr bwMode="invGray">
            <a:xfrm>
              <a:off x="1506835"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4" name="Freeform: Shape 83">
              <a:extLst>
                <a:ext uri="{FF2B5EF4-FFF2-40B4-BE49-F238E27FC236}">
                  <a16:creationId xmlns:a16="http://schemas.microsoft.com/office/drawing/2014/main" id="{10578B73-0DC8-40FE-8A21-280C0818D286}"/>
                </a:ext>
              </a:extLst>
            </p:cNvPr>
            <p:cNvSpPr/>
            <p:nvPr userDrawn="1"/>
          </p:nvSpPr>
          <p:spPr bwMode="invGray">
            <a:xfrm>
              <a:off x="2458934"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5" name="Freeform: Shape 84">
              <a:extLst>
                <a:ext uri="{FF2B5EF4-FFF2-40B4-BE49-F238E27FC236}">
                  <a16:creationId xmlns:a16="http://schemas.microsoft.com/office/drawing/2014/main" id="{2A3EAB8C-6F2A-4487-A2BB-0984642F92BD}"/>
                </a:ext>
              </a:extLst>
            </p:cNvPr>
            <p:cNvSpPr/>
            <p:nvPr userDrawn="1"/>
          </p:nvSpPr>
          <p:spPr bwMode="invGray">
            <a:xfrm>
              <a:off x="3411033"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6" name="Freeform: Shape 85">
              <a:extLst>
                <a:ext uri="{FF2B5EF4-FFF2-40B4-BE49-F238E27FC236}">
                  <a16:creationId xmlns:a16="http://schemas.microsoft.com/office/drawing/2014/main" id="{07D70175-6613-45BC-AF43-015C72F13A7B}"/>
                </a:ext>
              </a:extLst>
            </p:cNvPr>
            <p:cNvSpPr/>
            <p:nvPr userDrawn="1"/>
          </p:nvSpPr>
          <p:spPr bwMode="invGray">
            <a:xfrm>
              <a:off x="4363132"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7" name="Freeform: Shape 86">
              <a:extLst>
                <a:ext uri="{FF2B5EF4-FFF2-40B4-BE49-F238E27FC236}">
                  <a16:creationId xmlns:a16="http://schemas.microsoft.com/office/drawing/2014/main" id="{9B942F25-6CDB-4981-97B7-D7BDEBE5ADF5}"/>
                </a:ext>
              </a:extLst>
            </p:cNvPr>
            <p:cNvSpPr/>
            <p:nvPr userDrawn="1"/>
          </p:nvSpPr>
          <p:spPr bwMode="invGray">
            <a:xfrm>
              <a:off x="5315230"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8" name="Freeform: Shape 87">
              <a:extLst>
                <a:ext uri="{FF2B5EF4-FFF2-40B4-BE49-F238E27FC236}">
                  <a16:creationId xmlns:a16="http://schemas.microsoft.com/office/drawing/2014/main" id="{01315AFB-F00B-4517-B2CA-2588A030EFF4}"/>
                </a:ext>
              </a:extLst>
            </p:cNvPr>
            <p:cNvSpPr/>
            <p:nvPr userDrawn="1"/>
          </p:nvSpPr>
          <p:spPr bwMode="invGray">
            <a:xfrm>
              <a:off x="6267329"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89" name="Freeform: Shape 88">
              <a:extLst>
                <a:ext uri="{FF2B5EF4-FFF2-40B4-BE49-F238E27FC236}">
                  <a16:creationId xmlns:a16="http://schemas.microsoft.com/office/drawing/2014/main" id="{F2EAC9B8-160B-4F7F-8029-F358F771D704}"/>
                </a:ext>
              </a:extLst>
            </p:cNvPr>
            <p:cNvSpPr/>
            <p:nvPr userDrawn="1"/>
          </p:nvSpPr>
          <p:spPr bwMode="invGray">
            <a:xfrm>
              <a:off x="8171527"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0" name="Freeform: Shape 89">
              <a:extLst>
                <a:ext uri="{FF2B5EF4-FFF2-40B4-BE49-F238E27FC236}">
                  <a16:creationId xmlns:a16="http://schemas.microsoft.com/office/drawing/2014/main" id="{42671AAA-F5BF-4B8E-9B20-12F8E97A3021}"/>
                </a:ext>
              </a:extLst>
            </p:cNvPr>
            <p:cNvSpPr/>
            <p:nvPr userDrawn="1"/>
          </p:nvSpPr>
          <p:spPr bwMode="invGray">
            <a:xfrm>
              <a:off x="912362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1" name="Freeform: Shape 90">
              <a:extLst>
                <a:ext uri="{FF2B5EF4-FFF2-40B4-BE49-F238E27FC236}">
                  <a16:creationId xmlns:a16="http://schemas.microsoft.com/office/drawing/2014/main" id="{23FB4F88-2E32-42AF-931D-73EEE391186B}"/>
                </a:ext>
              </a:extLst>
            </p:cNvPr>
            <p:cNvSpPr/>
            <p:nvPr userDrawn="1"/>
          </p:nvSpPr>
          <p:spPr bwMode="invGray">
            <a:xfrm>
              <a:off x="10075725" y="0"/>
              <a:ext cx="609447" cy="6858000"/>
            </a:xfrm>
            <a:custGeom>
              <a:avLst/>
              <a:gdLst>
                <a:gd name="connsiteX0" fmla="*/ 0 w 609447"/>
                <a:gd name="connsiteY0" fmla="*/ 0 h 6858000"/>
                <a:gd name="connsiteX1" fmla="*/ 609447 w 609447"/>
                <a:gd name="connsiteY1" fmla="*/ 0 h 6858000"/>
                <a:gd name="connsiteX2" fmla="*/ 609447 w 609447"/>
                <a:gd name="connsiteY2" fmla="*/ 6858000 h 6858000"/>
                <a:gd name="connsiteX3" fmla="*/ 0 w 609447"/>
                <a:gd name="connsiteY3" fmla="*/ 6858000 h 6858000"/>
                <a:gd name="connsiteX4" fmla="*/ 0 w 60944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7" h="6858000">
                  <a:moveTo>
                    <a:pt x="0" y="0"/>
                  </a:moveTo>
                  <a:lnTo>
                    <a:pt x="609447" y="0"/>
                  </a:lnTo>
                  <a:lnTo>
                    <a:pt x="609447"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2" name="Freeform: Shape 91">
              <a:extLst>
                <a:ext uri="{FF2B5EF4-FFF2-40B4-BE49-F238E27FC236}">
                  <a16:creationId xmlns:a16="http://schemas.microsoft.com/office/drawing/2014/main" id="{E4A1769F-CE92-4633-87B1-DDCB8F121456}"/>
                </a:ext>
              </a:extLst>
            </p:cNvPr>
            <p:cNvSpPr/>
            <p:nvPr userDrawn="1"/>
          </p:nvSpPr>
          <p:spPr bwMode="invGray">
            <a:xfrm>
              <a:off x="11027826" y="0"/>
              <a:ext cx="609438" cy="6858000"/>
            </a:xfrm>
            <a:custGeom>
              <a:avLst/>
              <a:gdLst>
                <a:gd name="connsiteX0" fmla="*/ 0 w 609438"/>
                <a:gd name="connsiteY0" fmla="*/ 0 h 6858000"/>
                <a:gd name="connsiteX1" fmla="*/ 609438 w 609438"/>
                <a:gd name="connsiteY1" fmla="*/ 0 h 6858000"/>
                <a:gd name="connsiteX2" fmla="*/ 609438 w 609438"/>
                <a:gd name="connsiteY2" fmla="*/ 6858000 h 6858000"/>
                <a:gd name="connsiteX3" fmla="*/ 0 w 609438"/>
                <a:gd name="connsiteY3" fmla="*/ 6858000 h 6858000"/>
                <a:gd name="connsiteX4" fmla="*/ 0 w 60943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38" h="6858000">
                  <a:moveTo>
                    <a:pt x="0" y="0"/>
                  </a:moveTo>
                  <a:lnTo>
                    <a:pt x="609438" y="0"/>
                  </a:lnTo>
                  <a:lnTo>
                    <a:pt x="60943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sp>
          <p:nvSpPr>
            <p:cNvPr id="93" name="Freeform: Shape 92">
              <a:extLst>
                <a:ext uri="{FF2B5EF4-FFF2-40B4-BE49-F238E27FC236}">
                  <a16:creationId xmlns:a16="http://schemas.microsoft.com/office/drawing/2014/main" id="{4B597847-9D21-4E79-A3C1-CD09A72ED17A}"/>
                </a:ext>
              </a:extLst>
            </p:cNvPr>
            <p:cNvSpPr/>
            <p:nvPr userDrawn="1"/>
          </p:nvSpPr>
          <p:spPr bwMode="invGray">
            <a:xfrm>
              <a:off x="554736" y="0"/>
              <a:ext cx="609448" cy="6858000"/>
            </a:xfrm>
            <a:custGeom>
              <a:avLst/>
              <a:gdLst>
                <a:gd name="connsiteX0" fmla="*/ 0 w 609448"/>
                <a:gd name="connsiteY0" fmla="*/ 0 h 6858000"/>
                <a:gd name="connsiteX1" fmla="*/ 609448 w 609448"/>
                <a:gd name="connsiteY1" fmla="*/ 0 h 6858000"/>
                <a:gd name="connsiteX2" fmla="*/ 609448 w 609448"/>
                <a:gd name="connsiteY2" fmla="*/ 6858000 h 6858000"/>
                <a:gd name="connsiteX3" fmla="*/ 0 w 609448"/>
                <a:gd name="connsiteY3" fmla="*/ 6858000 h 6858000"/>
                <a:gd name="connsiteX4" fmla="*/ 0 w 609448"/>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448" h="6858000">
                  <a:moveTo>
                    <a:pt x="0" y="0"/>
                  </a:moveTo>
                  <a:lnTo>
                    <a:pt x="609448" y="0"/>
                  </a:lnTo>
                  <a:lnTo>
                    <a:pt x="609448" y="6858000"/>
                  </a:lnTo>
                  <a:lnTo>
                    <a:pt x="0" y="6858000"/>
                  </a:lnTo>
                  <a:lnTo>
                    <a:pt x="0" y="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72" tIns="34286" rIns="68572" bIns="34286" numCol="1" spcCol="0" rtlCol="0" fromWordArt="0" anchor="ctr" anchorCtr="0" forceAA="0" compatLnSpc="1">
              <a:prstTxWarp prst="textNoShape">
                <a:avLst/>
              </a:prstTxWarp>
              <a:noAutofit/>
            </a:bodyPr>
            <a:lstStyle/>
            <a:p>
              <a:pPr lvl="0" algn="ctr"/>
              <a:endParaRPr lang="en-US" sz="1323" dirty="0">
                <a:solidFill>
                  <a:schemeClr val="tx1"/>
                </a:solidFill>
                <a:latin typeface="+mn-lt"/>
              </a:endParaRPr>
            </a:p>
          </p:txBody>
        </p:sp>
        <p:cxnSp>
          <p:nvCxnSpPr>
            <p:cNvPr id="94" name="Straight Connector 93">
              <a:extLst>
                <a:ext uri="{FF2B5EF4-FFF2-40B4-BE49-F238E27FC236}">
                  <a16:creationId xmlns:a16="http://schemas.microsoft.com/office/drawing/2014/main" id="{A4475F4C-A18C-4D1A-BA57-171FB0889ED5}"/>
                </a:ext>
              </a:extLst>
            </p:cNvPr>
            <p:cNvCxnSpPr/>
            <p:nvPr userDrawn="1"/>
          </p:nvCxnSpPr>
          <p:spPr bwMode="invGray">
            <a:xfrm>
              <a:off x="0" y="6217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CB668352-A3AB-4B2E-9A58-3447022124C4}"/>
                </a:ext>
              </a:extLst>
            </p:cNvPr>
            <p:cNvCxnSpPr/>
            <p:nvPr userDrawn="1"/>
          </p:nvCxnSpPr>
          <p:spPr bwMode="invGray">
            <a:xfrm>
              <a:off x="0" y="3108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FB43971-E513-473C-A51D-9EE94E61083C}"/>
                </a:ext>
              </a:extLst>
            </p:cNvPr>
            <p:cNvCxnSpPr/>
            <p:nvPr userDrawn="1"/>
          </p:nvCxnSpPr>
          <p:spPr bwMode="invGray">
            <a:xfrm>
              <a:off x="0" y="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45DF1BF3-81AD-4891-9BB0-2F7A0C9D4E46}"/>
                </a:ext>
              </a:extLst>
            </p:cNvPr>
            <p:cNvCxnSpPr/>
            <p:nvPr userDrawn="1"/>
          </p:nvCxnSpPr>
          <p:spPr bwMode="invGray">
            <a:xfrm>
              <a:off x="0" y="12435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0BDB8E3-D6DD-4760-8A19-73C078A70F87}"/>
                </a:ext>
              </a:extLst>
            </p:cNvPr>
            <p:cNvCxnSpPr/>
            <p:nvPr userDrawn="1"/>
          </p:nvCxnSpPr>
          <p:spPr bwMode="invGray">
            <a:xfrm>
              <a:off x="0" y="9326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F12D775-122F-40DE-9D53-9EE07EEAA8F5}"/>
                </a:ext>
              </a:extLst>
            </p:cNvPr>
            <p:cNvCxnSpPr/>
            <p:nvPr userDrawn="1"/>
          </p:nvCxnSpPr>
          <p:spPr bwMode="invGray">
            <a:xfrm>
              <a:off x="0" y="18653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D2CAD56-BA05-4C75-8034-7BE3F452236F}"/>
                </a:ext>
              </a:extLst>
            </p:cNvPr>
            <p:cNvCxnSpPr/>
            <p:nvPr userDrawn="1"/>
          </p:nvCxnSpPr>
          <p:spPr bwMode="invGray">
            <a:xfrm>
              <a:off x="0" y="15544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90E0245-1DD4-47DE-874E-81EEEC5BC8F7}"/>
                </a:ext>
              </a:extLst>
            </p:cNvPr>
            <p:cNvCxnSpPr/>
            <p:nvPr userDrawn="1"/>
          </p:nvCxnSpPr>
          <p:spPr bwMode="invGray">
            <a:xfrm>
              <a:off x="0" y="24871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1CFFCCA0-3335-4A1D-ABE0-05033DB06A2E}"/>
                </a:ext>
              </a:extLst>
            </p:cNvPr>
            <p:cNvCxnSpPr/>
            <p:nvPr userDrawn="1"/>
          </p:nvCxnSpPr>
          <p:spPr bwMode="invGray">
            <a:xfrm>
              <a:off x="0" y="21762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F4D72CB9-C1AD-44DE-9701-7AC2B6FF96CE}"/>
                </a:ext>
              </a:extLst>
            </p:cNvPr>
            <p:cNvCxnSpPr/>
            <p:nvPr userDrawn="1"/>
          </p:nvCxnSpPr>
          <p:spPr bwMode="invGray">
            <a:xfrm>
              <a:off x="0" y="310896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89B3321-C5E9-4805-BC66-EA0432C4C15B}"/>
                </a:ext>
              </a:extLst>
            </p:cNvPr>
            <p:cNvCxnSpPr/>
            <p:nvPr userDrawn="1"/>
          </p:nvCxnSpPr>
          <p:spPr bwMode="invGray">
            <a:xfrm>
              <a:off x="0" y="27980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ACEEB3E-3F13-47FD-9363-059ECF85CA24}"/>
                </a:ext>
              </a:extLst>
            </p:cNvPr>
            <p:cNvCxnSpPr/>
            <p:nvPr userDrawn="1"/>
          </p:nvCxnSpPr>
          <p:spPr bwMode="invGray">
            <a:xfrm>
              <a:off x="0" y="373075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73AB56B-1DBC-4E4B-A722-E8BD0ECD1B41}"/>
                </a:ext>
              </a:extLst>
            </p:cNvPr>
            <p:cNvCxnSpPr/>
            <p:nvPr userDrawn="1"/>
          </p:nvCxnSpPr>
          <p:spPr bwMode="invGray">
            <a:xfrm>
              <a:off x="0" y="341985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7406E6C7-24A3-4B83-8726-B30607709EF5}"/>
                </a:ext>
              </a:extLst>
            </p:cNvPr>
            <p:cNvCxnSpPr/>
            <p:nvPr userDrawn="1"/>
          </p:nvCxnSpPr>
          <p:spPr bwMode="invGray">
            <a:xfrm>
              <a:off x="0" y="43525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ABF470C1-8F17-46A7-9CF6-68959FCC27C5}"/>
                </a:ext>
              </a:extLst>
            </p:cNvPr>
            <p:cNvCxnSpPr/>
            <p:nvPr userDrawn="1"/>
          </p:nvCxnSpPr>
          <p:spPr bwMode="invGray">
            <a:xfrm>
              <a:off x="0" y="40416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DFB440D-CD6D-4896-879A-A739507A9DA0}"/>
                </a:ext>
              </a:extLst>
            </p:cNvPr>
            <p:cNvCxnSpPr/>
            <p:nvPr userDrawn="1"/>
          </p:nvCxnSpPr>
          <p:spPr bwMode="invGray">
            <a:xfrm>
              <a:off x="0" y="49743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213BC5EF-1845-45CB-A034-F5C2FECB524D}"/>
                </a:ext>
              </a:extLst>
            </p:cNvPr>
            <p:cNvCxnSpPr/>
            <p:nvPr userDrawn="1"/>
          </p:nvCxnSpPr>
          <p:spPr bwMode="invGray">
            <a:xfrm>
              <a:off x="0" y="46634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52206814-DAB9-4959-9312-D81139D2AED1}"/>
                </a:ext>
              </a:extLst>
            </p:cNvPr>
            <p:cNvCxnSpPr/>
            <p:nvPr userDrawn="1"/>
          </p:nvCxnSpPr>
          <p:spPr bwMode="invGray">
            <a:xfrm>
              <a:off x="0" y="55961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863072DF-59FF-4A0A-BAA0-5A11E1D2E4E3}"/>
                </a:ext>
              </a:extLst>
            </p:cNvPr>
            <p:cNvCxnSpPr/>
            <p:nvPr userDrawn="1"/>
          </p:nvCxnSpPr>
          <p:spPr bwMode="invGray">
            <a:xfrm>
              <a:off x="0" y="52852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8A4BE5F7-9CDA-49D9-BFEC-F2B196770FC3}"/>
                </a:ext>
              </a:extLst>
            </p:cNvPr>
            <p:cNvCxnSpPr/>
            <p:nvPr userDrawn="1"/>
          </p:nvCxnSpPr>
          <p:spPr bwMode="invGray">
            <a:xfrm>
              <a:off x="0" y="62179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C5C0C16-0A28-498B-9C6F-5032271897D0}"/>
                </a:ext>
              </a:extLst>
            </p:cNvPr>
            <p:cNvCxnSpPr/>
            <p:nvPr userDrawn="1"/>
          </p:nvCxnSpPr>
          <p:spPr bwMode="invGray">
            <a:xfrm>
              <a:off x="0" y="59070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91131945-8EE6-4545-BF8A-AF353687BEB3}"/>
                </a:ext>
              </a:extLst>
            </p:cNvPr>
            <p:cNvCxnSpPr/>
            <p:nvPr userDrawn="1"/>
          </p:nvCxnSpPr>
          <p:spPr bwMode="invGray">
            <a:xfrm>
              <a:off x="0" y="65288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75DD299-052D-4F8E-A9FE-D093F95B0FF2}"/>
                </a:ext>
              </a:extLst>
            </p:cNvPr>
            <p:cNvCxnSpPr/>
            <p:nvPr userDrawn="1"/>
          </p:nvCxnSpPr>
          <p:spPr bwMode="invGray">
            <a:xfrm>
              <a:off x="0" y="77724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58EBC29A-6A7B-40D5-897C-5DEEBEE6A4B2}"/>
                </a:ext>
              </a:extLst>
            </p:cNvPr>
            <p:cNvCxnSpPr/>
            <p:nvPr userDrawn="1"/>
          </p:nvCxnSpPr>
          <p:spPr bwMode="invGray">
            <a:xfrm>
              <a:off x="0" y="46634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66B5FDD-F1EC-4F2C-B392-BC178AD8DA90}"/>
                </a:ext>
              </a:extLst>
            </p:cNvPr>
            <p:cNvCxnSpPr/>
            <p:nvPr userDrawn="1"/>
          </p:nvCxnSpPr>
          <p:spPr bwMode="invGray">
            <a:xfrm>
              <a:off x="0" y="15544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D93E83BE-872E-48AC-9FFE-A9F5597742DF}"/>
                </a:ext>
              </a:extLst>
            </p:cNvPr>
            <p:cNvCxnSpPr/>
            <p:nvPr userDrawn="1"/>
          </p:nvCxnSpPr>
          <p:spPr bwMode="invGray">
            <a:xfrm>
              <a:off x="0" y="139903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D9D1C528-2748-4906-ABB1-D32D60EC43E0}"/>
                </a:ext>
              </a:extLst>
            </p:cNvPr>
            <p:cNvCxnSpPr/>
            <p:nvPr userDrawn="1"/>
          </p:nvCxnSpPr>
          <p:spPr bwMode="invGray">
            <a:xfrm>
              <a:off x="0" y="108813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6982271F-16E6-4B46-8B36-C850AA36014C}"/>
                </a:ext>
              </a:extLst>
            </p:cNvPr>
            <p:cNvCxnSpPr/>
            <p:nvPr userDrawn="1"/>
          </p:nvCxnSpPr>
          <p:spPr bwMode="invGray">
            <a:xfrm>
              <a:off x="0" y="202082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A678F6B-D7A6-4C5F-A60A-68F375965733}"/>
                </a:ext>
              </a:extLst>
            </p:cNvPr>
            <p:cNvCxnSpPr/>
            <p:nvPr userDrawn="1"/>
          </p:nvCxnSpPr>
          <p:spPr bwMode="invGray">
            <a:xfrm>
              <a:off x="0" y="170992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B1F16AAE-3D56-49D9-B1F8-CF0D668C4625}"/>
                </a:ext>
              </a:extLst>
            </p:cNvPr>
            <p:cNvCxnSpPr/>
            <p:nvPr userDrawn="1"/>
          </p:nvCxnSpPr>
          <p:spPr bwMode="invGray">
            <a:xfrm>
              <a:off x="0" y="264261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146BA71-43F2-4516-96BC-46C1F7150D1F}"/>
                </a:ext>
              </a:extLst>
            </p:cNvPr>
            <p:cNvCxnSpPr/>
            <p:nvPr userDrawn="1"/>
          </p:nvCxnSpPr>
          <p:spPr bwMode="invGray">
            <a:xfrm>
              <a:off x="0" y="233172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6B2820DA-E0D5-407B-9227-F00335F2855C}"/>
                </a:ext>
              </a:extLst>
            </p:cNvPr>
            <p:cNvCxnSpPr/>
            <p:nvPr userDrawn="1"/>
          </p:nvCxnSpPr>
          <p:spPr bwMode="invGray">
            <a:xfrm>
              <a:off x="0" y="326440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A6A61357-206A-4A6B-82AD-45174279B301}"/>
                </a:ext>
              </a:extLst>
            </p:cNvPr>
            <p:cNvCxnSpPr/>
            <p:nvPr userDrawn="1"/>
          </p:nvCxnSpPr>
          <p:spPr bwMode="invGray">
            <a:xfrm>
              <a:off x="0" y="295351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6FD4E7D7-1920-4CDF-8C8E-2C8843C3234E}"/>
                </a:ext>
              </a:extLst>
            </p:cNvPr>
            <p:cNvCxnSpPr/>
            <p:nvPr userDrawn="1"/>
          </p:nvCxnSpPr>
          <p:spPr bwMode="invGray">
            <a:xfrm>
              <a:off x="0" y="388620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B6B52954-99B2-4CA1-BC58-BC2CE3144C2E}"/>
                </a:ext>
              </a:extLst>
            </p:cNvPr>
            <p:cNvCxnSpPr/>
            <p:nvPr userDrawn="1"/>
          </p:nvCxnSpPr>
          <p:spPr bwMode="invGray">
            <a:xfrm>
              <a:off x="0" y="357530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58B8F17-F2CF-4C8B-9384-4763AEB46266}"/>
                </a:ext>
              </a:extLst>
            </p:cNvPr>
            <p:cNvCxnSpPr/>
            <p:nvPr userDrawn="1"/>
          </p:nvCxnSpPr>
          <p:spPr bwMode="invGray">
            <a:xfrm>
              <a:off x="0" y="450799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BF4D57F3-3690-4C8F-9DD3-6514140E8449}"/>
                </a:ext>
              </a:extLst>
            </p:cNvPr>
            <p:cNvCxnSpPr/>
            <p:nvPr userDrawn="1"/>
          </p:nvCxnSpPr>
          <p:spPr bwMode="invGray">
            <a:xfrm>
              <a:off x="0" y="419709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F1248E6-58FC-4800-A342-F266640388C0}"/>
                </a:ext>
              </a:extLst>
            </p:cNvPr>
            <p:cNvCxnSpPr/>
            <p:nvPr userDrawn="1"/>
          </p:nvCxnSpPr>
          <p:spPr bwMode="invGray">
            <a:xfrm>
              <a:off x="0" y="512978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B8011EA-A67B-4792-899C-6F30861FB41B}"/>
                </a:ext>
              </a:extLst>
            </p:cNvPr>
            <p:cNvCxnSpPr/>
            <p:nvPr userDrawn="1"/>
          </p:nvCxnSpPr>
          <p:spPr bwMode="invGray">
            <a:xfrm>
              <a:off x="0" y="481888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4E187538-C1B6-4AB3-9E92-1CBE573E39EA}"/>
                </a:ext>
              </a:extLst>
            </p:cNvPr>
            <p:cNvCxnSpPr/>
            <p:nvPr userDrawn="1"/>
          </p:nvCxnSpPr>
          <p:spPr bwMode="invGray">
            <a:xfrm>
              <a:off x="0" y="5751576"/>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F725F436-5B17-4F6D-B174-9FD6324175C9}"/>
                </a:ext>
              </a:extLst>
            </p:cNvPr>
            <p:cNvCxnSpPr/>
            <p:nvPr userDrawn="1"/>
          </p:nvCxnSpPr>
          <p:spPr bwMode="invGray">
            <a:xfrm>
              <a:off x="0" y="5440680"/>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3DD99996-2943-48E4-B56E-D3F05FDFEC4F}"/>
                </a:ext>
              </a:extLst>
            </p:cNvPr>
            <p:cNvCxnSpPr/>
            <p:nvPr userDrawn="1"/>
          </p:nvCxnSpPr>
          <p:spPr bwMode="invGray">
            <a:xfrm>
              <a:off x="0" y="6373368"/>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E8B8D663-5E52-4EA2-8D3F-41F6121FAE3C}"/>
                </a:ext>
              </a:extLst>
            </p:cNvPr>
            <p:cNvCxnSpPr/>
            <p:nvPr userDrawn="1"/>
          </p:nvCxnSpPr>
          <p:spPr bwMode="invGray">
            <a:xfrm>
              <a:off x="0" y="6062472"/>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11F6EC2A-C5C1-4266-92CE-81F84B827556}"/>
                </a:ext>
              </a:extLst>
            </p:cNvPr>
            <p:cNvCxnSpPr/>
            <p:nvPr userDrawn="1"/>
          </p:nvCxnSpPr>
          <p:spPr bwMode="invGray">
            <a:xfrm>
              <a:off x="0" y="6684264"/>
              <a:ext cx="12188952" cy="0"/>
            </a:xfrm>
            <a:prstGeom prst="line">
              <a:avLst/>
            </a:prstGeom>
            <a:ln w="6350">
              <a:solidFill>
                <a:srgbClr val="19D3C5">
                  <a:alpha val="20000"/>
                </a:srgbClr>
              </a:solidFill>
              <a:miter lim="800000"/>
            </a:ln>
          </p:spPr>
          <p:style>
            <a:lnRef idx="1">
              <a:schemeClr val="accent1"/>
            </a:lnRef>
            <a:fillRef idx="0">
              <a:schemeClr val="accent1"/>
            </a:fillRef>
            <a:effectRef idx="0">
              <a:schemeClr val="accent1"/>
            </a:effectRef>
            <a:fontRef idx="minor">
              <a:schemeClr val="tx1"/>
            </a:fontRef>
          </p:style>
        </p:cxnSp>
        <p:sp>
          <p:nvSpPr>
            <p:cNvPr id="141" name="main body box">
              <a:extLst>
                <a:ext uri="{FF2B5EF4-FFF2-40B4-BE49-F238E27FC236}">
                  <a16:creationId xmlns:a16="http://schemas.microsoft.com/office/drawing/2014/main" id="{B218B8DC-43D2-4BF0-8019-414A6C978B50}"/>
                </a:ext>
              </a:extLst>
            </p:cNvPr>
            <p:cNvSpPr/>
            <p:nvPr userDrawn="1"/>
          </p:nvSpPr>
          <p:spPr bwMode="invGray">
            <a:xfrm>
              <a:off x="554736" y="1709928"/>
              <a:ext cx="11082528" cy="4507992"/>
            </a:xfrm>
            <a:prstGeom prst="rect">
              <a:avLst/>
            </a:prstGeom>
            <a:noFill/>
            <a:ln w="12700">
              <a:solidFill>
                <a:srgbClr val="19D3C5">
                  <a:alpha val="50000"/>
                </a:srgbClr>
              </a:solidFill>
            </a:ln>
          </p:spPr>
          <p:txBody>
            <a:bodyPr vert="horz" wrap="square" lIns="68572" tIns="34286" rIns="68572" bIns="34286" numCol="1" anchor="t" anchorCtr="0" compatLnSpc="1">
              <a:prstTxWarp prst="textNoShape">
                <a:avLst/>
              </a:prstTxWarp>
              <a:noAutofit/>
            </a:bodyPr>
            <a:lstStyle/>
            <a:p>
              <a:endParaRPr lang="en-US" sz="1323" dirty="0">
                <a:solidFill>
                  <a:schemeClr val="tx1"/>
                </a:solidFill>
                <a:latin typeface="+mn-lt"/>
              </a:endParaRPr>
            </a:p>
          </p:txBody>
        </p:sp>
        <p:cxnSp>
          <p:nvCxnSpPr>
            <p:cNvPr id="142" name="Straight Connector 141">
              <a:extLst>
                <a:ext uri="{FF2B5EF4-FFF2-40B4-BE49-F238E27FC236}">
                  <a16:creationId xmlns:a16="http://schemas.microsoft.com/office/drawing/2014/main" id="{F8A6CBCB-2578-43F1-B7A4-69F595E6E013}"/>
                </a:ext>
              </a:extLst>
            </p:cNvPr>
            <p:cNvCxnSpPr/>
            <p:nvPr userDrawn="1"/>
          </p:nvCxnSpPr>
          <p:spPr bwMode="invGray">
            <a:xfrm>
              <a:off x="554736" y="2177796"/>
              <a:ext cx="11082528" cy="0"/>
            </a:xfrm>
            <a:prstGeom prst="line">
              <a:avLst/>
            </a:prstGeom>
            <a:noFill/>
            <a:ln w="12700">
              <a:solidFill>
                <a:srgbClr val="19D3C5">
                  <a:alpha val="50000"/>
                </a:srgbClr>
              </a:solidFill>
            </a:ln>
          </p:spPr>
        </p:cxnSp>
        <p:cxnSp>
          <p:nvCxnSpPr>
            <p:cNvPr id="143" name="Straight Connector 142">
              <a:extLst>
                <a:ext uri="{FF2B5EF4-FFF2-40B4-BE49-F238E27FC236}">
                  <a16:creationId xmlns:a16="http://schemas.microsoft.com/office/drawing/2014/main" id="{62E19C48-49CD-490C-82AF-6A807F4A91F8}"/>
                </a:ext>
              </a:extLst>
            </p:cNvPr>
            <p:cNvCxnSpPr/>
            <p:nvPr userDrawn="1"/>
          </p:nvCxnSpPr>
          <p:spPr bwMode="invGray">
            <a:xfrm>
              <a:off x="554736" y="1711453"/>
              <a:ext cx="11082528" cy="0"/>
            </a:xfrm>
            <a:prstGeom prst="line">
              <a:avLst/>
            </a:prstGeom>
            <a:noFill/>
            <a:ln w="12700">
              <a:solidFill>
                <a:srgbClr val="19D3C5">
                  <a:alpha val="50000"/>
                </a:srgbClr>
              </a:solidFill>
            </a:ln>
          </p:spPr>
        </p:cxnSp>
      </p:grpSp>
      <p:sp>
        <p:nvSpPr>
          <p:cNvPr id="145" name="4. Footnote" hidden="1">
            <a:extLst>
              <a:ext uri="{FF2B5EF4-FFF2-40B4-BE49-F238E27FC236}">
                <a16:creationId xmlns:a16="http://schemas.microsoft.com/office/drawing/2014/main" id="{56E3DC21-21DB-42FE-8721-1BC0E89F13AE}"/>
              </a:ext>
            </a:extLst>
          </p:cNvPr>
          <p:cNvSpPr txBox="1"/>
          <p:nvPr userDrawn="1">
            <p:custDataLst>
              <p:tags r:id="rId26"/>
            </p:custDataLst>
          </p:nvPr>
        </p:nvSpPr>
        <p:spPr>
          <a:xfrm>
            <a:off x="553972" y="6279028"/>
            <a:ext cx="7278624" cy="123111"/>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latin typeface="+mn-lt"/>
                <a:ea typeface="+mn-ea"/>
                <a:cs typeface="Arial" panose="020B0604020202020204" pitchFamily="34" charset="0"/>
              </a:rPr>
              <a:t>Footnotes</a:t>
            </a:r>
          </a:p>
        </p:txBody>
      </p:sp>
      <p:grpSp>
        <p:nvGrpSpPr>
          <p:cNvPr id="185" name="LegendBoxes" hidden="1">
            <a:extLst>
              <a:ext uri="{FF2B5EF4-FFF2-40B4-BE49-F238E27FC236}">
                <a16:creationId xmlns:a16="http://schemas.microsoft.com/office/drawing/2014/main" id="{28785628-9685-42DD-85C6-4A7FDEAEB9E4}"/>
              </a:ext>
            </a:extLst>
          </p:cNvPr>
          <p:cNvGrpSpPr/>
          <p:nvPr userDrawn="1"/>
        </p:nvGrpSpPr>
        <p:grpSpPr>
          <a:xfrm>
            <a:off x="10722394" y="4323600"/>
            <a:ext cx="984864" cy="1717282"/>
            <a:chOff x="9585951" y="2980105"/>
            <a:chExt cx="984864" cy="1717282"/>
          </a:xfrm>
        </p:grpSpPr>
        <p:sp>
          <p:nvSpPr>
            <p:cNvPr id="186" name="RectangleLegend1">
              <a:extLst>
                <a:ext uri="{FF2B5EF4-FFF2-40B4-BE49-F238E27FC236}">
                  <a16:creationId xmlns:a16="http://schemas.microsoft.com/office/drawing/2014/main" id="{F6C915EA-5130-4DA7-8B9A-5E522A1DBE2F}"/>
                </a:ext>
              </a:extLst>
            </p:cNvPr>
            <p:cNvSpPr/>
            <p:nvPr/>
          </p:nvSpPr>
          <p:spPr>
            <a:xfrm>
              <a:off x="9585951" y="3001463"/>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87" name="RectangleLegend2">
              <a:extLst>
                <a:ext uri="{FF2B5EF4-FFF2-40B4-BE49-F238E27FC236}">
                  <a16:creationId xmlns:a16="http://schemas.microsoft.com/office/drawing/2014/main" id="{056BAC0D-94D9-4BAA-A238-909A42CD485B}"/>
                </a:ext>
              </a:extLst>
            </p:cNvPr>
            <p:cNvSpPr/>
            <p:nvPr/>
          </p:nvSpPr>
          <p:spPr>
            <a:xfrm>
              <a:off x="9585951" y="3380961"/>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88" name="RectangleLegend3">
              <a:extLst>
                <a:ext uri="{FF2B5EF4-FFF2-40B4-BE49-F238E27FC236}">
                  <a16:creationId xmlns:a16="http://schemas.microsoft.com/office/drawing/2014/main" id="{BC7BB400-0474-421B-B1C4-D9D83F8D7025}"/>
                </a:ext>
              </a:extLst>
            </p:cNvPr>
            <p:cNvSpPr/>
            <p:nvPr/>
          </p:nvSpPr>
          <p:spPr>
            <a:xfrm>
              <a:off x="9585951" y="3754557"/>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89" name="RectangleLegend4">
              <a:extLst>
                <a:ext uri="{FF2B5EF4-FFF2-40B4-BE49-F238E27FC236}">
                  <a16:creationId xmlns:a16="http://schemas.microsoft.com/office/drawing/2014/main" id="{5D84FBCC-8195-429D-ADA2-ADF26D0822E2}"/>
                </a:ext>
              </a:extLst>
            </p:cNvPr>
            <p:cNvSpPr/>
            <p:nvPr/>
          </p:nvSpPr>
          <p:spPr>
            <a:xfrm>
              <a:off x="9585951" y="4128153"/>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0" name="RectangleLegend5">
              <a:extLst>
                <a:ext uri="{FF2B5EF4-FFF2-40B4-BE49-F238E27FC236}">
                  <a16:creationId xmlns:a16="http://schemas.microsoft.com/office/drawing/2014/main" id="{655825D0-671B-44EC-90C5-7913A4E7BAB9}"/>
                </a:ext>
              </a:extLst>
            </p:cNvPr>
            <p:cNvSpPr/>
            <p:nvPr/>
          </p:nvSpPr>
          <p:spPr>
            <a:xfrm>
              <a:off x="9585951" y="4501749"/>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a:solidFill>
                  <a:schemeClr val="tx1"/>
                </a:solidFill>
              </a:endParaRPr>
            </a:p>
          </p:txBody>
        </p:sp>
        <p:sp>
          <p:nvSpPr>
            <p:cNvPr id="191" name="Legend1">
              <a:extLst>
                <a:ext uri="{FF2B5EF4-FFF2-40B4-BE49-F238E27FC236}">
                  <a16:creationId xmlns:a16="http://schemas.microsoft.com/office/drawing/2014/main" id="{CD018A8B-4FD0-4C99-AA47-D684D1049136}"/>
                </a:ext>
              </a:extLst>
            </p:cNvPr>
            <p:cNvSpPr txBox="1"/>
            <p:nvPr/>
          </p:nvSpPr>
          <p:spPr>
            <a:xfrm>
              <a:off x="9912097" y="2980105"/>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2" name="Legend2">
              <a:extLst>
                <a:ext uri="{FF2B5EF4-FFF2-40B4-BE49-F238E27FC236}">
                  <a16:creationId xmlns:a16="http://schemas.microsoft.com/office/drawing/2014/main" id="{24E194E3-38A9-4A3A-AEBA-D1DCF1935051}"/>
                </a:ext>
              </a:extLst>
            </p:cNvPr>
            <p:cNvSpPr txBox="1"/>
            <p:nvPr/>
          </p:nvSpPr>
          <p:spPr>
            <a:xfrm>
              <a:off x="9912097" y="3359603"/>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3" name="Legend3">
              <a:extLst>
                <a:ext uri="{FF2B5EF4-FFF2-40B4-BE49-F238E27FC236}">
                  <a16:creationId xmlns:a16="http://schemas.microsoft.com/office/drawing/2014/main" id="{DCCF084D-A8B2-46B3-BE03-CFDA8E58B2B9}"/>
                </a:ext>
              </a:extLst>
            </p:cNvPr>
            <p:cNvSpPr txBox="1"/>
            <p:nvPr/>
          </p:nvSpPr>
          <p:spPr>
            <a:xfrm>
              <a:off x="9912097" y="3739101"/>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4" name="Legend4">
              <a:extLst>
                <a:ext uri="{FF2B5EF4-FFF2-40B4-BE49-F238E27FC236}">
                  <a16:creationId xmlns:a16="http://schemas.microsoft.com/office/drawing/2014/main" id="{0E49468C-EFEE-4C9A-BECB-CC10BE34BF4B}"/>
                </a:ext>
              </a:extLst>
            </p:cNvPr>
            <p:cNvSpPr txBox="1"/>
            <p:nvPr/>
          </p:nvSpPr>
          <p:spPr>
            <a:xfrm>
              <a:off x="9912097" y="4110522"/>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95" name="Legend5">
              <a:extLst>
                <a:ext uri="{FF2B5EF4-FFF2-40B4-BE49-F238E27FC236}">
                  <a16:creationId xmlns:a16="http://schemas.microsoft.com/office/drawing/2014/main" id="{443480AB-89E7-497E-A131-91869590BDB0}"/>
                </a:ext>
              </a:extLst>
            </p:cNvPr>
            <p:cNvSpPr txBox="1"/>
            <p:nvPr/>
          </p:nvSpPr>
          <p:spPr>
            <a:xfrm>
              <a:off x="9912097"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grpSp>
      <p:grpSp>
        <p:nvGrpSpPr>
          <p:cNvPr id="146" name="LegendMoons" hidden="1">
            <a:extLst>
              <a:ext uri="{FF2B5EF4-FFF2-40B4-BE49-F238E27FC236}">
                <a16:creationId xmlns:a16="http://schemas.microsoft.com/office/drawing/2014/main" id="{BCBAA4B3-76E3-4E3E-9DFB-193618E70571}"/>
              </a:ext>
            </a:extLst>
          </p:cNvPr>
          <p:cNvGrpSpPr/>
          <p:nvPr userDrawn="1"/>
        </p:nvGrpSpPr>
        <p:grpSpPr>
          <a:xfrm>
            <a:off x="10692000" y="1339200"/>
            <a:ext cx="1023616" cy="1731859"/>
            <a:chOff x="7723680" y="1702457"/>
            <a:chExt cx="1023616" cy="1731859"/>
          </a:xfrm>
        </p:grpSpPr>
        <p:sp>
          <p:nvSpPr>
            <p:cNvPr id="147" name="Legend1">
              <a:extLst>
                <a:ext uri="{FF2B5EF4-FFF2-40B4-BE49-F238E27FC236}">
                  <a16:creationId xmlns:a16="http://schemas.microsoft.com/office/drawing/2014/main" id="{A8F35D73-D259-46FA-AFD2-EA8247EDE0BB}"/>
                </a:ext>
              </a:extLst>
            </p:cNvPr>
            <p:cNvSpPr txBox="1"/>
            <p:nvPr/>
          </p:nvSpPr>
          <p:spPr>
            <a:xfrm>
              <a:off x="8076312" y="1709816"/>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48" name="Legend2">
              <a:extLst>
                <a:ext uri="{FF2B5EF4-FFF2-40B4-BE49-F238E27FC236}">
                  <a16:creationId xmlns:a16="http://schemas.microsoft.com/office/drawing/2014/main" id="{8C810E22-5C1D-4238-A604-CBCDDCB4C05E}"/>
                </a:ext>
              </a:extLst>
            </p:cNvPr>
            <p:cNvSpPr txBox="1"/>
            <p:nvPr/>
          </p:nvSpPr>
          <p:spPr>
            <a:xfrm>
              <a:off x="8076312" y="2085275"/>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49" name="Legend3">
              <a:extLst>
                <a:ext uri="{FF2B5EF4-FFF2-40B4-BE49-F238E27FC236}">
                  <a16:creationId xmlns:a16="http://schemas.microsoft.com/office/drawing/2014/main" id="{E4D11ABD-C458-4D2C-B8BA-1BD7E497965C}"/>
                </a:ext>
              </a:extLst>
            </p:cNvPr>
            <p:cNvSpPr txBox="1"/>
            <p:nvPr/>
          </p:nvSpPr>
          <p:spPr>
            <a:xfrm>
              <a:off x="8076312" y="246073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0" name="Legend4">
              <a:extLst>
                <a:ext uri="{FF2B5EF4-FFF2-40B4-BE49-F238E27FC236}">
                  <a16:creationId xmlns:a16="http://schemas.microsoft.com/office/drawing/2014/main" id="{6751DA88-7594-4AF8-9B0B-6D236454D486}"/>
                </a:ext>
              </a:extLst>
            </p:cNvPr>
            <p:cNvSpPr txBox="1"/>
            <p:nvPr/>
          </p:nvSpPr>
          <p:spPr>
            <a:xfrm>
              <a:off x="8076312" y="2836193"/>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51" name="Legend5">
              <a:extLst>
                <a:ext uri="{FF2B5EF4-FFF2-40B4-BE49-F238E27FC236}">
                  <a16:creationId xmlns:a16="http://schemas.microsoft.com/office/drawing/2014/main" id="{9BD97B4F-09E8-498D-A862-8771F6492867}"/>
                </a:ext>
              </a:extLst>
            </p:cNvPr>
            <p:cNvSpPr txBox="1"/>
            <p:nvPr/>
          </p:nvSpPr>
          <p:spPr>
            <a:xfrm>
              <a:off x="8076312" y="321165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grpSp>
          <p:nvGrpSpPr>
            <p:cNvPr id="152" name="MoonLegend1">
              <a:extLst>
                <a:ext uri="{FF2B5EF4-FFF2-40B4-BE49-F238E27FC236}">
                  <a16:creationId xmlns:a16="http://schemas.microsoft.com/office/drawing/2014/main" id="{2D833A59-C7AB-446D-8FF2-91CA9DB3ACEE}"/>
                </a:ext>
              </a:extLst>
            </p:cNvPr>
            <p:cNvGrpSpPr>
              <a:grpSpLocks noChangeAspect="1"/>
            </p:cNvGrpSpPr>
            <p:nvPr>
              <p:custDataLst>
                <p:tags r:id="rId27"/>
              </p:custDataLst>
            </p:nvPr>
          </p:nvGrpSpPr>
          <p:grpSpPr>
            <a:xfrm>
              <a:off x="7723680" y="1702457"/>
              <a:ext cx="228600" cy="228600"/>
              <a:chOff x="762000" y="1270000"/>
              <a:chExt cx="254000" cy="254000"/>
            </a:xfrm>
          </p:grpSpPr>
          <p:sp>
            <p:nvSpPr>
              <p:cNvPr id="165" name="Oval 164">
                <a:extLst>
                  <a:ext uri="{FF2B5EF4-FFF2-40B4-BE49-F238E27FC236}">
                    <a16:creationId xmlns:a16="http://schemas.microsoft.com/office/drawing/2014/main" id="{6FAD167A-470E-49B3-9358-C391E9721499}"/>
                  </a:ext>
                </a:extLst>
              </p:cNvPr>
              <p:cNvSpPr/>
              <p:nvPr>
                <p:custDataLst>
                  <p:tags r:id="rId40"/>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6" name="Arc 165" hidden="1">
                <a:extLst>
                  <a:ext uri="{FF2B5EF4-FFF2-40B4-BE49-F238E27FC236}">
                    <a16:creationId xmlns:a16="http://schemas.microsoft.com/office/drawing/2014/main" id="{2106BC3D-6019-4A97-BF49-95FEE529E3EF}"/>
                  </a:ext>
                </a:extLst>
              </p:cNvPr>
              <p:cNvSpPr/>
              <p:nvPr>
                <p:custDataLst>
                  <p:tags r:id="rId41"/>
                </p:custDataLst>
              </p:nvPr>
            </p:nvSpPr>
            <p:spPr>
              <a:xfrm>
                <a:off x="762000" y="1270000"/>
                <a:ext cx="254000" cy="254000"/>
              </a:xfrm>
              <a:prstGeom prst="arc">
                <a:avLst>
                  <a:gd name="adj1" fmla="val 16200000"/>
                  <a:gd name="adj2" fmla="val 54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3" name="MoonLegend2">
              <a:extLst>
                <a:ext uri="{FF2B5EF4-FFF2-40B4-BE49-F238E27FC236}">
                  <a16:creationId xmlns:a16="http://schemas.microsoft.com/office/drawing/2014/main" id="{290914A9-07C8-4F8C-AD47-74783B1DE6E1}"/>
                </a:ext>
              </a:extLst>
            </p:cNvPr>
            <p:cNvGrpSpPr>
              <a:grpSpLocks noChangeAspect="1"/>
            </p:cNvGrpSpPr>
            <p:nvPr>
              <p:custDataLst>
                <p:tags r:id="rId28"/>
              </p:custDataLst>
            </p:nvPr>
          </p:nvGrpSpPr>
          <p:grpSpPr>
            <a:xfrm>
              <a:off x="7723680" y="2078270"/>
              <a:ext cx="228600" cy="228600"/>
              <a:chOff x="762000" y="1270000"/>
              <a:chExt cx="254000" cy="254000"/>
            </a:xfrm>
          </p:grpSpPr>
          <p:sp>
            <p:nvSpPr>
              <p:cNvPr id="163" name="Oval 162">
                <a:extLst>
                  <a:ext uri="{FF2B5EF4-FFF2-40B4-BE49-F238E27FC236}">
                    <a16:creationId xmlns:a16="http://schemas.microsoft.com/office/drawing/2014/main" id="{14C29FC0-EC32-412C-A1FC-29EF13DE8125}"/>
                  </a:ext>
                </a:extLst>
              </p:cNvPr>
              <p:cNvSpPr/>
              <p:nvPr>
                <p:custDataLst>
                  <p:tags r:id="rId38"/>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4" name="Arc 163">
                <a:extLst>
                  <a:ext uri="{FF2B5EF4-FFF2-40B4-BE49-F238E27FC236}">
                    <a16:creationId xmlns:a16="http://schemas.microsoft.com/office/drawing/2014/main" id="{08217F02-10EE-4BF5-8640-3409A47C5847}"/>
                  </a:ext>
                </a:extLst>
              </p:cNvPr>
              <p:cNvSpPr/>
              <p:nvPr>
                <p:custDataLst>
                  <p:tags r:id="rId39"/>
                </p:custDataLst>
              </p:nvPr>
            </p:nvSpPr>
            <p:spPr>
              <a:xfrm>
                <a:off x="762000" y="1270000"/>
                <a:ext cx="254000" cy="254000"/>
              </a:xfrm>
              <a:prstGeom prst="arc">
                <a:avLst>
                  <a:gd name="adj1" fmla="val 16200000"/>
                  <a:gd name="adj2" fmla="val 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4" name="MoonLegend3">
              <a:extLst>
                <a:ext uri="{FF2B5EF4-FFF2-40B4-BE49-F238E27FC236}">
                  <a16:creationId xmlns:a16="http://schemas.microsoft.com/office/drawing/2014/main" id="{435D5936-2D97-416D-A834-DF4B9D96A043}"/>
                </a:ext>
              </a:extLst>
            </p:cNvPr>
            <p:cNvGrpSpPr>
              <a:grpSpLocks noChangeAspect="1"/>
            </p:cNvGrpSpPr>
            <p:nvPr>
              <p:custDataLst>
                <p:tags r:id="rId29"/>
              </p:custDataLst>
            </p:nvPr>
          </p:nvGrpSpPr>
          <p:grpSpPr>
            <a:xfrm>
              <a:off x="7723680" y="2454085"/>
              <a:ext cx="228600" cy="228600"/>
              <a:chOff x="762000" y="1270000"/>
              <a:chExt cx="254000" cy="254000"/>
            </a:xfrm>
          </p:grpSpPr>
          <p:sp>
            <p:nvSpPr>
              <p:cNvPr id="161" name="Oval 160">
                <a:extLst>
                  <a:ext uri="{FF2B5EF4-FFF2-40B4-BE49-F238E27FC236}">
                    <a16:creationId xmlns:a16="http://schemas.microsoft.com/office/drawing/2014/main" id="{69BF58B2-CF38-41FB-8EF8-3EE6A3F13980}"/>
                  </a:ext>
                </a:extLst>
              </p:cNvPr>
              <p:cNvSpPr/>
              <p:nvPr>
                <p:custDataLst>
                  <p:tags r:id="rId36"/>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2" name="Arc 161">
                <a:extLst>
                  <a:ext uri="{FF2B5EF4-FFF2-40B4-BE49-F238E27FC236}">
                    <a16:creationId xmlns:a16="http://schemas.microsoft.com/office/drawing/2014/main" id="{9A2D06B2-79B1-475C-A66E-9CB573E98829}"/>
                  </a:ext>
                </a:extLst>
              </p:cNvPr>
              <p:cNvSpPr/>
              <p:nvPr>
                <p:custDataLst>
                  <p:tags r:id="rId37"/>
                </p:custDataLst>
              </p:nvPr>
            </p:nvSpPr>
            <p:spPr>
              <a:xfrm>
                <a:off x="762000" y="1270000"/>
                <a:ext cx="254000" cy="254000"/>
              </a:xfrm>
              <a:prstGeom prst="arc">
                <a:avLst>
                  <a:gd name="adj1" fmla="val 16200000"/>
                  <a:gd name="adj2" fmla="val 54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5" name="MoonLegend4">
              <a:extLst>
                <a:ext uri="{FF2B5EF4-FFF2-40B4-BE49-F238E27FC236}">
                  <a16:creationId xmlns:a16="http://schemas.microsoft.com/office/drawing/2014/main" id="{8EC87CF1-17C2-4BF0-9A01-8C2C8FFFF842}"/>
                </a:ext>
              </a:extLst>
            </p:cNvPr>
            <p:cNvGrpSpPr>
              <a:grpSpLocks noChangeAspect="1"/>
            </p:cNvGrpSpPr>
            <p:nvPr>
              <p:custDataLst>
                <p:tags r:id="rId30"/>
              </p:custDataLst>
            </p:nvPr>
          </p:nvGrpSpPr>
          <p:grpSpPr>
            <a:xfrm>
              <a:off x="7723680" y="2829900"/>
              <a:ext cx="228600" cy="228600"/>
              <a:chOff x="762000" y="1270000"/>
              <a:chExt cx="254000" cy="254000"/>
            </a:xfrm>
          </p:grpSpPr>
          <p:sp>
            <p:nvSpPr>
              <p:cNvPr id="159" name="Oval 158">
                <a:extLst>
                  <a:ext uri="{FF2B5EF4-FFF2-40B4-BE49-F238E27FC236}">
                    <a16:creationId xmlns:a16="http://schemas.microsoft.com/office/drawing/2014/main" id="{3A7C7C4F-14E8-4812-AC35-7D066AEC66E0}"/>
                  </a:ext>
                </a:extLst>
              </p:cNvPr>
              <p:cNvSpPr/>
              <p:nvPr>
                <p:custDataLst>
                  <p:tags r:id="rId34"/>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0" name="Arc 159">
                <a:extLst>
                  <a:ext uri="{FF2B5EF4-FFF2-40B4-BE49-F238E27FC236}">
                    <a16:creationId xmlns:a16="http://schemas.microsoft.com/office/drawing/2014/main" id="{7F7E2EA4-AD8C-4DA3-ACA6-A69404D1E88D}"/>
                  </a:ext>
                </a:extLst>
              </p:cNvPr>
              <p:cNvSpPr/>
              <p:nvPr>
                <p:custDataLst>
                  <p:tags r:id="rId35"/>
                </p:custDataLst>
              </p:nvPr>
            </p:nvSpPr>
            <p:spPr>
              <a:xfrm>
                <a:off x="762000" y="1270000"/>
                <a:ext cx="254000" cy="254000"/>
              </a:xfrm>
              <a:prstGeom prst="arc">
                <a:avLst>
                  <a:gd name="adj1" fmla="val 16200000"/>
                  <a:gd name="adj2" fmla="val 108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nvGrpSpPr>
            <p:cNvPr id="156" name="MoonLegend5">
              <a:extLst>
                <a:ext uri="{FF2B5EF4-FFF2-40B4-BE49-F238E27FC236}">
                  <a16:creationId xmlns:a16="http://schemas.microsoft.com/office/drawing/2014/main" id="{BCD87F8B-10B7-4E82-8EC4-F08B412A1736}"/>
                </a:ext>
              </a:extLst>
            </p:cNvPr>
            <p:cNvGrpSpPr>
              <a:grpSpLocks noChangeAspect="1"/>
            </p:cNvGrpSpPr>
            <p:nvPr>
              <p:custDataLst>
                <p:tags r:id="rId31"/>
              </p:custDataLst>
            </p:nvPr>
          </p:nvGrpSpPr>
          <p:grpSpPr>
            <a:xfrm>
              <a:off x="7723680" y="3205716"/>
              <a:ext cx="228600" cy="228600"/>
              <a:chOff x="762000" y="1270000"/>
              <a:chExt cx="254000" cy="254000"/>
            </a:xfrm>
          </p:grpSpPr>
          <p:sp>
            <p:nvSpPr>
              <p:cNvPr id="157" name="Oval 156">
                <a:extLst>
                  <a:ext uri="{FF2B5EF4-FFF2-40B4-BE49-F238E27FC236}">
                    <a16:creationId xmlns:a16="http://schemas.microsoft.com/office/drawing/2014/main" id="{88573FB6-1F3D-4B01-98F6-7E4478BE33EF}"/>
                  </a:ext>
                </a:extLst>
              </p:cNvPr>
              <p:cNvSpPr/>
              <p:nvPr>
                <p:custDataLst>
                  <p:tags r:id="rId32"/>
                </p:custDataLst>
              </p:nvPr>
            </p:nvSpPr>
            <p:spPr>
              <a:xfrm>
                <a:off x="762000" y="1270000"/>
                <a:ext cx="254000" cy="254000"/>
              </a:xfrm>
              <a:prstGeom prst="ellipse">
                <a:avLst/>
              </a:prstGeom>
              <a:solidFill>
                <a:srgbClr val="D0D0D0"/>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8" name="Arc 157">
                <a:extLst>
                  <a:ext uri="{FF2B5EF4-FFF2-40B4-BE49-F238E27FC236}">
                    <a16:creationId xmlns:a16="http://schemas.microsoft.com/office/drawing/2014/main" id="{CF3B10D5-50BA-4075-BEDD-5D7FF7BE36E6}"/>
                  </a:ext>
                </a:extLst>
              </p:cNvPr>
              <p:cNvSpPr/>
              <p:nvPr>
                <p:custDataLst>
                  <p:tags r:id="rId33"/>
                </p:custDataLst>
              </p:nvPr>
            </p:nvSpPr>
            <p:spPr>
              <a:xfrm>
                <a:off x="762000" y="1270000"/>
                <a:ext cx="254000" cy="254000"/>
              </a:xfrm>
              <a:prstGeom prst="arc">
                <a:avLst>
                  <a:gd name="adj1" fmla="val 16200000"/>
                  <a:gd name="adj2" fmla="val 16200000"/>
                </a:avLst>
              </a:prstGeom>
              <a:solidFill>
                <a:schemeClr val="accent2"/>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grpSp>
      <p:grpSp>
        <p:nvGrpSpPr>
          <p:cNvPr id="167" name="Sticker" hidden="1">
            <a:extLst>
              <a:ext uri="{FF2B5EF4-FFF2-40B4-BE49-F238E27FC236}">
                <a16:creationId xmlns:a16="http://schemas.microsoft.com/office/drawing/2014/main" id="{174FA759-1A16-45E2-B8DB-6AC61DFC92D4}"/>
              </a:ext>
            </a:extLst>
          </p:cNvPr>
          <p:cNvGrpSpPr>
            <a:grpSpLocks noChangeAspect="1"/>
          </p:cNvGrpSpPr>
          <p:nvPr userDrawn="1"/>
        </p:nvGrpSpPr>
        <p:grpSpPr bwMode="gray">
          <a:xfrm>
            <a:off x="559460" y="1289273"/>
            <a:ext cx="428337" cy="156997"/>
            <a:chOff x="8456447" y="272180"/>
            <a:chExt cx="322188" cy="156966"/>
          </a:xfrm>
        </p:grpSpPr>
        <p:sp>
          <p:nvSpPr>
            <p:cNvPr id="168" name="StickerRectangle">
              <a:extLst>
                <a:ext uri="{FF2B5EF4-FFF2-40B4-BE49-F238E27FC236}">
                  <a16:creationId xmlns:a16="http://schemas.microsoft.com/office/drawing/2014/main" id="{99FB5892-A9FF-4D0E-8661-19A39D5E096E}"/>
                </a:ext>
              </a:extLst>
            </p:cNvPr>
            <p:cNvSpPr>
              <a:spLocks noChangeArrowheads="1"/>
            </p:cNvSpPr>
            <p:nvPr userDrawn="1"/>
          </p:nvSpPr>
          <p:spPr bwMode="gray">
            <a:xfrm>
              <a:off x="8456447" y="272180"/>
              <a:ext cx="322188" cy="156966"/>
            </a:xfrm>
            <a:prstGeom prst="leftRightArrow">
              <a:avLst>
                <a:gd name="adj1" fmla="val 100000"/>
                <a:gd name="adj2" fmla="val 0"/>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18288" anchor="t" anchorCtr="0">
              <a:spAutoFit/>
            </a:bodyPr>
            <a:lstStyle/>
            <a:p>
              <a:pPr algn="l" defTabSz="1193860">
                <a:buClr>
                  <a:schemeClr val="tx2"/>
                </a:buClr>
              </a:pPr>
              <a:r>
                <a:rPr lang="en-US" sz="900" b="1" spc="50" dirty="0">
                  <a:ln w="3175">
                    <a:noFill/>
                  </a:ln>
                  <a:solidFill>
                    <a:schemeClr val="tx1"/>
                  </a:solidFill>
                </a:rPr>
                <a:t>Sticker</a:t>
              </a:r>
              <a:endParaRPr lang="en-US" sz="800" baseline="0" dirty="0">
                <a:solidFill>
                  <a:schemeClr val="tx1"/>
                </a:solidFill>
                <a:latin typeface="+mn-lt"/>
                <a:ea typeface="+mn-ea"/>
              </a:endParaRPr>
            </a:p>
          </p:txBody>
        </p:sp>
        <p:cxnSp>
          <p:nvCxnSpPr>
            <p:cNvPr id="169" name="StickerUnderline">
              <a:extLst>
                <a:ext uri="{FF2B5EF4-FFF2-40B4-BE49-F238E27FC236}">
                  <a16:creationId xmlns:a16="http://schemas.microsoft.com/office/drawing/2014/main" id="{B821CB31-49E5-49E7-966F-3C5449557168}"/>
                </a:ext>
              </a:extLst>
            </p:cNvPr>
            <p:cNvCxnSpPr>
              <a:cxnSpLocks noChangeShapeType="1"/>
              <a:stCxn id="168" idx="4"/>
              <a:endCxn id="168" idx="6"/>
            </p:cNvCxnSpPr>
            <p:nvPr/>
          </p:nvCxnSpPr>
          <p:spPr bwMode="gray">
            <a:xfrm>
              <a:off x="8456447" y="429146"/>
              <a:ext cx="322188" cy="0"/>
            </a:xfrm>
            <a:prstGeom prst="straightConnector1">
              <a:avLst/>
            </a:prstGeom>
            <a:noFill/>
            <a:ln w="4191">
              <a:solidFill>
                <a:schemeClr val="tx1"/>
              </a:solidFill>
              <a:round/>
              <a:headEnd/>
              <a:tailEnd/>
            </a:ln>
            <a:extLst>
              <a:ext uri="{909E8E84-426E-40DD-AFC4-6F175D3DCCD1}">
                <a14:hiddenFill xmlns:a14="http://schemas.microsoft.com/office/drawing/2010/main">
                  <a:noFill/>
                </a14:hiddenFill>
              </a:ext>
            </a:extLst>
          </p:spPr>
        </p:cxnSp>
      </p:grpSp>
      <p:grpSp>
        <p:nvGrpSpPr>
          <p:cNvPr id="144" name="LegendLines" hidden="1">
            <a:extLst>
              <a:ext uri="{FF2B5EF4-FFF2-40B4-BE49-F238E27FC236}">
                <a16:creationId xmlns:a16="http://schemas.microsoft.com/office/drawing/2014/main" id="{96520A0D-E8D0-48B5-8162-BA1976A5C3E1}"/>
              </a:ext>
            </a:extLst>
          </p:cNvPr>
          <p:cNvGrpSpPr/>
          <p:nvPr userDrawn="1"/>
        </p:nvGrpSpPr>
        <p:grpSpPr>
          <a:xfrm>
            <a:off x="10440000" y="3243600"/>
            <a:ext cx="1269335" cy="958286"/>
            <a:chOff x="4372690" y="3739101"/>
            <a:chExt cx="1269335" cy="958286"/>
          </a:xfrm>
        </p:grpSpPr>
        <p:sp>
          <p:nvSpPr>
            <p:cNvPr id="170" name="Legend1">
              <a:extLst>
                <a:ext uri="{FF2B5EF4-FFF2-40B4-BE49-F238E27FC236}">
                  <a16:creationId xmlns:a16="http://schemas.microsoft.com/office/drawing/2014/main" id="{D5E27233-7661-43E0-8C1B-859EBE562598}"/>
                </a:ext>
              </a:extLst>
            </p:cNvPr>
            <p:cNvSpPr txBox="1"/>
            <p:nvPr/>
          </p:nvSpPr>
          <p:spPr>
            <a:xfrm>
              <a:off x="4988914" y="3739101"/>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71" name="Legend2">
              <a:extLst>
                <a:ext uri="{FF2B5EF4-FFF2-40B4-BE49-F238E27FC236}">
                  <a16:creationId xmlns:a16="http://schemas.microsoft.com/office/drawing/2014/main" id="{215BA769-FC3A-4971-81E8-16C8E7138029}"/>
                </a:ext>
              </a:extLst>
            </p:cNvPr>
            <p:cNvSpPr txBox="1"/>
            <p:nvPr/>
          </p:nvSpPr>
          <p:spPr>
            <a:xfrm>
              <a:off x="4988914" y="4110522"/>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72" name="Legend3">
              <a:extLst>
                <a:ext uri="{FF2B5EF4-FFF2-40B4-BE49-F238E27FC236}">
                  <a16:creationId xmlns:a16="http://schemas.microsoft.com/office/drawing/2014/main" id="{75880242-A8D7-441D-805E-B817DF5CA854}"/>
                </a:ext>
              </a:extLst>
            </p:cNvPr>
            <p:cNvSpPr txBox="1"/>
            <p:nvPr/>
          </p:nvSpPr>
          <p:spPr>
            <a:xfrm>
              <a:off x="4988914"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dirty="0"/>
                <a:t>Legend</a:t>
              </a:r>
            </a:p>
          </p:txBody>
        </p:sp>
        <p:sp>
          <p:nvSpPr>
            <p:cNvPr id="173" name="LineLegend3">
              <a:extLst>
                <a:ext uri="{FF2B5EF4-FFF2-40B4-BE49-F238E27FC236}">
                  <a16:creationId xmlns:a16="http://schemas.microsoft.com/office/drawing/2014/main" id="{5C3089E9-5649-4103-BA5F-72175F24BEF8}"/>
                </a:ext>
              </a:extLst>
            </p:cNvPr>
            <p:cNvSpPr>
              <a:spLocks noChangeShapeType="1"/>
            </p:cNvSpPr>
            <p:nvPr/>
          </p:nvSpPr>
          <p:spPr bwMode="gray">
            <a:xfrm>
              <a:off x="4372690" y="4588113"/>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sp>
          <p:nvSpPr>
            <p:cNvPr id="174" name="LineLegend2">
              <a:extLst>
                <a:ext uri="{FF2B5EF4-FFF2-40B4-BE49-F238E27FC236}">
                  <a16:creationId xmlns:a16="http://schemas.microsoft.com/office/drawing/2014/main" id="{70A7CFCE-D526-433E-9FBC-6DEF2F5E9EB4}"/>
                </a:ext>
              </a:extLst>
            </p:cNvPr>
            <p:cNvSpPr>
              <a:spLocks noChangeShapeType="1"/>
            </p:cNvSpPr>
            <p:nvPr/>
          </p:nvSpPr>
          <p:spPr bwMode="gray">
            <a:xfrm>
              <a:off x="4372690" y="4214754"/>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sp>
          <p:nvSpPr>
            <p:cNvPr id="175" name="LineLegend1">
              <a:extLst>
                <a:ext uri="{FF2B5EF4-FFF2-40B4-BE49-F238E27FC236}">
                  <a16:creationId xmlns:a16="http://schemas.microsoft.com/office/drawing/2014/main" id="{4AD9EC0A-8F45-49FA-BB0F-195682A6F6BE}"/>
                </a:ext>
              </a:extLst>
            </p:cNvPr>
            <p:cNvSpPr>
              <a:spLocks noChangeShapeType="1"/>
            </p:cNvSpPr>
            <p:nvPr/>
          </p:nvSpPr>
          <p:spPr bwMode="gray">
            <a:xfrm>
              <a:off x="4372690" y="3846823"/>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dirty="0">
                <a:latin typeface="+mn-lt"/>
                <a:ea typeface="+mn-ea"/>
              </a:endParaRPr>
            </a:p>
          </p:txBody>
        </p:sp>
      </p:grpSp>
    </p:spTree>
    <p:extLst>
      <p:ext uri="{BB962C8B-B14F-4D97-AF65-F5344CB8AC3E}">
        <p14:creationId xmlns:p14="http://schemas.microsoft.com/office/powerpoint/2010/main" val="338652524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70" r:id="rId5"/>
    <p:sldLayoutId id="2147483871" r:id="rId6"/>
    <p:sldLayoutId id="2147483872" r:id="rId7"/>
    <p:sldLayoutId id="2147483873" r:id="rId8"/>
    <p:sldLayoutId id="2147483874" r:id="rId9"/>
    <p:sldLayoutId id="2147483875" r:id="rId10"/>
    <p:sldLayoutId id="2147483881" r:id="rId11"/>
    <p:sldLayoutId id="2147483883" r:id="rId12"/>
    <p:sldLayoutId id="2147483884" r:id="rId13"/>
    <p:sldLayoutId id="2147483885" r:id="rId14"/>
    <p:sldLayoutId id="2147483880" r:id="rId15"/>
    <p:sldLayoutId id="2147483877" r:id="rId16"/>
    <p:sldLayoutId id="2147483878" r:id="rId17"/>
  </p:sldLayoutIdLst>
  <p:txStyles>
    <p:titleStyle>
      <a:lvl1pPr algn="l" defTabSz="914400" rtl="0" eaLnBrk="1" latinLnBrk="0" hangingPunct="1">
        <a:lnSpc>
          <a:spcPct val="93000"/>
        </a:lnSpc>
        <a:spcBef>
          <a:spcPct val="0"/>
        </a:spcBef>
        <a:buNone/>
        <a:defRPr sz="2500" b="1" kern="1200" spc="0" baseline="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6pPr>
      <a:lvl7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7pPr>
      <a:lvl8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8pPr>
      <a:lvl9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s/_rels/slide1.xml.rels><?xml version="1.0" encoding="UTF-8" standalone="yes"?>
<Relationships xmlns="http://schemas.openxmlformats.org/package/2006/relationships"><Relationship Id="rId13" Type="http://schemas.openxmlformats.org/officeDocument/2006/relationships/tags" Target="../tags/tag345.xml"/><Relationship Id="rId18" Type="http://schemas.openxmlformats.org/officeDocument/2006/relationships/tags" Target="../tags/tag350.xml"/><Relationship Id="rId26" Type="http://schemas.openxmlformats.org/officeDocument/2006/relationships/tags" Target="../tags/tag358.xml"/><Relationship Id="rId39" Type="http://schemas.openxmlformats.org/officeDocument/2006/relationships/tags" Target="../tags/tag371.xml"/><Relationship Id="rId21" Type="http://schemas.openxmlformats.org/officeDocument/2006/relationships/tags" Target="../tags/tag353.xml"/><Relationship Id="rId34" Type="http://schemas.openxmlformats.org/officeDocument/2006/relationships/tags" Target="../tags/tag366.xml"/><Relationship Id="rId42" Type="http://schemas.openxmlformats.org/officeDocument/2006/relationships/slideLayout" Target="../slideLayouts/slideLayout2.xml"/><Relationship Id="rId7" Type="http://schemas.openxmlformats.org/officeDocument/2006/relationships/tags" Target="../tags/tag339.xml"/><Relationship Id="rId2" Type="http://schemas.openxmlformats.org/officeDocument/2006/relationships/tags" Target="../tags/tag334.xml"/><Relationship Id="rId16" Type="http://schemas.openxmlformats.org/officeDocument/2006/relationships/tags" Target="../tags/tag348.xml"/><Relationship Id="rId29" Type="http://schemas.openxmlformats.org/officeDocument/2006/relationships/tags" Target="../tags/tag361.xml"/><Relationship Id="rId1" Type="http://schemas.openxmlformats.org/officeDocument/2006/relationships/tags" Target="../tags/tag333.xml"/><Relationship Id="rId6" Type="http://schemas.openxmlformats.org/officeDocument/2006/relationships/tags" Target="../tags/tag338.xml"/><Relationship Id="rId11" Type="http://schemas.openxmlformats.org/officeDocument/2006/relationships/tags" Target="../tags/tag343.xml"/><Relationship Id="rId24" Type="http://schemas.openxmlformats.org/officeDocument/2006/relationships/tags" Target="../tags/tag356.xml"/><Relationship Id="rId32" Type="http://schemas.openxmlformats.org/officeDocument/2006/relationships/tags" Target="../tags/tag364.xml"/><Relationship Id="rId37" Type="http://schemas.openxmlformats.org/officeDocument/2006/relationships/tags" Target="../tags/tag369.xml"/><Relationship Id="rId40" Type="http://schemas.openxmlformats.org/officeDocument/2006/relationships/tags" Target="../tags/tag372.xml"/><Relationship Id="rId45" Type="http://schemas.openxmlformats.org/officeDocument/2006/relationships/image" Target="../media/image8.emf"/><Relationship Id="rId5" Type="http://schemas.openxmlformats.org/officeDocument/2006/relationships/tags" Target="../tags/tag337.xml"/><Relationship Id="rId15" Type="http://schemas.openxmlformats.org/officeDocument/2006/relationships/tags" Target="../tags/tag347.xml"/><Relationship Id="rId23" Type="http://schemas.openxmlformats.org/officeDocument/2006/relationships/tags" Target="../tags/tag355.xml"/><Relationship Id="rId28" Type="http://schemas.openxmlformats.org/officeDocument/2006/relationships/tags" Target="../tags/tag360.xml"/><Relationship Id="rId36" Type="http://schemas.openxmlformats.org/officeDocument/2006/relationships/tags" Target="../tags/tag368.xml"/><Relationship Id="rId10" Type="http://schemas.openxmlformats.org/officeDocument/2006/relationships/tags" Target="../tags/tag342.xml"/><Relationship Id="rId19" Type="http://schemas.openxmlformats.org/officeDocument/2006/relationships/tags" Target="../tags/tag351.xml"/><Relationship Id="rId31" Type="http://schemas.openxmlformats.org/officeDocument/2006/relationships/tags" Target="../tags/tag363.xml"/><Relationship Id="rId44" Type="http://schemas.openxmlformats.org/officeDocument/2006/relationships/oleObject" Target="../embeddings/oleObject27.bin"/><Relationship Id="rId4" Type="http://schemas.openxmlformats.org/officeDocument/2006/relationships/tags" Target="../tags/tag336.xml"/><Relationship Id="rId9" Type="http://schemas.openxmlformats.org/officeDocument/2006/relationships/tags" Target="../tags/tag341.xml"/><Relationship Id="rId14" Type="http://schemas.openxmlformats.org/officeDocument/2006/relationships/tags" Target="../tags/tag346.xml"/><Relationship Id="rId22" Type="http://schemas.openxmlformats.org/officeDocument/2006/relationships/tags" Target="../tags/tag354.xml"/><Relationship Id="rId27" Type="http://schemas.openxmlformats.org/officeDocument/2006/relationships/tags" Target="../tags/tag359.xml"/><Relationship Id="rId30" Type="http://schemas.openxmlformats.org/officeDocument/2006/relationships/tags" Target="../tags/tag362.xml"/><Relationship Id="rId35" Type="http://schemas.openxmlformats.org/officeDocument/2006/relationships/tags" Target="../tags/tag367.xml"/><Relationship Id="rId43" Type="http://schemas.openxmlformats.org/officeDocument/2006/relationships/notesSlide" Target="../notesSlides/notesSlide1.xml"/><Relationship Id="rId8" Type="http://schemas.openxmlformats.org/officeDocument/2006/relationships/tags" Target="../tags/tag340.xml"/><Relationship Id="rId3" Type="http://schemas.openxmlformats.org/officeDocument/2006/relationships/tags" Target="../tags/tag335.xml"/><Relationship Id="rId12" Type="http://schemas.openxmlformats.org/officeDocument/2006/relationships/tags" Target="../tags/tag344.xml"/><Relationship Id="rId17" Type="http://schemas.openxmlformats.org/officeDocument/2006/relationships/tags" Target="../tags/tag349.xml"/><Relationship Id="rId25" Type="http://schemas.openxmlformats.org/officeDocument/2006/relationships/tags" Target="../tags/tag357.xml"/><Relationship Id="rId33" Type="http://schemas.openxmlformats.org/officeDocument/2006/relationships/tags" Target="../tags/tag365.xml"/><Relationship Id="rId38" Type="http://schemas.openxmlformats.org/officeDocument/2006/relationships/tags" Target="../tags/tag370.xml"/><Relationship Id="rId46" Type="http://schemas.openxmlformats.org/officeDocument/2006/relationships/chart" Target="../charts/chart1.xml"/><Relationship Id="rId20" Type="http://schemas.openxmlformats.org/officeDocument/2006/relationships/tags" Target="../tags/tag352.xml"/><Relationship Id="rId41" Type="http://schemas.openxmlformats.org/officeDocument/2006/relationships/tags" Target="../tags/tag373.xml"/></Relationships>
</file>

<file path=ppt/slides/_rels/slide2.xml.rels><?xml version="1.0" encoding="UTF-8" standalone="yes"?>
<Relationships xmlns="http://schemas.openxmlformats.org/package/2006/relationships"><Relationship Id="rId8" Type="http://schemas.openxmlformats.org/officeDocument/2006/relationships/tags" Target="../tags/tag381.xml"/><Relationship Id="rId13" Type="http://schemas.openxmlformats.org/officeDocument/2006/relationships/tags" Target="../tags/tag386.xml"/><Relationship Id="rId18" Type="http://schemas.openxmlformats.org/officeDocument/2006/relationships/tags" Target="../tags/tag391.xml"/><Relationship Id="rId26" Type="http://schemas.openxmlformats.org/officeDocument/2006/relationships/notesSlide" Target="../notesSlides/notesSlide2.xml"/><Relationship Id="rId3" Type="http://schemas.openxmlformats.org/officeDocument/2006/relationships/tags" Target="../tags/tag376.xml"/><Relationship Id="rId21" Type="http://schemas.openxmlformats.org/officeDocument/2006/relationships/tags" Target="../tags/tag394.xml"/><Relationship Id="rId7" Type="http://schemas.openxmlformats.org/officeDocument/2006/relationships/tags" Target="../tags/tag380.xml"/><Relationship Id="rId12" Type="http://schemas.openxmlformats.org/officeDocument/2006/relationships/tags" Target="../tags/tag385.xml"/><Relationship Id="rId17" Type="http://schemas.openxmlformats.org/officeDocument/2006/relationships/tags" Target="../tags/tag390.xml"/><Relationship Id="rId25" Type="http://schemas.openxmlformats.org/officeDocument/2006/relationships/slideLayout" Target="../slideLayouts/slideLayout2.xml"/><Relationship Id="rId2" Type="http://schemas.openxmlformats.org/officeDocument/2006/relationships/tags" Target="../tags/tag375.xml"/><Relationship Id="rId16" Type="http://schemas.openxmlformats.org/officeDocument/2006/relationships/tags" Target="../tags/tag389.xml"/><Relationship Id="rId20" Type="http://schemas.openxmlformats.org/officeDocument/2006/relationships/tags" Target="../tags/tag393.xml"/><Relationship Id="rId29" Type="http://schemas.openxmlformats.org/officeDocument/2006/relationships/chart" Target="../charts/chart2.xml"/><Relationship Id="rId1" Type="http://schemas.openxmlformats.org/officeDocument/2006/relationships/tags" Target="../tags/tag374.xml"/><Relationship Id="rId6" Type="http://schemas.openxmlformats.org/officeDocument/2006/relationships/tags" Target="../tags/tag379.xml"/><Relationship Id="rId11" Type="http://schemas.openxmlformats.org/officeDocument/2006/relationships/tags" Target="../tags/tag384.xml"/><Relationship Id="rId24" Type="http://schemas.openxmlformats.org/officeDocument/2006/relationships/tags" Target="../tags/tag397.xml"/><Relationship Id="rId5" Type="http://schemas.openxmlformats.org/officeDocument/2006/relationships/tags" Target="../tags/tag378.xml"/><Relationship Id="rId15" Type="http://schemas.openxmlformats.org/officeDocument/2006/relationships/tags" Target="../tags/tag388.xml"/><Relationship Id="rId23" Type="http://schemas.openxmlformats.org/officeDocument/2006/relationships/tags" Target="../tags/tag396.xml"/><Relationship Id="rId28" Type="http://schemas.openxmlformats.org/officeDocument/2006/relationships/image" Target="../media/image9.emf"/><Relationship Id="rId10" Type="http://schemas.openxmlformats.org/officeDocument/2006/relationships/tags" Target="../tags/tag383.xml"/><Relationship Id="rId19" Type="http://schemas.openxmlformats.org/officeDocument/2006/relationships/tags" Target="../tags/tag392.xml"/><Relationship Id="rId4" Type="http://schemas.openxmlformats.org/officeDocument/2006/relationships/tags" Target="../tags/tag377.xml"/><Relationship Id="rId9" Type="http://schemas.openxmlformats.org/officeDocument/2006/relationships/tags" Target="../tags/tag382.xml"/><Relationship Id="rId14" Type="http://schemas.openxmlformats.org/officeDocument/2006/relationships/tags" Target="../tags/tag387.xml"/><Relationship Id="rId22" Type="http://schemas.openxmlformats.org/officeDocument/2006/relationships/tags" Target="../tags/tag395.xml"/><Relationship Id="rId27" Type="http://schemas.openxmlformats.org/officeDocument/2006/relationships/oleObject" Target="../embeddings/oleObject28.bin"/></Relationships>
</file>

<file path=ppt/slides/_rels/slide3.xml.rels><?xml version="1.0" encoding="UTF-8" standalone="yes"?>
<Relationships xmlns="http://schemas.openxmlformats.org/package/2006/relationships"><Relationship Id="rId26" Type="http://schemas.openxmlformats.org/officeDocument/2006/relationships/tags" Target="../tags/tag423.xml"/><Relationship Id="rId21" Type="http://schemas.openxmlformats.org/officeDocument/2006/relationships/tags" Target="../tags/tag418.xml"/><Relationship Id="rId42" Type="http://schemas.openxmlformats.org/officeDocument/2006/relationships/tags" Target="../tags/tag439.xml"/><Relationship Id="rId47" Type="http://schemas.openxmlformats.org/officeDocument/2006/relationships/tags" Target="../tags/tag444.xml"/><Relationship Id="rId63" Type="http://schemas.openxmlformats.org/officeDocument/2006/relationships/tags" Target="../tags/tag460.xml"/><Relationship Id="rId68" Type="http://schemas.openxmlformats.org/officeDocument/2006/relationships/tags" Target="../tags/tag465.xml"/><Relationship Id="rId16" Type="http://schemas.openxmlformats.org/officeDocument/2006/relationships/tags" Target="../tags/tag413.xml"/><Relationship Id="rId11" Type="http://schemas.openxmlformats.org/officeDocument/2006/relationships/tags" Target="../tags/tag408.xml"/><Relationship Id="rId24" Type="http://schemas.openxmlformats.org/officeDocument/2006/relationships/tags" Target="../tags/tag421.xml"/><Relationship Id="rId32" Type="http://schemas.openxmlformats.org/officeDocument/2006/relationships/tags" Target="../tags/tag429.xml"/><Relationship Id="rId37" Type="http://schemas.openxmlformats.org/officeDocument/2006/relationships/tags" Target="../tags/tag434.xml"/><Relationship Id="rId40" Type="http://schemas.openxmlformats.org/officeDocument/2006/relationships/tags" Target="../tags/tag437.xml"/><Relationship Id="rId45" Type="http://schemas.openxmlformats.org/officeDocument/2006/relationships/tags" Target="../tags/tag442.xml"/><Relationship Id="rId53" Type="http://schemas.openxmlformats.org/officeDocument/2006/relationships/tags" Target="../tags/tag450.xml"/><Relationship Id="rId58" Type="http://schemas.openxmlformats.org/officeDocument/2006/relationships/tags" Target="../tags/tag455.xml"/><Relationship Id="rId66" Type="http://schemas.openxmlformats.org/officeDocument/2006/relationships/tags" Target="../tags/tag463.xml"/><Relationship Id="rId74" Type="http://schemas.openxmlformats.org/officeDocument/2006/relationships/slideLayout" Target="../slideLayouts/slideLayout2.xml"/><Relationship Id="rId79" Type="http://schemas.openxmlformats.org/officeDocument/2006/relationships/chart" Target="../charts/chart4.xml"/><Relationship Id="rId5" Type="http://schemas.openxmlformats.org/officeDocument/2006/relationships/tags" Target="../tags/tag402.xml"/><Relationship Id="rId61" Type="http://schemas.openxmlformats.org/officeDocument/2006/relationships/tags" Target="../tags/tag458.xml"/><Relationship Id="rId19" Type="http://schemas.openxmlformats.org/officeDocument/2006/relationships/tags" Target="../tags/tag416.xml"/><Relationship Id="rId14" Type="http://schemas.openxmlformats.org/officeDocument/2006/relationships/tags" Target="../tags/tag411.xml"/><Relationship Id="rId22" Type="http://schemas.openxmlformats.org/officeDocument/2006/relationships/tags" Target="../tags/tag419.xml"/><Relationship Id="rId27" Type="http://schemas.openxmlformats.org/officeDocument/2006/relationships/tags" Target="../tags/tag424.xml"/><Relationship Id="rId30" Type="http://schemas.openxmlformats.org/officeDocument/2006/relationships/tags" Target="../tags/tag427.xml"/><Relationship Id="rId35" Type="http://schemas.openxmlformats.org/officeDocument/2006/relationships/tags" Target="../tags/tag432.xml"/><Relationship Id="rId43" Type="http://schemas.openxmlformats.org/officeDocument/2006/relationships/tags" Target="../tags/tag440.xml"/><Relationship Id="rId48" Type="http://schemas.openxmlformats.org/officeDocument/2006/relationships/tags" Target="../tags/tag445.xml"/><Relationship Id="rId56" Type="http://schemas.openxmlformats.org/officeDocument/2006/relationships/tags" Target="../tags/tag453.xml"/><Relationship Id="rId64" Type="http://schemas.openxmlformats.org/officeDocument/2006/relationships/tags" Target="../tags/tag461.xml"/><Relationship Id="rId69" Type="http://schemas.openxmlformats.org/officeDocument/2006/relationships/tags" Target="../tags/tag466.xml"/><Relationship Id="rId77" Type="http://schemas.openxmlformats.org/officeDocument/2006/relationships/image" Target="../media/image8.emf"/><Relationship Id="rId8" Type="http://schemas.openxmlformats.org/officeDocument/2006/relationships/tags" Target="../tags/tag405.xml"/><Relationship Id="rId51" Type="http://schemas.openxmlformats.org/officeDocument/2006/relationships/tags" Target="../tags/tag448.xml"/><Relationship Id="rId72" Type="http://schemas.openxmlformats.org/officeDocument/2006/relationships/tags" Target="../tags/tag469.xml"/><Relationship Id="rId80" Type="http://schemas.openxmlformats.org/officeDocument/2006/relationships/chart" Target="../charts/chart5.xml"/><Relationship Id="rId3" Type="http://schemas.openxmlformats.org/officeDocument/2006/relationships/tags" Target="../tags/tag400.xml"/><Relationship Id="rId12" Type="http://schemas.openxmlformats.org/officeDocument/2006/relationships/tags" Target="../tags/tag409.xml"/><Relationship Id="rId17" Type="http://schemas.openxmlformats.org/officeDocument/2006/relationships/tags" Target="../tags/tag414.xml"/><Relationship Id="rId25" Type="http://schemas.openxmlformats.org/officeDocument/2006/relationships/tags" Target="../tags/tag422.xml"/><Relationship Id="rId33" Type="http://schemas.openxmlformats.org/officeDocument/2006/relationships/tags" Target="../tags/tag430.xml"/><Relationship Id="rId38" Type="http://schemas.openxmlformats.org/officeDocument/2006/relationships/tags" Target="../tags/tag435.xml"/><Relationship Id="rId46" Type="http://schemas.openxmlformats.org/officeDocument/2006/relationships/tags" Target="../tags/tag443.xml"/><Relationship Id="rId59" Type="http://schemas.openxmlformats.org/officeDocument/2006/relationships/tags" Target="../tags/tag456.xml"/><Relationship Id="rId67" Type="http://schemas.openxmlformats.org/officeDocument/2006/relationships/tags" Target="../tags/tag464.xml"/><Relationship Id="rId20" Type="http://schemas.openxmlformats.org/officeDocument/2006/relationships/tags" Target="../tags/tag417.xml"/><Relationship Id="rId41" Type="http://schemas.openxmlformats.org/officeDocument/2006/relationships/tags" Target="../tags/tag438.xml"/><Relationship Id="rId54" Type="http://schemas.openxmlformats.org/officeDocument/2006/relationships/tags" Target="../tags/tag451.xml"/><Relationship Id="rId62" Type="http://schemas.openxmlformats.org/officeDocument/2006/relationships/tags" Target="../tags/tag459.xml"/><Relationship Id="rId70" Type="http://schemas.openxmlformats.org/officeDocument/2006/relationships/tags" Target="../tags/tag467.xml"/><Relationship Id="rId75" Type="http://schemas.openxmlformats.org/officeDocument/2006/relationships/notesSlide" Target="../notesSlides/notesSlide3.xml"/><Relationship Id="rId1" Type="http://schemas.openxmlformats.org/officeDocument/2006/relationships/tags" Target="../tags/tag398.xml"/><Relationship Id="rId6" Type="http://schemas.openxmlformats.org/officeDocument/2006/relationships/tags" Target="../tags/tag403.xml"/><Relationship Id="rId15" Type="http://schemas.openxmlformats.org/officeDocument/2006/relationships/tags" Target="../tags/tag412.xml"/><Relationship Id="rId23" Type="http://schemas.openxmlformats.org/officeDocument/2006/relationships/tags" Target="../tags/tag420.xml"/><Relationship Id="rId28" Type="http://schemas.openxmlformats.org/officeDocument/2006/relationships/tags" Target="../tags/tag425.xml"/><Relationship Id="rId36" Type="http://schemas.openxmlformats.org/officeDocument/2006/relationships/tags" Target="../tags/tag433.xml"/><Relationship Id="rId49" Type="http://schemas.openxmlformats.org/officeDocument/2006/relationships/tags" Target="../tags/tag446.xml"/><Relationship Id="rId57" Type="http://schemas.openxmlformats.org/officeDocument/2006/relationships/tags" Target="../tags/tag454.xml"/><Relationship Id="rId10" Type="http://schemas.openxmlformats.org/officeDocument/2006/relationships/tags" Target="../tags/tag407.xml"/><Relationship Id="rId31" Type="http://schemas.openxmlformats.org/officeDocument/2006/relationships/tags" Target="../tags/tag428.xml"/><Relationship Id="rId44" Type="http://schemas.openxmlformats.org/officeDocument/2006/relationships/tags" Target="../tags/tag441.xml"/><Relationship Id="rId52" Type="http://schemas.openxmlformats.org/officeDocument/2006/relationships/tags" Target="../tags/tag449.xml"/><Relationship Id="rId60" Type="http://schemas.openxmlformats.org/officeDocument/2006/relationships/tags" Target="../tags/tag457.xml"/><Relationship Id="rId65" Type="http://schemas.openxmlformats.org/officeDocument/2006/relationships/tags" Target="../tags/tag462.xml"/><Relationship Id="rId73" Type="http://schemas.openxmlformats.org/officeDocument/2006/relationships/tags" Target="../tags/tag470.xml"/><Relationship Id="rId78" Type="http://schemas.openxmlformats.org/officeDocument/2006/relationships/chart" Target="../charts/chart3.xml"/><Relationship Id="rId4" Type="http://schemas.openxmlformats.org/officeDocument/2006/relationships/tags" Target="../tags/tag401.xml"/><Relationship Id="rId9" Type="http://schemas.openxmlformats.org/officeDocument/2006/relationships/tags" Target="../tags/tag406.xml"/><Relationship Id="rId13" Type="http://schemas.openxmlformats.org/officeDocument/2006/relationships/tags" Target="../tags/tag410.xml"/><Relationship Id="rId18" Type="http://schemas.openxmlformats.org/officeDocument/2006/relationships/tags" Target="../tags/tag415.xml"/><Relationship Id="rId39" Type="http://schemas.openxmlformats.org/officeDocument/2006/relationships/tags" Target="../tags/tag436.xml"/><Relationship Id="rId34" Type="http://schemas.openxmlformats.org/officeDocument/2006/relationships/tags" Target="../tags/tag431.xml"/><Relationship Id="rId50" Type="http://schemas.openxmlformats.org/officeDocument/2006/relationships/tags" Target="../tags/tag447.xml"/><Relationship Id="rId55" Type="http://schemas.openxmlformats.org/officeDocument/2006/relationships/tags" Target="../tags/tag452.xml"/><Relationship Id="rId76" Type="http://schemas.openxmlformats.org/officeDocument/2006/relationships/oleObject" Target="../embeddings/oleObject29.bin"/><Relationship Id="rId7" Type="http://schemas.openxmlformats.org/officeDocument/2006/relationships/tags" Target="../tags/tag404.xml"/><Relationship Id="rId71" Type="http://schemas.openxmlformats.org/officeDocument/2006/relationships/tags" Target="../tags/tag468.xml"/><Relationship Id="rId2" Type="http://schemas.openxmlformats.org/officeDocument/2006/relationships/tags" Target="../tags/tag399.xml"/><Relationship Id="rId29" Type="http://schemas.openxmlformats.org/officeDocument/2006/relationships/tags" Target="../tags/tag42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tags" Target="../tags/tag472.xml"/><Relationship Id="rId1" Type="http://schemas.openxmlformats.org/officeDocument/2006/relationships/tags" Target="../tags/tag471.xml"/><Relationship Id="rId6" Type="http://schemas.openxmlformats.org/officeDocument/2006/relationships/image" Target="../media/image10.emf"/><Relationship Id="rId5" Type="http://schemas.openxmlformats.org/officeDocument/2006/relationships/oleObject" Target="../embeddings/oleObject30.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tags" Target="../tags/tag480.xml"/><Relationship Id="rId13" Type="http://schemas.openxmlformats.org/officeDocument/2006/relationships/slideLayout" Target="../slideLayouts/slideLayout26.xml"/><Relationship Id="rId18" Type="http://schemas.openxmlformats.org/officeDocument/2006/relationships/image" Target="../media/image12.png"/><Relationship Id="rId3" Type="http://schemas.openxmlformats.org/officeDocument/2006/relationships/tags" Target="../tags/tag475.xml"/><Relationship Id="rId21" Type="http://schemas.openxmlformats.org/officeDocument/2006/relationships/image" Target="../media/image15.png"/><Relationship Id="rId7" Type="http://schemas.openxmlformats.org/officeDocument/2006/relationships/tags" Target="../tags/tag479.xml"/><Relationship Id="rId12" Type="http://schemas.openxmlformats.org/officeDocument/2006/relationships/tags" Target="../tags/tag484.xml"/><Relationship Id="rId17" Type="http://schemas.openxmlformats.org/officeDocument/2006/relationships/chart" Target="../charts/chart6.xml"/><Relationship Id="rId2" Type="http://schemas.openxmlformats.org/officeDocument/2006/relationships/tags" Target="../tags/tag474.xml"/><Relationship Id="rId16" Type="http://schemas.openxmlformats.org/officeDocument/2006/relationships/image" Target="../media/image11.emf"/><Relationship Id="rId20" Type="http://schemas.openxmlformats.org/officeDocument/2006/relationships/image" Target="../media/image14.png"/><Relationship Id="rId1" Type="http://schemas.openxmlformats.org/officeDocument/2006/relationships/tags" Target="../tags/tag473.xml"/><Relationship Id="rId6" Type="http://schemas.openxmlformats.org/officeDocument/2006/relationships/tags" Target="../tags/tag478.xml"/><Relationship Id="rId11" Type="http://schemas.openxmlformats.org/officeDocument/2006/relationships/tags" Target="../tags/tag483.xml"/><Relationship Id="rId24" Type="http://schemas.openxmlformats.org/officeDocument/2006/relationships/image" Target="../media/image18.png"/><Relationship Id="rId5" Type="http://schemas.openxmlformats.org/officeDocument/2006/relationships/tags" Target="../tags/tag477.xml"/><Relationship Id="rId15" Type="http://schemas.openxmlformats.org/officeDocument/2006/relationships/oleObject" Target="../embeddings/oleObject31.bin"/><Relationship Id="rId23" Type="http://schemas.openxmlformats.org/officeDocument/2006/relationships/image" Target="../media/image17.png"/><Relationship Id="rId10" Type="http://schemas.openxmlformats.org/officeDocument/2006/relationships/tags" Target="../tags/tag482.xml"/><Relationship Id="rId19" Type="http://schemas.openxmlformats.org/officeDocument/2006/relationships/image" Target="../media/image13.png"/><Relationship Id="rId4" Type="http://schemas.openxmlformats.org/officeDocument/2006/relationships/tags" Target="../tags/tag476.xml"/><Relationship Id="rId9" Type="http://schemas.openxmlformats.org/officeDocument/2006/relationships/tags" Target="../tags/tag481.xml"/><Relationship Id="rId14" Type="http://schemas.openxmlformats.org/officeDocument/2006/relationships/notesSlide" Target="../notesSlides/notesSlide5.xml"/><Relationship Id="rId22" Type="http://schemas.openxmlformats.org/officeDocument/2006/relationships/image" Target="../media/image16.png"/></Relationships>
</file>

<file path=ppt/slides/_rels/slide6.xml.rels><?xml version="1.0" encoding="UTF-8" standalone="yes"?>
<Relationships xmlns="http://schemas.openxmlformats.org/package/2006/relationships"><Relationship Id="rId13" Type="http://schemas.openxmlformats.org/officeDocument/2006/relationships/tags" Target="../tags/tag497.xml"/><Relationship Id="rId18" Type="http://schemas.openxmlformats.org/officeDocument/2006/relationships/image" Target="../media/image11.emf"/><Relationship Id="rId26" Type="http://schemas.openxmlformats.org/officeDocument/2006/relationships/image" Target="../media/image14.png"/><Relationship Id="rId3" Type="http://schemas.openxmlformats.org/officeDocument/2006/relationships/tags" Target="../tags/tag487.xml"/><Relationship Id="rId21" Type="http://schemas.openxmlformats.org/officeDocument/2006/relationships/image" Target="../media/image20.png"/><Relationship Id="rId34" Type="http://schemas.openxmlformats.org/officeDocument/2006/relationships/image" Target="../media/image26.png"/><Relationship Id="rId7" Type="http://schemas.openxmlformats.org/officeDocument/2006/relationships/tags" Target="../tags/tag491.xml"/><Relationship Id="rId12" Type="http://schemas.openxmlformats.org/officeDocument/2006/relationships/tags" Target="../tags/tag496.xml"/><Relationship Id="rId17" Type="http://schemas.openxmlformats.org/officeDocument/2006/relationships/oleObject" Target="../embeddings/oleObject32.bin"/><Relationship Id="rId25" Type="http://schemas.openxmlformats.org/officeDocument/2006/relationships/image" Target="../media/image13.png"/><Relationship Id="rId33" Type="http://schemas.openxmlformats.org/officeDocument/2006/relationships/image" Target="../media/image25.png"/><Relationship Id="rId2" Type="http://schemas.openxmlformats.org/officeDocument/2006/relationships/tags" Target="../tags/tag486.xml"/><Relationship Id="rId16" Type="http://schemas.openxmlformats.org/officeDocument/2006/relationships/notesSlide" Target="../notesSlides/notesSlide6.xml"/><Relationship Id="rId20" Type="http://schemas.openxmlformats.org/officeDocument/2006/relationships/image" Target="../media/image19.png"/><Relationship Id="rId29" Type="http://schemas.openxmlformats.org/officeDocument/2006/relationships/image" Target="../media/image17.png"/><Relationship Id="rId1" Type="http://schemas.openxmlformats.org/officeDocument/2006/relationships/tags" Target="../tags/tag485.xml"/><Relationship Id="rId6" Type="http://schemas.openxmlformats.org/officeDocument/2006/relationships/tags" Target="../tags/tag490.xml"/><Relationship Id="rId11" Type="http://schemas.openxmlformats.org/officeDocument/2006/relationships/tags" Target="../tags/tag495.xml"/><Relationship Id="rId24" Type="http://schemas.openxmlformats.org/officeDocument/2006/relationships/image" Target="../media/image12.png"/><Relationship Id="rId32" Type="http://schemas.openxmlformats.org/officeDocument/2006/relationships/image" Target="../media/image24.png"/><Relationship Id="rId5" Type="http://schemas.openxmlformats.org/officeDocument/2006/relationships/tags" Target="../tags/tag489.xml"/><Relationship Id="rId15" Type="http://schemas.openxmlformats.org/officeDocument/2006/relationships/slideLayout" Target="../slideLayouts/slideLayout2.xml"/><Relationship Id="rId23" Type="http://schemas.openxmlformats.org/officeDocument/2006/relationships/image" Target="../media/image22.png"/><Relationship Id="rId28" Type="http://schemas.openxmlformats.org/officeDocument/2006/relationships/image" Target="../media/image16.png"/><Relationship Id="rId10" Type="http://schemas.openxmlformats.org/officeDocument/2006/relationships/tags" Target="../tags/tag494.xml"/><Relationship Id="rId19" Type="http://schemas.openxmlformats.org/officeDocument/2006/relationships/chart" Target="../charts/chart7.xml"/><Relationship Id="rId31" Type="http://schemas.openxmlformats.org/officeDocument/2006/relationships/image" Target="../media/image23.png"/><Relationship Id="rId4" Type="http://schemas.openxmlformats.org/officeDocument/2006/relationships/tags" Target="../tags/tag488.xml"/><Relationship Id="rId9" Type="http://schemas.openxmlformats.org/officeDocument/2006/relationships/tags" Target="../tags/tag493.xml"/><Relationship Id="rId14" Type="http://schemas.openxmlformats.org/officeDocument/2006/relationships/tags" Target="../tags/tag498.xml"/><Relationship Id="rId22" Type="http://schemas.openxmlformats.org/officeDocument/2006/relationships/image" Target="../media/image21.png"/><Relationship Id="rId27" Type="http://schemas.openxmlformats.org/officeDocument/2006/relationships/image" Target="../media/image15.png"/><Relationship Id="rId30" Type="http://schemas.openxmlformats.org/officeDocument/2006/relationships/image" Target="../media/image18.png"/><Relationship Id="rId8" Type="http://schemas.openxmlformats.org/officeDocument/2006/relationships/tags" Target="../tags/tag492.xml"/></Relationships>
</file>

<file path=ppt/slides/_rels/slide7.xml.rels><?xml version="1.0" encoding="UTF-8" standalone="yes"?>
<Relationships xmlns="http://schemas.openxmlformats.org/package/2006/relationships"><Relationship Id="rId8" Type="http://schemas.openxmlformats.org/officeDocument/2006/relationships/tags" Target="../tags/tag506.xml"/><Relationship Id="rId13" Type="http://schemas.openxmlformats.org/officeDocument/2006/relationships/tags" Target="../tags/tag511.xml"/><Relationship Id="rId18" Type="http://schemas.openxmlformats.org/officeDocument/2006/relationships/image" Target="../media/image10.emf"/><Relationship Id="rId26" Type="http://schemas.openxmlformats.org/officeDocument/2006/relationships/image" Target="../media/image33.png"/><Relationship Id="rId3" Type="http://schemas.openxmlformats.org/officeDocument/2006/relationships/tags" Target="../tags/tag501.xml"/><Relationship Id="rId21" Type="http://schemas.openxmlformats.org/officeDocument/2006/relationships/image" Target="../media/image29.png"/><Relationship Id="rId7" Type="http://schemas.openxmlformats.org/officeDocument/2006/relationships/tags" Target="../tags/tag505.xml"/><Relationship Id="rId12" Type="http://schemas.openxmlformats.org/officeDocument/2006/relationships/tags" Target="../tags/tag510.xml"/><Relationship Id="rId17" Type="http://schemas.openxmlformats.org/officeDocument/2006/relationships/oleObject" Target="../embeddings/oleObject33.bin"/><Relationship Id="rId25" Type="http://schemas.openxmlformats.org/officeDocument/2006/relationships/image" Target="../media/image32.svg"/><Relationship Id="rId2" Type="http://schemas.openxmlformats.org/officeDocument/2006/relationships/tags" Target="../tags/tag500.xml"/><Relationship Id="rId16" Type="http://schemas.openxmlformats.org/officeDocument/2006/relationships/notesSlide" Target="../notesSlides/notesSlide7.xml"/><Relationship Id="rId20" Type="http://schemas.openxmlformats.org/officeDocument/2006/relationships/image" Target="../media/image28.png"/><Relationship Id="rId29" Type="http://schemas.openxmlformats.org/officeDocument/2006/relationships/image" Target="../media/image36.png"/><Relationship Id="rId1" Type="http://schemas.openxmlformats.org/officeDocument/2006/relationships/tags" Target="../tags/tag499.xml"/><Relationship Id="rId6" Type="http://schemas.openxmlformats.org/officeDocument/2006/relationships/tags" Target="../tags/tag504.xml"/><Relationship Id="rId11" Type="http://schemas.openxmlformats.org/officeDocument/2006/relationships/tags" Target="../tags/tag509.xml"/><Relationship Id="rId24" Type="http://schemas.openxmlformats.org/officeDocument/2006/relationships/image" Target="../media/image31.png"/><Relationship Id="rId32" Type="http://schemas.openxmlformats.org/officeDocument/2006/relationships/image" Target="../media/image39.jpeg"/><Relationship Id="rId5" Type="http://schemas.openxmlformats.org/officeDocument/2006/relationships/tags" Target="../tags/tag503.xml"/><Relationship Id="rId15" Type="http://schemas.openxmlformats.org/officeDocument/2006/relationships/slideLayout" Target="../slideLayouts/slideLayout3.xml"/><Relationship Id="rId23" Type="http://schemas.openxmlformats.org/officeDocument/2006/relationships/chart" Target="../charts/chart8.xml"/><Relationship Id="rId28" Type="http://schemas.openxmlformats.org/officeDocument/2006/relationships/image" Target="../media/image35.png"/><Relationship Id="rId10" Type="http://schemas.openxmlformats.org/officeDocument/2006/relationships/tags" Target="../tags/tag508.xml"/><Relationship Id="rId19" Type="http://schemas.openxmlformats.org/officeDocument/2006/relationships/image" Target="../media/image27.png"/><Relationship Id="rId31" Type="http://schemas.openxmlformats.org/officeDocument/2006/relationships/image" Target="../media/image38.png"/><Relationship Id="rId4" Type="http://schemas.openxmlformats.org/officeDocument/2006/relationships/tags" Target="../tags/tag502.xml"/><Relationship Id="rId9" Type="http://schemas.openxmlformats.org/officeDocument/2006/relationships/tags" Target="../tags/tag507.xml"/><Relationship Id="rId14" Type="http://schemas.openxmlformats.org/officeDocument/2006/relationships/tags" Target="../tags/tag512.xml"/><Relationship Id="rId22" Type="http://schemas.openxmlformats.org/officeDocument/2006/relationships/image" Target="../media/image30.png"/><Relationship Id="rId27" Type="http://schemas.openxmlformats.org/officeDocument/2006/relationships/image" Target="../media/image34.svg"/><Relationship Id="rId30" Type="http://schemas.openxmlformats.org/officeDocument/2006/relationships/image" Target="../media/image37.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43.svg"/><Relationship Id="rId18" Type="http://schemas.openxmlformats.org/officeDocument/2006/relationships/image" Target="../media/image48.png"/><Relationship Id="rId3" Type="http://schemas.openxmlformats.org/officeDocument/2006/relationships/tags" Target="../tags/tag515.xml"/><Relationship Id="rId7" Type="http://schemas.openxmlformats.org/officeDocument/2006/relationships/notesSlide" Target="../notesSlides/notesSlide8.xml"/><Relationship Id="rId12" Type="http://schemas.openxmlformats.org/officeDocument/2006/relationships/image" Target="../media/image42.png"/><Relationship Id="rId17" Type="http://schemas.openxmlformats.org/officeDocument/2006/relationships/image" Target="../media/image47.svg"/><Relationship Id="rId2" Type="http://schemas.openxmlformats.org/officeDocument/2006/relationships/tags" Target="../tags/tag514.xml"/><Relationship Id="rId16" Type="http://schemas.openxmlformats.org/officeDocument/2006/relationships/image" Target="../media/image46.png"/><Relationship Id="rId1" Type="http://schemas.openxmlformats.org/officeDocument/2006/relationships/tags" Target="../tags/tag513.xml"/><Relationship Id="rId6" Type="http://schemas.openxmlformats.org/officeDocument/2006/relationships/slideLayout" Target="../slideLayouts/slideLayout25.xml"/><Relationship Id="rId11" Type="http://schemas.openxmlformats.org/officeDocument/2006/relationships/image" Target="../media/image41.svg"/><Relationship Id="rId5" Type="http://schemas.openxmlformats.org/officeDocument/2006/relationships/tags" Target="../tags/tag517.xml"/><Relationship Id="rId15" Type="http://schemas.openxmlformats.org/officeDocument/2006/relationships/image" Target="../media/image45.svg"/><Relationship Id="rId10" Type="http://schemas.openxmlformats.org/officeDocument/2006/relationships/image" Target="../media/image40.png"/><Relationship Id="rId19" Type="http://schemas.openxmlformats.org/officeDocument/2006/relationships/image" Target="../media/image49.svg"/><Relationship Id="rId4" Type="http://schemas.openxmlformats.org/officeDocument/2006/relationships/tags" Target="../tags/tag516.xml"/><Relationship Id="rId9" Type="http://schemas.openxmlformats.org/officeDocument/2006/relationships/image" Target="../media/image11.emf"/><Relationship Id="rId1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 name="Object 43" hidden="1">
            <a:extLst>
              <a:ext uri="{FF2B5EF4-FFF2-40B4-BE49-F238E27FC236}">
                <a16:creationId xmlns:a16="http://schemas.microsoft.com/office/drawing/2014/main" id="{D3CC87FA-380B-449B-A300-1D88750F9B21}"/>
              </a:ext>
            </a:extLst>
          </p:cNvPr>
          <p:cNvGraphicFramePr>
            <a:graphicFrameLocks noChangeAspect="1"/>
          </p:cNvGraphicFramePr>
          <p:nvPr>
            <p:custDataLst>
              <p:tags r:id="rId1"/>
            </p:custDataLst>
            <p:extLst>
              <p:ext uri="{D42A27DB-BD31-4B8C-83A1-F6EECF244321}">
                <p14:modId xmlns:p14="http://schemas.microsoft.com/office/powerpoint/2010/main" val="42459920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4" imgW="592" imgH="591" progId="TCLayout.ActiveDocument.1">
                  <p:embed/>
                </p:oleObj>
              </mc:Choice>
              <mc:Fallback>
                <p:oleObj name="think-cell Slide" r:id="rId44" imgW="592" imgH="591" progId="TCLayout.ActiveDocument.1">
                  <p:embed/>
                  <p:pic>
                    <p:nvPicPr>
                      <p:cNvPr id="44" name="Object 43" hidden="1">
                        <a:extLst>
                          <a:ext uri="{FF2B5EF4-FFF2-40B4-BE49-F238E27FC236}">
                            <a16:creationId xmlns:a16="http://schemas.microsoft.com/office/drawing/2014/main" id="{D3CC87FA-380B-449B-A300-1D88750F9B21}"/>
                          </a:ext>
                        </a:extLst>
                      </p:cNvPr>
                      <p:cNvPicPr/>
                      <p:nvPr/>
                    </p:nvPicPr>
                    <p:blipFill>
                      <a:blip r:embed="rId45"/>
                      <a:stretch>
                        <a:fillRect/>
                      </a:stretch>
                    </p:blipFill>
                    <p:spPr>
                      <a:xfrm>
                        <a:off x="1588" y="1588"/>
                        <a:ext cx="1588" cy="1588"/>
                      </a:xfrm>
                      <a:prstGeom prst="rect">
                        <a:avLst/>
                      </a:prstGeom>
                    </p:spPr>
                  </p:pic>
                </p:oleObj>
              </mc:Fallback>
            </mc:AlternateContent>
          </a:graphicData>
        </a:graphic>
      </p:graphicFrame>
      <p:grpSp>
        <p:nvGrpSpPr>
          <p:cNvPr id="57" name="Group 56">
            <a:extLst>
              <a:ext uri="{FF2B5EF4-FFF2-40B4-BE49-F238E27FC236}">
                <a16:creationId xmlns:a16="http://schemas.microsoft.com/office/drawing/2014/main" id="{462D340F-5363-4DFF-9036-4E239C522977}"/>
              </a:ext>
            </a:extLst>
          </p:cNvPr>
          <p:cNvGrpSpPr/>
          <p:nvPr/>
        </p:nvGrpSpPr>
        <p:grpSpPr>
          <a:xfrm>
            <a:off x="799212" y="3121025"/>
            <a:ext cx="10859634" cy="2508250"/>
            <a:chOff x="798513" y="4549775"/>
            <a:chExt cx="3816350" cy="1223963"/>
          </a:xfrm>
        </p:grpSpPr>
        <p:sp>
          <p:nvSpPr>
            <p:cNvPr id="6" name="Freeform: Shape 5">
              <a:extLst>
                <a:ext uri="{FF2B5EF4-FFF2-40B4-BE49-F238E27FC236}">
                  <a16:creationId xmlns:a16="http://schemas.microsoft.com/office/drawing/2014/main" id="{5AAD027F-A0C0-43CF-A61B-A9BCB85D876C}"/>
                </a:ext>
              </a:extLst>
            </p:cNvPr>
            <p:cNvSpPr/>
            <p:nvPr/>
          </p:nvSpPr>
          <p:spPr>
            <a:xfrm>
              <a:off x="3462338" y="4570413"/>
              <a:ext cx="1071563" cy="1203325"/>
            </a:xfrm>
            <a:custGeom>
              <a:avLst/>
              <a:gdLst>
                <a:gd name="connsiteX0" fmla="*/ 0 w 1240935"/>
                <a:gd name="connsiteY0" fmla="*/ 0 h 2597149"/>
                <a:gd name="connsiteX1" fmla="*/ 24132 w 1240935"/>
                <a:gd name="connsiteY1" fmla="*/ 0 h 2597149"/>
                <a:gd name="connsiteX2" fmla="*/ 286229 w 1240935"/>
                <a:gd name="connsiteY2" fmla="*/ 905341 h 2597149"/>
                <a:gd name="connsiteX3" fmla="*/ 280009 w 1240935"/>
                <a:gd name="connsiteY3" fmla="*/ 907670 h 2597149"/>
                <a:gd name="connsiteX4" fmla="*/ 526754 w 1240935"/>
                <a:gd name="connsiteY4" fmla="*/ 1566668 h 2597149"/>
                <a:gd name="connsiteX5" fmla="*/ 512801 w 1240935"/>
                <a:gd name="connsiteY5" fmla="*/ 1580620 h 2597149"/>
                <a:gd name="connsiteX6" fmla="*/ 533968 w 1240935"/>
                <a:gd name="connsiteY6" fmla="*/ 1601787 h 2597149"/>
                <a:gd name="connsiteX7" fmla="*/ 546668 w 1240935"/>
                <a:gd name="connsiteY7" fmla="*/ 1627187 h 2597149"/>
                <a:gd name="connsiteX8" fmla="*/ 555135 w 1240935"/>
                <a:gd name="connsiteY8" fmla="*/ 1639887 h 2597149"/>
                <a:gd name="connsiteX9" fmla="*/ 559368 w 1240935"/>
                <a:gd name="connsiteY9" fmla="*/ 1652587 h 2597149"/>
                <a:gd name="connsiteX10" fmla="*/ 563601 w 1240935"/>
                <a:gd name="connsiteY10" fmla="*/ 1682220 h 2597149"/>
                <a:gd name="connsiteX11" fmla="*/ 576301 w 1240935"/>
                <a:gd name="connsiteY11" fmla="*/ 1690687 h 2597149"/>
                <a:gd name="connsiteX12" fmla="*/ 589001 w 1240935"/>
                <a:gd name="connsiteY12" fmla="*/ 1728787 h 2597149"/>
                <a:gd name="connsiteX13" fmla="*/ 597468 w 1240935"/>
                <a:gd name="connsiteY13" fmla="*/ 1754187 h 2597149"/>
                <a:gd name="connsiteX14" fmla="*/ 605935 w 1240935"/>
                <a:gd name="connsiteY14" fmla="*/ 1783820 h 2597149"/>
                <a:gd name="connsiteX15" fmla="*/ 631335 w 1240935"/>
                <a:gd name="connsiteY15" fmla="*/ 1821920 h 2597149"/>
                <a:gd name="connsiteX16" fmla="*/ 639801 w 1240935"/>
                <a:gd name="connsiteY16" fmla="*/ 1834620 h 2597149"/>
                <a:gd name="connsiteX17" fmla="*/ 648268 w 1240935"/>
                <a:gd name="connsiteY17" fmla="*/ 1860020 h 2597149"/>
                <a:gd name="connsiteX18" fmla="*/ 652501 w 1240935"/>
                <a:gd name="connsiteY18" fmla="*/ 1872720 h 2597149"/>
                <a:gd name="connsiteX19" fmla="*/ 669435 w 1240935"/>
                <a:gd name="connsiteY19" fmla="*/ 1898120 h 2597149"/>
                <a:gd name="connsiteX20" fmla="*/ 673668 w 1240935"/>
                <a:gd name="connsiteY20" fmla="*/ 1910820 h 2597149"/>
                <a:gd name="connsiteX21" fmla="*/ 677901 w 1240935"/>
                <a:gd name="connsiteY21" fmla="*/ 1931987 h 2597149"/>
                <a:gd name="connsiteX22" fmla="*/ 694835 w 1240935"/>
                <a:gd name="connsiteY22" fmla="*/ 1957387 h 2597149"/>
                <a:gd name="connsiteX23" fmla="*/ 716001 w 1240935"/>
                <a:gd name="connsiteY23" fmla="*/ 1982787 h 2597149"/>
                <a:gd name="connsiteX24" fmla="*/ 724468 w 1240935"/>
                <a:gd name="connsiteY24" fmla="*/ 2012420 h 2597149"/>
                <a:gd name="connsiteX25" fmla="*/ 741401 w 1240935"/>
                <a:gd name="connsiteY25" fmla="*/ 2037820 h 2597149"/>
                <a:gd name="connsiteX26" fmla="*/ 745635 w 1240935"/>
                <a:gd name="connsiteY26" fmla="*/ 2050520 h 2597149"/>
                <a:gd name="connsiteX27" fmla="*/ 749868 w 1240935"/>
                <a:gd name="connsiteY27" fmla="*/ 2067454 h 2597149"/>
                <a:gd name="connsiteX28" fmla="*/ 766801 w 1240935"/>
                <a:gd name="connsiteY28" fmla="*/ 2092854 h 2597149"/>
                <a:gd name="connsiteX29" fmla="*/ 779501 w 1240935"/>
                <a:gd name="connsiteY29" fmla="*/ 2118254 h 2597149"/>
                <a:gd name="connsiteX30" fmla="*/ 800668 w 1240935"/>
                <a:gd name="connsiteY30" fmla="*/ 2156354 h 2597149"/>
                <a:gd name="connsiteX31" fmla="*/ 813368 w 1240935"/>
                <a:gd name="connsiteY31" fmla="*/ 2160587 h 2597149"/>
                <a:gd name="connsiteX32" fmla="*/ 824481 w 1240935"/>
                <a:gd name="connsiteY32" fmla="*/ 2174280 h 2597149"/>
                <a:gd name="connsiteX33" fmla="*/ 831073 w 1240935"/>
                <a:gd name="connsiteY33" fmla="*/ 2179180 h 2597149"/>
                <a:gd name="connsiteX34" fmla="*/ 886822 w 1240935"/>
                <a:gd name="connsiteY34" fmla="*/ 2261294 h 2597149"/>
                <a:gd name="connsiteX35" fmla="*/ 878505 w 1240935"/>
                <a:gd name="connsiteY35" fmla="*/ 2269121 h 2597149"/>
                <a:gd name="connsiteX36" fmla="*/ 946483 w 1240935"/>
                <a:gd name="connsiteY36" fmla="*/ 2341349 h 2597149"/>
                <a:gd name="connsiteX37" fmla="*/ 940033 w 1240935"/>
                <a:gd name="connsiteY37" fmla="*/ 2348028 h 2597149"/>
                <a:gd name="connsiteX38" fmla="*/ 1027756 w 1240935"/>
                <a:gd name="connsiteY38" fmla="*/ 2432731 h 2597149"/>
                <a:gd name="connsiteX39" fmla="*/ 1033501 w 1240935"/>
                <a:gd name="connsiteY39" fmla="*/ 2444220 h 2597149"/>
                <a:gd name="connsiteX40" fmla="*/ 1042901 w 1240935"/>
                <a:gd name="connsiteY40" fmla="*/ 2447354 h 2597149"/>
                <a:gd name="connsiteX41" fmla="*/ 1125040 w 1240935"/>
                <a:gd name="connsiteY41" fmla="*/ 2526665 h 2597149"/>
                <a:gd name="connsiteX42" fmla="*/ 1130230 w 1240935"/>
                <a:gd name="connsiteY42" fmla="*/ 2521290 h 2597149"/>
                <a:gd name="connsiteX43" fmla="*/ 1148844 w 1240935"/>
                <a:gd name="connsiteY43" fmla="*/ 2523359 h 2597149"/>
                <a:gd name="connsiteX44" fmla="*/ 1240935 w 1240935"/>
                <a:gd name="connsiteY44" fmla="*/ 2569857 h 2597149"/>
                <a:gd name="connsiteX45" fmla="*/ 1240935 w 1240935"/>
                <a:gd name="connsiteY45" fmla="*/ 2597149 h 2597149"/>
                <a:gd name="connsiteX46" fmla="*/ 0 w 1240935"/>
                <a:gd name="connsiteY46" fmla="*/ 2597149 h 259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40935" h="2597149">
                  <a:moveTo>
                    <a:pt x="0" y="0"/>
                  </a:moveTo>
                  <a:lnTo>
                    <a:pt x="24132" y="0"/>
                  </a:lnTo>
                  <a:lnTo>
                    <a:pt x="286229" y="905341"/>
                  </a:lnTo>
                  <a:lnTo>
                    <a:pt x="280009" y="907670"/>
                  </a:lnTo>
                  <a:lnTo>
                    <a:pt x="526754" y="1566668"/>
                  </a:lnTo>
                  <a:lnTo>
                    <a:pt x="512801" y="1580620"/>
                  </a:lnTo>
                  <a:cubicBezTo>
                    <a:pt x="519857" y="1587676"/>
                    <a:pt x="527397" y="1594278"/>
                    <a:pt x="533968" y="1601787"/>
                  </a:cubicBezTo>
                  <a:cubicBezTo>
                    <a:pt x="548124" y="1617965"/>
                    <a:pt x="538007" y="1609866"/>
                    <a:pt x="546668" y="1627187"/>
                  </a:cubicBezTo>
                  <a:cubicBezTo>
                    <a:pt x="548943" y="1631738"/>
                    <a:pt x="552313" y="1635654"/>
                    <a:pt x="555135" y="1639887"/>
                  </a:cubicBezTo>
                  <a:cubicBezTo>
                    <a:pt x="556546" y="1644120"/>
                    <a:pt x="558493" y="1648211"/>
                    <a:pt x="559368" y="1652587"/>
                  </a:cubicBezTo>
                  <a:cubicBezTo>
                    <a:pt x="561325" y="1662371"/>
                    <a:pt x="559549" y="1673102"/>
                    <a:pt x="563601" y="1682220"/>
                  </a:cubicBezTo>
                  <a:cubicBezTo>
                    <a:pt x="565667" y="1686869"/>
                    <a:pt x="572068" y="1687865"/>
                    <a:pt x="576301" y="1690687"/>
                  </a:cubicBezTo>
                  <a:lnTo>
                    <a:pt x="589001" y="1728787"/>
                  </a:lnTo>
                  <a:lnTo>
                    <a:pt x="597468" y="1754187"/>
                  </a:lnTo>
                  <a:cubicBezTo>
                    <a:pt x="598466" y="1758178"/>
                    <a:pt x="603172" y="1778847"/>
                    <a:pt x="605935" y="1783820"/>
                  </a:cubicBezTo>
                  <a:cubicBezTo>
                    <a:pt x="605943" y="1783835"/>
                    <a:pt x="627097" y="1815563"/>
                    <a:pt x="631335" y="1821920"/>
                  </a:cubicBezTo>
                  <a:cubicBezTo>
                    <a:pt x="634157" y="1826153"/>
                    <a:pt x="638192" y="1829793"/>
                    <a:pt x="639801" y="1834620"/>
                  </a:cubicBezTo>
                  <a:lnTo>
                    <a:pt x="648268" y="1860020"/>
                  </a:lnTo>
                  <a:cubicBezTo>
                    <a:pt x="649679" y="1864253"/>
                    <a:pt x="650026" y="1869007"/>
                    <a:pt x="652501" y="1872720"/>
                  </a:cubicBezTo>
                  <a:lnTo>
                    <a:pt x="669435" y="1898120"/>
                  </a:lnTo>
                  <a:cubicBezTo>
                    <a:pt x="670846" y="1902353"/>
                    <a:pt x="672586" y="1906491"/>
                    <a:pt x="673668" y="1910820"/>
                  </a:cubicBezTo>
                  <a:cubicBezTo>
                    <a:pt x="675413" y="1917801"/>
                    <a:pt x="674924" y="1925437"/>
                    <a:pt x="677901" y="1931987"/>
                  </a:cubicBezTo>
                  <a:cubicBezTo>
                    <a:pt x="682112" y="1941251"/>
                    <a:pt x="689190" y="1948920"/>
                    <a:pt x="694835" y="1957387"/>
                  </a:cubicBezTo>
                  <a:cubicBezTo>
                    <a:pt x="706625" y="1975071"/>
                    <a:pt x="699700" y="1966486"/>
                    <a:pt x="716001" y="1982787"/>
                  </a:cubicBezTo>
                  <a:cubicBezTo>
                    <a:pt x="716996" y="1986768"/>
                    <a:pt x="721709" y="2007454"/>
                    <a:pt x="724468" y="2012420"/>
                  </a:cubicBezTo>
                  <a:cubicBezTo>
                    <a:pt x="729410" y="2021315"/>
                    <a:pt x="738183" y="2028167"/>
                    <a:pt x="741401" y="2037820"/>
                  </a:cubicBezTo>
                  <a:cubicBezTo>
                    <a:pt x="742812" y="2042053"/>
                    <a:pt x="744409" y="2046229"/>
                    <a:pt x="745635" y="2050520"/>
                  </a:cubicBezTo>
                  <a:cubicBezTo>
                    <a:pt x="747233" y="2056114"/>
                    <a:pt x="747266" y="2062250"/>
                    <a:pt x="749868" y="2067454"/>
                  </a:cubicBezTo>
                  <a:cubicBezTo>
                    <a:pt x="754418" y="2076555"/>
                    <a:pt x="763583" y="2083201"/>
                    <a:pt x="766801" y="2092854"/>
                  </a:cubicBezTo>
                  <a:cubicBezTo>
                    <a:pt x="777443" y="2124776"/>
                    <a:pt x="763088" y="2085428"/>
                    <a:pt x="779501" y="2118254"/>
                  </a:cubicBezTo>
                  <a:cubicBezTo>
                    <a:pt x="785464" y="2130181"/>
                    <a:pt x="784655" y="2151017"/>
                    <a:pt x="800668" y="2156354"/>
                  </a:cubicBezTo>
                  <a:lnTo>
                    <a:pt x="813368" y="2160587"/>
                  </a:lnTo>
                  <a:cubicBezTo>
                    <a:pt x="825010" y="2178050"/>
                    <a:pt x="819189" y="2171303"/>
                    <a:pt x="824481" y="2174280"/>
                  </a:cubicBezTo>
                  <a:lnTo>
                    <a:pt x="831073" y="2179180"/>
                  </a:lnTo>
                  <a:lnTo>
                    <a:pt x="886822" y="2261294"/>
                  </a:lnTo>
                  <a:lnTo>
                    <a:pt x="878505" y="2269121"/>
                  </a:lnTo>
                  <a:lnTo>
                    <a:pt x="946483" y="2341349"/>
                  </a:lnTo>
                  <a:lnTo>
                    <a:pt x="940033" y="2348028"/>
                  </a:lnTo>
                  <a:lnTo>
                    <a:pt x="1027756" y="2432731"/>
                  </a:lnTo>
                  <a:lnTo>
                    <a:pt x="1033501" y="2444220"/>
                  </a:lnTo>
                  <a:lnTo>
                    <a:pt x="1042901" y="2447354"/>
                  </a:lnTo>
                  <a:lnTo>
                    <a:pt x="1125040" y="2526665"/>
                  </a:lnTo>
                  <a:lnTo>
                    <a:pt x="1130230" y="2521290"/>
                  </a:lnTo>
                  <a:lnTo>
                    <a:pt x="1148844" y="2523359"/>
                  </a:lnTo>
                  <a:lnTo>
                    <a:pt x="1240935" y="2569857"/>
                  </a:lnTo>
                  <a:lnTo>
                    <a:pt x="1240935" y="2597149"/>
                  </a:lnTo>
                  <a:lnTo>
                    <a:pt x="0" y="2597149"/>
                  </a:lnTo>
                  <a:close/>
                </a:path>
              </a:pathLst>
            </a:custGeom>
            <a:solidFill>
              <a:srgbClr val="F0F0F0"/>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ea typeface="+mn-ea"/>
                <a:cs typeface="+mn-cs"/>
              </a:endParaRPr>
            </a:p>
          </p:txBody>
        </p:sp>
        <p:sp>
          <p:nvSpPr>
            <p:cNvPr id="7" name="Freeform: Shape 6">
              <a:extLst>
                <a:ext uri="{FF2B5EF4-FFF2-40B4-BE49-F238E27FC236}">
                  <a16:creationId xmlns:a16="http://schemas.microsoft.com/office/drawing/2014/main" id="{699AB08A-DD07-4120-8A27-EA2595B6FC57}"/>
                </a:ext>
              </a:extLst>
            </p:cNvPr>
            <p:cNvSpPr/>
            <p:nvPr/>
          </p:nvSpPr>
          <p:spPr>
            <a:xfrm>
              <a:off x="798513" y="4549775"/>
              <a:ext cx="2663825" cy="1223963"/>
            </a:xfrm>
            <a:custGeom>
              <a:avLst/>
              <a:gdLst>
                <a:gd name="connsiteX0" fmla="*/ 3082866 w 3082866"/>
                <a:gd name="connsiteY0" fmla="*/ 0 h 2643243"/>
                <a:gd name="connsiteX1" fmla="*/ 3082866 w 3082866"/>
                <a:gd name="connsiteY1" fmla="*/ 2643243 h 2643243"/>
                <a:gd name="connsiteX2" fmla="*/ 0 w 3082866"/>
                <a:gd name="connsiteY2" fmla="*/ 2643243 h 2643243"/>
                <a:gd name="connsiteX3" fmla="*/ 0 w 3082866"/>
                <a:gd name="connsiteY3" fmla="*/ 2048958 h 2643243"/>
                <a:gd name="connsiteX4" fmla="*/ 41259 w 3082866"/>
                <a:gd name="connsiteY4" fmla="*/ 2001532 h 2643243"/>
                <a:gd name="connsiteX5" fmla="*/ 128060 w 3082866"/>
                <a:gd name="connsiteY5" fmla="*/ 1942988 h 2643243"/>
                <a:gd name="connsiteX6" fmla="*/ 195772 w 3082866"/>
                <a:gd name="connsiteY6" fmla="*/ 1942988 h 2643243"/>
                <a:gd name="connsiteX7" fmla="*/ 195772 w 3082866"/>
                <a:gd name="connsiteY7" fmla="*/ 1897319 h 2643243"/>
                <a:gd name="connsiteX8" fmla="*/ 362107 w 3082866"/>
                <a:gd name="connsiteY8" fmla="*/ 1785131 h 2643243"/>
                <a:gd name="connsiteX9" fmla="*/ 355953 w 3082866"/>
                <a:gd name="connsiteY9" fmla="*/ 1775415 h 2643243"/>
                <a:gd name="connsiteX10" fmla="*/ 376059 w 3082866"/>
                <a:gd name="connsiteY10" fmla="*/ 1775415 h 2643243"/>
                <a:gd name="connsiteX11" fmla="*/ 376059 w 3082866"/>
                <a:gd name="connsiteY11" fmla="*/ 1738780 h 2643243"/>
                <a:gd name="connsiteX12" fmla="*/ 416772 w 3082866"/>
                <a:gd name="connsiteY12" fmla="*/ 1711321 h 2643243"/>
                <a:gd name="connsiteX13" fmla="*/ 424747 w 3082866"/>
                <a:gd name="connsiteY13" fmla="*/ 1730800 h 2643243"/>
                <a:gd name="connsiteX14" fmla="*/ 461406 w 3082866"/>
                <a:gd name="connsiteY14" fmla="*/ 1715791 h 2643243"/>
                <a:gd name="connsiteX15" fmla="*/ 472420 w 3082866"/>
                <a:gd name="connsiteY15" fmla="*/ 1742691 h 2643243"/>
                <a:gd name="connsiteX16" fmla="*/ 532215 w 3082866"/>
                <a:gd name="connsiteY16" fmla="*/ 1718208 h 2643243"/>
                <a:gd name="connsiteX17" fmla="*/ 533486 w 3082866"/>
                <a:gd name="connsiteY17" fmla="*/ 1720282 h 2643243"/>
                <a:gd name="connsiteX18" fmla="*/ 544157 w 3082866"/>
                <a:gd name="connsiteY18" fmla="*/ 1713319 h 2643243"/>
                <a:gd name="connsiteX19" fmla="*/ 769335 w 3082866"/>
                <a:gd name="connsiteY19" fmla="*/ 1621120 h 2643243"/>
                <a:gd name="connsiteX20" fmla="*/ 763345 w 3082866"/>
                <a:gd name="connsiteY20" fmla="*/ 1606490 h 2643243"/>
                <a:gd name="connsiteX21" fmla="*/ 1016459 w 3082866"/>
                <a:gd name="connsiteY21" fmla="*/ 1349990 h 2643243"/>
                <a:gd name="connsiteX22" fmla="*/ 1053566 w 3082866"/>
                <a:gd name="connsiteY22" fmla="*/ 1366838 h 2643243"/>
                <a:gd name="connsiteX23" fmla="*/ 1054838 w 3082866"/>
                <a:gd name="connsiteY23" fmla="*/ 1364039 h 2643243"/>
                <a:gd name="connsiteX24" fmla="*/ 1073916 w 3082866"/>
                <a:gd name="connsiteY24" fmla="*/ 1391768 h 2643243"/>
                <a:gd name="connsiteX25" fmla="*/ 1299507 w 3082866"/>
                <a:gd name="connsiteY25" fmla="*/ 1236556 h 2643243"/>
                <a:gd name="connsiteX26" fmla="*/ 1386341 w 3082866"/>
                <a:gd name="connsiteY26" fmla="*/ 1275982 h 2643243"/>
                <a:gd name="connsiteX27" fmla="*/ 1391498 w 3082866"/>
                <a:gd name="connsiteY27" fmla="*/ 1264623 h 2643243"/>
                <a:gd name="connsiteX28" fmla="*/ 1415150 w 3082866"/>
                <a:gd name="connsiteY28" fmla="*/ 1291054 h 2643243"/>
                <a:gd name="connsiteX29" fmla="*/ 1764222 w 3082866"/>
                <a:gd name="connsiteY29" fmla="*/ 978696 h 2643243"/>
                <a:gd name="connsiteX30" fmla="*/ 1764222 w 3082866"/>
                <a:gd name="connsiteY30" fmla="*/ 980847 h 2643243"/>
                <a:gd name="connsiteX31" fmla="*/ 1832762 w 3082866"/>
                <a:gd name="connsiteY31" fmla="*/ 980847 h 2643243"/>
                <a:gd name="connsiteX32" fmla="*/ 1842063 w 3082866"/>
                <a:gd name="connsiteY32" fmla="*/ 1006499 h 2643243"/>
                <a:gd name="connsiteX33" fmla="*/ 1912614 w 3082866"/>
                <a:gd name="connsiteY33" fmla="*/ 980919 h 2643243"/>
                <a:gd name="connsiteX34" fmla="*/ 1960824 w 3082866"/>
                <a:gd name="connsiteY34" fmla="*/ 994122 h 2643243"/>
                <a:gd name="connsiteX35" fmla="*/ 1965748 w 3082866"/>
                <a:gd name="connsiteY35" fmla="*/ 976141 h 2643243"/>
                <a:gd name="connsiteX36" fmla="*/ 1974802 w 3082866"/>
                <a:gd name="connsiteY36" fmla="*/ 976141 h 2643243"/>
                <a:gd name="connsiteX37" fmla="*/ 1974802 w 3082866"/>
                <a:gd name="connsiteY37" fmla="*/ 947347 h 2643243"/>
                <a:gd name="connsiteX38" fmla="*/ 2006560 w 3082866"/>
                <a:gd name="connsiteY38" fmla="*/ 956044 h 2643243"/>
                <a:gd name="connsiteX39" fmla="*/ 2033081 w 3082866"/>
                <a:gd name="connsiteY39" fmla="*/ 859201 h 2643243"/>
                <a:gd name="connsiteX40" fmla="*/ 2060385 w 3082866"/>
                <a:gd name="connsiteY40" fmla="*/ 859201 h 2643243"/>
                <a:gd name="connsiteX41" fmla="*/ 2060385 w 3082866"/>
                <a:gd name="connsiteY41" fmla="*/ 826767 h 2643243"/>
                <a:gd name="connsiteX42" fmla="*/ 2096185 w 3082866"/>
                <a:gd name="connsiteY42" fmla="*/ 878834 h 2643243"/>
                <a:gd name="connsiteX43" fmla="*/ 2096185 w 3082866"/>
                <a:gd name="connsiteY43" fmla="*/ 891802 h 2643243"/>
                <a:gd name="connsiteX44" fmla="*/ 2105101 w 3082866"/>
                <a:gd name="connsiteY44" fmla="*/ 891802 h 2643243"/>
                <a:gd name="connsiteX45" fmla="*/ 2107389 w 3082866"/>
                <a:gd name="connsiteY45" fmla="*/ 895129 h 2643243"/>
                <a:gd name="connsiteX46" fmla="*/ 2111934 w 3082866"/>
                <a:gd name="connsiteY46" fmla="*/ 891802 h 2643243"/>
                <a:gd name="connsiteX47" fmla="*/ 2116049 w 3082866"/>
                <a:gd name="connsiteY47" fmla="*/ 891802 h 2643243"/>
                <a:gd name="connsiteX48" fmla="*/ 2116049 w 3082866"/>
                <a:gd name="connsiteY48" fmla="*/ 935094 h 2643243"/>
                <a:gd name="connsiteX49" fmla="*/ 2161768 w 3082866"/>
                <a:gd name="connsiteY49" fmla="*/ 935094 h 2643243"/>
                <a:gd name="connsiteX50" fmla="*/ 2161768 w 3082866"/>
                <a:gd name="connsiteY50" fmla="*/ 891802 h 2643243"/>
                <a:gd name="connsiteX51" fmla="*/ 2187623 w 3082866"/>
                <a:gd name="connsiteY51" fmla="*/ 891802 h 2643243"/>
                <a:gd name="connsiteX52" fmla="*/ 2187623 w 3082866"/>
                <a:gd name="connsiteY52" fmla="*/ 842933 h 2643243"/>
                <a:gd name="connsiteX53" fmla="*/ 2262582 w 3082866"/>
                <a:gd name="connsiteY53" fmla="*/ 842933 h 2643243"/>
                <a:gd name="connsiteX54" fmla="*/ 2262582 w 3082866"/>
                <a:gd name="connsiteY54" fmla="*/ 803318 h 2643243"/>
                <a:gd name="connsiteX55" fmla="*/ 2507310 w 3082866"/>
                <a:gd name="connsiteY55" fmla="*/ 481153 h 2643243"/>
                <a:gd name="connsiteX56" fmla="*/ 2518440 w 3082866"/>
                <a:gd name="connsiteY56" fmla="*/ 491682 h 2643243"/>
                <a:gd name="connsiteX57" fmla="*/ 2850019 w 3082866"/>
                <a:gd name="connsiteY57" fmla="*/ 141166 h 2643243"/>
                <a:gd name="connsiteX58" fmla="*/ 2939333 w 3082866"/>
                <a:gd name="connsiteY58" fmla="*/ 204005 h 264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082866" h="2643243">
                  <a:moveTo>
                    <a:pt x="3082866" y="0"/>
                  </a:moveTo>
                  <a:lnTo>
                    <a:pt x="3082866" y="2643243"/>
                  </a:lnTo>
                  <a:lnTo>
                    <a:pt x="0" y="2643243"/>
                  </a:lnTo>
                  <a:lnTo>
                    <a:pt x="0" y="2048958"/>
                  </a:lnTo>
                  <a:lnTo>
                    <a:pt x="41259" y="2001532"/>
                  </a:lnTo>
                  <a:lnTo>
                    <a:pt x="128060" y="1942988"/>
                  </a:lnTo>
                  <a:lnTo>
                    <a:pt x="195772" y="1942988"/>
                  </a:lnTo>
                  <a:lnTo>
                    <a:pt x="195772" y="1897319"/>
                  </a:lnTo>
                  <a:lnTo>
                    <a:pt x="362107" y="1785131"/>
                  </a:lnTo>
                  <a:lnTo>
                    <a:pt x="355953" y="1775415"/>
                  </a:lnTo>
                  <a:lnTo>
                    <a:pt x="376059" y="1775415"/>
                  </a:lnTo>
                  <a:lnTo>
                    <a:pt x="376059" y="1738780"/>
                  </a:lnTo>
                  <a:lnTo>
                    <a:pt x="416772" y="1711321"/>
                  </a:lnTo>
                  <a:lnTo>
                    <a:pt x="424747" y="1730800"/>
                  </a:lnTo>
                  <a:lnTo>
                    <a:pt x="461406" y="1715791"/>
                  </a:lnTo>
                  <a:lnTo>
                    <a:pt x="472420" y="1742691"/>
                  </a:lnTo>
                  <a:lnTo>
                    <a:pt x="532215" y="1718208"/>
                  </a:lnTo>
                  <a:lnTo>
                    <a:pt x="533486" y="1720282"/>
                  </a:lnTo>
                  <a:lnTo>
                    <a:pt x="544157" y="1713319"/>
                  </a:lnTo>
                  <a:lnTo>
                    <a:pt x="769335" y="1621120"/>
                  </a:lnTo>
                  <a:lnTo>
                    <a:pt x="763345" y="1606490"/>
                  </a:lnTo>
                  <a:lnTo>
                    <a:pt x="1016459" y="1349990"/>
                  </a:lnTo>
                  <a:lnTo>
                    <a:pt x="1053566" y="1366838"/>
                  </a:lnTo>
                  <a:lnTo>
                    <a:pt x="1054838" y="1364039"/>
                  </a:lnTo>
                  <a:lnTo>
                    <a:pt x="1073916" y="1391768"/>
                  </a:lnTo>
                  <a:lnTo>
                    <a:pt x="1299507" y="1236556"/>
                  </a:lnTo>
                  <a:lnTo>
                    <a:pt x="1386341" y="1275982"/>
                  </a:lnTo>
                  <a:lnTo>
                    <a:pt x="1391498" y="1264623"/>
                  </a:lnTo>
                  <a:lnTo>
                    <a:pt x="1415150" y="1291054"/>
                  </a:lnTo>
                  <a:lnTo>
                    <a:pt x="1764222" y="978696"/>
                  </a:lnTo>
                  <a:lnTo>
                    <a:pt x="1764222" y="980847"/>
                  </a:lnTo>
                  <a:lnTo>
                    <a:pt x="1832762" y="980847"/>
                  </a:lnTo>
                  <a:lnTo>
                    <a:pt x="1842063" y="1006499"/>
                  </a:lnTo>
                  <a:lnTo>
                    <a:pt x="1912614" y="980919"/>
                  </a:lnTo>
                  <a:lnTo>
                    <a:pt x="1960824" y="994122"/>
                  </a:lnTo>
                  <a:lnTo>
                    <a:pt x="1965748" y="976141"/>
                  </a:lnTo>
                  <a:lnTo>
                    <a:pt x="1974802" y="976141"/>
                  </a:lnTo>
                  <a:lnTo>
                    <a:pt x="1974802" y="947347"/>
                  </a:lnTo>
                  <a:lnTo>
                    <a:pt x="2006560" y="956044"/>
                  </a:lnTo>
                  <a:lnTo>
                    <a:pt x="2033081" y="859201"/>
                  </a:lnTo>
                  <a:lnTo>
                    <a:pt x="2060385" y="859201"/>
                  </a:lnTo>
                  <a:lnTo>
                    <a:pt x="2060385" y="826767"/>
                  </a:lnTo>
                  <a:lnTo>
                    <a:pt x="2096185" y="878834"/>
                  </a:lnTo>
                  <a:lnTo>
                    <a:pt x="2096185" y="891802"/>
                  </a:lnTo>
                  <a:lnTo>
                    <a:pt x="2105101" y="891802"/>
                  </a:lnTo>
                  <a:lnTo>
                    <a:pt x="2107389" y="895129"/>
                  </a:lnTo>
                  <a:lnTo>
                    <a:pt x="2111934" y="891802"/>
                  </a:lnTo>
                  <a:lnTo>
                    <a:pt x="2116049" y="891802"/>
                  </a:lnTo>
                  <a:lnTo>
                    <a:pt x="2116049" y="935094"/>
                  </a:lnTo>
                  <a:lnTo>
                    <a:pt x="2161768" y="935094"/>
                  </a:lnTo>
                  <a:lnTo>
                    <a:pt x="2161768" y="891802"/>
                  </a:lnTo>
                  <a:lnTo>
                    <a:pt x="2187623" y="891802"/>
                  </a:lnTo>
                  <a:lnTo>
                    <a:pt x="2187623" y="842933"/>
                  </a:lnTo>
                  <a:lnTo>
                    <a:pt x="2262582" y="842933"/>
                  </a:lnTo>
                  <a:lnTo>
                    <a:pt x="2262582" y="803318"/>
                  </a:lnTo>
                  <a:lnTo>
                    <a:pt x="2507310" y="481153"/>
                  </a:lnTo>
                  <a:lnTo>
                    <a:pt x="2518440" y="491682"/>
                  </a:lnTo>
                  <a:lnTo>
                    <a:pt x="2850019" y="141166"/>
                  </a:lnTo>
                  <a:lnTo>
                    <a:pt x="2939333" y="204005"/>
                  </a:lnTo>
                  <a:close/>
                </a:path>
              </a:pathLst>
            </a:custGeom>
            <a:solidFill>
              <a:srgbClr val="E6E6E6"/>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ea typeface="+mn-ea"/>
                <a:cs typeface="+mn-cs"/>
              </a:endParaRPr>
            </a:p>
          </p:txBody>
        </p:sp>
        <p:sp>
          <p:nvSpPr>
            <p:cNvPr id="8" name="TextBox 7">
              <a:extLst>
                <a:ext uri="{FF2B5EF4-FFF2-40B4-BE49-F238E27FC236}">
                  <a16:creationId xmlns:a16="http://schemas.microsoft.com/office/drawing/2014/main" id="{35358551-2DA3-4B4C-9859-88BD3E2D0B29}"/>
                </a:ext>
              </a:extLst>
            </p:cNvPr>
            <p:cNvSpPr txBox="1">
              <a:spLocks/>
            </p:cNvSpPr>
            <p:nvPr/>
          </p:nvSpPr>
          <p:spPr>
            <a:xfrm>
              <a:off x="2392363" y="5594350"/>
              <a:ext cx="989013" cy="10514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lvl="5"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lvl="6"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lvl="7"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lvl="8"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lgn="ctr">
                <a:defRPr/>
              </a:pPr>
              <a:r>
                <a:rPr kumimoji="0" lang="cs-CZ" sz="1400" b="0" i="0" u="none" strike="noStrike" cap="none" normalizeH="0" baseline="0" noProof="0" dirty="0">
                  <a:ln>
                    <a:noFill/>
                  </a:ln>
                  <a:uLnTx/>
                  <a:uFillTx/>
                  <a:ea typeface="+mn-ea"/>
                  <a:cs typeface="Arial" panose="020B0604020202020204" pitchFamily="34" charset="0"/>
                </a:rPr>
                <a:t>~1 000 </a:t>
              </a:r>
              <a:r>
                <a:rPr lang="cs-CZ" sz="1400" dirty="0">
                  <a:ea typeface="+mn-ea"/>
                  <a:cs typeface="McKinsey Sans Light" panose="020B0404020101020102" pitchFamily="34" charset="0"/>
                </a:rPr>
                <a:t>Gt CO</a:t>
              </a:r>
              <a:r>
                <a:rPr lang="cs-CZ" sz="1400" baseline="-25000" dirty="0">
                  <a:ea typeface="+mn-ea"/>
                  <a:cs typeface="McKinsey Sans Light" panose="020B0404020101020102" pitchFamily="34" charset="0"/>
                </a:rPr>
                <a:t>2</a:t>
              </a:r>
            </a:p>
          </p:txBody>
        </p:sp>
        <p:cxnSp>
          <p:nvCxnSpPr>
            <p:cNvPr id="9" name="Straight Arrow Connector 8">
              <a:extLst>
                <a:ext uri="{FF2B5EF4-FFF2-40B4-BE49-F238E27FC236}">
                  <a16:creationId xmlns:a16="http://schemas.microsoft.com/office/drawing/2014/main" id="{EF2915B1-8850-4849-BE55-85965F29D0CC}"/>
                </a:ext>
              </a:extLst>
            </p:cNvPr>
            <p:cNvCxnSpPr>
              <a:cxnSpLocks/>
            </p:cNvCxnSpPr>
            <p:nvPr/>
          </p:nvCxnSpPr>
          <p:spPr>
            <a:xfrm flipH="1">
              <a:off x="890588" y="5656263"/>
              <a:ext cx="200025" cy="0"/>
            </a:xfrm>
            <a:prstGeom prst="straightConnector1">
              <a:avLst/>
            </a:prstGeom>
            <a:solidFill>
              <a:srgbClr val="E6E6E6"/>
            </a:solidFill>
            <a:ln w="6350" cap="sq">
              <a:solidFill>
                <a:schemeClr val="tx1"/>
              </a:solidFill>
              <a:miter lim="800000"/>
              <a:tailEnd type="triangle" w="sm" len="sm"/>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DA5B17E-0C5C-4064-9EE7-90BB070EFDA9}"/>
                </a:ext>
              </a:extLst>
            </p:cNvPr>
            <p:cNvCxnSpPr>
              <a:cxnSpLocks/>
              <a:endCxn id="7" idx="30"/>
            </p:cNvCxnSpPr>
            <p:nvPr/>
          </p:nvCxnSpPr>
          <p:spPr>
            <a:xfrm flipH="1" flipV="1">
              <a:off x="2322932" y="5003960"/>
              <a:ext cx="1170" cy="763428"/>
            </a:xfrm>
            <a:prstGeom prst="line">
              <a:avLst/>
            </a:prstGeom>
            <a:solidFill>
              <a:srgbClr val="E6E6E6"/>
            </a:solidFill>
            <a:ln w="6350" cap="sq">
              <a:solidFill>
                <a:schemeClr val="tx1"/>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E2A0FBE-E847-486F-B8A1-B4DA91255E79}"/>
                </a:ext>
              </a:extLst>
            </p:cNvPr>
            <p:cNvSpPr txBox="1">
              <a:spLocks/>
            </p:cNvSpPr>
            <p:nvPr/>
          </p:nvSpPr>
          <p:spPr>
            <a:xfrm>
              <a:off x="1169988" y="5594350"/>
              <a:ext cx="973138" cy="10514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lvl="5"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lvl="6"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lvl="7"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lvl="8"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lgn="ctr">
                <a:defRPr/>
              </a:pPr>
              <a:r>
                <a:rPr kumimoji="0" lang="cs-CZ" sz="1400" b="0" i="0" u="none" strike="noStrike" cap="none" normalizeH="0" baseline="0" noProof="0" dirty="0">
                  <a:ln>
                    <a:noFill/>
                  </a:ln>
                  <a:uLnTx/>
                  <a:uFillTx/>
                  <a:ea typeface="+mn-ea"/>
                  <a:cs typeface="Arial" panose="020B0604020202020204" pitchFamily="34" charset="0"/>
                </a:rPr>
                <a:t>~1 000 </a:t>
              </a:r>
              <a:r>
                <a:rPr lang="cs-CZ" sz="1400" dirty="0">
                  <a:ea typeface="+mn-ea"/>
                  <a:cs typeface="McKinsey Sans Light" panose="020B0404020101020102" pitchFamily="34" charset="0"/>
                </a:rPr>
                <a:t>Gt CO</a:t>
              </a:r>
              <a:r>
                <a:rPr lang="cs-CZ" sz="1400" baseline="-25000" dirty="0">
                  <a:ea typeface="+mn-ea"/>
                  <a:cs typeface="McKinsey Sans Light" panose="020B0404020101020102" pitchFamily="34" charset="0"/>
                </a:rPr>
                <a:t>2</a:t>
              </a:r>
            </a:p>
          </p:txBody>
        </p:sp>
        <p:sp>
          <p:nvSpPr>
            <p:cNvPr id="31" name="TextBox 30">
              <a:extLst>
                <a:ext uri="{FF2B5EF4-FFF2-40B4-BE49-F238E27FC236}">
                  <a16:creationId xmlns:a16="http://schemas.microsoft.com/office/drawing/2014/main" id="{D0810C8B-F491-4F10-8186-3735671C2F03}"/>
                </a:ext>
              </a:extLst>
            </p:cNvPr>
            <p:cNvSpPr txBox="1">
              <a:spLocks/>
            </p:cNvSpPr>
            <p:nvPr/>
          </p:nvSpPr>
          <p:spPr>
            <a:xfrm>
              <a:off x="3481388" y="5594350"/>
              <a:ext cx="769938" cy="10514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lvl="5"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lvl="6"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lvl="7"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lvl="8"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lgn="ctr">
                <a:defRPr/>
              </a:pPr>
              <a:r>
                <a:rPr kumimoji="0" lang="cs-CZ" sz="1400" b="0" i="0" u="none" strike="noStrike" cap="none" normalizeH="0" baseline="0" noProof="0">
                  <a:ln>
                    <a:noFill/>
                  </a:ln>
                  <a:uLnTx/>
                  <a:uFillTx/>
                  <a:ea typeface="+mn-ea"/>
                  <a:cs typeface="Arial" panose="020B0604020202020204" pitchFamily="34" charset="0"/>
                </a:rPr>
                <a:t>~570</a:t>
              </a:r>
              <a:r>
                <a:rPr lang="cs-CZ" sz="1400">
                  <a:ea typeface="+mn-ea"/>
                  <a:cs typeface="McKinsey Sans Light" panose="020B0404020101020102" pitchFamily="34" charset="0"/>
                </a:rPr>
                <a:t> </a:t>
              </a:r>
              <a:r>
                <a:rPr lang="cs-CZ" sz="1400" dirty="0">
                  <a:ea typeface="+mn-ea"/>
                  <a:cs typeface="McKinsey Sans Light" panose="020B0404020101020102" pitchFamily="34" charset="0"/>
                </a:rPr>
                <a:t>Gt CO</a:t>
              </a:r>
              <a:r>
                <a:rPr lang="cs-CZ" sz="1400" baseline="-25000" dirty="0">
                  <a:ea typeface="+mn-ea"/>
                  <a:cs typeface="McKinsey Sans Light" panose="020B0404020101020102" pitchFamily="34" charset="0"/>
                </a:rPr>
                <a:t>2</a:t>
              </a:r>
            </a:p>
          </p:txBody>
        </p:sp>
        <p:sp>
          <p:nvSpPr>
            <p:cNvPr id="32" name="TextBox 31">
              <a:extLst>
                <a:ext uri="{FF2B5EF4-FFF2-40B4-BE49-F238E27FC236}">
                  <a16:creationId xmlns:a16="http://schemas.microsoft.com/office/drawing/2014/main" id="{0E02F8DA-2E8B-4877-8B05-B2C8F9BB1C74}"/>
                </a:ext>
              </a:extLst>
            </p:cNvPr>
            <p:cNvSpPr txBox="1">
              <a:spLocks/>
            </p:cNvSpPr>
            <p:nvPr/>
          </p:nvSpPr>
          <p:spPr>
            <a:xfrm>
              <a:off x="4157663" y="5329077"/>
              <a:ext cx="457200" cy="210262"/>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lvl="5"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lvl="6"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lvl="7"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lvl="8"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800" b="1" i="0" u="none" strike="noStrike" cap="none" normalizeH="0" baseline="0" noProof="0" dirty="0">
                  <a:ln>
                    <a:noFill/>
                  </a:ln>
                  <a:solidFill>
                    <a:srgbClr val="1F40E6"/>
                  </a:solidFill>
                  <a:uLnTx/>
                  <a:uFillTx/>
                  <a:latin typeface="+mj-lt"/>
                  <a:cs typeface="McKinsey Sans Medium" panose="020B0604020101020102" pitchFamily="34" charset="0"/>
                </a:rPr>
                <a:t>~1 000</a:t>
              </a:r>
            </a:p>
          </p:txBody>
        </p:sp>
      </p:grpSp>
      <p:graphicFrame>
        <p:nvGraphicFramePr>
          <p:cNvPr id="59" name="Chart 58">
            <a:extLst>
              <a:ext uri="{FF2B5EF4-FFF2-40B4-BE49-F238E27FC236}">
                <a16:creationId xmlns:a16="http://schemas.microsoft.com/office/drawing/2014/main" id="{C4F0309F-F02A-4F1B-BDC3-B0871ABA60B4}"/>
              </a:ext>
            </a:extLst>
          </p:cNvPr>
          <p:cNvGraphicFramePr/>
          <p:nvPr>
            <p:custDataLst>
              <p:tags r:id="rId2"/>
            </p:custDataLst>
            <p:extLst>
              <p:ext uri="{D42A27DB-BD31-4B8C-83A1-F6EECF244321}">
                <p14:modId xmlns:p14="http://schemas.microsoft.com/office/powerpoint/2010/main" val="984039393"/>
              </p:ext>
            </p:extLst>
          </p:nvPr>
        </p:nvGraphicFramePr>
        <p:xfrm>
          <a:off x="715963" y="2171700"/>
          <a:ext cx="11004550" cy="3527425"/>
        </p:xfrm>
        <a:graphic>
          <a:graphicData uri="http://schemas.openxmlformats.org/drawingml/2006/chart">
            <c:chart xmlns:c="http://schemas.openxmlformats.org/drawingml/2006/chart" xmlns:r="http://schemas.openxmlformats.org/officeDocument/2006/relationships" r:id="rId46"/>
          </a:graphicData>
        </a:graphic>
      </p:graphicFrame>
      <p:sp>
        <p:nvSpPr>
          <p:cNvPr id="22" name="Text Placeholder 2">
            <a:extLst>
              <a:ext uri="{FF2B5EF4-FFF2-40B4-BE49-F238E27FC236}">
                <a16:creationId xmlns:a16="http://schemas.microsoft.com/office/drawing/2014/main" id="{9374D958-28F6-402F-A8A0-F6C2C4D6E957}"/>
              </a:ext>
            </a:extLst>
          </p:cNvPr>
          <p:cNvSpPr>
            <a:spLocks noGrp="1"/>
          </p:cNvSpPr>
          <p:nvPr>
            <p:custDataLst>
              <p:tags r:id="rId3"/>
            </p:custDataLst>
          </p:nvPr>
        </p:nvSpPr>
        <p:spPr bwMode="gray">
          <a:xfrm>
            <a:off x="7218363"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390025DA-2D23-456E-A021-C310C78624C2}" type="datetime'''''''''''''''''''1''''''''''''''''''''''''''''''''''''''0'''">
              <a:rPr lang="cs-CZ" altLang="en-US" sz="1200" smtClean="0">
                <a:latin typeface="+mn-lt"/>
                <a:cs typeface="+mn-cs"/>
                <a:sym typeface="+mn-lt"/>
              </a:rPr>
              <a:pPr algn="ctr">
                <a:lnSpc>
                  <a:spcPct val="114126"/>
                </a:lnSpc>
                <a:spcBef>
                  <a:spcPct val="0"/>
                </a:spcBef>
                <a:spcAft>
                  <a:spcPct val="0"/>
                </a:spcAft>
              </a:pPr>
              <a:t>10</a:t>
            </a:fld>
            <a:endParaRPr lang="cs-CZ" altLang="en-US" sz="1200" dirty="0">
              <a:latin typeface="+mn-lt"/>
              <a:cs typeface="+mn-cs"/>
              <a:sym typeface="+mn-lt"/>
            </a:endParaRPr>
          </a:p>
        </p:txBody>
      </p:sp>
      <p:sp>
        <p:nvSpPr>
          <p:cNvPr id="26" name="Text Placeholder 2">
            <a:extLst>
              <a:ext uri="{FF2B5EF4-FFF2-40B4-BE49-F238E27FC236}">
                <a16:creationId xmlns:a16="http://schemas.microsoft.com/office/drawing/2014/main" id="{A742F41A-6B63-478A-ACBF-7EDBBB3F77A9}"/>
              </a:ext>
            </a:extLst>
          </p:cNvPr>
          <p:cNvSpPr>
            <a:spLocks noGrp="1"/>
          </p:cNvSpPr>
          <p:nvPr>
            <p:custDataLst>
              <p:tags r:id="rId4"/>
            </p:custDataLst>
          </p:nvPr>
        </p:nvSpPr>
        <p:spPr bwMode="gray">
          <a:xfrm>
            <a:off x="612775" y="5507038"/>
            <a:ext cx="841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1BE49307-C9D8-435F-80A1-68AAB3A7FA15}" type="datetime'''''''''''''''''''''''''''''''''''''''0'''''">
              <a:rPr lang="cs-CZ" altLang="en-US" sz="1200" smtClean="0">
                <a:latin typeface="+mn-lt"/>
                <a:cs typeface="+mn-cs"/>
                <a:sym typeface="+mn-lt"/>
              </a:rPr>
              <a:pPr algn="r">
                <a:lnSpc>
                  <a:spcPct val="114126"/>
                </a:lnSpc>
                <a:spcBef>
                  <a:spcPct val="0"/>
                </a:spcBef>
                <a:spcAft>
                  <a:spcPct val="0"/>
                </a:spcAft>
              </a:pPr>
              <a:t>0</a:t>
            </a:fld>
            <a:endParaRPr lang="cs-CZ" altLang="en-US" sz="1200" dirty="0">
              <a:latin typeface="+mn-lt"/>
              <a:cs typeface="+mn-cs"/>
              <a:sym typeface="+mn-lt"/>
            </a:endParaRPr>
          </a:p>
        </p:txBody>
      </p:sp>
      <p:sp>
        <p:nvSpPr>
          <p:cNvPr id="16" name="Text Placeholder 2">
            <a:extLst>
              <a:ext uri="{FF2B5EF4-FFF2-40B4-BE49-F238E27FC236}">
                <a16:creationId xmlns:a16="http://schemas.microsoft.com/office/drawing/2014/main" id="{119E7C54-5283-4A36-9124-5780019F64F0}"/>
              </a:ext>
            </a:extLst>
          </p:cNvPr>
          <p:cNvSpPr>
            <a:spLocks noGrp="1"/>
          </p:cNvSpPr>
          <p:nvPr>
            <p:custDataLst>
              <p:tags r:id="rId5"/>
            </p:custDataLst>
          </p:nvPr>
        </p:nvSpPr>
        <p:spPr bwMode="gray">
          <a:xfrm>
            <a:off x="3965575"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0138B179-F51A-48E0-B6BC-29E8592C1BFF}" type="datetime'''''''''''''''8''''''0'''''''''''''''''">
              <a:rPr lang="cs-CZ" altLang="en-US" sz="1200" smtClean="0">
                <a:latin typeface="+mn-lt"/>
                <a:cs typeface="+mn-cs"/>
                <a:sym typeface="+mn-lt"/>
              </a:rPr>
              <a:pPr algn="ctr">
                <a:lnSpc>
                  <a:spcPct val="114126"/>
                </a:lnSpc>
                <a:spcBef>
                  <a:spcPct val="0"/>
                </a:spcBef>
                <a:spcAft>
                  <a:spcPct val="0"/>
                </a:spcAft>
              </a:pPr>
              <a:t>80</a:t>
            </a:fld>
            <a:endParaRPr lang="cs-CZ" altLang="en-US" sz="1200" dirty="0">
              <a:latin typeface="+mn-lt"/>
              <a:cs typeface="+mn-cs"/>
              <a:sym typeface="+mn-lt"/>
            </a:endParaRPr>
          </a:p>
        </p:txBody>
      </p:sp>
      <p:sp>
        <p:nvSpPr>
          <p:cNvPr id="14" name="Text Placeholder 2">
            <a:extLst>
              <a:ext uri="{FF2B5EF4-FFF2-40B4-BE49-F238E27FC236}">
                <a16:creationId xmlns:a16="http://schemas.microsoft.com/office/drawing/2014/main" id="{5A7497AC-3784-4BB3-84CE-E63C369CBC15}"/>
              </a:ext>
            </a:extLst>
          </p:cNvPr>
          <p:cNvSpPr>
            <a:spLocks noGrp="1"/>
          </p:cNvSpPr>
          <p:nvPr>
            <p:custDataLst>
              <p:tags r:id="rId6"/>
            </p:custDataLst>
          </p:nvPr>
        </p:nvSpPr>
        <p:spPr bwMode="gray">
          <a:xfrm>
            <a:off x="630238" y="5648325"/>
            <a:ext cx="3365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D460FFC7-F75F-4612-8F97-F169E0834FB6}" type="datetime'''''''1''9''''''''5''''''''''0'''">
              <a:rPr lang="cs-CZ" altLang="en-US" sz="1200" smtClean="0">
                <a:latin typeface="+mn-lt"/>
                <a:cs typeface="+mn-cs"/>
                <a:sym typeface="+mn-lt"/>
              </a:rPr>
              <a:pPr algn="ctr">
                <a:lnSpc>
                  <a:spcPct val="114126"/>
                </a:lnSpc>
                <a:spcBef>
                  <a:spcPct val="0"/>
                </a:spcBef>
                <a:spcAft>
                  <a:spcPct val="0"/>
                </a:spcAft>
              </a:pPr>
              <a:t>1950</a:t>
            </a:fld>
            <a:endParaRPr lang="cs-CZ" altLang="en-US" sz="1200" dirty="0">
              <a:latin typeface="+mn-lt"/>
              <a:cs typeface="+mn-cs"/>
              <a:sym typeface="+mn-lt"/>
            </a:endParaRPr>
          </a:p>
        </p:txBody>
      </p:sp>
      <p:sp>
        <p:nvSpPr>
          <p:cNvPr id="70" name="Text Placeholder 2">
            <a:extLst>
              <a:ext uri="{FF2B5EF4-FFF2-40B4-BE49-F238E27FC236}">
                <a16:creationId xmlns:a16="http://schemas.microsoft.com/office/drawing/2014/main" id="{192DB789-515B-4504-BE53-6445F2427687}"/>
              </a:ext>
            </a:extLst>
          </p:cNvPr>
          <p:cNvSpPr>
            <a:spLocks noGrp="1"/>
          </p:cNvSpPr>
          <p:nvPr>
            <p:custDataLst>
              <p:tags r:id="rId7"/>
            </p:custDataLst>
          </p:nvPr>
        </p:nvSpPr>
        <p:spPr bwMode="gray">
          <a:xfrm>
            <a:off x="528638" y="3005138"/>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6D208C4F-B1C0-4878-B67E-D5AFCA8A9CB1}" type="datetime'''''''''''''4''''''''''''5'''''''''''''''''''">
              <a:rPr lang="cs-CZ" altLang="en-US" sz="1200" smtClean="0">
                <a:cs typeface="+mn-cs"/>
                <a:sym typeface="+mn-lt"/>
              </a:rPr>
              <a:pPr algn="r">
                <a:spcBef>
                  <a:spcPct val="0"/>
                </a:spcBef>
                <a:spcAft>
                  <a:spcPct val="0"/>
                </a:spcAft>
              </a:pPr>
              <a:t>45</a:t>
            </a:fld>
            <a:endParaRPr lang="cs-CZ" sz="1200" dirty="0">
              <a:cs typeface="+mn-cs"/>
              <a:sym typeface="+mn-lt"/>
            </a:endParaRPr>
          </a:p>
        </p:txBody>
      </p:sp>
      <p:sp>
        <p:nvSpPr>
          <p:cNvPr id="13" name="Text Placeholder 2">
            <a:extLst>
              <a:ext uri="{FF2B5EF4-FFF2-40B4-BE49-F238E27FC236}">
                <a16:creationId xmlns:a16="http://schemas.microsoft.com/office/drawing/2014/main" id="{9ED7D16A-85E9-4850-8D02-1C11AC12693E}"/>
              </a:ext>
            </a:extLst>
          </p:cNvPr>
          <p:cNvSpPr>
            <a:spLocks noGrp="1"/>
          </p:cNvSpPr>
          <p:nvPr>
            <p:custDataLst>
              <p:tags r:id="rId8"/>
            </p:custDataLst>
          </p:nvPr>
        </p:nvSpPr>
        <p:spPr bwMode="gray">
          <a:xfrm>
            <a:off x="6049963" y="5648325"/>
            <a:ext cx="3365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F459BFAF-C486-4CDA-8761-5936800EFAD1}" type="datetime'2''0''''''''''0''''''''''''''''''''''''''0'''">
              <a:rPr lang="cs-CZ" altLang="en-US" sz="1200" smtClean="0">
                <a:latin typeface="+mn-lt"/>
                <a:cs typeface="+mn-cs"/>
                <a:sym typeface="+mn-lt"/>
              </a:rPr>
              <a:pPr algn="ctr">
                <a:lnSpc>
                  <a:spcPct val="114126"/>
                </a:lnSpc>
                <a:spcBef>
                  <a:spcPct val="0"/>
                </a:spcBef>
                <a:spcAft>
                  <a:spcPct val="0"/>
                </a:spcAft>
              </a:pPr>
              <a:t>2000</a:t>
            </a:fld>
            <a:endParaRPr lang="cs-CZ" altLang="en-US" sz="1200" dirty="0">
              <a:latin typeface="+mn-lt"/>
              <a:cs typeface="+mn-cs"/>
              <a:sym typeface="+mn-lt"/>
            </a:endParaRPr>
          </a:p>
        </p:txBody>
      </p:sp>
      <p:sp>
        <p:nvSpPr>
          <p:cNvPr id="17" name="Text Placeholder 2">
            <a:extLst>
              <a:ext uri="{FF2B5EF4-FFF2-40B4-BE49-F238E27FC236}">
                <a16:creationId xmlns:a16="http://schemas.microsoft.com/office/drawing/2014/main" id="{BF24C6AF-B059-46FC-9F59-97808FE41DC8}"/>
              </a:ext>
            </a:extLst>
          </p:cNvPr>
          <p:cNvSpPr>
            <a:spLocks noGrp="1"/>
          </p:cNvSpPr>
          <p:nvPr>
            <p:custDataLst>
              <p:tags r:id="rId9"/>
            </p:custDataLst>
          </p:nvPr>
        </p:nvSpPr>
        <p:spPr bwMode="gray">
          <a:xfrm>
            <a:off x="1798638"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BD8AB0CA-338F-43C7-913F-EA18ABC9212C}" type="datetime'''''''''''''''''''''''''''60'">
              <a:rPr lang="cs-CZ" altLang="en-US" sz="1200" smtClean="0">
                <a:latin typeface="+mn-lt"/>
                <a:cs typeface="+mn-cs"/>
                <a:sym typeface="+mn-lt"/>
              </a:rPr>
              <a:pPr algn="ctr">
                <a:lnSpc>
                  <a:spcPct val="114126"/>
                </a:lnSpc>
                <a:spcBef>
                  <a:spcPct val="0"/>
                </a:spcBef>
                <a:spcAft>
                  <a:spcPct val="0"/>
                </a:spcAft>
              </a:pPr>
              <a:t>60</a:t>
            </a:fld>
            <a:endParaRPr lang="cs-CZ" altLang="en-US" sz="1200" dirty="0">
              <a:latin typeface="+mn-lt"/>
              <a:cs typeface="+mn-cs"/>
              <a:sym typeface="+mn-lt"/>
            </a:endParaRPr>
          </a:p>
        </p:txBody>
      </p:sp>
      <p:sp>
        <p:nvSpPr>
          <p:cNvPr id="20" name="Text Placeholder 2">
            <a:extLst>
              <a:ext uri="{FF2B5EF4-FFF2-40B4-BE49-F238E27FC236}">
                <a16:creationId xmlns:a16="http://schemas.microsoft.com/office/drawing/2014/main" id="{B7B9E185-3BE3-47AF-B4B0-C18078B63B7C}"/>
              </a:ext>
            </a:extLst>
          </p:cNvPr>
          <p:cNvSpPr>
            <a:spLocks noGrp="1"/>
          </p:cNvSpPr>
          <p:nvPr>
            <p:custDataLst>
              <p:tags r:id="rId10"/>
            </p:custDataLst>
          </p:nvPr>
        </p:nvSpPr>
        <p:spPr bwMode="gray">
          <a:xfrm>
            <a:off x="8302625"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E2071B5E-F108-495E-AC8D-12B434BA8E46}" type="datetime'''''''''''''2''''''''''''''''''''''''''0'''''''''''''''''''''">
              <a:rPr lang="cs-CZ" altLang="en-US" sz="1200" smtClean="0">
                <a:latin typeface="+mn-lt"/>
                <a:cs typeface="+mn-cs"/>
                <a:sym typeface="+mn-lt"/>
              </a:rPr>
              <a:pPr algn="ctr">
                <a:lnSpc>
                  <a:spcPct val="114126"/>
                </a:lnSpc>
                <a:spcBef>
                  <a:spcPct val="0"/>
                </a:spcBef>
                <a:spcAft>
                  <a:spcPct val="0"/>
                </a:spcAft>
              </a:pPr>
              <a:t>20</a:t>
            </a:fld>
            <a:endParaRPr lang="cs-CZ" altLang="en-US" sz="1200" dirty="0">
              <a:latin typeface="+mn-lt"/>
              <a:cs typeface="+mn-cs"/>
              <a:sym typeface="+mn-lt"/>
            </a:endParaRPr>
          </a:p>
        </p:txBody>
      </p:sp>
      <p:sp>
        <p:nvSpPr>
          <p:cNvPr id="19" name="Text Placeholder 2">
            <a:extLst>
              <a:ext uri="{FF2B5EF4-FFF2-40B4-BE49-F238E27FC236}">
                <a16:creationId xmlns:a16="http://schemas.microsoft.com/office/drawing/2014/main" id="{019787BF-B31E-4702-8B28-F43DBCB7F7D6}"/>
              </a:ext>
            </a:extLst>
          </p:cNvPr>
          <p:cNvSpPr>
            <a:spLocks noGrp="1"/>
          </p:cNvSpPr>
          <p:nvPr>
            <p:custDataLst>
              <p:tags r:id="rId11"/>
            </p:custDataLst>
          </p:nvPr>
        </p:nvSpPr>
        <p:spPr bwMode="gray">
          <a:xfrm>
            <a:off x="2882900"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A759EE8B-75AE-40A7-98AB-D21658036594}" type="datetime'''''''''''''70'''''''''''''''''''''">
              <a:rPr lang="cs-CZ" altLang="en-US" sz="1200" smtClean="0">
                <a:latin typeface="+mn-lt"/>
                <a:cs typeface="+mn-cs"/>
                <a:sym typeface="+mn-lt"/>
              </a:rPr>
              <a:pPr algn="ctr">
                <a:lnSpc>
                  <a:spcPct val="114126"/>
                </a:lnSpc>
                <a:spcBef>
                  <a:spcPct val="0"/>
                </a:spcBef>
                <a:spcAft>
                  <a:spcPct val="0"/>
                </a:spcAft>
              </a:pPr>
              <a:t>70</a:t>
            </a:fld>
            <a:endParaRPr lang="cs-CZ" altLang="en-US" sz="1200" dirty="0">
              <a:latin typeface="+mn-lt"/>
              <a:cs typeface="+mn-cs"/>
              <a:sym typeface="+mn-lt"/>
            </a:endParaRPr>
          </a:p>
        </p:txBody>
      </p:sp>
      <p:sp>
        <p:nvSpPr>
          <p:cNvPr id="23" name="Text Placeholder 2">
            <a:extLst>
              <a:ext uri="{FF2B5EF4-FFF2-40B4-BE49-F238E27FC236}">
                <a16:creationId xmlns:a16="http://schemas.microsoft.com/office/drawing/2014/main" id="{77082572-3851-43BE-BA2A-36F23E94A97D}"/>
              </a:ext>
            </a:extLst>
          </p:cNvPr>
          <p:cNvSpPr>
            <a:spLocks noGrp="1"/>
          </p:cNvSpPr>
          <p:nvPr>
            <p:custDataLst>
              <p:tags r:id="rId12"/>
            </p:custDataLst>
          </p:nvPr>
        </p:nvSpPr>
        <p:spPr bwMode="gray">
          <a:xfrm>
            <a:off x="5049838"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4782FB46-05F6-4525-AF6F-735B5A273D5F}" type="datetime'''''''''''''''9''''''''''''''''''''''''0'''''''''">
              <a:rPr lang="cs-CZ" altLang="en-US" sz="1200" smtClean="0">
                <a:latin typeface="+mn-lt"/>
                <a:cs typeface="+mn-cs"/>
                <a:sym typeface="+mn-lt"/>
              </a:rPr>
              <a:pPr algn="ctr">
                <a:lnSpc>
                  <a:spcPct val="114126"/>
                </a:lnSpc>
                <a:spcBef>
                  <a:spcPct val="0"/>
                </a:spcBef>
                <a:spcAft>
                  <a:spcPct val="0"/>
                </a:spcAft>
              </a:pPr>
              <a:t>90</a:t>
            </a:fld>
            <a:endParaRPr lang="cs-CZ" altLang="en-US" sz="1200" dirty="0">
              <a:latin typeface="+mn-lt"/>
              <a:cs typeface="+mn-cs"/>
              <a:sym typeface="+mn-lt"/>
            </a:endParaRPr>
          </a:p>
        </p:txBody>
      </p:sp>
      <p:sp>
        <p:nvSpPr>
          <p:cNvPr id="18" name="Text Placeholder 2">
            <a:extLst>
              <a:ext uri="{FF2B5EF4-FFF2-40B4-BE49-F238E27FC236}">
                <a16:creationId xmlns:a16="http://schemas.microsoft.com/office/drawing/2014/main" id="{0AC635CB-343C-45DA-B909-8C0DAA1E73FE}"/>
              </a:ext>
            </a:extLst>
          </p:cNvPr>
          <p:cNvSpPr>
            <a:spLocks noGrp="1"/>
          </p:cNvSpPr>
          <p:nvPr>
            <p:custDataLst>
              <p:tags r:id="rId13"/>
            </p:custDataLst>
          </p:nvPr>
        </p:nvSpPr>
        <p:spPr bwMode="gray">
          <a:xfrm>
            <a:off x="9385300"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99565756-6EC4-42C0-BB75-17C59A4A417F}" type="datetime'''''''''''''''''''''''''''''''''30'''''''''''''''''''''''''''">
              <a:rPr lang="cs-CZ" altLang="en-US" sz="1200" smtClean="0">
                <a:latin typeface="+mn-lt"/>
                <a:cs typeface="+mn-cs"/>
                <a:sym typeface="+mn-lt"/>
              </a:rPr>
              <a:pPr algn="ctr">
                <a:lnSpc>
                  <a:spcPct val="114126"/>
                </a:lnSpc>
                <a:spcBef>
                  <a:spcPct val="0"/>
                </a:spcBef>
                <a:spcAft>
                  <a:spcPct val="0"/>
                </a:spcAft>
              </a:pPr>
              <a:t>30</a:t>
            </a:fld>
            <a:endParaRPr lang="cs-CZ" altLang="en-US" sz="1200" dirty="0">
              <a:latin typeface="+mn-lt"/>
              <a:cs typeface="+mn-cs"/>
              <a:sym typeface="+mn-lt"/>
            </a:endParaRPr>
          </a:p>
        </p:txBody>
      </p:sp>
      <p:sp>
        <p:nvSpPr>
          <p:cNvPr id="24" name="Text Placeholder 2">
            <a:extLst>
              <a:ext uri="{FF2B5EF4-FFF2-40B4-BE49-F238E27FC236}">
                <a16:creationId xmlns:a16="http://schemas.microsoft.com/office/drawing/2014/main" id="{98ED49BB-520F-416A-8B84-FE7A01646F3B}"/>
              </a:ext>
            </a:extLst>
          </p:cNvPr>
          <p:cNvSpPr>
            <a:spLocks noGrp="1"/>
          </p:cNvSpPr>
          <p:nvPr>
            <p:custDataLst>
              <p:tags r:id="rId14"/>
            </p:custDataLst>
          </p:nvPr>
        </p:nvSpPr>
        <p:spPr bwMode="gray">
          <a:xfrm>
            <a:off x="10469563" y="564832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23CD1E42-0F55-4264-A354-01CFB274F85A}" type="datetime'4''0'''''''''''''''''''''''''''''''''''">
              <a:rPr lang="cs-CZ" altLang="en-US" sz="1200" smtClean="0">
                <a:latin typeface="+mn-lt"/>
                <a:cs typeface="+mn-cs"/>
                <a:sym typeface="+mn-lt"/>
              </a:rPr>
              <a:pPr algn="ctr">
                <a:lnSpc>
                  <a:spcPct val="114126"/>
                </a:lnSpc>
                <a:spcBef>
                  <a:spcPct val="0"/>
                </a:spcBef>
                <a:spcAft>
                  <a:spcPct val="0"/>
                </a:spcAft>
              </a:pPr>
              <a:t>40</a:t>
            </a:fld>
            <a:endParaRPr lang="cs-CZ" altLang="en-US" sz="1200" dirty="0">
              <a:latin typeface="+mn-lt"/>
              <a:cs typeface="+mn-cs"/>
              <a:sym typeface="+mn-lt"/>
            </a:endParaRPr>
          </a:p>
        </p:txBody>
      </p:sp>
      <p:sp>
        <p:nvSpPr>
          <p:cNvPr id="25" name="Text Placeholder 2">
            <a:extLst>
              <a:ext uri="{FF2B5EF4-FFF2-40B4-BE49-F238E27FC236}">
                <a16:creationId xmlns:a16="http://schemas.microsoft.com/office/drawing/2014/main" id="{2895BCA7-DB6F-4A37-B082-4FB4B52D1609}"/>
              </a:ext>
            </a:extLst>
          </p:cNvPr>
          <p:cNvSpPr>
            <a:spLocks noGrp="1"/>
          </p:cNvSpPr>
          <p:nvPr>
            <p:custDataLst>
              <p:tags r:id="rId15"/>
            </p:custDataLst>
          </p:nvPr>
        </p:nvSpPr>
        <p:spPr bwMode="gray">
          <a:xfrm>
            <a:off x="11469688" y="5648325"/>
            <a:ext cx="3365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E35A57E7-E88E-4048-BD7B-15C50B9E1587}" type="datetime'''''''''2''''''''''''''''''''''''0''''''5''0'''''''''''''''''">
              <a:rPr lang="cs-CZ" altLang="en-US" sz="1200" smtClean="0">
                <a:latin typeface="+mn-lt"/>
                <a:cs typeface="+mn-cs"/>
                <a:sym typeface="+mn-lt"/>
              </a:rPr>
              <a:pPr algn="ctr">
                <a:lnSpc>
                  <a:spcPct val="114126"/>
                </a:lnSpc>
                <a:spcBef>
                  <a:spcPct val="0"/>
                </a:spcBef>
                <a:spcAft>
                  <a:spcPct val="0"/>
                </a:spcAft>
              </a:pPr>
              <a:t>2050</a:t>
            </a:fld>
            <a:endParaRPr lang="cs-CZ" altLang="en-US" sz="1200" dirty="0">
              <a:latin typeface="+mn-lt"/>
              <a:cs typeface="+mn-cs"/>
              <a:sym typeface="+mn-lt"/>
            </a:endParaRPr>
          </a:p>
        </p:txBody>
      </p:sp>
      <p:sp>
        <p:nvSpPr>
          <p:cNvPr id="66" name="Text Placeholder 2">
            <a:extLst>
              <a:ext uri="{FF2B5EF4-FFF2-40B4-BE49-F238E27FC236}">
                <a16:creationId xmlns:a16="http://schemas.microsoft.com/office/drawing/2014/main" id="{192DB789-515B-4504-BE53-6445F2427687}"/>
              </a:ext>
            </a:extLst>
          </p:cNvPr>
          <p:cNvSpPr>
            <a:spLocks noGrp="1"/>
          </p:cNvSpPr>
          <p:nvPr>
            <p:custDataLst>
              <p:tags r:id="rId16"/>
            </p:custDataLst>
          </p:nvPr>
        </p:nvSpPr>
        <p:spPr bwMode="gray">
          <a:xfrm>
            <a:off x="612775" y="5246688"/>
            <a:ext cx="8413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131DC804-2DC3-4B2C-B684-897836B29D81}" type="datetime'''''''5'''''''''''">
              <a:rPr lang="cs-CZ" altLang="en-US" sz="1200" smtClean="0">
                <a:cs typeface="+mn-cs"/>
                <a:sym typeface="+mn-lt"/>
              </a:rPr>
              <a:pPr algn="r">
                <a:spcBef>
                  <a:spcPct val="0"/>
                </a:spcBef>
                <a:spcAft>
                  <a:spcPct val="0"/>
                </a:spcAft>
              </a:pPr>
              <a:t>5</a:t>
            </a:fld>
            <a:endParaRPr lang="cs-CZ" sz="1200" dirty="0">
              <a:cs typeface="+mn-cs"/>
              <a:sym typeface="+mn-lt"/>
            </a:endParaRPr>
          </a:p>
        </p:txBody>
      </p:sp>
      <p:sp>
        <p:nvSpPr>
          <p:cNvPr id="21" name="Text Placeholder 2">
            <a:extLst>
              <a:ext uri="{FF2B5EF4-FFF2-40B4-BE49-F238E27FC236}">
                <a16:creationId xmlns:a16="http://schemas.microsoft.com/office/drawing/2014/main" id="{9EFB53C6-293D-428A-8822-6D425BC8AB02}"/>
              </a:ext>
            </a:extLst>
          </p:cNvPr>
          <p:cNvSpPr>
            <a:spLocks noGrp="1"/>
          </p:cNvSpPr>
          <p:nvPr>
            <p:custDataLst>
              <p:tags r:id="rId17"/>
            </p:custDataLst>
          </p:nvPr>
        </p:nvSpPr>
        <p:spPr bwMode="gray">
          <a:xfrm>
            <a:off x="528638" y="4946650"/>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E76B326D-E961-4C13-B4AA-ADC1B57F392C}" type="datetime'''''1''''''''''''''''''''''''''''0'''''''''">
              <a:rPr lang="cs-CZ" altLang="en-US" sz="1200" smtClean="0">
                <a:latin typeface="+mn-lt"/>
                <a:cs typeface="+mn-cs"/>
                <a:sym typeface="+mn-lt"/>
              </a:rPr>
              <a:pPr algn="r">
                <a:lnSpc>
                  <a:spcPct val="114126"/>
                </a:lnSpc>
                <a:spcBef>
                  <a:spcPct val="0"/>
                </a:spcBef>
                <a:spcAft>
                  <a:spcPct val="0"/>
                </a:spcAft>
              </a:pPr>
              <a:t>10</a:t>
            </a:fld>
            <a:endParaRPr lang="cs-CZ" altLang="en-US" sz="1200" dirty="0">
              <a:latin typeface="+mn-lt"/>
              <a:cs typeface="+mn-cs"/>
              <a:sym typeface="+mn-lt"/>
            </a:endParaRPr>
          </a:p>
        </p:txBody>
      </p:sp>
      <p:sp>
        <p:nvSpPr>
          <p:cNvPr id="67" name="Text Placeholder 2">
            <a:extLst>
              <a:ext uri="{FF2B5EF4-FFF2-40B4-BE49-F238E27FC236}">
                <a16:creationId xmlns:a16="http://schemas.microsoft.com/office/drawing/2014/main" id="{192DB789-515B-4504-BE53-6445F2427687}"/>
              </a:ext>
            </a:extLst>
          </p:cNvPr>
          <p:cNvSpPr>
            <a:spLocks noGrp="1"/>
          </p:cNvSpPr>
          <p:nvPr>
            <p:custDataLst>
              <p:tags r:id="rId18"/>
            </p:custDataLst>
          </p:nvPr>
        </p:nvSpPr>
        <p:spPr bwMode="gray">
          <a:xfrm>
            <a:off x="528638" y="46863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1AAFCA30-0115-4D10-B5C9-A672BCF46E9D}" type="datetime'''''''''''''''''''''''''1''''''''''''''''''5'''''''">
              <a:rPr lang="cs-CZ" altLang="en-US" sz="1200" smtClean="0">
                <a:cs typeface="+mn-cs"/>
                <a:sym typeface="+mn-lt"/>
              </a:rPr>
              <a:pPr algn="r">
                <a:spcBef>
                  <a:spcPct val="0"/>
                </a:spcBef>
                <a:spcAft>
                  <a:spcPct val="0"/>
                </a:spcAft>
              </a:pPr>
              <a:t>15</a:t>
            </a:fld>
            <a:endParaRPr lang="cs-CZ" sz="1200" dirty="0">
              <a:cs typeface="+mn-cs"/>
              <a:sym typeface="+mn-lt"/>
            </a:endParaRPr>
          </a:p>
        </p:txBody>
      </p:sp>
      <p:sp>
        <p:nvSpPr>
          <p:cNvPr id="27" name="Text Placeholder 2">
            <a:extLst>
              <a:ext uri="{FF2B5EF4-FFF2-40B4-BE49-F238E27FC236}">
                <a16:creationId xmlns:a16="http://schemas.microsoft.com/office/drawing/2014/main" id="{1AC81686-9FFA-4C72-AC2D-DE0414A0813E}"/>
              </a:ext>
            </a:extLst>
          </p:cNvPr>
          <p:cNvSpPr>
            <a:spLocks noGrp="1"/>
          </p:cNvSpPr>
          <p:nvPr>
            <p:custDataLst>
              <p:tags r:id="rId19"/>
            </p:custDataLst>
          </p:nvPr>
        </p:nvSpPr>
        <p:spPr bwMode="gray">
          <a:xfrm>
            <a:off x="528638" y="4386263"/>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2268A582-6CAB-425C-86C2-1B4BF49BA6E2}" type="datetime'''''''''''''''''''2''''''''''''''0'''''''''''''">
              <a:rPr lang="cs-CZ" altLang="en-US" sz="1200" smtClean="0">
                <a:latin typeface="+mn-lt"/>
                <a:cs typeface="+mn-cs"/>
                <a:sym typeface="+mn-lt"/>
              </a:rPr>
              <a:pPr algn="r">
                <a:lnSpc>
                  <a:spcPct val="114126"/>
                </a:lnSpc>
                <a:spcBef>
                  <a:spcPct val="0"/>
                </a:spcBef>
                <a:spcAft>
                  <a:spcPct val="0"/>
                </a:spcAft>
              </a:pPr>
              <a:t>20</a:t>
            </a:fld>
            <a:endParaRPr lang="cs-CZ" altLang="en-US" sz="1200" dirty="0">
              <a:latin typeface="+mn-lt"/>
              <a:cs typeface="+mn-cs"/>
              <a:sym typeface="+mn-lt"/>
            </a:endParaRPr>
          </a:p>
        </p:txBody>
      </p:sp>
      <p:sp>
        <p:nvSpPr>
          <p:cNvPr id="68" name="Text Placeholder 2">
            <a:extLst>
              <a:ext uri="{FF2B5EF4-FFF2-40B4-BE49-F238E27FC236}">
                <a16:creationId xmlns:a16="http://schemas.microsoft.com/office/drawing/2014/main" id="{192DB789-515B-4504-BE53-6445F2427687}"/>
              </a:ext>
            </a:extLst>
          </p:cNvPr>
          <p:cNvSpPr>
            <a:spLocks noGrp="1"/>
          </p:cNvSpPr>
          <p:nvPr>
            <p:custDataLst>
              <p:tags r:id="rId20"/>
            </p:custDataLst>
          </p:nvPr>
        </p:nvSpPr>
        <p:spPr bwMode="gray">
          <a:xfrm>
            <a:off x="528638" y="4125913"/>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1011BC9F-EAF1-4447-8859-CC4BE50F64B1}" type="datetime'''''''''''2''''''''''''''''''''''5'''''''''''''''''''">
              <a:rPr lang="cs-CZ" altLang="en-US" sz="1200" smtClean="0">
                <a:cs typeface="+mn-cs"/>
                <a:sym typeface="+mn-lt"/>
              </a:rPr>
              <a:pPr algn="r">
                <a:spcBef>
                  <a:spcPct val="0"/>
                </a:spcBef>
                <a:spcAft>
                  <a:spcPct val="0"/>
                </a:spcAft>
              </a:pPr>
              <a:t>25</a:t>
            </a:fld>
            <a:endParaRPr lang="cs-CZ" sz="1200" dirty="0">
              <a:cs typeface="+mn-cs"/>
              <a:sym typeface="+mn-lt"/>
            </a:endParaRPr>
          </a:p>
        </p:txBody>
      </p:sp>
      <p:sp>
        <p:nvSpPr>
          <p:cNvPr id="15" name="Text Placeholder 2">
            <a:extLst>
              <a:ext uri="{FF2B5EF4-FFF2-40B4-BE49-F238E27FC236}">
                <a16:creationId xmlns:a16="http://schemas.microsoft.com/office/drawing/2014/main" id="{2AE51E50-6BCA-4117-9BC5-2691738B1293}"/>
              </a:ext>
            </a:extLst>
          </p:cNvPr>
          <p:cNvSpPr>
            <a:spLocks noGrp="1"/>
          </p:cNvSpPr>
          <p:nvPr>
            <p:custDataLst>
              <p:tags r:id="rId21"/>
            </p:custDataLst>
          </p:nvPr>
        </p:nvSpPr>
        <p:spPr bwMode="gray">
          <a:xfrm>
            <a:off x="528638" y="2144713"/>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3811D774-99FB-43C7-819A-A93FB8F79581}" type="datetime'''''''''''''''''''''''''''''6''''''''''''0'''''">
              <a:rPr lang="cs-CZ" altLang="en-US" sz="1200" smtClean="0">
                <a:latin typeface="+mn-lt"/>
                <a:cs typeface="+mn-cs"/>
                <a:sym typeface="+mn-lt"/>
              </a:rPr>
              <a:pPr algn="r">
                <a:lnSpc>
                  <a:spcPct val="114126"/>
                </a:lnSpc>
                <a:spcBef>
                  <a:spcPct val="0"/>
                </a:spcBef>
                <a:spcAft>
                  <a:spcPct val="0"/>
                </a:spcAft>
              </a:pPr>
              <a:t>60</a:t>
            </a:fld>
            <a:endParaRPr lang="cs-CZ" altLang="en-US" sz="1200" dirty="0">
              <a:latin typeface="+mn-lt"/>
              <a:cs typeface="+mn-cs"/>
              <a:sym typeface="+mn-lt"/>
            </a:endParaRPr>
          </a:p>
        </p:txBody>
      </p:sp>
      <p:sp>
        <p:nvSpPr>
          <p:cNvPr id="28" name="Text Placeholder 2">
            <a:extLst>
              <a:ext uri="{FF2B5EF4-FFF2-40B4-BE49-F238E27FC236}">
                <a16:creationId xmlns:a16="http://schemas.microsoft.com/office/drawing/2014/main" id="{F5A2F0B6-EEC2-4F21-82AA-B6D1D5896885}"/>
              </a:ext>
            </a:extLst>
          </p:cNvPr>
          <p:cNvSpPr>
            <a:spLocks noGrp="1"/>
          </p:cNvSpPr>
          <p:nvPr>
            <p:custDataLst>
              <p:tags r:id="rId22"/>
            </p:custDataLst>
          </p:nvPr>
        </p:nvSpPr>
        <p:spPr bwMode="gray">
          <a:xfrm>
            <a:off x="528638" y="382587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F86B1537-EC10-41DB-967A-C362299953AF}" type="datetime'''''''''''''''''3''''''''''''''''''''''''''0'">
              <a:rPr lang="cs-CZ" altLang="en-US" sz="1200" smtClean="0">
                <a:latin typeface="+mn-lt"/>
                <a:cs typeface="+mn-cs"/>
                <a:sym typeface="+mn-lt"/>
              </a:rPr>
              <a:pPr algn="r">
                <a:lnSpc>
                  <a:spcPct val="114126"/>
                </a:lnSpc>
                <a:spcBef>
                  <a:spcPct val="0"/>
                </a:spcBef>
                <a:spcAft>
                  <a:spcPct val="0"/>
                </a:spcAft>
              </a:pPr>
              <a:t>30</a:t>
            </a:fld>
            <a:endParaRPr lang="cs-CZ" altLang="en-US" sz="1200" dirty="0">
              <a:latin typeface="+mn-lt"/>
              <a:cs typeface="+mn-cs"/>
              <a:sym typeface="+mn-lt"/>
            </a:endParaRPr>
          </a:p>
        </p:txBody>
      </p:sp>
      <p:sp>
        <p:nvSpPr>
          <p:cNvPr id="69" name="Text Placeholder 2">
            <a:extLst>
              <a:ext uri="{FF2B5EF4-FFF2-40B4-BE49-F238E27FC236}">
                <a16:creationId xmlns:a16="http://schemas.microsoft.com/office/drawing/2014/main" id="{192DB789-515B-4504-BE53-6445F2427687}"/>
              </a:ext>
            </a:extLst>
          </p:cNvPr>
          <p:cNvSpPr>
            <a:spLocks noGrp="1"/>
          </p:cNvSpPr>
          <p:nvPr>
            <p:custDataLst>
              <p:tags r:id="rId23"/>
            </p:custDataLst>
          </p:nvPr>
        </p:nvSpPr>
        <p:spPr bwMode="gray">
          <a:xfrm>
            <a:off x="528638" y="3565525"/>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26A2245C-FFC6-4A6E-94E6-BAE8AAB9DE52}" type="datetime'''3''''''''''''''''''''''''''''''''''''''5'''''''">
              <a:rPr lang="cs-CZ" altLang="en-US" sz="1200" smtClean="0">
                <a:cs typeface="+mn-cs"/>
                <a:sym typeface="+mn-lt"/>
              </a:rPr>
              <a:pPr algn="r">
                <a:spcBef>
                  <a:spcPct val="0"/>
                </a:spcBef>
                <a:spcAft>
                  <a:spcPct val="0"/>
                </a:spcAft>
              </a:pPr>
              <a:t>35</a:t>
            </a:fld>
            <a:endParaRPr lang="cs-CZ" sz="1200" dirty="0">
              <a:cs typeface="+mn-cs"/>
              <a:sym typeface="+mn-lt"/>
            </a:endParaRPr>
          </a:p>
        </p:txBody>
      </p:sp>
      <p:sp>
        <p:nvSpPr>
          <p:cNvPr id="29" name="Text Placeholder 2">
            <a:extLst>
              <a:ext uri="{FF2B5EF4-FFF2-40B4-BE49-F238E27FC236}">
                <a16:creationId xmlns:a16="http://schemas.microsoft.com/office/drawing/2014/main" id="{E656F2D5-C1E1-4D82-8113-07B3A2275E57}"/>
              </a:ext>
            </a:extLst>
          </p:cNvPr>
          <p:cNvSpPr>
            <a:spLocks noGrp="1"/>
          </p:cNvSpPr>
          <p:nvPr>
            <p:custDataLst>
              <p:tags r:id="rId24"/>
            </p:custDataLst>
          </p:nvPr>
        </p:nvSpPr>
        <p:spPr bwMode="gray">
          <a:xfrm>
            <a:off x="528638" y="3265488"/>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20F7A28D-A881-470F-91BD-44D32EA81A5A}" type="datetime'''''''''4''''''''''''''''''''''''''''''0'''''''">
              <a:rPr lang="cs-CZ" altLang="en-US" sz="1200" smtClean="0">
                <a:latin typeface="+mn-lt"/>
                <a:cs typeface="+mn-cs"/>
                <a:sym typeface="+mn-lt"/>
              </a:rPr>
              <a:pPr algn="r">
                <a:lnSpc>
                  <a:spcPct val="114126"/>
                </a:lnSpc>
                <a:spcBef>
                  <a:spcPct val="0"/>
                </a:spcBef>
                <a:spcAft>
                  <a:spcPct val="0"/>
                </a:spcAft>
              </a:pPr>
              <a:t>40</a:t>
            </a:fld>
            <a:endParaRPr lang="cs-CZ" altLang="en-US" sz="1200" dirty="0">
              <a:latin typeface="+mn-lt"/>
              <a:cs typeface="+mn-cs"/>
              <a:sym typeface="+mn-lt"/>
            </a:endParaRPr>
          </a:p>
        </p:txBody>
      </p:sp>
      <p:sp>
        <p:nvSpPr>
          <p:cNvPr id="30" name="Text Placeholder 2">
            <a:extLst>
              <a:ext uri="{FF2B5EF4-FFF2-40B4-BE49-F238E27FC236}">
                <a16:creationId xmlns:a16="http://schemas.microsoft.com/office/drawing/2014/main" id="{5B5A37AE-FB6F-4022-8665-0683F3FD80A9}"/>
              </a:ext>
            </a:extLst>
          </p:cNvPr>
          <p:cNvSpPr>
            <a:spLocks noGrp="1"/>
          </p:cNvSpPr>
          <p:nvPr>
            <p:custDataLst>
              <p:tags r:id="rId25"/>
            </p:custDataLst>
          </p:nvPr>
        </p:nvSpPr>
        <p:spPr bwMode="gray">
          <a:xfrm>
            <a:off x="528638" y="2705100"/>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3B9BED71-7D32-4DE7-9B2C-EFDDD64DA39B}" type="datetime'''''''''''''''''''''''''''5''''''''''0'''''''''''''">
              <a:rPr lang="cs-CZ" altLang="en-US" sz="1200" smtClean="0">
                <a:latin typeface="+mn-lt"/>
                <a:cs typeface="+mn-cs"/>
                <a:sym typeface="+mn-lt"/>
              </a:rPr>
              <a:pPr algn="r">
                <a:lnSpc>
                  <a:spcPct val="114126"/>
                </a:lnSpc>
                <a:spcBef>
                  <a:spcPct val="0"/>
                </a:spcBef>
                <a:spcAft>
                  <a:spcPct val="0"/>
                </a:spcAft>
              </a:pPr>
              <a:t>50</a:t>
            </a:fld>
            <a:endParaRPr lang="cs-CZ" altLang="en-US" sz="1200" dirty="0">
              <a:latin typeface="+mn-lt"/>
              <a:cs typeface="+mn-cs"/>
              <a:sym typeface="+mn-lt"/>
            </a:endParaRPr>
          </a:p>
        </p:txBody>
      </p:sp>
      <p:sp>
        <p:nvSpPr>
          <p:cNvPr id="71" name="Text Placeholder 2">
            <a:extLst>
              <a:ext uri="{FF2B5EF4-FFF2-40B4-BE49-F238E27FC236}">
                <a16:creationId xmlns:a16="http://schemas.microsoft.com/office/drawing/2014/main" id="{192DB789-515B-4504-BE53-6445F2427687}"/>
              </a:ext>
            </a:extLst>
          </p:cNvPr>
          <p:cNvSpPr>
            <a:spLocks noGrp="1"/>
          </p:cNvSpPr>
          <p:nvPr>
            <p:custDataLst>
              <p:tags r:id="rId26"/>
            </p:custDataLst>
          </p:nvPr>
        </p:nvSpPr>
        <p:spPr bwMode="gray">
          <a:xfrm>
            <a:off x="528638" y="244475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FE550262-425B-4A67-B86F-2761E10BD65B}" type="datetime'''''5''''''''''''''''''''''''''''''''''''''''''''''''''5'">
              <a:rPr lang="cs-CZ" altLang="en-US" sz="1200" smtClean="0">
                <a:cs typeface="+mn-cs"/>
                <a:sym typeface="+mn-lt"/>
              </a:rPr>
              <a:pPr algn="r">
                <a:spcBef>
                  <a:spcPct val="0"/>
                </a:spcBef>
                <a:spcAft>
                  <a:spcPct val="0"/>
                </a:spcAft>
              </a:pPr>
              <a:t>55</a:t>
            </a:fld>
            <a:endParaRPr lang="cs-CZ" sz="1200" dirty="0">
              <a:cs typeface="+mn-cs"/>
              <a:sym typeface="+mn-lt"/>
            </a:endParaRPr>
          </a:p>
        </p:txBody>
      </p:sp>
      <p:sp>
        <p:nvSpPr>
          <p:cNvPr id="42" name="Rectangle 41" hidden="1">
            <a:extLst>
              <a:ext uri="{FF2B5EF4-FFF2-40B4-BE49-F238E27FC236}">
                <a16:creationId xmlns:a16="http://schemas.microsoft.com/office/drawing/2014/main" id="{79DB87A7-61AB-443F-99AF-4136D4F8FAB8}"/>
              </a:ext>
            </a:extLst>
          </p:cNvPr>
          <p:cNvSpPr/>
          <p:nvPr>
            <p:custDataLst>
              <p:tags r:id="rId27"/>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cs-CZ" sz="12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2" name="2. Slide Title">
            <a:extLst>
              <a:ext uri="{FF2B5EF4-FFF2-40B4-BE49-F238E27FC236}">
                <a16:creationId xmlns:a16="http://schemas.microsoft.com/office/drawing/2014/main" id="{0D0B789D-73BE-4B77-A78D-BF7D51C01C20}"/>
              </a:ext>
            </a:extLst>
          </p:cNvPr>
          <p:cNvSpPr>
            <a:spLocks noGrp="1"/>
          </p:cNvSpPr>
          <p:nvPr>
            <p:ph type="title"/>
            <p:custDataLst>
              <p:tags r:id="rId28"/>
            </p:custDataLst>
          </p:nvPr>
        </p:nvSpPr>
        <p:spPr/>
        <p:txBody>
          <a:bodyPr vert="horz"/>
          <a:lstStyle/>
          <a:p>
            <a:r>
              <a:rPr lang="cs-CZ" dirty="0"/>
              <a:t>Proč usilovat o dosažení čisté nulové bilance emisí skleníkových plynů do roku </a:t>
            </a:r>
            <a:r>
              <a:rPr lang="cs-CZ"/>
              <a:t>2050?</a:t>
            </a:r>
            <a:endParaRPr lang="cs-CZ" dirty="0"/>
          </a:p>
        </p:txBody>
      </p:sp>
      <p:sp>
        <p:nvSpPr>
          <p:cNvPr id="3" name="3. Subtitle">
            <a:extLst>
              <a:ext uri="{FF2B5EF4-FFF2-40B4-BE49-F238E27FC236}">
                <a16:creationId xmlns:a16="http://schemas.microsoft.com/office/drawing/2014/main" id="{BF92E045-483E-4E26-B4C8-51E97C3496A5}"/>
              </a:ext>
            </a:extLst>
          </p:cNvPr>
          <p:cNvSpPr>
            <a:spLocks noGrp="1"/>
          </p:cNvSpPr>
          <p:nvPr>
            <p:ph type="subTitle" idx="1"/>
            <p:custDataLst>
              <p:tags r:id="rId29"/>
            </p:custDataLst>
          </p:nvPr>
        </p:nvSpPr>
        <p:spPr/>
        <p:txBody>
          <a:bodyPr/>
          <a:lstStyle/>
          <a:p>
            <a:r>
              <a:rPr lang="cs-CZ"/>
              <a:t>Gt CO</a:t>
            </a:r>
            <a:r>
              <a:rPr lang="cs-CZ" baseline="-25000"/>
              <a:t>2</a:t>
            </a:r>
            <a:r>
              <a:rPr lang="cs-CZ"/>
              <a:t>e</a:t>
            </a:r>
            <a:endParaRPr lang="cs-CZ" dirty="0"/>
          </a:p>
        </p:txBody>
      </p:sp>
      <p:sp>
        <p:nvSpPr>
          <p:cNvPr id="4" name="1. On-page tracker">
            <a:extLst>
              <a:ext uri="{FF2B5EF4-FFF2-40B4-BE49-F238E27FC236}">
                <a16:creationId xmlns:a16="http://schemas.microsoft.com/office/drawing/2014/main" id="{6189D99A-D770-49BE-987E-63ECA9329027}"/>
              </a:ext>
            </a:extLst>
          </p:cNvPr>
          <p:cNvSpPr>
            <a:spLocks noGrp="1"/>
          </p:cNvSpPr>
          <p:nvPr>
            <p:ph type="body" sz="quarter" idx="17"/>
            <p:custDataLst>
              <p:tags r:id="rId30"/>
            </p:custDataLst>
          </p:nvPr>
        </p:nvSpPr>
        <p:spPr/>
        <p:txBody>
          <a:bodyPr/>
          <a:lstStyle/>
          <a:p>
            <a:endParaRPr lang="cs-CZ" dirty="0"/>
          </a:p>
        </p:txBody>
      </p:sp>
      <p:cxnSp>
        <p:nvCxnSpPr>
          <p:cNvPr id="33" name="Straight Connector 32">
            <a:extLst>
              <a:ext uri="{FF2B5EF4-FFF2-40B4-BE49-F238E27FC236}">
                <a16:creationId xmlns:a16="http://schemas.microsoft.com/office/drawing/2014/main" id="{53C65483-0F0B-4973-8709-EC5D986BE3DB}"/>
              </a:ext>
            </a:extLst>
          </p:cNvPr>
          <p:cNvCxnSpPr/>
          <p:nvPr>
            <p:custDataLst>
              <p:tags r:id="rId31"/>
            </p:custDataLst>
          </p:nvPr>
        </p:nvCxnSpPr>
        <p:spPr bwMode="gray">
          <a:xfrm>
            <a:off x="9986963" y="1830388"/>
            <a:ext cx="127000" cy="0"/>
          </a:xfrm>
          <a:prstGeom prst="line">
            <a:avLst/>
          </a:prstGeom>
          <a:ln w="38100" cap="rnd" cmpd="sng" algn="ctr">
            <a:solidFill>
              <a:srgbClr val="E5546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4455599-3837-4D8D-925E-BFB40DF32DA8}"/>
              </a:ext>
            </a:extLst>
          </p:cNvPr>
          <p:cNvCxnSpPr/>
          <p:nvPr>
            <p:custDataLst>
              <p:tags r:id="rId32"/>
            </p:custDataLst>
          </p:nvPr>
        </p:nvCxnSpPr>
        <p:spPr bwMode="gray">
          <a:xfrm>
            <a:off x="8913813" y="1830388"/>
            <a:ext cx="127000" cy="0"/>
          </a:xfrm>
          <a:prstGeom prst="line">
            <a:avLst/>
          </a:prstGeom>
          <a:ln w="38100" cap="rnd" cmpd="sng" algn="ctr">
            <a:solidFill>
              <a:schemeClr val="accent3"/>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097A0CB-5141-48A3-AADE-B201729310C1}"/>
              </a:ext>
            </a:extLst>
          </p:cNvPr>
          <p:cNvCxnSpPr/>
          <p:nvPr>
            <p:custDataLst>
              <p:tags r:id="rId33"/>
            </p:custDataLst>
          </p:nvPr>
        </p:nvCxnSpPr>
        <p:spPr bwMode="gray">
          <a:xfrm>
            <a:off x="6667500" y="1830388"/>
            <a:ext cx="127000" cy="0"/>
          </a:xfrm>
          <a:prstGeom prst="line">
            <a:avLst/>
          </a:prstGeom>
          <a:ln w="38100" cap="rnd" cmpd="sng" algn="ctr">
            <a:solidFill>
              <a:schemeClr val="accent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9440F37-B219-4ED6-9610-D6EE6D3E33DE}"/>
              </a:ext>
            </a:extLst>
          </p:cNvPr>
          <p:cNvCxnSpPr/>
          <p:nvPr>
            <p:custDataLst>
              <p:tags r:id="rId34"/>
            </p:custDataLst>
          </p:nvPr>
        </p:nvCxnSpPr>
        <p:spPr bwMode="gray">
          <a:xfrm>
            <a:off x="7753350" y="1830388"/>
            <a:ext cx="127000" cy="0"/>
          </a:xfrm>
          <a:prstGeom prst="line">
            <a:avLst/>
          </a:prstGeom>
          <a:ln w="38100" cap="rnd" cmpd="sng" algn="ctr">
            <a:solidFill>
              <a:schemeClr val="accent2"/>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0383E200-F886-47B7-8BE5-61429F6B91C5}"/>
              </a:ext>
            </a:extLst>
          </p:cNvPr>
          <p:cNvSpPr>
            <a:spLocks noGrp="1"/>
          </p:cNvSpPr>
          <p:nvPr>
            <p:custDataLst>
              <p:tags r:id="rId35"/>
            </p:custDataLst>
          </p:nvPr>
        </p:nvSpPr>
        <p:spPr bwMode="auto">
          <a:xfrm>
            <a:off x="6864350" y="1727200"/>
            <a:ext cx="7683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nSpc>
                <a:spcPct val="114126"/>
              </a:lnSpc>
              <a:spcBef>
                <a:spcPct val="0"/>
              </a:spcBef>
              <a:spcAft>
                <a:spcPct val="0"/>
              </a:spcAft>
            </a:pPr>
            <a:r>
              <a:rPr lang="cs-CZ" sz="1200" dirty="0">
                <a:latin typeface="+mn-lt"/>
                <a:cs typeface="Arial" panose="020B0604020202020204" pitchFamily="34" charset="0"/>
                <a:sym typeface="+mn-lt"/>
              </a:rPr>
              <a:t>Pozorování</a:t>
            </a:r>
          </a:p>
        </p:txBody>
      </p:sp>
      <p:sp>
        <p:nvSpPr>
          <p:cNvPr id="39" name="Text Placeholder 2">
            <a:extLst>
              <a:ext uri="{FF2B5EF4-FFF2-40B4-BE49-F238E27FC236}">
                <a16:creationId xmlns:a16="http://schemas.microsoft.com/office/drawing/2014/main" id="{41B8E069-86E9-4129-977D-864C4AA1FBC8}"/>
              </a:ext>
            </a:extLst>
          </p:cNvPr>
          <p:cNvSpPr>
            <a:spLocks noGrp="1"/>
          </p:cNvSpPr>
          <p:nvPr>
            <p:custDataLst>
              <p:tags r:id="rId36"/>
            </p:custDataLst>
          </p:nvPr>
        </p:nvSpPr>
        <p:spPr bwMode="auto">
          <a:xfrm>
            <a:off x="7950200" y="1727200"/>
            <a:ext cx="84296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nSpc>
                <a:spcPct val="114126"/>
              </a:lnSpc>
              <a:spcBef>
                <a:spcPct val="0"/>
              </a:spcBef>
              <a:spcAft>
                <a:spcPct val="0"/>
              </a:spcAft>
            </a:pPr>
            <a:r>
              <a:rPr lang="cs-CZ" sz="1200" dirty="0">
                <a:cs typeface="Arial" panose="020B0604020202020204" pitchFamily="34" charset="0"/>
                <a:sym typeface="+mn-lt"/>
              </a:rPr>
              <a:t>Scénář 1,5 °C</a:t>
            </a:r>
          </a:p>
        </p:txBody>
      </p:sp>
      <p:sp>
        <p:nvSpPr>
          <p:cNvPr id="38" name="Text Placeholder 2">
            <a:extLst>
              <a:ext uri="{FF2B5EF4-FFF2-40B4-BE49-F238E27FC236}">
                <a16:creationId xmlns:a16="http://schemas.microsoft.com/office/drawing/2014/main" id="{E4EA655E-DBD0-4FFA-B575-F2EE8F376DEB}"/>
              </a:ext>
            </a:extLst>
          </p:cNvPr>
          <p:cNvSpPr>
            <a:spLocks noGrp="1"/>
          </p:cNvSpPr>
          <p:nvPr>
            <p:custDataLst>
              <p:tags r:id="rId37"/>
            </p:custDataLst>
          </p:nvPr>
        </p:nvSpPr>
        <p:spPr bwMode="auto">
          <a:xfrm>
            <a:off x="10183813" y="1727200"/>
            <a:ext cx="139382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nSpc>
                <a:spcPct val="114126"/>
              </a:lnSpc>
              <a:spcBef>
                <a:spcPct val="0"/>
              </a:spcBef>
              <a:spcAft>
                <a:spcPct val="0"/>
              </a:spcAft>
            </a:pPr>
            <a:r>
              <a:rPr lang="cs-CZ" sz="1200" dirty="0">
                <a:cs typeface="Arial" panose="020B0604020202020204" pitchFamily="34" charset="0"/>
                <a:sym typeface="+mn-lt"/>
              </a:rPr>
              <a:t>Žádná přijatá opatření</a:t>
            </a:r>
          </a:p>
        </p:txBody>
      </p:sp>
      <p:sp>
        <p:nvSpPr>
          <p:cNvPr id="40" name="Text Placeholder 2">
            <a:extLst>
              <a:ext uri="{FF2B5EF4-FFF2-40B4-BE49-F238E27FC236}">
                <a16:creationId xmlns:a16="http://schemas.microsoft.com/office/drawing/2014/main" id="{22D21330-1D7D-4DA7-AF40-DA10AC8A22D0}"/>
              </a:ext>
            </a:extLst>
          </p:cNvPr>
          <p:cNvSpPr>
            <a:spLocks noGrp="1"/>
          </p:cNvSpPr>
          <p:nvPr>
            <p:custDataLst>
              <p:tags r:id="rId38"/>
            </p:custDataLst>
          </p:nvPr>
        </p:nvSpPr>
        <p:spPr bwMode="auto">
          <a:xfrm>
            <a:off x="9110663" y="1727200"/>
            <a:ext cx="7556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nSpc>
                <a:spcPct val="114126"/>
              </a:lnSpc>
              <a:spcBef>
                <a:spcPct val="0"/>
              </a:spcBef>
              <a:spcAft>
                <a:spcPct val="0"/>
              </a:spcAft>
            </a:pPr>
            <a:r>
              <a:rPr lang="cs-CZ" sz="1200" dirty="0">
                <a:cs typeface="Arial" panose="020B0604020202020204" pitchFamily="34" charset="0"/>
                <a:sym typeface="+mn-lt"/>
              </a:rPr>
              <a:t>Scénář 2 °C</a:t>
            </a:r>
          </a:p>
        </p:txBody>
      </p:sp>
      <p:sp>
        <p:nvSpPr>
          <p:cNvPr id="41" name="2. Slide Title">
            <a:extLst>
              <a:ext uri="{FF2B5EF4-FFF2-40B4-BE49-F238E27FC236}">
                <a16:creationId xmlns:a16="http://schemas.microsoft.com/office/drawing/2014/main" id="{34B3BA58-DF4F-4475-8495-B2CA5026B8DB}"/>
              </a:ext>
            </a:extLst>
          </p:cNvPr>
          <p:cNvSpPr txBox="1">
            <a:spLocks/>
          </p:cNvSpPr>
          <p:nvPr>
            <p:custDataLst>
              <p:tags r:id="rId39"/>
            </p:custDataLst>
          </p:nvPr>
        </p:nvSpPr>
        <p:spPr>
          <a:xfrm>
            <a:off x="554736" y="1727200"/>
            <a:ext cx="4062413" cy="246221"/>
          </a:xfrm>
          <a:prstGeom prst="rect">
            <a:avLst/>
          </a:prstGeom>
        </p:spPr>
        <p:txBody>
          <a:bodyPr vert="horz" wrap="square" lIns="0" tIns="0" rIns="0" bIns="0" rtlCol="0" anchor="t" anchorCtr="0">
            <a:spAutoFit/>
          </a:bodyPr>
          <a:lstStyle>
            <a:lvl1pPr algn="l" defTabSz="469819" rtl="0" eaLnBrk="1" latinLnBrk="0" hangingPunct="1">
              <a:lnSpc>
                <a:spcPct val="100000"/>
              </a:lnSpc>
              <a:spcBef>
                <a:spcPct val="0"/>
              </a:spcBef>
              <a:buNone/>
              <a:defRPr sz="1200" b="1" kern="1200" spc="0" baseline="0">
                <a:ln w="6350" cap="flat">
                  <a:noFill/>
                  <a:miter lim="800000"/>
                </a:ln>
                <a:solidFill>
                  <a:schemeClr val="tx1"/>
                </a:solidFill>
                <a:latin typeface="Bower Bold" panose="02000000000000000000" pitchFamily="2" charset="0"/>
                <a:ea typeface="+mj-ea"/>
                <a:cs typeface="+mj-cs"/>
              </a:defRPr>
            </a:lvl1pPr>
          </a:lstStyle>
          <a:p>
            <a:r>
              <a:rPr lang="cs-CZ" sz="1600" dirty="0">
                <a:latin typeface="+mn-lt"/>
                <a:cs typeface="McKinsey Sans Medium" panose="020B0604020101020102" pitchFamily="34" charset="0"/>
              </a:rPr>
              <a:t>Roční globální </a:t>
            </a:r>
            <a:r>
              <a:rPr lang="cs-CZ" sz="1600">
                <a:latin typeface="+mn-lt"/>
                <a:cs typeface="McKinsey Sans Medium" panose="020B0604020101020102" pitchFamily="34" charset="0"/>
              </a:rPr>
              <a:t>emise CO</a:t>
            </a:r>
            <a:r>
              <a:rPr lang="cs-CZ" sz="1600" baseline="-25000">
                <a:latin typeface="+mn-lt"/>
                <a:cs typeface="McKinsey Sans Medium" panose="020B0604020101020102" pitchFamily="34" charset="0"/>
              </a:rPr>
              <a:t>2</a:t>
            </a:r>
            <a:r>
              <a:rPr lang="cs-CZ" sz="1600">
                <a:latin typeface="+mn-lt"/>
                <a:cs typeface="McKinsey Sans Medium" panose="020B0604020101020102" pitchFamily="34" charset="0"/>
              </a:rPr>
              <a:t>e</a:t>
            </a:r>
            <a:endParaRPr lang="cs-CZ" sz="1600" dirty="0">
              <a:latin typeface="+mn-lt"/>
              <a:cs typeface="McKinsey Sans Medium" panose="020B0604020101020102" pitchFamily="34" charset="0"/>
            </a:endParaRPr>
          </a:p>
        </p:txBody>
      </p:sp>
      <p:sp>
        <p:nvSpPr>
          <p:cNvPr id="75" name="5. Source">
            <a:extLst>
              <a:ext uri="{FF2B5EF4-FFF2-40B4-BE49-F238E27FC236}">
                <a16:creationId xmlns:a16="http://schemas.microsoft.com/office/drawing/2014/main" id="{8022520F-EDB7-4FA4-ABFC-2E6B4FECE3A2}"/>
              </a:ext>
            </a:extLst>
          </p:cNvPr>
          <p:cNvSpPr txBox="1"/>
          <p:nvPr>
            <p:custDataLst>
              <p:tags r:id="rId40"/>
            </p:custDataLst>
          </p:nvPr>
        </p:nvSpPr>
        <p:spPr>
          <a:xfrm>
            <a:off x="554735" y="6501669"/>
            <a:ext cx="7277861" cy="24622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sz="800" dirty="0"/>
              <a:t>Zdroj: NASA; Národní laboratoř Oak Ridge; Středisko pro analýzu informací o oxidu uhličitém. Friedlingstien a kol. „Global Carbon Budget 2019“; Earth Systems Science Data (2019)</a:t>
            </a:r>
          </a:p>
        </p:txBody>
      </p:sp>
      <p:sp>
        <p:nvSpPr>
          <p:cNvPr id="53" name="4. Footnote">
            <a:extLst>
              <a:ext uri="{FF2B5EF4-FFF2-40B4-BE49-F238E27FC236}">
                <a16:creationId xmlns:a16="http://schemas.microsoft.com/office/drawing/2014/main" id="{8E8A1050-ED3D-476B-B4A4-688B614E5FBE}"/>
              </a:ext>
            </a:extLst>
          </p:cNvPr>
          <p:cNvSpPr txBox="1"/>
          <p:nvPr>
            <p:custDataLst>
              <p:tags r:id="rId41"/>
            </p:custDataLst>
          </p:nvPr>
        </p:nvSpPr>
        <p:spPr>
          <a:xfrm>
            <a:off x="553972" y="6155918"/>
            <a:ext cx="7278624" cy="246221"/>
          </a:xfrm>
          <a:prstGeom prst="rect">
            <a:avLst/>
          </a:prstGeom>
          <a:noFill/>
        </p:spPr>
        <p:txBody>
          <a:bodyPr wrap="square" lIns="0" tIns="0" rIns="0" bIns="0" rtlCol="0" anchor="b">
            <a:spAutoFit/>
          </a:bodyPr>
          <a:lstStyle/>
          <a:p>
            <a:pPr marR="0" lvl="0" algn="l" defTabSz="914400" eaLnBrk="1" fontAlgn="auto" latinLnBrk="0" hangingPunct="1">
              <a:lnSpc>
                <a:spcPct val="100000"/>
              </a:lnSpc>
              <a:spcBef>
                <a:spcPts val="0"/>
              </a:spcBef>
              <a:spcAft>
                <a:spcPts val="0"/>
              </a:spcAft>
              <a:buClrTx/>
              <a:buSzTx/>
              <a:buFontTx/>
              <a:buNone/>
              <a:tabLst/>
              <a:defRPr/>
            </a:pPr>
            <a:r>
              <a:rPr lang="cs-CZ" sz="800" kern="1200">
                <a:latin typeface="+mn-lt"/>
                <a:ea typeface="+mn-ea"/>
                <a:cs typeface="Arial" panose="020B0604020202020204" pitchFamily="34" charset="0"/>
              </a:rPr>
              <a:t>Poznámka: Prognózy jsou ilustrativní a vycházejí z uhlíkových bilancí odhadovaných autory Rogelj a kol. (2019), ze scénáře současné politiky (CPS) Mezinárodní energetické agentury (IEA) a Hausfathera a Peterse (2020)</a:t>
            </a:r>
          </a:p>
        </p:txBody>
      </p:sp>
    </p:spTree>
    <p:extLst>
      <p:ext uri="{BB962C8B-B14F-4D97-AF65-F5344CB8AC3E}">
        <p14:creationId xmlns:p14="http://schemas.microsoft.com/office/powerpoint/2010/main" val="4104224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2" hidden="1">
            <a:extLst>
              <a:ext uri="{FF2B5EF4-FFF2-40B4-BE49-F238E27FC236}">
                <a16:creationId xmlns:a16="http://schemas.microsoft.com/office/drawing/2014/main" id="{7F401163-C240-4630-A683-F1066A458419}"/>
              </a:ext>
            </a:extLst>
          </p:cNvPr>
          <p:cNvGraphicFramePr>
            <a:graphicFrameLocks noChangeAspect="1"/>
          </p:cNvGraphicFramePr>
          <p:nvPr>
            <p:custDataLst>
              <p:tags r:id="rId1"/>
            </p:custDataLst>
            <p:extLst>
              <p:ext uri="{D42A27DB-BD31-4B8C-83A1-F6EECF244321}">
                <p14:modId xmlns:p14="http://schemas.microsoft.com/office/powerpoint/2010/main" val="2898521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7" imgW="526" imgH="526" progId="TCLayout.ActiveDocument.1">
                  <p:embed/>
                </p:oleObj>
              </mc:Choice>
              <mc:Fallback>
                <p:oleObj name="think-cell Slide" r:id="rId27" imgW="526" imgH="526" progId="TCLayout.ActiveDocument.1">
                  <p:embed/>
                  <p:pic>
                    <p:nvPicPr>
                      <p:cNvPr id="12" name="Object 2" hidden="1">
                        <a:extLst>
                          <a:ext uri="{FF2B5EF4-FFF2-40B4-BE49-F238E27FC236}">
                            <a16:creationId xmlns:a16="http://schemas.microsoft.com/office/drawing/2014/main" id="{7F401163-C240-4630-A683-F1066A458419}"/>
                          </a:ext>
                        </a:extLst>
                      </p:cNvPr>
                      <p:cNvPicPr/>
                      <p:nvPr/>
                    </p:nvPicPr>
                    <p:blipFill>
                      <a:blip r:embed="rId28"/>
                      <a:stretch>
                        <a:fillRect/>
                      </a:stretch>
                    </p:blipFill>
                    <p:spPr>
                      <a:xfrm>
                        <a:off x="1588" y="1588"/>
                        <a:ext cx="1588" cy="1588"/>
                      </a:xfrm>
                      <a:prstGeom prst="rect">
                        <a:avLst/>
                      </a:prstGeom>
                    </p:spPr>
                  </p:pic>
                </p:oleObj>
              </mc:Fallback>
            </mc:AlternateContent>
          </a:graphicData>
        </a:graphic>
      </p:graphicFrame>
      <p:sp>
        <p:nvSpPr>
          <p:cNvPr id="6" name="Rectangle 1" hidden="1">
            <a:extLst>
              <a:ext uri="{FF2B5EF4-FFF2-40B4-BE49-F238E27FC236}">
                <a16:creationId xmlns:a16="http://schemas.microsoft.com/office/drawing/2014/main" id="{A814A676-B3BE-43CA-A0F6-5ACCB11026ED}"/>
              </a:ext>
            </a:extLst>
          </p:cNvPr>
          <p:cNvSpPr/>
          <p:nvPr>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en-US" sz="1400" dirty="0">
              <a:solidFill>
                <a:schemeClr val="bg1"/>
              </a:solidFill>
              <a:sym typeface="+mn-lt"/>
            </a:endParaRPr>
          </a:p>
        </p:txBody>
      </p:sp>
      <p:sp>
        <p:nvSpPr>
          <p:cNvPr id="73" name="2. Slide Title">
            <a:extLst>
              <a:ext uri="{FF2B5EF4-FFF2-40B4-BE49-F238E27FC236}">
                <a16:creationId xmlns:a16="http://schemas.microsoft.com/office/drawing/2014/main" id="{BC3FD51B-E0C6-4B28-9A21-6F5DEEBFA5A0}"/>
              </a:ext>
            </a:extLst>
          </p:cNvPr>
          <p:cNvSpPr>
            <a:spLocks noGrp="1"/>
          </p:cNvSpPr>
          <p:nvPr>
            <p:ph type="title"/>
            <p:custDataLst>
              <p:tags r:id="rId3"/>
            </p:custDataLst>
          </p:nvPr>
        </p:nvSpPr>
        <p:spPr>
          <a:xfrm>
            <a:off x="554736" y="198311"/>
            <a:ext cx="11082528" cy="715581"/>
          </a:xfrm>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lang="cs-CZ" dirty="0"/>
              <a:t>Česká republika musí urychlit proces dekarbonizace, aby dosáhla 55% snížení oproti roku 1990 a dosáhla čisté nuly do roku 2050</a:t>
            </a:r>
          </a:p>
        </p:txBody>
      </p:sp>
      <p:sp>
        <p:nvSpPr>
          <p:cNvPr id="2" name="3. Subtitle">
            <a:extLst>
              <a:ext uri="{FF2B5EF4-FFF2-40B4-BE49-F238E27FC236}">
                <a16:creationId xmlns:a16="http://schemas.microsoft.com/office/drawing/2014/main" id="{0A3FA0B4-3AF0-4291-AF21-10084FF43732}"/>
              </a:ext>
            </a:extLst>
          </p:cNvPr>
          <p:cNvSpPr>
            <a:spLocks noGrp="1"/>
          </p:cNvSpPr>
          <p:nvPr>
            <p:ph type="subTitle" idx="1"/>
            <p:custDataLst>
              <p:tags r:id="rId4"/>
            </p:custDataLst>
          </p:nvPr>
        </p:nvSpPr>
        <p:spPr>
          <a:xfrm>
            <a:off x="554736" y="919250"/>
            <a:ext cx="11082528" cy="246221"/>
          </a:xfrm>
          <a:noFill/>
          <a:ln/>
          <a:extLst>
            <a:ext uri="{909E8E84-426E-40DD-AFC4-6F175D3DCCD1}">
              <a14:hiddenFill xmlns:a14="http://schemas.microsoft.com/office/drawing/2010/main">
                <a:solidFill>
                  <a:srgbClr val="FFFFFF"/>
                </a:solidFill>
              </a14:hiddenFill>
            </a:ext>
          </a:extLst>
        </p:spPr>
        <p:txBody>
          <a:bodyPr wrap="square" anchor="ctr" anchorCtr="0">
            <a:spAutoFit/>
          </a:bodyPr>
          <a:lstStyle/>
          <a:p>
            <a:r>
              <a:rPr lang="cs-CZ" dirty="0"/>
              <a:t>Mt CO</a:t>
            </a:r>
            <a:r>
              <a:rPr lang="cs-CZ" baseline="-25000" dirty="0"/>
              <a:t>2</a:t>
            </a:r>
            <a:r>
              <a:rPr lang="cs-CZ" dirty="0"/>
              <a:t>e, vyjma LULUCF</a:t>
            </a:r>
          </a:p>
        </p:txBody>
      </p:sp>
      <p:sp>
        <p:nvSpPr>
          <p:cNvPr id="170" name="2. Slide Title">
            <a:extLst>
              <a:ext uri="{FF2B5EF4-FFF2-40B4-BE49-F238E27FC236}">
                <a16:creationId xmlns:a16="http://schemas.microsoft.com/office/drawing/2014/main" id="{12FA9247-22EC-4277-8C14-9F2D31170E47}"/>
              </a:ext>
            </a:extLst>
          </p:cNvPr>
          <p:cNvSpPr txBox="1">
            <a:spLocks/>
          </p:cNvSpPr>
          <p:nvPr>
            <p:custDataLst>
              <p:tags r:id="rId5"/>
            </p:custDataLst>
          </p:nvPr>
        </p:nvSpPr>
        <p:spPr>
          <a:xfrm>
            <a:off x="554736" y="1620679"/>
            <a:ext cx="7598664" cy="246221"/>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sz="2500" b="1" kern="1200" spc="0" baseline="0">
                <a:ln w="6350" cap="flat">
                  <a:noFill/>
                  <a:miter lim="800000"/>
                </a:ln>
                <a:solidFill>
                  <a:schemeClr val="tx1"/>
                </a:solidFill>
                <a:latin typeface="+mj-lt"/>
                <a:ea typeface="+mj-ea"/>
                <a:cs typeface="+mj-cs"/>
              </a:defRPr>
            </a:lvl1pPr>
          </a:lstStyle>
          <a:p>
            <a:r>
              <a:rPr lang="cs-CZ" sz="1600" dirty="0">
                <a:latin typeface="+mn-lt"/>
              </a:rPr>
              <a:t>Vývoj emisí skleníkových plynů a cíle v České republice (1990–2050)</a:t>
            </a:r>
          </a:p>
        </p:txBody>
      </p:sp>
      <p:graphicFrame>
        <p:nvGraphicFramePr>
          <p:cNvPr id="36" name="Chart 35">
            <a:extLst>
              <a:ext uri="{FF2B5EF4-FFF2-40B4-BE49-F238E27FC236}">
                <a16:creationId xmlns:a16="http://schemas.microsoft.com/office/drawing/2014/main" id="{5B2D3BDF-39FA-49CD-B89D-CBFD4507A142}"/>
              </a:ext>
            </a:extLst>
          </p:cNvPr>
          <p:cNvGraphicFramePr/>
          <p:nvPr>
            <p:custDataLst>
              <p:tags r:id="rId6"/>
            </p:custDataLst>
            <p:extLst>
              <p:ext uri="{D42A27DB-BD31-4B8C-83A1-F6EECF244321}">
                <p14:modId xmlns:p14="http://schemas.microsoft.com/office/powerpoint/2010/main" val="1009918478"/>
              </p:ext>
            </p:extLst>
          </p:nvPr>
        </p:nvGraphicFramePr>
        <p:xfrm>
          <a:off x="881063" y="2057400"/>
          <a:ext cx="10644187" cy="3721100"/>
        </p:xfrm>
        <a:graphic>
          <a:graphicData uri="http://schemas.openxmlformats.org/drawingml/2006/chart">
            <c:chart xmlns:c="http://schemas.openxmlformats.org/drawingml/2006/chart" xmlns:r="http://schemas.openxmlformats.org/officeDocument/2006/relationships" r:id="rId29"/>
          </a:graphicData>
        </a:graphic>
      </p:graphicFrame>
      <p:sp>
        <p:nvSpPr>
          <p:cNvPr id="63" name="Text Placeholder 2">
            <a:extLst>
              <a:ext uri="{FF2B5EF4-FFF2-40B4-BE49-F238E27FC236}">
                <a16:creationId xmlns:a16="http://schemas.microsoft.com/office/drawing/2014/main" id="{F877A982-16B6-4903-8D88-93C653820066}"/>
              </a:ext>
            </a:extLst>
          </p:cNvPr>
          <p:cNvSpPr>
            <a:spLocks noGrp="1"/>
          </p:cNvSpPr>
          <p:nvPr>
            <p:custDataLst>
              <p:tags r:id="rId7"/>
            </p:custDataLst>
          </p:nvPr>
        </p:nvSpPr>
        <p:spPr bwMode="gray">
          <a:xfrm>
            <a:off x="747713" y="5589588"/>
            <a:ext cx="9842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A799DE78-BEB7-4196-A917-36E104F8F5CE}" type="datetime'''''''''''''''''''0'''''''''''">
              <a:rPr lang="en-US" altLang="en-US" sz="1400" smtClean="0">
                <a:cs typeface="+mn-cs"/>
                <a:sym typeface="+mn-lt"/>
              </a:rPr>
              <a:pPr/>
              <a:t>0</a:t>
            </a:fld>
            <a:endParaRPr lang="en-US" altLang="en-US" sz="1400" dirty="0">
              <a:cs typeface="+mn-cs"/>
              <a:sym typeface="+mn-lt"/>
            </a:endParaRPr>
          </a:p>
        </p:txBody>
      </p:sp>
      <p:sp>
        <p:nvSpPr>
          <p:cNvPr id="64" name="Text Placeholder 2">
            <a:extLst>
              <a:ext uri="{FF2B5EF4-FFF2-40B4-BE49-F238E27FC236}">
                <a16:creationId xmlns:a16="http://schemas.microsoft.com/office/drawing/2014/main" id="{A66FEFCA-185B-4450-9B13-8FF3E9CE3182}"/>
              </a:ext>
            </a:extLst>
          </p:cNvPr>
          <p:cNvSpPr>
            <a:spLocks noGrp="1"/>
          </p:cNvSpPr>
          <p:nvPr>
            <p:custDataLst>
              <p:tags r:id="rId8"/>
            </p:custDataLst>
          </p:nvPr>
        </p:nvSpPr>
        <p:spPr bwMode="gray">
          <a:xfrm>
            <a:off x="649288" y="4700588"/>
            <a:ext cx="196850"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454B8DCE-6675-4674-8FFD-84315984196F}" type="datetime'''''''''''5''''''''''''''''''''0'''''''''''''''''''''">
              <a:rPr lang="en-US" altLang="en-US" sz="1400" smtClean="0">
                <a:cs typeface="+mn-cs"/>
                <a:sym typeface="+mn-lt"/>
              </a:rPr>
              <a:pPr/>
              <a:t>50</a:t>
            </a:fld>
            <a:endParaRPr lang="en-US" altLang="en-US" sz="1400" dirty="0">
              <a:cs typeface="+mn-cs"/>
              <a:sym typeface="+mn-lt"/>
            </a:endParaRPr>
          </a:p>
        </p:txBody>
      </p:sp>
      <p:sp>
        <p:nvSpPr>
          <p:cNvPr id="80" name="Text Placeholder 2">
            <a:extLst>
              <a:ext uri="{FF2B5EF4-FFF2-40B4-BE49-F238E27FC236}">
                <a16:creationId xmlns:a16="http://schemas.microsoft.com/office/drawing/2014/main" id="{DDF57BB6-1513-4770-9EF5-434E97EE50D2}"/>
              </a:ext>
            </a:extLst>
          </p:cNvPr>
          <p:cNvSpPr>
            <a:spLocks noGrp="1"/>
          </p:cNvSpPr>
          <p:nvPr>
            <p:custDataLst>
              <p:tags r:id="rId9"/>
            </p:custDataLst>
          </p:nvPr>
        </p:nvSpPr>
        <p:spPr bwMode="gray">
          <a:xfrm>
            <a:off x="550863" y="3811588"/>
            <a:ext cx="29527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31C0F512-1101-4F26-A52D-162E76D1AACC}" type="datetime'''''''''''''''1''''''''''''''''0''0'''''''''">
              <a:rPr lang="en-US" altLang="en-US" sz="1400" smtClean="0">
                <a:cs typeface="+mn-cs"/>
                <a:sym typeface="+mn-lt"/>
              </a:rPr>
              <a:pPr/>
              <a:t>100</a:t>
            </a:fld>
            <a:endParaRPr lang="en-US" altLang="en-US" sz="1400" dirty="0">
              <a:cs typeface="+mn-cs"/>
              <a:sym typeface="+mn-lt"/>
            </a:endParaRPr>
          </a:p>
        </p:txBody>
      </p:sp>
      <p:sp>
        <p:nvSpPr>
          <p:cNvPr id="81" name="Text Placeholder 2">
            <a:extLst>
              <a:ext uri="{FF2B5EF4-FFF2-40B4-BE49-F238E27FC236}">
                <a16:creationId xmlns:a16="http://schemas.microsoft.com/office/drawing/2014/main" id="{F5F3FE12-6253-4D10-A8EF-27B3C75C6FF9}"/>
              </a:ext>
            </a:extLst>
          </p:cNvPr>
          <p:cNvSpPr>
            <a:spLocks noGrp="1"/>
          </p:cNvSpPr>
          <p:nvPr>
            <p:custDataLst>
              <p:tags r:id="rId10"/>
            </p:custDataLst>
          </p:nvPr>
        </p:nvSpPr>
        <p:spPr bwMode="gray">
          <a:xfrm>
            <a:off x="550863" y="2922588"/>
            <a:ext cx="29527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1794950F-F957-47D2-B301-4E5C053498E4}" type="datetime'''''''''''''1''''''''''''''''''''''''''''''''5''''''''0'">
              <a:rPr lang="en-US" altLang="en-US" sz="1400" smtClean="0">
                <a:cs typeface="+mn-cs"/>
                <a:sym typeface="+mn-lt"/>
              </a:rPr>
              <a:pPr/>
              <a:t>150</a:t>
            </a:fld>
            <a:endParaRPr lang="en-US" altLang="en-US" sz="1400" dirty="0">
              <a:cs typeface="+mn-cs"/>
              <a:sym typeface="+mn-lt"/>
            </a:endParaRPr>
          </a:p>
        </p:txBody>
      </p:sp>
      <p:sp>
        <p:nvSpPr>
          <p:cNvPr id="84" name="Text Placeholder 2">
            <a:extLst>
              <a:ext uri="{FF2B5EF4-FFF2-40B4-BE49-F238E27FC236}">
                <a16:creationId xmlns:a16="http://schemas.microsoft.com/office/drawing/2014/main" id="{701E5C35-D610-44D0-9043-C19C83D0D333}"/>
              </a:ext>
            </a:extLst>
          </p:cNvPr>
          <p:cNvSpPr>
            <a:spLocks noGrp="1"/>
          </p:cNvSpPr>
          <p:nvPr>
            <p:custDataLst>
              <p:tags r:id="rId11"/>
            </p:custDataLst>
          </p:nvPr>
        </p:nvSpPr>
        <p:spPr bwMode="gray">
          <a:xfrm>
            <a:off x="550863" y="2033588"/>
            <a:ext cx="29527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F221209F-95A6-4AD6-B659-54050283ED8D}" type="datetime'''''''''''''''''''2''''''''''''''''''''''''''''0''''''''''''0'">
              <a:rPr lang="en-US" altLang="en-US" sz="1400" smtClean="0">
                <a:cs typeface="+mn-cs"/>
                <a:sym typeface="+mn-lt"/>
              </a:rPr>
              <a:pPr/>
              <a:t>200</a:t>
            </a:fld>
            <a:endParaRPr lang="en-US" altLang="en-US" sz="1400" dirty="0">
              <a:cs typeface="+mn-cs"/>
              <a:sym typeface="+mn-lt"/>
            </a:endParaRPr>
          </a:p>
        </p:txBody>
      </p:sp>
      <p:sp>
        <p:nvSpPr>
          <p:cNvPr id="88" name="Text Placeholder 2">
            <a:extLst>
              <a:ext uri="{FF2B5EF4-FFF2-40B4-BE49-F238E27FC236}">
                <a16:creationId xmlns:a16="http://schemas.microsoft.com/office/drawing/2014/main" id="{D2BD60D4-9686-44F9-8712-12F9EB44902A}"/>
              </a:ext>
            </a:extLst>
          </p:cNvPr>
          <p:cNvSpPr>
            <a:spLocks noGrp="1"/>
          </p:cNvSpPr>
          <p:nvPr>
            <p:custDataLst>
              <p:tags r:id="rId12"/>
            </p:custDataLst>
          </p:nvPr>
        </p:nvSpPr>
        <p:spPr bwMode="gray">
          <a:xfrm>
            <a:off x="3409950" y="2733675"/>
            <a:ext cx="346075" cy="21272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b"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ctr">
              <a:spcBef>
                <a:spcPct val="0"/>
              </a:spcBef>
              <a:spcAft>
                <a:spcPct val="0"/>
              </a:spcAft>
            </a:pPr>
            <a:fld id="{5FADFE0C-6F94-4597-8C81-4856537E61F3}" type="datetime'''''''1''4''''9'''''''''''''''''''''''''''''''''''''''''''">
              <a:rPr lang="en-US" altLang="en-US" sz="1400" smtClean="0">
                <a:cs typeface="+mn-cs"/>
                <a:sym typeface="+mn-lt"/>
              </a:rPr>
              <a:pPr/>
              <a:t>149</a:t>
            </a:fld>
            <a:endParaRPr lang="en-US" altLang="en-US" sz="1400" dirty="0">
              <a:cs typeface="+mn-cs"/>
              <a:sym typeface="+mn-lt"/>
            </a:endParaRPr>
          </a:p>
        </p:txBody>
      </p:sp>
      <p:sp>
        <p:nvSpPr>
          <p:cNvPr id="96" name="Text Placeholder 2">
            <a:extLst>
              <a:ext uri="{FF2B5EF4-FFF2-40B4-BE49-F238E27FC236}">
                <a16:creationId xmlns:a16="http://schemas.microsoft.com/office/drawing/2014/main" id="{299EB4D8-92C6-496C-A2E4-8651A417C3A5}"/>
              </a:ext>
            </a:extLst>
          </p:cNvPr>
          <p:cNvSpPr>
            <a:spLocks noGrp="1"/>
          </p:cNvSpPr>
          <p:nvPr>
            <p:custDataLst>
              <p:tags r:id="rId13"/>
            </p:custDataLst>
          </p:nvPr>
        </p:nvSpPr>
        <p:spPr bwMode="auto">
          <a:xfrm>
            <a:off x="6000750"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9AA558E3-8DFB-4FD4-BA07-8816C3433792}" type="datetime'''''''''''''''''''2''''''0''''''''''''2''''0'''''''''">
              <a:rPr lang="en-US" altLang="en-US" sz="1400" smtClean="0">
                <a:latin typeface="+mn-lt"/>
                <a:cs typeface="+mn-cs"/>
                <a:sym typeface="+mn-lt"/>
              </a:rPr>
              <a:pPr/>
              <a:t>2020</a:t>
            </a:fld>
            <a:endParaRPr lang="en-US" altLang="en-US" sz="1400" dirty="0">
              <a:latin typeface="+mn-lt"/>
              <a:cs typeface="+mn-cs"/>
              <a:sym typeface="+mn-lt"/>
            </a:endParaRPr>
          </a:p>
        </p:txBody>
      </p:sp>
      <p:sp>
        <p:nvSpPr>
          <p:cNvPr id="85" name="Text Placeholder 2">
            <a:extLst>
              <a:ext uri="{FF2B5EF4-FFF2-40B4-BE49-F238E27FC236}">
                <a16:creationId xmlns:a16="http://schemas.microsoft.com/office/drawing/2014/main" id="{0942C1D8-2BDE-4EBC-A5F7-EC774049A330}"/>
              </a:ext>
            </a:extLst>
          </p:cNvPr>
          <p:cNvSpPr>
            <a:spLocks noGrp="1"/>
          </p:cNvSpPr>
          <p:nvPr>
            <p:custDataLst>
              <p:tags r:id="rId14"/>
            </p:custDataLst>
          </p:nvPr>
        </p:nvSpPr>
        <p:spPr bwMode="auto">
          <a:xfrm>
            <a:off x="760413"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34E5A40D-59C7-4371-9652-A50895225BFB}" type="datetime'1''''''''''''''''''''9''''''''''''''''''''9''''0'''''''">
              <a:rPr lang="en-US" altLang="en-US" sz="1400" smtClean="0">
                <a:latin typeface="+mn-lt"/>
                <a:cs typeface="+mn-cs"/>
                <a:sym typeface="+mn-lt"/>
              </a:rPr>
              <a:pPr/>
              <a:t>1990</a:t>
            </a:fld>
            <a:endParaRPr lang="en-US" altLang="en-US" sz="1400" dirty="0">
              <a:latin typeface="+mn-lt"/>
              <a:cs typeface="+mn-cs"/>
              <a:sym typeface="+mn-lt"/>
            </a:endParaRPr>
          </a:p>
        </p:txBody>
      </p:sp>
      <p:sp>
        <p:nvSpPr>
          <p:cNvPr id="91" name="Text Placeholder 2">
            <a:extLst>
              <a:ext uri="{FF2B5EF4-FFF2-40B4-BE49-F238E27FC236}">
                <a16:creationId xmlns:a16="http://schemas.microsoft.com/office/drawing/2014/main" id="{2BCD5A12-E00F-4FBC-94D9-3EB65298A768}"/>
              </a:ext>
            </a:extLst>
          </p:cNvPr>
          <p:cNvSpPr>
            <a:spLocks noGrp="1"/>
          </p:cNvSpPr>
          <p:nvPr>
            <p:custDataLst>
              <p:tags r:id="rId15"/>
            </p:custDataLst>
          </p:nvPr>
        </p:nvSpPr>
        <p:spPr bwMode="auto">
          <a:xfrm>
            <a:off x="3379788"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46B0582E-3AD1-4AE4-81A2-907201243E6E}" type="datetime'''''''''''''20''''''''''''''''''''''''''''''''''''''0''5'">
              <a:rPr lang="en-US" altLang="en-US" sz="1400" smtClean="0">
                <a:latin typeface="+mn-lt"/>
                <a:cs typeface="+mn-cs"/>
                <a:sym typeface="+mn-lt"/>
              </a:rPr>
              <a:pPr/>
              <a:t>2005</a:t>
            </a:fld>
            <a:endParaRPr lang="en-US" altLang="en-US" sz="1400" dirty="0">
              <a:latin typeface="+mn-lt"/>
              <a:cs typeface="+mn-cs"/>
              <a:sym typeface="+mn-lt"/>
            </a:endParaRPr>
          </a:p>
        </p:txBody>
      </p:sp>
      <p:sp>
        <p:nvSpPr>
          <p:cNvPr id="93" name="Text Placeholder 2">
            <a:extLst>
              <a:ext uri="{FF2B5EF4-FFF2-40B4-BE49-F238E27FC236}">
                <a16:creationId xmlns:a16="http://schemas.microsoft.com/office/drawing/2014/main" id="{C712338F-8918-4CAF-BBEA-31CFC4DABF16}"/>
              </a:ext>
            </a:extLst>
          </p:cNvPr>
          <p:cNvSpPr>
            <a:spLocks noGrp="1"/>
          </p:cNvSpPr>
          <p:nvPr>
            <p:custDataLst>
              <p:tags r:id="rId16"/>
            </p:custDataLst>
          </p:nvPr>
        </p:nvSpPr>
        <p:spPr bwMode="gray">
          <a:xfrm>
            <a:off x="5505450" y="3074988"/>
            <a:ext cx="346075" cy="212725"/>
          </a:xfrm>
          <a:prstGeom prst="rect">
            <a:avLst/>
          </a:prstGeom>
          <a:noFill/>
          <a:ln>
            <a:noFill/>
          </a:ln>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ctr">
              <a:spcBef>
                <a:spcPct val="0"/>
              </a:spcBef>
              <a:spcAft>
                <a:spcPct val="0"/>
              </a:spcAft>
            </a:pPr>
            <a:fld id="{A13EBAD6-E038-4F6B-A28A-4E38EC6BE21C}" type="datetime'''1''''''''''''''''''''''''''2''''''''''''9'''''">
              <a:rPr lang="en-US" altLang="en-US" sz="1400" smtClean="0">
                <a:cs typeface="+mn-cs"/>
                <a:sym typeface="+mn-lt"/>
              </a:rPr>
              <a:pPr/>
              <a:t>129</a:t>
            </a:fld>
            <a:endParaRPr lang="en-US" altLang="en-US" sz="1400" dirty="0">
              <a:cs typeface="+mn-cs"/>
              <a:sym typeface="+mn-lt"/>
            </a:endParaRPr>
          </a:p>
        </p:txBody>
      </p:sp>
      <p:sp>
        <p:nvSpPr>
          <p:cNvPr id="94" name="Text Placeholder 2">
            <a:extLst>
              <a:ext uri="{FF2B5EF4-FFF2-40B4-BE49-F238E27FC236}">
                <a16:creationId xmlns:a16="http://schemas.microsoft.com/office/drawing/2014/main" id="{788DEA7F-8638-4D0C-B713-96A5137E4F13}"/>
              </a:ext>
            </a:extLst>
          </p:cNvPr>
          <p:cNvSpPr>
            <a:spLocks noGrp="1"/>
          </p:cNvSpPr>
          <p:nvPr>
            <p:custDataLst>
              <p:tags r:id="rId17"/>
            </p:custDataLst>
          </p:nvPr>
        </p:nvSpPr>
        <p:spPr bwMode="gray">
          <a:xfrm>
            <a:off x="5505450" y="3074988"/>
            <a:ext cx="346075" cy="212725"/>
          </a:xfrm>
          <a:prstGeom prst="rect">
            <a:avLst/>
          </a:prstGeom>
          <a:noFill/>
          <a:ln>
            <a:noFill/>
          </a:ln>
          <a:extLst>
            <a:ext uri="{909E8E84-426E-40DD-AFC4-6F175D3DCCD1}">
              <a14:hiddenFill xmlns:a14="http://schemas.microsoft.com/office/drawing/2010/main">
                <a:solidFill>
                  <a:schemeClr val="accent1"/>
                </a:solidFill>
              </a14:hiddenFill>
            </a:ext>
          </a:extLst>
        </p:spPr>
        <p:txBody>
          <a:bodyPr vert="horz" wrap="none" lIns="25400" tIns="0" rIns="25400" bIns="0" numCol="1" spcCol="0" rtlCol="0" anchor="b"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ctr">
              <a:spcBef>
                <a:spcPct val="0"/>
              </a:spcBef>
              <a:spcAft>
                <a:spcPct val="0"/>
              </a:spcAft>
            </a:pPr>
            <a:fld id="{DC061EF9-BCAD-482A-A0C3-FC24813232AA}" type="datetime'1''''''''''''''''''''2''''''''''''9'''''''''''''''">
              <a:rPr lang="en-US" altLang="en-US" sz="1400" smtClean="0">
                <a:cs typeface="+mn-cs"/>
                <a:sym typeface="+mn-lt"/>
              </a:rPr>
              <a:pPr/>
              <a:t>129</a:t>
            </a:fld>
            <a:endParaRPr lang="en-US" altLang="en-US" sz="1400" dirty="0">
              <a:cs typeface="+mn-cs"/>
              <a:sym typeface="+mn-lt"/>
            </a:endParaRPr>
          </a:p>
        </p:txBody>
      </p:sp>
      <p:sp>
        <p:nvSpPr>
          <p:cNvPr id="95" name="Text Placeholder 2">
            <a:extLst>
              <a:ext uri="{FF2B5EF4-FFF2-40B4-BE49-F238E27FC236}">
                <a16:creationId xmlns:a16="http://schemas.microsoft.com/office/drawing/2014/main" id="{5069C042-922F-41E8-8717-51AD2BC82D1F}"/>
              </a:ext>
            </a:extLst>
          </p:cNvPr>
          <p:cNvSpPr>
            <a:spLocks noGrp="1"/>
          </p:cNvSpPr>
          <p:nvPr>
            <p:custDataLst>
              <p:tags r:id="rId18"/>
            </p:custDataLst>
          </p:nvPr>
        </p:nvSpPr>
        <p:spPr bwMode="auto">
          <a:xfrm>
            <a:off x="5475288"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0B953AF2-F2CD-49F8-B446-57B712143A11}" type="datetime'''''''''''2''''''''''''''''''''''''''''''''017'">
              <a:rPr lang="en-US" altLang="en-US" sz="1400" smtClean="0">
                <a:latin typeface="+mn-lt"/>
                <a:cs typeface="+mn-cs"/>
                <a:sym typeface="+mn-lt"/>
              </a:rPr>
              <a:pPr/>
              <a:t>2017</a:t>
            </a:fld>
            <a:endParaRPr lang="en-US" altLang="en-US" sz="1400" dirty="0">
              <a:latin typeface="+mn-lt"/>
              <a:cs typeface="+mn-cs"/>
              <a:sym typeface="+mn-lt"/>
            </a:endParaRPr>
          </a:p>
        </p:txBody>
      </p:sp>
      <p:sp>
        <p:nvSpPr>
          <p:cNvPr id="97" name="Text Placeholder 2">
            <a:extLst>
              <a:ext uri="{FF2B5EF4-FFF2-40B4-BE49-F238E27FC236}">
                <a16:creationId xmlns:a16="http://schemas.microsoft.com/office/drawing/2014/main" id="{A77B1667-947E-43BD-B2FF-EA4CFB50BD27}"/>
              </a:ext>
            </a:extLst>
          </p:cNvPr>
          <p:cNvSpPr>
            <a:spLocks noGrp="1"/>
          </p:cNvSpPr>
          <p:nvPr>
            <p:custDataLst>
              <p:tags r:id="rId19"/>
            </p:custDataLst>
          </p:nvPr>
        </p:nvSpPr>
        <p:spPr bwMode="auto">
          <a:xfrm>
            <a:off x="7747000"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FD52526B-EC18-467D-8CA5-9CD51FC2F1F9}" type="datetime'''''''''''''''''2''''0''''''''3''0'''''''''''">
              <a:rPr lang="en-US" altLang="en-US" sz="1400" smtClean="0">
                <a:latin typeface="+mn-lt"/>
                <a:cs typeface="+mn-cs"/>
                <a:sym typeface="+mn-lt"/>
              </a:rPr>
              <a:pPr/>
              <a:t>2030</a:t>
            </a:fld>
            <a:endParaRPr lang="en-US" altLang="en-US" sz="1400" dirty="0">
              <a:latin typeface="+mn-lt"/>
              <a:cs typeface="+mn-cs"/>
              <a:sym typeface="+mn-lt"/>
            </a:endParaRPr>
          </a:p>
        </p:txBody>
      </p:sp>
      <p:sp>
        <p:nvSpPr>
          <p:cNvPr id="98" name="Text Placeholder 2">
            <a:extLst>
              <a:ext uri="{FF2B5EF4-FFF2-40B4-BE49-F238E27FC236}">
                <a16:creationId xmlns:a16="http://schemas.microsoft.com/office/drawing/2014/main" id="{4EE3C5EE-790F-479B-BA80-06667143090A}"/>
              </a:ext>
            </a:extLst>
          </p:cNvPr>
          <p:cNvSpPr>
            <a:spLocks noGrp="1"/>
          </p:cNvSpPr>
          <p:nvPr>
            <p:custDataLst>
              <p:tags r:id="rId20"/>
            </p:custDataLst>
          </p:nvPr>
        </p:nvSpPr>
        <p:spPr bwMode="auto">
          <a:xfrm>
            <a:off x="9493250"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BF199BFD-2CBC-476A-9D13-804E2786D9EC}" type="datetime'''''''''''''''''''''''''''''2''''''''''0''''''''4''''0'''''">
              <a:rPr lang="en-US" altLang="en-US" sz="1400" smtClean="0">
                <a:latin typeface="+mn-lt"/>
                <a:cs typeface="+mn-cs"/>
                <a:sym typeface="+mn-lt"/>
              </a:rPr>
              <a:pPr/>
              <a:t>2040</a:t>
            </a:fld>
            <a:endParaRPr lang="en-US" altLang="en-US" sz="1400" dirty="0">
              <a:latin typeface="+mn-lt"/>
              <a:cs typeface="+mn-cs"/>
              <a:sym typeface="+mn-lt"/>
            </a:endParaRPr>
          </a:p>
        </p:txBody>
      </p:sp>
      <p:sp>
        <p:nvSpPr>
          <p:cNvPr id="99" name="Text Placeholder 2">
            <a:extLst>
              <a:ext uri="{FF2B5EF4-FFF2-40B4-BE49-F238E27FC236}">
                <a16:creationId xmlns:a16="http://schemas.microsoft.com/office/drawing/2014/main" id="{9FB9F7B1-24A2-4E6D-9088-266FFCCA51F9}"/>
              </a:ext>
            </a:extLst>
          </p:cNvPr>
          <p:cNvSpPr>
            <a:spLocks noGrp="1"/>
          </p:cNvSpPr>
          <p:nvPr>
            <p:custDataLst>
              <p:tags r:id="rId21"/>
            </p:custDataLst>
          </p:nvPr>
        </p:nvSpPr>
        <p:spPr bwMode="auto">
          <a:xfrm>
            <a:off x="11239500" y="5754687"/>
            <a:ext cx="406400" cy="242888"/>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D107ADC0-833C-4FB6-A27B-D63117BCCB38}" type="datetime'''''''''''''''''''''''''''''''''''2''05''0'''''''''''''">
              <a:rPr lang="en-US" altLang="en-US" sz="1400" smtClean="0">
                <a:latin typeface="+mn-lt"/>
                <a:cs typeface="+mn-cs"/>
                <a:sym typeface="+mn-lt"/>
              </a:rPr>
              <a:pPr/>
              <a:t>2050</a:t>
            </a:fld>
            <a:endParaRPr lang="en-US" altLang="en-US" sz="1400" dirty="0">
              <a:latin typeface="+mn-lt"/>
              <a:cs typeface="+mn-cs"/>
              <a:sym typeface="+mn-lt"/>
            </a:endParaRPr>
          </a:p>
        </p:txBody>
      </p:sp>
      <p:sp>
        <p:nvSpPr>
          <p:cNvPr id="100" name="Freeform: Shape 99">
            <a:extLst>
              <a:ext uri="{FF2B5EF4-FFF2-40B4-BE49-F238E27FC236}">
                <a16:creationId xmlns:a16="http://schemas.microsoft.com/office/drawing/2014/main" id="{8EBB58D1-08A2-4232-987D-7FACEC3AF033}"/>
              </a:ext>
            </a:extLst>
          </p:cNvPr>
          <p:cNvSpPr/>
          <p:nvPr/>
        </p:nvSpPr>
        <p:spPr>
          <a:xfrm>
            <a:off x="3440113" y="2859088"/>
            <a:ext cx="3241675" cy="1162050"/>
          </a:xfrm>
          <a:custGeom>
            <a:avLst/>
            <a:gdLst>
              <a:gd name="connsiteX0" fmla="*/ 0 w 3241675"/>
              <a:gd name="connsiteY0" fmla="*/ 0 h 1162050"/>
              <a:gd name="connsiteX1" fmla="*/ 1273175 w 3241675"/>
              <a:gd name="connsiteY1" fmla="*/ 323850 h 1162050"/>
              <a:gd name="connsiteX2" fmla="*/ 3241675 w 3241675"/>
              <a:gd name="connsiteY2" fmla="*/ 1162050 h 1162050"/>
              <a:gd name="connsiteX3" fmla="*/ 1279525 w 3241675"/>
              <a:gd name="connsiteY3" fmla="*/ 438150 h 1162050"/>
              <a:gd name="connsiteX4" fmla="*/ 0 w 3241675"/>
              <a:gd name="connsiteY4" fmla="*/ 0 h 1162050"/>
              <a:gd name="connsiteX0" fmla="*/ 0 w 3241675"/>
              <a:gd name="connsiteY0" fmla="*/ 0 h 1162050"/>
              <a:gd name="connsiteX1" fmla="*/ 3241675 w 3241675"/>
              <a:gd name="connsiteY1" fmla="*/ 1162050 h 1162050"/>
              <a:gd name="connsiteX2" fmla="*/ 1279525 w 3241675"/>
              <a:gd name="connsiteY2" fmla="*/ 438150 h 1162050"/>
              <a:gd name="connsiteX3" fmla="*/ 0 w 3241675"/>
              <a:gd name="connsiteY3" fmla="*/ 0 h 1162050"/>
              <a:gd name="connsiteX0" fmla="*/ 0 w 3241675"/>
              <a:gd name="connsiteY0" fmla="*/ 0 h 1162050"/>
              <a:gd name="connsiteX1" fmla="*/ 3241675 w 3241675"/>
              <a:gd name="connsiteY1" fmla="*/ 1162050 h 1162050"/>
              <a:gd name="connsiteX2" fmla="*/ 0 w 3241675"/>
              <a:gd name="connsiteY2" fmla="*/ 0 h 1162050"/>
            </a:gdLst>
            <a:ahLst/>
            <a:cxnLst>
              <a:cxn ang="0">
                <a:pos x="connsiteX0" y="connsiteY0"/>
              </a:cxn>
              <a:cxn ang="0">
                <a:pos x="connsiteX1" y="connsiteY1"/>
              </a:cxn>
              <a:cxn ang="0">
                <a:pos x="connsiteX2" y="connsiteY2"/>
              </a:cxn>
            </a:cxnLst>
            <a:rect l="l" t="t" r="r" b="b"/>
            <a:pathLst>
              <a:path w="3241675" h="1162050">
                <a:moveTo>
                  <a:pt x="0" y="0"/>
                </a:moveTo>
                <a:lnTo>
                  <a:pt x="3241675" y="1162050"/>
                </a:lnTo>
                <a:lnTo>
                  <a:pt x="0" y="0"/>
                </a:lnTo>
                <a:close/>
              </a:path>
            </a:pathLst>
          </a:cu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600" dirty="0">
              <a:solidFill>
                <a:schemeClr val="bg1"/>
              </a:solidFill>
            </a:endParaRPr>
          </a:p>
        </p:txBody>
      </p:sp>
      <p:sp>
        <p:nvSpPr>
          <p:cNvPr id="105" name="Text Placeholder 2">
            <a:extLst>
              <a:ext uri="{FF2B5EF4-FFF2-40B4-BE49-F238E27FC236}">
                <a16:creationId xmlns:a16="http://schemas.microsoft.com/office/drawing/2014/main" id="{96B33671-49C5-4153-944D-B960CAFFCACF}"/>
              </a:ext>
            </a:extLst>
          </p:cNvPr>
          <p:cNvSpPr>
            <a:spLocks noGrp="1"/>
          </p:cNvSpPr>
          <p:nvPr/>
        </p:nvSpPr>
        <p:spPr bwMode="gray">
          <a:xfrm>
            <a:off x="8054699" y="5369524"/>
            <a:ext cx="3242875" cy="215444"/>
          </a:xfrm>
          <a:prstGeom prst="rect">
            <a:avLst/>
          </a:prstGeom>
          <a:noFill/>
          <a:ln>
            <a:noFill/>
          </a:ln>
        </p:spPr>
        <p:txBody>
          <a:bodyPr vert="horz" wrap="none" lIns="15875" tIns="0" rIns="15875" bIns="0" numCol="1" spcCol="0" rtlCol="0" anchor="ctr" anchorCtr="0">
            <a:sp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r>
              <a:rPr lang="cs-CZ" sz="1400" dirty="0"/>
              <a:t>Zelená dohoda EU – uhlíková neutralita</a:t>
            </a:r>
            <a:r>
              <a:rPr lang="cs-CZ" sz="1400" baseline="30000" dirty="0">
                <a:sym typeface="+mn-lt"/>
              </a:rPr>
              <a:t>1</a:t>
            </a:r>
          </a:p>
        </p:txBody>
      </p:sp>
      <p:sp>
        <p:nvSpPr>
          <p:cNvPr id="106" name="Text Placeholder 2">
            <a:extLst>
              <a:ext uri="{FF2B5EF4-FFF2-40B4-BE49-F238E27FC236}">
                <a16:creationId xmlns:a16="http://schemas.microsoft.com/office/drawing/2014/main" id="{F5C7FBE8-E616-4479-AE77-E6FA0952A3F9}"/>
              </a:ext>
            </a:extLst>
          </p:cNvPr>
          <p:cNvSpPr>
            <a:spLocks noGrp="1"/>
          </p:cNvSpPr>
          <p:nvPr/>
        </p:nvSpPr>
        <p:spPr bwMode="gray">
          <a:xfrm>
            <a:off x="5060950" y="4214167"/>
            <a:ext cx="2700211" cy="430887"/>
          </a:xfrm>
          <a:prstGeom prst="rect">
            <a:avLst/>
          </a:prstGeom>
          <a:noFill/>
          <a:ln>
            <a:noFill/>
          </a:ln>
        </p:spPr>
        <p:txBody>
          <a:bodyPr vert="horz" wrap="square" lIns="15875" tIns="0" rIns="15875" bIns="0" numCol="1" spcCol="0" rtlCol="0" anchor="ctr" anchorCtr="0">
            <a:sp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r>
              <a:rPr lang="cs-CZ" sz="1400" dirty="0"/>
              <a:t>Zelená dohoda EU</a:t>
            </a:r>
            <a:br>
              <a:rPr lang="cs-CZ" sz="1400" dirty="0"/>
            </a:br>
            <a:r>
              <a:rPr lang="cs-CZ" sz="1400" dirty="0"/>
              <a:t>(-55 % oproti roku 1990)</a:t>
            </a:r>
          </a:p>
        </p:txBody>
      </p:sp>
      <p:sp>
        <p:nvSpPr>
          <p:cNvPr id="107" name="Text Placeholder 2">
            <a:extLst>
              <a:ext uri="{FF2B5EF4-FFF2-40B4-BE49-F238E27FC236}">
                <a16:creationId xmlns:a16="http://schemas.microsoft.com/office/drawing/2014/main" id="{D97206CD-B717-4F5B-BB9F-5A81026A26D3}"/>
              </a:ext>
            </a:extLst>
          </p:cNvPr>
          <p:cNvSpPr>
            <a:spLocks noGrp="1"/>
          </p:cNvSpPr>
          <p:nvPr/>
        </p:nvSpPr>
        <p:spPr bwMode="gray">
          <a:xfrm>
            <a:off x="8112125" y="3588664"/>
            <a:ext cx="3525139" cy="430887"/>
          </a:xfrm>
          <a:prstGeom prst="rect">
            <a:avLst/>
          </a:prstGeom>
          <a:noFill/>
          <a:ln>
            <a:noFill/>
          </a:ln>
        </p:spPr>
        <p:txBody>
          <a:bodyPr vert="horz" wrap="square" lIns="15875" tIns="0" rIns="15875" bIns="0" numCol="1" spcCol="0" rtlCol="0" anchor="t" anchorCtr="0">
            <a:sp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r>
              <a:rPr lang="cs-CZ" sz="1400" dirty="0"/>
              <a:t>Cíl Politiky ochrany klimatu v ČR</a:t>
            </a:r>
            <a:br>
              <a:rPr lang="cs-CZ" sz="1400" dirty="0"/>
            </a:br>
            <a:r>
              <a:rPr lang="cs-CZ" sz="1400" dirty="0"/>
              <a:t>(-30 % oproti roku 2005)</a:t>
            </a:r>
          </a:p>
        </p:txBody>
      </p:sp>
      <p:sp>
        <p:nvSpPr>
          <p:cNvPr id="31" name="5. Source">
            <a:extLst>
              <a:ext uri="{FF2B5EF4-FFF2-40B4-BE49-F238E27FC236}">
                <a16:creationId xmlns:a16="http://schemas.microsoft.com/office/drawing/2014/main" id="{3F8CD10E-5EE4-4F36-AA93-0DCECC038424}"/>
              </a:ext>
            </a:extLst>
          </p:cNvPr>
          <p:cNvSpPr txBox="1"/>
          <p:nvPr>
            <p:custDataLst>
              <p:tags r:id="rId22"/>
            </p:custDataLst>
          </p:nvPr>
        </p:nvSpPr>
        <p:spPr>
          <a:xfrm>
            <a:off x="554735" y="6501669"/>
            <a:ext cx="7277861" cy="12311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sz="800"/>
              <a:t>Zdroj: EHP, Vnitrostátní plán ČR v oblasti energetiky a klimatu 2017; Evropská komise</a:t>
            </a:r>
          </a:p>
        </p:txBody>
      </p:sp>
      <p:sp>
        <p:nvSpPr>
          <p:cNvPr id="32" name="4. Footnote">
            <a:extLst>
              <a:ext uri="{FF2B5EF4-FFF2-40B4-BE49-F238E27FC236}">
                <a16:creationId xmlns:a16="http://schemas.microsoft.com/office/drawing/2014/main" id="{4977FFCB-B87B-4167-92E3-4BC1976FD310}"/>
              </a:ext>
            </a:extLst>
          </p:cNvPr>
          <p:cNvSpPr txBox="1"/>
          <p:nvPr>
            <p:custDataLst>
              <p:tags r:id="rId23"/>
            </p:custDataLst>
          </p:nvPr>
        </p:nvSpPr>
        <p:spPr>
          <a:xfrm>
            <a:off x="553972" y="6155918"/>
            <a:ext cx="7278624" cy="246221"/>
          </a:xfrm>
          <a:prstGeom prst="rect">
            <a:avLst/>
          </a:prstGeom>
          <a:noFill/>
          <a:ln/>
          <a:extLst>
            <a:ext uri="{909E8E84-426E-40DD-AFC4-6F175D3DCCD1}">
              <a14:hiddenFill xmlns:a14="http://schemas.microsoft.com/office/drawing/2010/main">
                <a:solidFill>
                  <a:srgbClr val="FFFFFF"/>
                </a:solidFill>
              </a14:hiddenFill>
            </a:ext>
          </a:extLst>
        </p:spPr>
        <p:txBody>
          <a:bodyPr wrap="square" lIns="0" tIns="0" rIns="0" bIns="0" rtlCol="0" anchor="b" anchorCtr="0">
            <a:spAutoFit/>
          </a:bodyPr>
          <a:lstStyle/>
          <a:p>
            <a:pPr lvl="0">
              <a:defRPr/>
            </a:pPr>
            <a:r>
              <a:rPr lang="cs-CZ" sz="800" dirty="0">
                <a:cs typeface="Arial" panose="020B0604020202020204" pitchFamily="34" charset="0"/>
              </a:rPr>
              <a:t>Poznámka: Nezahrnuje LULUCF</a:t>
            </a:r>
          </a:p>
          <a:p>
            <a:pPr marL="203200" lvl="0" indent="-212725">
              <a:defRPr/>
            </a:pPr>
            <a:r>
              <a:rPr lang="cs-CZ" sz="800" dirty="0">
                <a:cs typeface="Arial" panose="020B0604020202020204" pitchFamily="34" charset="0"/>
              </a:rPr>
              <a:t>1. Množství emisí skleníkových plynů je stejné jako množství absorbovaných skleníkových plynů</a:t>
            </a:r>
          </a:p>
        </p:txBody>
      </p:sp>
      <p:sp>
        <p:nvSpPr>
          <p:cNvPr id="29" name="1. On-page tracker">
            <a:extLst>
              <a:ext uri="{FF2B5EF4-FFF2-40B4-BE49-F238E27FC236}">
                <a16:creationId xmlns:a16="http://schemas.microsoft.com/office/drawing/2014/main" id="{3EA08BA0-8398-4455-98EB-67D81E8F76A1}"/>
              </a:ext>
            </a:extLst>
          </p:cNvPr>
          <p:cNvSpPr>
            <a:spLocks noGrp="1"/>
          </p:cNvSpPr>
          <p:nvPr>
            <p:ph type="body" sz="quarter" idx="17"/>
            <p:custDataLst>
              <p:tags r:id="rId24"/>
            </p:custDataLst>
          </p:nvPr>
        </p:nvSpPr>
        <p:spPr>
          <a:xfrm>
            <a:off x="7159752" y="78768"/>
            <a:ext cx="4480560" cy="123111"/>
          </a:xfrm>
        </p:spPr>
        <p:txBody>
          <a:bodyPr/>
          <a:lstStyle/>
          <a:p>
            <a:r>
              <a:rPr lang="cs-CZ" sz="800"/>
              <a:t>Prvotní úvahy o udržitelnosti v ČR</a:t>
            </a:r>
          </a:p>
        </p:txBody>
      </p:sp>
    </p:spTree>
    <p:extLst>
      <p:ext uri="{BB962C8B-B14F-4D97-AF65-F5344CB8AC3E}">
        <p14:creationId xmlns:p14="http://schemas.microsoft.com/office/powerpoint/2010/main" val="134163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hidden="1">
            <a:extLst>
              <a:ext uri="{FF2B5EF4-FFF2-40B4-BE49-F238E27FC236}">
                <a16:creationId xmlns:a16="http://schemas.microsoft.com/office/drawing/2014/main" id="{4E8CD9CD-345F-4E3F-9E86-CFA65BBB1B7A}"/>
              </a:ext>
            </a:extLst>
          </p:cNvPr>
          <p:cNvGraphicFramePr>
            <a:graphicFrameLocks noChangeAspect="1"/>
          </p:cNvGraphicFramePr>
          <p:nvPr>
            <p:custDataLst>
              <p:tags r:id="rId1"/>
            </p:custDataLst>
            <p:extLst>
              <p:ext uri="{D42A27DB-BD31-4B8C-83A1-F6EECF244321}">
                <p14:modId xmlns:p14="http://schemas.microsoft.com/office/powerpoint/2010/main" val="21904236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6" imgW="473" imgH="473" progId="TCLayout.ActiveDocument.1">
                  <p:embed/>
                </p:oleObj>
              </mc:Choice>
              <mc:Fallback>
                <p:oleObj name="think-cell Slide" r:id="rId76" imgW="473" imgH="473" progId="TCLayout.ActiveDocument.1">
                  <p:embed/>
                  <p:pic>
                    <p:nvPicPr>
                      <p:cNvPr id="5" name="Object 2" hidden="1">
                        <a:extLst>
                          <a:ext uri="{FF2B5EF4-FFF2-40B4-BE49-F238E27FC236}">
                            <a16:creationId xmlns:a16="http://schemas.microsoft.com/office/drawing/2014/main" id="{4E8CD9CD-345F-4E3F-9E86-CFA65BBB1B7A}"/>
                          </a:ext>
                        </a:extLst>
                      </p:cNvPr>
                      <p:cNvPicPr/>
                      <p:nvPr/>
                    </p:nvPicPr>
                    <p:blipFill>
                      <a:blip r:embed="rId77"/>
                      <a:stretch>
                        <a:fillRect/>
                      </a:stretch>
                    </p:blipFill>
                    <p:spPr>
                      <a:xfrm>
                        <a:off x="1588" y="1588"/>
                        <a:ext cx="1588" cy="1588"/>
                      </a:xfrm>
                      <a:prstGeom prst="rect">
                        <a:avLst/>
                      </a:prstGeom>
                    </p:spPr>
                  </p:pic>
                </p:oleObj>
              </mc:Fallback>
            </mc:AlternateContent>
          </a:graphicData>
        </a:graphic>
      </p:graphicFrame>
      <p:sp>
        <p:nvSpPr>
          <p:cNvPr id="6" name="Rectangle 1" hidden="1">
            <a:extLst>
              <a:ext uri="{FF2B5EF4-FFF2-40B4-BE49-F238E27FC236}">
                <a16:creationId xmlns:a16="http://schemas.microsoft.com/office/drawing/2014/main" id="{1DB115DA-45A8-43AC-A878-4123268F7CCC}"/>
              </a:ext>
            </a:extLst>
          </p:cNvPr>
          <p:cNvSpPr/>
          <p:nvPr>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latin typeface="Arial" panose="020B0604020202020204" pitchFamily="34" charset="0"/>
              <a:sym typeface="Arial" panose="020B0604020202020204" pitchFamily="34" charset="0"/>
            </a:endParaRPr>
          </a:p>
        </p:txBody>
      </p:sp>
      <p:sp>
        <p:nvSpPr>
          <p:cNvPr id="2" name="2. Slide Title">
            <a:extLst>
              <a:ext uri="{FF2B5EF4-FFF2-40B4-BE49-F238E27FC236}">
                <a16:creationId xmlns:a16="http://schemas.microsoft.com/office/drawing/2014/main" id="{65CBBD95-7BEB-4AB5-AC04-C06305754207}"/>
              </a:ext>
            </a:extLst>
          </p:cNvPr>
          <p:cNvSpPr>
            <a:spLocks noGrp="1"/>
          </p:cNvSpPr>
          <p:nvPr>
            <p:ph type="title"/>
            <p:custDataLst>
              <p:tags r:id="rId3"/>
            </p:custDataLst>
          </p:nvPr>
        </p:nvSpPr>
        <p:spPr>
          <a:xfrm>
            <a:off x="554736" y="485724"/>
            <a:ext cx="11082528" cy="731520"/>
          </a:xfrm>
        </p:spPr>
        <p:txBody>
          <a:bodyPr vert="horz"/>
          <a:lstStyle/>
          <a:p>
            <a:r>
              <a:rPr lang="cs-CZ" dirty="0"/>
              <a:t>V nákladově efektivním scénáři přichází největší snížení emisí do roku 2030 z omezení těžby a spalování uhlí. Transformaci musí ale začít i ostatní sektory</a:t>
            </a:r>
          </a:p>
        </p:txBody>
      </p:sp>
      <p:sp>
        <p:nvSpPr>
          <p:cNvPr id="3" name="3. Subtitle">
            <a:extLst>
              <a:ext uri="{FF2B5EF4-FFF2-40B4-BE49-F238E27FC236}">
                <a16:creationId xmlns:a16="http://schemas.microsoft.com/office/drawing/2014/main" id="{5DE6FF40-25A8-4D29-839F-C2A4BBFDC860}"/>
              </a:ext>
            </a:extLst>
          </p:cNvPr>
          <p:cNvSpPr>
            <a:spLocks noGrp="1"/>
          </p:cNvSpPr>
          <p:nvPr>
            <p:ph type="subTitle" idx="1"/>
            <p:custDataLst>
              <p:tags r:id="rId4"/>
            </p:custDataLst>
          </p:nvPr>
        </p:nvSpPr>
        <p:spPr>
          <a:xfrm>
            <a:off x="554736" y="1233069"/>
            <a:ext cx="11082528" cy="276999"/>
          </a:xfrm>
        </p:spPr>
        <p:txBody>
          <a:bodyPr/>
          <a:lstStyle/>
          <a:p>
            <a:r>
              <a:rPr lang="cs-CZ" dirty="0"/>
              <a:t>MtCO</a:t>
            </a:r>
            <a:r>
              <a:rPr lang="cs-CZ" baseline="-25000" dirty="0"/>
              <a:t>2</a:t>
            </a:r>
            <a:r>
              <a:rPr lang="cs-CZ" dirty="0"/>
              <a:t>e</a:t>
            </a:r>
          </a:p>
        </p:txBody>
      </p:sp>
      <p:sp>
        <p:nvSpPr>
          <p:cNvPr id="85" name="5. Source">
            <a:extLst>
              <a:ext uri="{FF2B5EF4-FFF2-40B4-BE49-F238E27FC236}">
                <a16:creationId xmlns:a16="http://schemas.microsoft.com/office/drawing/2014/main" id="{6D08CABC-E213-4E61-99FC-7FF1096E9F49}"/>
              </a:ext>
            </a:extLst>
          </p:cNvPr>
          <p:cNvSpPr>
            <a:spLocks noChangeArrowheads="1"/>
          </p:cNvSpPr>
          <p:nvPr>
            <p:custDataLst>
              <p:tags r:id="rId5"/>
            </p:custDataLst>
          </p:nvPr>
        </p:nvSpPr>
        <p:spPr bwMode="gray">
          <a:xfrm>
            <a:off x="554735" y="6501669"/>
            <a:ext cx="7277861" cy="1231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t" anchorCtr="0">
            <a:spAutoFit/>
          </a:bodyPr>
          <a:lstStyle/>
          <a:p>
            <a:pPr defTabSz="1193860">
              <a:tabLst/>
            </a:pPr>
            <a:r>
              <a:rPr lang="cs-CZ" sz="800" noProof="0">
                <a:ea typeface="+mn-ea"/>
              </a:rPr>
              <a:t>Zdroj: </a:t>
            </a:r>
            <a:r>
              <a:rPr lang="cs-CZ" sz="800"/>
              <a:t>výsledky dle modelu MPM a dle nástroje DPO společnosti McKinsey; analýza společnosti McKinsey</a:t>
            </a:r>
          </a:p>
        </p:txBody>
      </p:sp>
      <p:sp>
        <p:nvSpPr>
          <p:cNvPr id="84" name="4. Footnote">
            <a:extLst>
              <a:ext uri="{FF2B5EF4-FFF2-40B4-BE49-F238E27FC236}">
                <a16:creationId xmlns:a16="http://schemas.microsoft.com/office/drawing/2014/main" id="{EA46A296-F7A0-4799-A72D-2AE389E91F8C}"/>
              </a:ext>
            </a:extLst>
          </p:cNvPr>
          <p:cNvSpPr txBox="1"/>
          <p:nvPr>
            <p:custDataLst>
              <p:tags r:id="rId6"/>
            </p:custDataLst>
          </p:nvPr>
        </p:nvSpPr>
        <p:spPr>
          <a:xfrm>
            <a:off x="553971" y="6175009"/>
            <a:ext cx="10909159" cy="246221"/>
          </a:xfrm>
          <a:prstGeom prst="rect">
            <a:avLst/>
          </a:prstGeom>
          <a:noFill/>
        </p:spPr>
        <p:txBody>
          <a:bodyPr wrap="square" lIns="0" tIns="0" rIns="0" bIns="0" rtlCol="0" anchor="b">
            <a:spAutoFit/>
          </a:bodyPr>
          <a:lstStyle/>
          <a:p>
            <a:pPr marL="203200" marR="0" lvl="0" indent="-212725" algn="l" defTabSz="914400" rtl="0" eaLnBrk="1" fontAlgn="auto" latinLnBrk="0" hangingPunct="1">
              <a:lnSpc>
                <a:spcPct val="100000"/>
              </a:lnSpc>
              <a:spcBef>
                <a:spcPts val="0"/>
              </a:spcBef>
              <a:spcAft>
                <a:spcPts val="0"/>
              </a:spcAft>
              <a:buClrTx/>
              <a:buSzTx/>
              <a:buFontTx/>
              <a:buNone/>
              <a:tabLst/>
              <a:defRPr/>
            </a:pPr>
            <a:r>
              <a:rPr lang="cs-CZ" sz="800" dirty="0">
                <a:latin typeface="+mn-lt"/>
                <a:ea typeface="+mn-ea"/>
                <a:cs typeface="Arial" panose="020B0604020202020204" pitchFamily="34" charset="0"/>
              </a:rPr>
              <a:t>1.	Využívání půdy, změny ve využívání půdy a lesnictví slouží obvykle díky pohlcování uhlíku v lesích a v půdě jako úložiště uhlíku. Z důvodu současné kůrovcové kalamity se očekává, že LULUCF se stane po dobu přibližně nadcházejících 10 let v čistém úhrnu emitentem</a:t>
            </a:r>
          </a:p>
        </p:txBody>
      </p:sp>
      <p:sp>
        <p:nvSpPr>
          <p:cNvPr id="179" name="Rectangle 178">
            <a:extLst>
              <a:ext uri="{FF2B5EF4-FFF2-40B4-BE49-F238E27FC236}">
                <a16:creationId xmlns:a16="http://schemas.microsoft.com/office/drawing/2014/main" id="{9E1D920F-D5B0-47BF-B280-7FC41C825D9E}"/>
              </a:ext>
            </a:extLst>
          </p:cNvPr>
          <p:cNvSpPr>
            <a:spLocks/>
          </p:cNvSpPr>
          <p:nvPr/>
        </p:nvSpPr>
        <p:spPr>
          <a:xfrm>
            <a:off x="8417768" y="2575235"/>
            <a:ext cx="176785" cy="176808"/>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0" name="Rectangle 179">
            <a:extLst>
              <a:ext uri="{FF2B5EF4-FFF2-40B4-BE49-F238E27FC236}">
                <a16:creationId xmlns:a16="http://schemas.microsoft.com/office/drawing/2014/main" id="{BFFAEBDC-3E24-410F-BE37-BFA436D60D3D}"/>
              </a:ext>
            </a:extLst>
          </p:cNvPr>
          <p:cNvSpPr>
            <a:spLocks/>
          </p:cNvSpPr>
          <p:nvPr/>
        </p:nvSpPr>
        <p:spPr>
          <a:xfrm>
            <a:off x="8417768" y="3082888"/>
            <a:ext cx="176785" cy="176808"/>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1" name="Rectangle 180">
            <a:extLst>
              <a:ext uri="{FF2B5EF4-FFF2-40B4-BE49-F238E27FC236}">
                <a16:creationId xmlns:a16="http://schemas.microsoft.com/office/drawing/2014/main" id="{DCC1492F-70D3-484C-BBD0-0579EC0ED572}"/>
              </a:ext>
            </a:extLst>
          </p:cNvPr>
          <p:cNvSpPr>
            <a:spLocks/>
          </p:cNvSpPr>
          <p:nvPr/>
        </p:nvSpPr>
        <p:spPr>
          <a:xfrm>
            <a:off x="8417768" y="3397969"/>
            <a:ext cx="176785" cy="176808"/>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2" name="Rectangle 181">
            <a:extLst>
              <a:ext uri="{FF2B5EF4-FFF2-40B4-BE49-F238E27FC236}">
                <a16:creationId xmlns:a16="http://schemas.microsoft.com/office/drawing/2014/main" id="{87CAC2D8-17D5-49B4-B0EE-E3B0AFC61713}"/>
              </a:ext>
            </a:extLst>
          </p:cNvPr>
          <p:cNvSpPr>
            <a:spLocks/>
          </p:cNvSpPr>
          <p:nvPr/>
        </p:nvSpPr>
        <p:spPr>
          <a:xfrm>
            <a:off x="8417768" y="3713051"/>
            <a:ext cx="176785" cy="176808"/>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3" name="Rectangle 182">
            <a:extLst>
              <a:ext uri="{FF2B5EF4-FFF2-40B4-BE49-F238E27FC236}">
                <a16:creationId xmlns:a16="http://schemas.microsoft.com/office/drawing/2014/main" id="{D87C2C69-E27B-4A48-A6A6-33DC33A0BE01}"/>
              </a:ext>
            </a:extLst>
          </p:cNvPr>
          <p:cNvSpPr>
            <a:spLocks/>
          </p:cNvSpPr>
          <p:nvPr/>
        </p:nvSpPr>
        <p:spPr>
          <a:xfrm>
            <a:off x="8417768" y="4028132"/>
            <a:ext cx="176785" cy="176808"/>
          </a:xfrm>
          <a:prstGeom prst="rect">
            <a:avLst/>
          </a:prstGeom>
          <a:solidFill>
            <a:schemeClr val="accent6"/>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4" name="Rectangle 183">
            <a:extLst>
              <a:ext uri="{FF2B5EF4-FFF2-40B4-BE49-F238E27FC236}">
                <a16:creationId xmlns:a16="http://schemas.microsoft.com/office/drawing/2014/main" id="{6BB7F098-4872-450D-97F1-6CB33DEE4CEA}"/>
              </a:ext>
            </a:extLst>
          </p:cNvPr>
          <p:cNvSpPr>
            <a:spLocks/>
          </p:cNvSpPr>
          <p:nvPr/>
        </p:nvSpPr>
        <p:spPr>
          <a:xfrm>
            <a:off x="8417768" y="4345308"/>
            <a:ext cx="176785" cy="176808"/>
          </a:xfrm>
          <a:prstGeom prst="rect">
            <a:avLst/>
          </a:prstGeom>
          <a:solidFill>
            <a:srgbClr val="8C5AC8"/>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85" name="Rectangle 184">
            <a:extLst>
              <a:ext uri="{FF2B5EF4-FFF2-40B4-BE49-F238E27FC236}">
                <a16:creationId xmlns:a16="http://schemas.microsoft.com/office/drawing/2014/main" id="{93449D93-76F4-4E26-B0BE-76105E73F393}"/>
              </a:ext>
            </a:extLst>
          </p:cNvPr>
          <p:cNvSpPr>
            <a:spLocks/>
          </p:cNvSpPr>
          <p:nvPr/>
        </p:nvSpPr>
        <p:spPr>
          <a:xfrm>
            <a:off x="8417768" y="4846928"/>
            <a:ext cx="176785" cy="176808"/>
          </a:xfrm>
          <a:prstGeom prst="rect">
            <a:avLst/>
          </a:prstGeom>
          <a:solidFill>
            <a:srgbClr val="E6A0C8"/>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en-US" sz="1200" dirty="0">
              <a:solidFill>
                <a:schemeClr val="bg1"/>
              </a:solidFill>
            </a:endParaRPr>
          </a:p>
        </p:txBody>
      </p:sp>
      <p:sp>
        <p:nvSpPr>
          <p:cNvPr id="154" name="TextBox 153">
            <a:extLst>
              <a:ext uri="{FF2B5EF4-FFF2-40B4-BE49-F238E27FC236}">
                <a16:creationId xmlns:a16="http://schemas.microsoft.com/office/drawing/2014/main" id="{2EC665C6-5386-46BF-AB53-B9E18EB61C98}"/>
              </a:ext>
            </a:extLst>
          </p:cNvPr>
          <p:cNvSpPr txBox="1">
            <a:spLocks/>
          </p:cNvSpPr>
          <p:nvPr/>
        </p:nvSpPr>
        <p:spPr>
          <a:xfrm>
            <a:off x="8727540" y="1819275"/>
            <a:ext cx="1634619" cy="584850"/>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buNone/>
            </a:pPr>
            <a:r>
              <a:rPr lang="cs-CZ" sz="1400" b="1" dirty="0"/>
              <a:t>Relativní snížení</a:t>
            </a:r>
            <a:br>
              <a:rPr lang="cs-CZ" sz="1400" b="1" dirty="0"/>
            </a:br>
            <a:r>
              <a:rPr lang="cs-CZ" sz="1200" dirty="0"/>
              <a:t>V procentech oproti 2017</a:t>
            </a:r>
          </a:p>
        </p:txBody>
      </p:sp>
      <p:sp>
        <p:nvSpPr>
          <p:cNvPr id="155" name="TextBox 154">
            <a:extLst>
              <a:ext uri="{FF2B5EF4-FFF2-40B4-BE49-F238E27FC236}">
                <a16:creationId xmlns:a16="http://schemas.microsoft.com/office/drawing/2014/main" id="{EBE8263C-8F99-4CDF-97BE-B0A2BC5B68FB}"/>
              </a:ext>
            </a:extLst>
          </p:cNvPr>
          <p:cNvSpPr txBox="1">
            <a:spLocks/>
          </p:cNvSpPr>
          <p:nvPr/>
        </p:nvSpPr>
        <p:spPr>
          <a:xfrm>
            <a:off x="8727540" y="5135613"/>
            <a:ext cx="1634619" cy="184690"/>
          </a:xfrm>
          <a:prstGeom prst="rect">
            <a:avLst/>
          </a:prstGeom>
        </p:spPr>
        <p:txBody>
          <a:bodyPr vert="horz" wrap="square" lIns="0" tIns="0" rIns="0" bIns="0" rtlCol="0">
            <a:spAutoFit/>
          </a:bodyPr>
          <a:lstStyle>
            <a:defPPr>
              <a:defRPr lang="en-US"/>
            </a:defPPr>
            <a:lvl1pPr lvl="0" indent="0" algn="r">
              <a:lnSpc>
                <a:spcPct val="100000"/>
              </a:lnSpc>
              <a:spcBef>
                <a:spcPts val="300"/>
              </a:spcBef>
              <a:spcAft>
                <a:spcPts val="300"/>
              </a:spcAft>
              <a:buFont typeface="Segoe UI" panose="020B0502040204020203" pitchFamily="34" charset="0"/>
              <a:buNone/>
              <a:defRPr sz="900">
                <a:latin typeface="McKinsey Sans Medium" panose="020B0604020101020102" pitchFamily="34" charset="0"/>
                <a:cs typeface="McKinsey Sans Medium" panose="020B0604020101020102"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lgn="l"/>
            <a:r>
              <a:rPr lang="cs-CZ" sz="1200" dirty="0">
                <a:latin typeface="+mn-lt"/>
              </a:rPr>
              <a:t>Celkem</a:t>
            </a:r>
          </a:p>
        </p:txBody>
      </p:sp>
      <p:sp>
        <p:nvSpPr>
          <p:cNvPr id="156" name="Rectangle 155">
            <a:extLst>
              <a:ext uri="{FF2B5EF4-FFF2-40B4-BE49-F238E27FC236}">
                <a16:creationId xmlns:a16="http://schemas.microsoft.com/office/drawing/2014/main" id="{2A0CD210-D90D-4C04-9B81-42B54DBD4E78}"/>
              </a:ext>
            </a:extLst>
          </p:cNvPr>
          <p:cNvSpPr>
            <a:spLocks/>
          </p:cNvSpPr>
          <p:nvPr/>
        </p:nvSpPr>
        <p:spPr>
          <a:xfrm>
            <a:off x="10501586" y="2571293"/>
            <a:ext cx="498475"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-54 %</a:t>
            </a:r>
          </a:p>
        </p:txBody>
      </p:sp>
      <p:sp>
        <p:nvSpPr>
          <p:cNvPr id="157" name="Rectangle 156">
            <a:extLst>
              <a:ext uri="{FF2B5EF4-FFF2-40B4-BE49-F238E27FC236}">
                <a16:creationId xmlns:a16="http://schemas.microsoft.com/office/drawing/2014/main" id="{0B998034-5083-43AA-BD9B-4F486E74025C}"/>
              </a:ext>
            </a:extLst>
          </p:cNvPr>
          <p:cNvSpPr>
            <a:spLocks/>
          </p:cNvSpPr>
          <p:nvPr/>
        </p:nvSpPr>
        <p:spPr>
          <a:xfrm>
            <a:off x="11139488" y="2571293"/>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-105 %</a:t>
            </a:r>
          </a:p>
        </p:txBody>
      </p:sp>
      <p:sp>
        <p:nvSpPr>
          <p:cNvPr id="158" name="Rectangle 157">
            <a:extLst>
              <a:ext uri="{FF2B5EF4-FFF2-40B4-BE49-F238E27FC236}">
                <a16:creationId xmlns:a16="http://schemas.microsoft.com/office/drawing/2014/main" id="{3DCF18A9-B41A-4F40-BF84-12DD53DDD12B}"/>
              </a:ext>
            </a:extLst>
          </p:cNvPr>
          <p:cNvSpPr>
            <a:spLocks/>
          </p:cNvSpPr>
          <p:nvPr/>
        </p:nvSpPr>
        <p:spPr>
          <a:xfrm>
            <a:off x="10501586" y="3394028"/>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-31 %</a:t>
            </a:r>
          </a:p>
        </p:txBody>
      </p:sp>
      <p:sp>
        <p:nvSpPr>
          <p:cNvPr id="160" name="Rectangle 159">
            <a:extLst>
              <a:ext uri="{FF2B5EF4-FFF2-40B4-BE49-F238E27FC236}">
                <a16:creationId xmlns:a16="http://schemas.microsoft.com/office/drawing/2014/main" id="{DCE6277D-954C-4062-A221-98C525EA9074}"/>
              </a:ext>
            </a:extLst>
          </p:cNvPr>
          <p:cNvSpPr>
            <a:spLocks/>
          </p:cNvSpPr>
          <p:nvPr/>
        </p:nvSpPr>
        <p:spPr>
          <a:xfrm>
            <a:off x="11139488" y="3394028"/>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-97 %</a:t>
            </a:r>
          </a:p>
        </p:txBody>
      </p:sp>
      <p:sp>
        <p:nvSpPr>
          <p:cNvPr id="161" name="Rectangle 160">
            <a:extLst>
              <a:ext uri="{FF2B5EF4-FFF2-40B4-BE49-F238E27FC236}">
                <a16:creationId xmlns:a16="http://schemas.microsoft.com/office/drawing/2014/main" id="{9FA15CAB-582A-4B78-BE1F-F106111E6145}"/>
              </a:ext>
            </a:extLst>
          </p:cNvPr>
          <p:cNvSpPr>
            <a:spLocks/>
          </p:cNvSpPr>
          <p:nvPr/>
        </p:nvSpPr>
        <p:spPr>
          <a:xfrm>
            <a:off x="10501586" y="3709109"/>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-32 %</a:t>
            </a:r>
          </a:p>
        </p:txBody>
      </p:sp>
      <p:sp>
        <p:nvSpPr>
          <p:cNvPr id="162" name="Rectangle 161">
            <a:extLst>
              <a:ext uri="{FF2B5EF4-FFF2-40B4-BE49-F238E27FC236}">
                <a16:creationId xmlns:a16="http://schemas.microsoft.com/office/drawing/2014/main" id="{C77ECFD6-ADDC-4C72-8651-35229CD21311}"/>
              </a:ext>
            </a:extLst>
          </p:cNvPr>
          <p:cNvSpPr>
            <a:spLocks/>
          </p:cNvSpPr>
          <p:nvPr/>
        </p:nvSpPr>
        <p:spPr>
          <a:xfrm>
            <a:off x="11139488" y="3709109"/>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-90 %</a:t>
            </a:r>
          </a:p>
        </p:txBody>
      </p:sp>
      <p:sp>
        <p:nvSpPr>
          <p:cNvPr id="163" name="Rectangle 162">
            <a:extLst>
              <a:ext uri="{FF2B5EF4-FFF2-40B4-BE49-F238E27FC236}">
                <a16:creationId xmlns:a16="http://schemas.microsoft.com/office/drawing/2014/main" id="{92079A59-17C0-40AD-8B24-A1B0C410A089}"/>
              </a:ext>
            </a:extLst>
          </p:cNvPr>
          <p:cNvSpPr>
            <a:spLocks/>
          </p:cNvSpPr>
          <p:nvPr/>
        </p:nvSpPr>
        <p:spPr>
          <a:xfrm>
            <a:off x="10501586" y="4024190"/>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-2 %</a:t>
            </a:r>
          </a:p>
        </p:txBody>
      </p:sp>
      <p:sp>
        <p:nvSpPr>
          <p:cNvPr id="165" name="Rectangle 164">
            <a:extLst>
              <a:ext uri="{FF2B5EF4-FFF2-40B4-BE49-F238E27FC236}">
                <a16:creationId xmlns:a16="http://schemas.microsoft.com/office/drawing/2014/main" id="{78D0DDC2-DA45-4717-B3A6-7802E14EAF8F}"/>
              </a:ext>
            </a:extLst>
          </p:cNvPr>
          <p:cNvSpPr>
            <a:spLocks/>
          </p:cNvSpPr>
          <p:nvPr/>
        </p:nvSpPr>
        <p:spPr>
          <a:xfrm>
            <a:off x="11139488" y="4024190"/>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-48 %</a:t>
            </a:r>
          </a:p>
        </p:txBody>
      </p:sp>
      <p:sp>
        <p:nvSpPr>
          <p:cNvPr id="171" name="Rectangle 170">
            <a:extLst>
              <a:ext uri="{FF2B5EF4-FFF2-40B4-BE49-F238E27FC236}">
                <a16:creationId xmlns:a16="http://schemas.microsoft.com/office/drawing/2014/main" id="{9452FDAE-D926-4E10-8D4A-C1C7E6961004}"/>
              </a:ext>
            </a:extLst>
          </p:cNvPr>
          <p:cNvSpPr>
            <a:spLocks/>
          </p:cNvSpPr>
          <p:nvPr/>
        </p:nvSpPr>
        <p:spPr>
          <a:xfrm>
            <a:off x="10501586" y="5135613"/>
            <a:ext cx="498475" cy="184690"/>
          </a:xfrm>
          <a:prstGeom prst="rect">
            <a:avLst/>
          </a:prstGeom>
          <a:noFill/>
          <a:ln w="6350" cap="sq" cmpd="sng" algn="ctr">
            <a:noFill/>
            <a:prstDash val="solid"/>
            <a:miter lim="800000"/>
          </a:ln>
          <a:effectLst/>
          <a:extLst>
            <a:ext uri="{91240B29-F687-4F45-9708-019B960494DF}">
              <a14:hiddenLine xmlns:a14="http://schemas.microsoft.com/office/drawing/2010/main" w="6350" cap="sq"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spcBef>
                <a:spcPts val="300"/>
              </a:spcBef>
              <a:spcAft>
                <a:spcPts val="300"/>
              </a:spcAft>
              <a:buClr>
                <a:schemeClr val="tx1"/>
              </a:buClr>
            </a:pPr>
            <a:r>
              <a:rPr lang="cs-CZ" sz="1200" b="1" dirty="0">
                <a:solidFill>
                  <a:schemeClr val="tx1"/>
                </a:solidFill>
              </a:rPr>
              <a:t>-32 %</a:t>
            </a:r>
          </a:p>
        </p:txBody>
      </p:sp>
      <p:sp>
        <p:nvSpPr>
          <p:cNvPr id="172" name="Rectangle 171">
            <a:extLst>
              <a:ext uri="{FF2B5EF4-FFF2-40B4-BE49-F238E27FC236}">
                <a16:creationId xmlns:a16="http://schemas.microsoft.com/office/drawing/2014/main" id="{0913328A-3189-4AC0-B4A2-A8584B6350BC}"/>
              </a:ext>
            </a:extLst>
          </p:cNvPr>
          <p:cNvSpPr>
            <a:spLocks/>
          </p:cNvSpPr>
          <p:nvPr/>
        </p:nvSpPr>
        <p:spPr>
          <a:xfrm>
            <a:off x="11139488" y="5135613"/>
            <a:ext cx="498475" cy="184690"/>
          </a:xfrm>
          <a:prstGeom prst="rect">
            <a:avLst/>
          </a:prstGeom>
          <a:noFill/>
          <a:ln w="6350" cap="sq"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sq" cmpd="sng" algn="ctr">
                <a:solidFill>
                  <a:schemeClr val="tx1"/>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spcBef>
                <a:spcPts val="300"/>
              </a:spcBef>
              <a:spcAft>
                <a:spcPts val="300"/>
              </a:spcAft>
              <a:buClr>
                <a:schemeClr val="tx1"/>
              </a:buClr>
            </a:pPr>
            <a:r>
              <a:rPr lang="cs-CZ" sz="1200" b="1" dirty="0">
                <a:solidFill>
                  <a:schemeClr val="tx1"/>
                </a:solidFill>
              </a:rPr>
              <a:t>-100 %</a:t>
            </a:r>
          </a:p>
        </p:txBody>
      </p:sp>
      <p:sp>
        <p:nvSpPr>
          <p:cNvPr id="173" name="Rectangle 172">
            <a:extLst>
              <a:ext uri="{FF2B5EF4-FFF2-40B4-BE49-F238E27FC236}">
                <a16:creationId xmlns:a16="http://schemas.microsoft.com/office/drawing/2014/main" id="{26347ECD-F29A-4647-8B17-4AF194B7F72A}"/>
              </a:ext>
            </a:extLst>
          </p:cNvPr>
          <p:cNvSpPr>
            <a:spLocks/>
          </p:cNvSpPr>
          <p:nvPr/>
        </p:nvSpPr>
        <p:spPr>
          <a:xfrm>
            <a:off x="10501586" y="4341366"/>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spcBef>
                <a:spcPts val="300"/>
              </a:spcBef>
              <a:spcAft>
                <a:spcPts val="300"/>
              </a:spcAft>
              <a:buClr>
                <a:schemeClr val="tx1"/>
              </a:buClr>
            </a:pPr>
            <a:r>
              <a:rPr lang="cs-CZ" sz="1200" dirty="0">
                <a:solidFill>
                  <a:schemeClr val="tx1"/>
                </a:solidFill>
              </a:rPr>
              <a:t>-9 %</a:t>
            </a:r>
          </a:p>
        </p:txBody>
      </p:sp>
      <p:sp>
        <p:nvSpPr>
          <p:cNvPr id="174" name="Rectangle 173">
            <a:extLst>
              <a:ext uri="{FF2B5EF4-FFF2-40B4-BE49-F238E27FC236}">
                <a16:creationId xmlns:a16="http://schemas.microsoft.com/office/drawing/2014/main" id="{05A00BCB-EADF-4401-A8ED-710F91206205}"/>
              </a:ext>
            </a:extLst>
          </p:cNvPr>
          <p:cNvSpPr>
            <a:spLocks/>
          </p:cNvSpPr>
          <p:nvPr/>
        </p:nvSpPr>
        <p:spPr>
          <a:xfrm>
            <a:off x="11139488" y="4341366"/>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spcBef>
                <a:spcPts val="300"/>
              </a:spcBef>
              <a:spcAft>
                <a:spcPts val="300"/>
              </a:spcAft>
              <a:buClr>
                <a:schemeClr val="tx1"/>
              </a:buClr>
            </a:pPr>
            <a:r>
              <a:rPr lang="cs-CZ" sz="1200" dirty="0">
                <a:solidFill>
                  <a:schemeClr val="tx1"/>
                </a:solidFill>
              </a:rPr>
              <a:t>-66 %</a:t>
            </a:r>
          </a:p>
        </p:txBody>
      </p:sp>
      <p:sp>
        <p:nvSpPr>
          <p:cNvPr id="175" name="TextBox 174">
            <a:extLst>
              <a:ext uri="{FF2B5EF4-FFF2-40B4-BE49-F238E27FC236}">
                <a16:creationId xmlns:a16="http://schemas.microsoft.com/office/drawing/2014/main" id="{C3B0F5C4-F35D-46F2-A753-5F4E35A1B125}"/>
              </a:ext>
            </a:extLst>
          </p:cNvPr>
          <p:cNvSpPr txBox="1">
            <a:spLocks/>
          </p:cNvSpPr>
          <p:nvPr/>
        </p:nvSpPr>
        <p:spPr>
          <a:xfrm>
            <a:off x="10501586" y="2250217"/>
            <a:ext cx="498475" cy="215472"/>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lgn="r">
              <a:buNone/>
            </a:pPr>
            <a:r>
              <a:rPr lang="cs-CZ" sz="1400" b="1" dirty="0">
                <a:cs typeface="McKinsey Sans Medium" panose="020B0604020101020102" pitchFamily="34" charset="0"/>
              </a:rPr>
              <a:t>2030</a:t>
            </a:r>
          </a:p>
        </p:txBody>
      </p:sp>
      <p:sp>
        <p:nvSpPr>
          <p:cNvPr id="176" name="TextBox 175">
            <a:extLst>
              <a:ext uri="{FF2B5EF4-FFF2-40B4-BE49-F238E27FC236}">
                <a16:creationId xmlns:a16="http://schemas.microsoft.com/office/drawing/2014/main" id="{67307D23-2B64-4895-B685-6FDB31FD0150}"/>
              </a:ext>
            </a:extLst>
          </p:cNvPr>
          <p:cNvSpPr txBox="1">
            <a:spLocks/>
          </p:cNvSpPr>
          <p:nvPr/>
        </p:nvSpPr>
        <p:spPr>
          <a:xfrm>
            <a:off x="11139488" y="2250217"/>
            <a:ext cx="498475" cy="215472"/>
          </a:xfrm>
          <a:prstGeom prst="rect">
            <a:avLst/>
          </a:prstGeom>
        </p:spPr>
        <p:txBody>
          <a:bodyPr vert="horz" wrap="square" lIns="0" tIns="0" rIns="0" bIns="0" rtlCol="0">
            <a:spAutoFit/>
          </a:bodyPr>
          <a:lstStyle>
            <a:defPPr>
              <a:defRPr lang="en-US"/>
            </a:defPPr>
            <a:lvl1pPr lvl="0" indent="0" algn="r">
              <a:lnSpc>
                <a:spcPct val="100000"/>
              </a:lnSpc>
              <a:spcBef>
                <a:spcPts val="300"/>
              </a:spcBef>
              <a:spcAft>
                <a:spcPts val="300"/>
              </a:spcAft>
              <a:buFont typeface="Segoe UI" panose="020B0502040204020203" pitchFamily="34" charset="0"/>
              <a:buNone/>
              <a:defRPr sz="900">
                <a:latin typeface="McKinsey Sans Medium" panose="020B0604020101020102" pitchFamily="34" charset="0"/>
                <a:cs typeface="McKinsey Sans Medium" panose="020B0604020101020102"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sz="1400" b="1">
                <a:latin typeface="+mn-lt"/>
              </a:rPr>
              <a:t>2050</a:t>
            </a:r>
          </a:p>
        </p:txBody>
      </p:sp>
      <p:sp>
        <p:nvSpPr>
          <p:cNvPr id="177" name="Rectangle 176">
            <a:extLst>
              <a:ext uri="{FF2B5EF4-FFF2-40B4-BE49-F238E27FC236}">
                <a16:creationId xmlns:a16="http://schemas.microsoft.com/office/drawing/2014/main" id="{77B7E4CF-E08E-47DA-B46B-D5A2AB791CB8}"/>
              </a:ext>
            </a:extLst>
          </p:cNvPr>
          <p:cNvSpPr>
            <a:spLocks/>
          </p:cNvSpPr>
          <p:nvPr/>
        </p:nvSpPr>
        <p:spPr>
          <a:xfrm>
            <a:off x="10501586" y="3078946"/>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-6 %</a:t>
            </a:r>
          </a:p>
        </p:txBody>
      </p:sp>
      <p:sp>
        <p:nvSpPr>
          <p:cNvPr id="178" name="Rectangle 177">
            <a:extLst>
              <a:ext uri="{FF2B5EF4-FFF2-40B4-BE49-F238E27FC236}">
                <a16:creationId xmlns:a16="http://schemas.microsoft.com/office/drawing/2014/main" id="{EB95A91F-B3A3-48A0-88C0-CDBA6811F3CC}"/>
              </a:ext>
            </a:extLst>
          </p:cNvPr>
          <p:cNvSpPr>
            <a:spLocks/>
          </p:cNvSpPr>
          <p:nvPr/>
        </p:nvSpPr>
        <p:spPr>
          <a:xfrm>
            <a:off x="11139488" y="3078946"/>
            <a:ext cx="498475" cy="184690"/>
          </a:xfrm>
          <a:prstGeom prst="rect">
            <a:avLst/>
          </a:prstGeom>
          <a:no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spcBef>
                <a:spcPts val="300"/>
              </a:spcBef>
              <a:spcAft>
                <a:spcPts val="300"/>
              </a:spcAft>
              <a:buClr>
                <a:schemeClr val="tx1"/>
              </a:buClr>
            </a:pPr>
            <a:r>
              <a:rPr lang="cs-CZ" sz="1200">
                <a:solidFill>
                  <a:schemeClr val="tx1"/>
                </a:solidFill>
              </a:rPr>
              <a:t>-100 %</a:t>
            </a:r>
          </a:p>
        </p:txBody>
      </p:sp>
      <p:sp>
        <p:nvSpPr>
          <p:cNvPr id="186" name="Rectangle 185">
            <a:extLst>
              <a:ext uri="{FF2B5EF4-FFF2-40B4-BE49-F238E27FC236}">
                <a16:creationId xmlns:a16="http://schemas.microsoft.com/office/drawing/2014/main" id="{5F46293E-DF73-4D42-A121-DC7225ED5999}"/>
              </a:ext>
            </a:extLst>
          </p:cNvPr>
          <p:cNvSpPr>
            <a:spLocks/>
          </p:cNvSpPr>
          <p:nvPr/>
        </p:nvSpPr>
        <p:spPr>
          <a:xfrm>
            <a:off x="8727540" y="2571293"/>
            <a:ext cx="1634619" cy="369379"/>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dirty="0">
                <a:solidFill>
                  <a:schemeClr val="tx1"/>
                </a:solidFill>
              </a:rPr>
              <a:t>Energetika a teplárenství</a:t>
            </a:r>
          </a:p>
        </p:txBody>
      </p:sp>
      <p:sp>
        <p:nvSpPr>
          <p:cNvPr id="187" name="Rectangle 186">
            <a:extLst>
              <a:ext uri="{FF2B5EF4-FFF2-40B4-BE49-F238E27FC236}">
                <a16:creationId xmlns:a16="http://schemas.microsoft.com/office/drawing/2014/main" id="{57918DC2-6C07-4B8C-B1A7-737B0A16A6F6}"/>
              </a:ext>
            </a:extLst>
          </p:cNvPr>
          <p:cNvSpPr>
            <a:spLocks/>
          </p:cNvSpPr>
          <p:nvPr/>
        </p:nvSpPr>
        <p:spPr>
          <a:xfrm>
            <a:off x="8727540" y="3078946"/>
            <a:ext cx="1634619"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dirty="0">
                <a:solidFill>
                  <a:schemeClr val="tx1"/>
                </a:solidFill>
              </a:rPr>
              <a:t>Doprava</a:t>
            </a:r>
          </a:p>
        </p:txBody>
      </p:sp>
      <p:sp>
        <p:nvSpPr>
          <p:cNvPr id="188" name="Rectangle 187">
            <a:extLst>
              <a:ext uri="{FF2B5EF4-FFF2-40B4-BE49-F238E27FC236}">
                <a16:creationId xmlns:a16="http://schemas.microsoft.com/office/drawing/2014/main" id="{00FB524E-4C57-4AF6-A4EF-CFB835F7B31B}"/>
              </a:ext>
            </a:extLst>
          </p:cNvPr>
          <p:cNvSpPr>
            <a:spLocks/>
          </p:cNvSpPr>
          <p:nvPr/>
        </p:nvSpPr>
        <p:spPr>
          <a:xfrm>
            <a:off x="8727540" y="3394028"/>
            <a:ext cx="1634619"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a:solidFill>
                  <a:schemeClr val="tx1"/>
                </a:solidFill>
              </a:rPr>
              <a:t>Budovy</a:t>
            </a:r>
          </a:p>
        </p:txBody>
      </p:sp>
      <p:sp>
        <p:nvSpPr>
          <p:cNvPr id="189" name="Rectangle 188">
            <a:extLst>
              <a:ext uri="{FF2B5EF4-FFF2-40B4-BE49-F238E27FC236}">
                <a16:creationId xmlns:a16="http://schemas.microsoft.com/office/drawing/2014/main" id="{3A5F4944-F8C0-447E-B866-DB6572D395A8}"/>
              </a:ext>
            </a:extLst>
          </p:cNvPr>
          <p:cNvSpPr>
            <a:spLocks/>
          </p:cNvSpPr>
          <p:nvPr/>
        </p:nvSpPr>
        <p:spPr>
          <a:xfrm>
            <a:off x="8727540" y="3709109"/>
            <a:ext cx="1634619"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dirty="0">
                <a:solidFill>
                  <a:schemeClr val="tx1"/>
                </a:solidFill>
              </a:rPr>
              <a:t>Průmysl</a:t>
            </a:r>
          </a:p>
        </p:txBody>
      </p:sp>
      <p:sp>
        <p:nvSpPr>
          <p:cNvPr id="190" name="Rectangle 189">
            <a:extLst>
              <a:ext uri="{FF2B5EF4-FFF2-40B4-BE49-F238E27FC236}">
                <a16:creationId xmlns:a16="http://schemas.microsoft.com/office/drawing/2014/main" id="{DD90B5C6-E884-46DB-87EA-F02B9C0CEB73}"/>
              </a:ext>
            </a:extLst>
          </p:cNvPr>
          <p:cNvSpPr>
            <a:spLocks/>
          </p:cNvSpPr>
          <p:nvPr/>
        </p:nvSpPr>
        <p:spPr>
          <a:xfrm>
            <a:off x="8727540" y="4024190"/>
            <a:ext cx="1634619"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dirty="0">
                <a:solidFill>
                  <a:schemeClr val="tx1"/>
                </a:solidFill>
              </a:rPr>
              <a:t>Zemědělství</a:t>
            </a:r>
          </a:p>
        </p:txBody>
      </p:sp>
      <p:sp>
        <p:nvSpPr>
          <p:cNvPr id="191" name="Rectangle 190">
            <a:extLst>
              <a:ext uri="{FF2B5EF4-FFF2-40B4-BE49-F238E27FC236}">
                <a16:creationId xmlns:a16="http://schemas.microsoft.com/office/drawing/2014/main" id="{8AF14C4E-D840-4EB5-8175-45ABA788EBC5}"/>
              </a:ext>
            </a:extLst>
          </p:cNvPr>
          <p:cNvSpPr>
            <a:spLocks/>
          </p:cNvSpPr>
          <p:nvPr/>
        </p:nvSpPr>
        <p:spPr>
          <a:xfrm>
            <a:off x="8727540" y="4339272"/>
            <a:ext cx="1634619" cy="369379"/>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300"/>
              </a:spcBef>
              <a:spcAft>
                <a:spcPts val="300"/>
              </a:spcAft>
              <a:buClr>
                <a:schemeClr val="tx1"/>
              </a:buClr>
            </a:pPr>
            <a:r>
              <a:rPr lang="cs-CZ" sz="1200" dirty="0">
                <a:solidFill>
                  <a:schemeClr val="tx1"/>
                </a:solidFill>
              </a:rPr>
              <a:t>Odpadové hospodářství a jiná odvětví</a:t>
            </a:r>
          </a:p>
        </p:txBody>
      </p:sp>
      <p:sp>
        <p:nvSpPr>
          <p:cNvPr id="192" name="Rectangle 191">
            <a:extLst>
              <a:ext uri="{FF2B5EF4-FFF2-40B4-BE49-F238E27FC236}">
                <a16:creationId xmlns:a16="http://schemas.microsoft.com/office/drawing/2014/main" id="{51126487-40D8-4F39-8EF3-9C6B3D75E42B}"/>
              </a:ext>
            </a:extLst>
          </p:cNvPr>
          <p:cNvSpPr>
            <a:spLocks/>
          </p:cNvSpPr>
          <p:nvPr/>
        </p:nvSpPr>
        <p:spPr>
          <a:xfrm>
            <a:off x="8727540" y="4842986"/>
            <a:ext cx="1634619" cy="184690"/>
          </a:xfrm>
          <a:prstGeom prst="rect">
            <a:avLst/>
          </a:prstGeom>
          <a:noFill/>
          <a:ln w="6350" cap="sq">
            <a:noFill/>
            <a:miter lim="800000"/>
          </a:ln>
          <a:extLst>
            <a:ext uri="{909E8E84-426E-40DD-AFC4-6F175D3DCCD1}">
              <a14:hiddenFill xmlns:a14="http://schemas.microsoft.com/office/drawing/2010/main">
                <a:solidFill>
                  <a:srgbClr val="9BA4A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300"/>
              </a:spcBef>
              <a:spcAft>
                <a:spcPts val="300"/>
              </a:spcAft>
              <a:buClr>
                <a:schemeClr val="tx1"/>
              </a:buClr>
            </a:pPr>
            <a:r>
              <a:rPr lang="cs-CZ" sz="1200" dirty="0">
                <a:solidFill>
                  <a:schemeClr val="tx1"/>
                </a:solidFill>
              </a:rPr>
              <a:t>LULUCF</a:t>
            </a:r>
            <a:r>
              <a:rPr lang="cs-CZ" sz="1200" baseline="30000" dirty="0">
                <a:solidFill>
                  <a:schemeClr val="tx1"/>
                </a:solidFill>
              </a:rPr>
              <a:t>1 </a:t>
            </a:r>
          </a:p>
        </p:txBody>
      </p:sp>
      <p:graphicFrame>
        <p:nvGraphicFramePr>
          <p:cNvPr id="125" name="Chart 124">
            <a:extLst>
              <a:ext uri="{FF2B5EF4-FFF2-40B4-BE49-F238E27FC236}">
                <a16:creationId xmlns:a16="http://schemas.microsoft.com/office/drawing/2014/main" id="{2A0B0A5B-40E0-4FEB-9F27-65769D5458CC}"/>
              </a:ext>
            </a:extLst>
          </p:cNvPr>
          <p:cNvGraphicFramePr/>
          <p:nvPr>
            <p:custDataLst>
              <p:tags r:id="rId7"/>
            </p:custDataLst>
            <p:extLst>
              <p:ext uri="{D42A27DB-BD31-4B8C-83A1-F6EECF244321}">
                <p14:modId xmlns:p14="http://schemas.microsoft.com/office/powerpoint/2010/main" val="4146941254"/>
              </p:ext>
            </p:extLst>
          </p:nvPr>
        </p:nvGraphicFramePr>
        <p:xfrm>
          <a:off x="850900" y="1736725"/>
          <a:ext cx="7262813" cy="4192588"/>
        </p:xfrm>
        <a:graphic>
          <a:graphicData uri="http://schemas.openxmlformats.org/drawingml/2006/chart">
            <c:chart xmlns:c="http://schemas.openxmlformats.org/drawingml/2006/chart" xmlns:r="http://schemas.openxmlformats.org/officeDocument/2006/relationships" r:id="rId78"/>
          </a:graphicData>
        </a:graphic>
      </p:graphicFrame>
      <p:sp>
        <p:nvSpPr>
          <p:cNvPr id="284" name="Text Placeholder 2">
            <a:extLst>
              <a:ext uri="{FF2B5EF4-FFF2-40B4-BE49-F238E27FC236}">
                <a16:creationId xmlns:a16="http://schemas.microsoft.com/office/drawing/2014/main" id="{192DB789-515B-4504-BE53-6445F2427687}"/>
              </a:ext>
            </a:extLst>
          </p:cNvPr>
          <p:cNvSpPr>
            <a:spLocks noGrp="1"/>
          </p:cNvSpPr>
          <p:nvPr>
            <p:custDataLst>
              <p:tags r:id="rId8"/>
            </p:custDataLst>
          </p:nvPr>
        </p:nvSpPr>
        <p:spPr bwMode="gray">
          <a:xfrm>
            <a:off x="663575" y="5253038"/>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0E0A34E9-1252-427B-B9DC-F802168631D2}" type="datetime'''''''''''''''''1''''''0'''''''''''''''''''''''">
              <a:rPr lang="en-US" altLang="en-US" sz="1200" smtClean="0">
                <a:solidFill>
                  <a:schemeClr val="bg1"/>
                </a:solidFill>
                <a:cs typeface="+mn-cs"/>
                <a:sym typeface="+mn-lt"/>
              </a:rPr>
              <a:pPr algn="r">
                <a:spcBef>
                  <a:spcPct val="0"/>
                </a:spcBef>
                <a:spcAft>
                  <a:spcPct val="0"/>
                </a:spcAft>
              </a:pPr>
              <a:t>10</a:t>
            </a:fld>
            <a:endParaRPr lang="en-US" altLang="en-US" sz="1200" dirty="0">
              <a:solidFill>
                <a:schemeClr val="bg1"/>
              </a:solidFill>
              <a:cs typeface="+mn-cs"/>
              <a:sym typeface="+mn-lt"/>
            </a:endParaRPr>
          </a:p>
        </p:txBody>
      </p:sp>
      <p:sp>
        <p:nvSpPr>
          <p:cNvPr id="230" name="Text Placeholder 2">
            <a:extLst>
              <a:ext uri="{FF2B5EF4-FFF2-40B4-BE49-F238E27FC236}">
                <a16:creationId xmlns:a16="http://schemas.microsoft.com/office/drawing/2014/main" id="{520DA060-8942-4718-B7CD-4CDBB428F1F0}"/>
              </a:ext>
            </a:extLst>
          </p:cNvPr>
          <p:cNvSpPr>
            <a:spLocks noGrp="1"/>
          </p:cNvSpPr>
          <p:nvPr>
            <p:custDataLst>
              <p:tags r:id="rId9"/>
            </p:custDataLst>
          </p:nvPr>
        </p:nvSpPr>
        <p:spPr bwMode="gray">
          <a:xfrm>
            <a:off x="747713" y="5484813"/>
            <a:ext cx="841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B1CB9A16-A7F8-4CBB-8C62-BD5CA3038117}" type="datetime'''''''''''''''0'''''''''''''''">
              <a:rPr lang="en-US" altLang="en-US" sz="1200" smtClean="0">
                <a:solidFill>
                  <a:schemeClr val="bg1"/>
                </a:solidFill>
                <a:latin typeface="+mn-lt"/>
                <a:cs typeface="+mn-cs"/>
                <a:sym typeface="+mn-lt"/>
              </a:rPr>
              <a:pPr/>
              <a:t>0</a:t>
            </a:fld>
            <a:endParaRPr lang="en-US" altLang="en-US" sz="1200" dirty="0">
              <a:solidFill>
                <a:schemeClr val="bg1"/>
              </a:solidFill>
              <a:latin typeface="+mn-lt"/>
              <a:cs typeface="+mn-cs"/>
              <a:sym typeface="+mn-lt"/>
            </a:endParaRPr>
          </a:p>
        </p:txBody>
      </p:sp>
      <p:sp>
        <p:nvSpPr>
          <p:cNvPr id="283" name="Text Placeholder 2">
            <a:extLst>
              <a:ext uri="{FF2B5EF4-FFF2-40B4-BE49-F238E27FC236}">
                <a16:creationId xmlns:a16="http://schemas.microsoft.com/office/drawing/2014/main" id="{192DB789-515B-4504-BE53-6445F2427687}"/>
              </a:ext>
            </a:extLst>
          </p:cNvPr>
          <p:cNvSpPr>
            <a:spLocks noGrp="1"/>
          </p:cNvSpPr>
          <p:nvPr>
            <p:custDataLst>
              <p:tags r:id="rId10"/>
            </p:custDataLst>
          </p:nvPr>
        </p:nvSpPr>
        <p:spPr bwMode="gray">
          <a:xfrm>
            <a:off x="612775" y="5756275"/>
            <a:ext cx="2190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C9DE599A-DAEB-4330-B379-6B2F160C5104}" type="datetime'''''''''''''''''''''''''-''''''''''''''''1''''0'''''">
              <a:rPr lang="en-US" altLang="en-US" sz="1200" smtClean="0">
                <a:solidFill>
                  <a:schemeClr val="bg1"/>
                </a:solidFill>
                <a:cs typeface="+mn-cs"/>
                <a:sym typeface="+mn-lt"/>
              </a:rPr>
              <a:pPr algn="r">
                <a:spcBef>
                  <a:spcPct val="0"/>
                </a:spcBef>
                <a:spcAft>
                  <a:spcPct val="0"/>
                </a:spcAft>
              </a:pPr>
              <a:t>-10</a:t>
            </a:fld>
            <a:endParaRPr lang="en-US" altLang="en-US" sz="1200" dirty="0">
              <a:solidFill>
                <a:schemeClr val="bg1"/>
              </a:solidFill>
              <a:cs typeface="+mn-cs"/>
              <a:sym typeface="+mn-lt"/>
            </a:endParaRPr>
          </a:p>
        </p:txBody>
      </p:sp>
      <p:sp>
        <p:nvSpPr>
          <p:cNvPr id="286" name="Text Placeholder 2">
            <a:extLst>
              <a:ext uri="{FF2B5EF4-FFF2-40B4-BE49-F238E27FC236}">
                <a16:creationId xmlns:a16="http://schemas.microsoft.com/office/drawing/2014/main" id="{192DB789-515B-4504-BE53-6445F2427687}"/>
              </a:ext>
            </a:extLst>
          </p:cNvPr>
          <p:cNvSpPr>
            <a:spLocks noGrp="1"/>
          </p:cNvSpPr>
          <p:nvPr>
            <p:custDataLst>
              <p:tags r:id="rId11"/>
            </p:custDataLst>
          </p:nvPr>
        </p:nvSpPr>
        <p:spPr bwMode="gray">
          <a:xfrm>
            <a:off x="663575" y="4246563"/>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EE785394-FDFE-4B07-BE2E-005B4EBB650E}" type="datetime'''5''''''''''''''''''''''''''''0'''''">
              <a:rPr lang="en-US" altLang="en-US" sz="1200" smtClean="0">
                <a:solidFill>
                  <a:schemeClr val="bg1"/>
                </a:solidFill>
                <a:cs typeface="+mn-cs"/>
                <a:sym typeface="+mn-lt"/>
              </a:rPr>
              <a:pPr algn="r">
                <a:spcBef>
                  <a:spcPct val="0"/>
                </a:spcBef>
                <a:spcAft>
                  <a:spcPct val="0"/>
                </a:spcAft>
              </a:pPr>
              <a:t>50</a:t>
            </a:fld>
            <a:endParaRPr lang="en-US" altLang="en-US" sz="1200" dirty="0">
              <a:solidFill>
                <a:schemeClr val="bg1"/>
              </a:solidFill>
              <a:cs typeface="+mn-cs"/>
              <a:sym typeface="+mn-lt"/>
            </a:endParaRPr>
          </a:p>
        </p:txBody>
      </p:sp>
      <p:sp>
        <p:nvSpPr>
          <p:cNvPr id="228" name="Text Placeholder 2">
            <a:extLst>
              <a:ext uri="{FF2B5EF4-FFF2-40B4-BE49-F238E27FC236}">
                <a16:creationId xmlns:a16="http://schemas.microsoft.com/office/drawing/2014/main" id="{8955241C-8EC3-4ACF-9512-7F8E28CE9E19}"/>
              </a:ext>
            </a:extLst>
          </p:cNvPr>
          <p:cNvSpPr>
            <a:spLocks noGrp="1"/>
          </p:cNvSpPr>
          <p:nvPr>
            <p:custDataLst>
              <p:tags r:id="rId12"/>
            </p:custDataLst>
          </p:nvPr>
        </p:nvSpPr>
        <p:spPr bwMode="gray">
          <a:xfrm>
            <a:off x="663575" y="498157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E1B79FD3-854D-4C01-90F5-E88410B45A75}" type="datetime'''''''''''''''2''''''''''''''''''''''''''''0'''''''''''">
              <a:rPr lang="en-US" altLang="en-US" sz="1200" smtClean="0">
                <a:solidFill>
                  <a:schemeClr val="bg1"/>
                </a:solidFill>
                <a:latin typeface="+mn-lt"/>
                <a:cs typeface="+mn-cs"/>
                <a:sym typeface="+mn-lt"/>
              </a:rPr>
              <a:pPr/>
              <a:t>20</a:t>
            </a:fld>
            <a:endParaRPr lang="en-US" altLang="en-US" sz="1200" dirty="0">
              <a:solidFill>
                <a:schemeClr val="bg1"/>
              </a:solidFill>
              <a:latin typeface="+mn-lt"/>
              <a:cs typeface="+mn-cs"/>
              <a:sym typeface="+mn-lt"/>
            </a:endParaRPr>
          </a:p>
        </p:txBody>
      </p:sp>
      <p:sp>
        <p:nvSpPr>
          <p:cNvPr id="285" name="Text Placeholder 2">
            <a:extLst>
              <a:ext uri="{FF2B5EF4-FFF2-40B4-BE49-F238E27FC236}">
                <a16:creationId xmlns:a16="http://schemas.microsoft.com/office/drawing/2014/main" id="{192DB789-515B-4504-BE53-6445F2427687}"/>
              </a:ext>
            </a:extLst>
          </p:cNvPr>
          <p:cNvSpPr>
            <a:spLocks noGrp="1"/>
          </p:cNvSpPr>
          <p:nvPr>
            <p:custDataLst>
              <p:tags r:id="rId13"/>
            </p:custDataLst>
          </p:nvPr>
        </p:nvSpPr>
        <p:spPr bwMode="gray">
          <a:xfrm>
            <a:off x="663575" y="47498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CA7FF461-AC30-4229-BB2E-99CA9407C7F0}" type="datetime'''''3''''''''''''''''0'''">
              <a:rPr lang="en-US" altLang="en-US" sz="1200" smtClean="0">
                <a:solidFill>
                  <a:schemeClr val="bg1"/>
                </a:solidFill>
                <a:cs typeface="+mn-cs"/>
                <a:sym typeface="+mn-lt"/>
              </a:rPr>
              <a:pPr algn="r">
                <a:spcBef>
                  <a:spcPct val="0"/>
                </a:spcBef>
                <a:spcAft>
                  <a:spcPct val="0"/>
                </a:spcAft>
              </a:pPr>
              <a:t>30</a:t>
            </a:fld>
            <a:endParaRPr lang="en-US" altLang="en-US" sz="1200" dirty="0">
              <a:solidFill>
                <a:schemeClr val="bg1"/>
              </a:solidFill>
              <a:cs typeface="+mn-cs"/>
              <a:sym typeface="+mn-lt"/>
            </a:endParaRPr>
          </a:p>
        </p:txBody>
      </p:sp>
      <p:sp>
        <p:nvSpPr>
          <p:cNvPr id="232" name="Text Placeholder 2">
            <a:extLst>
              <a:ext uri="{FF2B5EF4-FFF2-40B4-BE49-F238E27FC236}">
                <a16:creationId xmlns:a16="http://schemas.microsoft.com/office/drawing/2014/main" id="{879C7D3C-7A38-4119-8ED5-5EF95DE26E15}"/>
              </a:ext>
            </a:extLst>
          </p:cNvPr>
          <p:cNvSpPr>
            <a:spLocks noGrp="1"/>
          </p:cNvSpPr>
          <p:nvPr>
            <p:custDataLst>
              <p:tags r:id="rId14"/>
            </p:custDataLst>
          </p:nvPr>
        </p:nvSpPr>
        <p:spPr bwMode="gray">
          <a:xfrm>
            <a:off x="663575" y="4478338"/>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87DD7B45-D46A-4BA7-A311-AF50B37375F3}" type="datetime'''''''''''''''4''''''''''''''''''''''''''''''''''''''0'''''''">
              <a:rPr lang="en-US" altLang="en-US" sz="1200" smtClean="0">
                <a:solidFill>
                  <a:schemeClr val="bg1"/>
                </a:solidFill>
                <a:latin typeface="+mn-lt"/>
                <a:cs typeface="+mn-cs"/>
                <a:sym typeface="+mn-lt"/>
              </a:rPr>
              <a:pPr/>
              <a:t>40</a:t>
            </a:fld>
            <a:endParaRPr lang="en-US" altLang="en-US" sz="1200" dirty="0">
              <a:solidFill>
                <a:schemeClr val="bg1"/>
              </a:solidFill>
              <a:latin typeface="+mn-lt"/>
              <a:cs typeface="+mn-cs"/>
              <a:sym typeface="+mn-lt"/>
            </a:endParaRPr>
          </a:p>
        </p:txBody>
      </p:sp>
      <p:sp>
        <p:nvSpPr>
          <p:cNvPr id="235" name="Text Placeholder 2">
            <a:extLst>
              <a:ext uri="{FF2B5EF4-FFF2-40B4-BE49-F238E27FC236}">
                <a16:creationId xmlns:a16="http://schemas.microsoft.com/office/drawing/2014/main" id="{7A7DB8EC-EBBC-4E9E-B599-25D799549DCD}"/>
              </a:ext>
            </a:extLst>
          </p:cNvPr>
          <p:cNvSpPr>
            <a:spLocks noGrp="1"/>
          </p:cNvSpPr>
          <p:nvPr>
            <p:custDataLst>
              <p:tags r:id="rId15"/>
            </p:custDataLst>
          </p:nvPr>
        </p:nvSpPr>
        <p:spPr bwMode="gray">
          <a:xfrm>
            <a:off x="579438" y="1962150"/>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37F5A996-C3E4-4803-BA56-9301751F3D2F}" type="datetime'''1''''''''''''''4''''''''''''0'''''''''''''''''">
              <a:rPr lang="en-US" altLang="en-US" sz="1200" smtClean="0">
                <a:solidFill>
                  <a:schemeClr val="bg1"/>
                </a:solidFill>
                <a:latin typeface="+mn-lt"/>
                <a:cs typeface="+mn-cs"/>
                <a:sym typeface="+mn-lt"/>
              </a:rPr>
              <a:pPr/>
              <a:t>140</a:t>
            </a:fld>
            <a:endParaRPr lang="en-US" altLang="en-US" sz="1200" dirty="0">
              <a:solidFill>
                <a:schemeClr val="bg1"/>
              </a:solidFill>
              <a:latin typeface="+mn-lt"/>
              <a:cs typeface="+mn-cs"/>
              <a:sym typeface="+mn-lt"/>
            </a:endParaRPr>
          </a:p>
        </p:txBody>
      </p:sp>
      <p:sp>
        <p:nvSpPr>
          <p:cNvPr id="234" name="Text Placeholder 2">
            <a:extLst>
              <a:ext uri="{FF2B5EF4-FFF2-40B4-BE49-F238E27FC236}">
                <a16:creationId xmlns:a16="http://schemas.microsoft.com/office/drawing/2014/main" id="{541568A3-68A2-447E-B536-092E0AC125B2}"/>
              </a:ext>
            </a:extLst>
          </p:cNvPr>
          <p:cNvSpPr>
            <a:spLocks noGrp="1"/>
          </p:cNvSpPr>
          <p:nvPr>
            <p:custDataLst>
              <p:tags r:id="rId16"/>
            </p:custDataLst>
          </p:nvPr>
        </p:nvSpPr>
        <p:spPr bwMode="gray">
          <a:xfrm>
            <a:off x="663575" y="3975100"/>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5C0B94BB-E9F8-479F-9D17-04222026C8CF}" type="datetime'''''''''''''''''''''''''''''''6''''''''0'''''''''''''">
              <a:rPr lang="en-US" altLang="en-US" sz="1200" smtClean="0">
                <a:solidFill>
                  <a:schemeClr val="bg1"/>
                </a:solidFill>
                <a:latin typeface="+mn-lt"/>
                <a:cs typeface="+mn-cs"/>
                <a:sym typeface="+mn-lt"/>
              </a:rPr>
              <a:pPr/>
              <a:t>60</a:t>
            </a:fld>
            <a:endParaRPr lang="en-US" altLang="en-US" sz="1200" dirty="0">
              <a:solidFill>
                <a:schemeClr val="bg1"/>
              </a:solidFill>
              <a:latin typeface="+mn-lt"/>
              <a:cs typeface="+mn-cs"/>
              <a:sym typeface="+mn-lt"/>
            </a:endParaRPr>
          </a:p>
        </p:txBody>
      </p:sp>
      <p:sp>
        <p:nvSpPr>
          <p:cNvPr id="287" name="Text Placeholder 2">
            <a:extLst>
              <a:ext uri="{FF2B5EF4-FFF2-40B4-BE49-F238E27FC236}">
                <a16:creationId xmlns:a16="http://schemas.microsoft.com/office/drawing/2014/main" id="{192DB789-515B-4504-BE53-6445F2427687}"/>
              </a:ext>
            </a:extLst>
          </p:cNvPr>
          <p:cNvSpPr>
            <a:spLocks noGrp="1"/>
          </p:cNvSpPr>
          <p:nvPr>
            <p:custDataLst>
              <p:tags r:id="rId17"/>
            </p:custDataLst>
          </p:nvPr>
        </p:nvSpPr>
        <p:spPr bwMode="gray">
          <a:xfrm>
            <a:off x="663575" y="3743325"/>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BBBFB7D4-A204-45BE-A2AF-147DBAFFC534}" type="datetime'''''''7''''''''''''''''''''''''''0'''''">
              <a:rPr lang="en-US" altLang="en-US" sz="1200" smtClean="0">
                <a:solidFill>
                  <a:schemeClr val="bg1"/>
                </a:solidFill>
                <a:cs typeface="+mn-cs"/>
                <a:sym typeface="+mn-lt"/>
              </a:rPr>
              <a:pPr algn="r">
                <a:spcBef>
                  <a:spcPct val="0"/>
                </a:spcBef>
                <a:spcAft>
                  <a:spcPct val="0"/>
                </a:spcAft>
              </a:pPr>
              <a:t>70</a:t>
            </a:fld>
            <a:endParaRPr lang="en-US" altLang="en-US" sz="1200" dirty="0">
              <a:solidFill>
                <a:schemeClr val="bg1"/>
              </a:solidFill>
              <a:cs typeface="+mn-cs"/>
              <a:sym typeface="+mn-lt"/>
            </a:endParaRPr>
          </a:p>
        </p:txBody>
      </p:sp>
      <p:sp>
        <p:nvSpPr>
          <p:cNvPr id="223" name="Text Placeholder 2">
            <a:extLst>
              <a:ext uri="{FF2B5EF4-FFF2-40B4-BE49-F238E27FC236}">
                <a16:creationId xmlns:a16="http://schemas.microsoft.com/office/drawing/2014/main" id="{0CEDB8C0-4CC0-4943-AD08-487C1072E87C}"/>
              </a:ext>
            </a:extLst>
          </p:cNvPr>
          <p:cNvSpPr>
            <a:spLocks noGrp="1"/>
          </p:cNvSpPr>
          <p:nvPr>
            <p:custDataLst>
              <p:tags r:id="rId18"/>
            </p:custDataLst>
          </p:nvPr>
        </p:nvSpPr>
        <p:spPr bwMode="gray">
          <a:xfrm>
            <a:off x="663575" y="3471863"/>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7C3BE4AD-0E04-44CE-80AD-B2DE371EC8EA}" type="datetime'''''''8''''''0'''''''''''''''''''''''''''''''''''''''''">
              <a:rPr lang="en-US" altLang="en-US" sz="1200" smtClean="0">
                <a:solidFill>
                  <a:schemeClr val="bg1"/>
                </a:solidFill>
                <a:latin typeface="+mn-lt"/>
                <a:cs typeface="+mn-cs"/>
                <a:sym typeface="+mn-lt"/>
              </a:rPr>
              <a:pPr/>
              <a:t>80</a:t>
            </a:fld>
            <a:endParaRPr lang="en-US" altLang="en-US" sz="1200" dirty="0">
              <a:solidFill>
                <a:schemeClr val="bg1"/>
              </a:solidFill>
              <a:latin typeface="+mn-lt"/>
              <a:cs typeface="+mn-cs"/>
              <a:sym typeface="+mn-lt"/>
            </a:endParaRPr>
          </a:p>
        </p:txBody>
      </p:sp>
      <p:sp>
        <p:nvSpPr>
          <p:cNvPr id="288" name="Text Placeholder 2">
            <a:extLst>
              <a:ext uri="{FF2B5EF4-FFF2-40B4-BE49-F238E27FC236}">
                <a16:creationId xmlns:a16="http://schemas.microsoft.com/office/drawing/2014/main" id="{192DB789-515B-4504-BE53-6445F2427687}"/>
              </a:ext>
            </a:extLst>
          </p:cNvPr>
          <p:cNvSpPr>
            <a:spLocks noGrp="1"/>
          </p:cNvSpPr>
          <p:nvPr>
            <p:custDataLst>
              <p:tags r:id="rId19"/>
            </p:custDataLst>
          </p:nvPr>
        </p:nvSpPr>
        <p:spPr bwMode="gray">
          <a:xfrm>
            <a:off x="663575" y="32385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019F6200-6ADA-4598-ACEE-40AAA192E962}" type="datetime'''''''''9''''''''''''''0'''''''''''''''''''''''''''''''''">
              <a:rPr lang="en-US" altLang="en-US" sz="1200" smtClean="0">
                <a:solidFill>
                  <a:schemeClr val="bg1"/>
                </a:solidFill>
                <a:cs typeface="+mn-cs"/>
                <a:sym typeface="+mn-lt"/>
              </a:rPr>
              <a:pPr algn="r">
                <a:spcBef>
                  <a:spcPct val="0"/>
                </a:spcBef>
                <a:spcAft>
                  <a:spcPct val="0"/>
                </a:spcAft>
              </a:pPr>
              <a:t>90</a:t>
            </a:fld>
            <a:endParaRPr lang="en-US" altLang="en-US" sz="1200" dirty="0">
              <a:solidFill>
                <a:schemeClr val="bg1"/>
              </a:solidFill>
              <a:cs typeface="+mn-cs"/>
              <a:sym typeface="+mn-lt"/>
            </a:endParaRPr>
          </a:p>
        </p:txBody>
      </p:sp>
      <p:sp>
        <p:nvSpPr>
          <p:cNvPr id="231" name="Text Placeholder 2">
            <a:extLst>
              <a:ext uri="{FF2B5EF4-FFF2-40B4-BE49-F238E27FC236}">
                <a16:creationId xmlns:a16="http://schemas.microsoft.com/office/drawing/2014/main" id="{50BB4FF2-8B7A-4E1C-8707-32D5E196A9A1}"/>
              </a:ext>
            </a:extLst>
          </p:cNvPr>
          <p:cNvSpPr>
            <a:spLocks noGrp="1"/>
          </p:cNvSpPr>
          <p:nvPr>
            <p:custDataLst>
              <p:tags r:id="rId20"/>
            </p:custDataLst>
          </p:nvPr>
        </p:nvSpPr>
        <p:spPr bwMode="gray">
          <a:xfrm>
            <a:off x="579438" y="2968625"/>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2D323433-B995-41C2-9CF2-29A45BE43603}" type="datetime'''''''1''''''''''''''''''''''''0''''''''0'''''''''''''''''''''">
              <a:rPr lang="en-US" altLang="en-US" sz="1200" smtClean="0">
                <a:solidFill>
                  <a:schemeClr val="bg1"/>
                </a:solidFill>
                <a:latin typeface="+mn-lt"/>
                <a:cs typeface="+mn-cs"/>
                <a:sym typeface="+mn-lt"/>
              </a:rPr>
              <a:pPr/>
              <a:t>100</a:t>
            </a:fld>
            <a:endParaRPr lang="en-US" altLang="en-US" sz="1200" dirty="0">
              <a:solidFill>
                <a:schemeClr val="bg1"/>
              </a:solidFill>
              <a:latin typeface="+mn-lt"/>
              <a:cs typeface="+mn-cs"/>
              <a:sym typeface="+mn-lt"/>
            </a:endParaRPr>
          </a:p>
        </p:txBody>
      </p:sp>
      <p:sp>
        <p:nvSpPr>
          <p:cNvPr id="289" name="Text Placeholder 2">
            <a:extLst>
              <a:ext uri="{FF2B5EF4-FFF2-40B4-BE49-F238E27FC236}">
                <a16:creationId xmlns:a16="http://schemas.microsoft.com/office/drawing/2014/main" id="{192DB789-515B-4504-BE53-6445F2427687}"/>
              </a:ext>
            </a:extLst>
          </p:cNvPr>
          <p:cNvSpPr>
            <a:spLocks noGrp="1"/>
          </p:cNvSpPr>
          <p:nvPr>
            <p:custDataLst>
              <p:tags r:id="rId21"/>
            </p:custDataLst>
          </p:nvPr>
        </p:nvSpPr>
        <p:spPr bwMode="gray">
          <a:xfrm>
            <a:off x="590550" y="2735263"/>
            <a:ext cx="2413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817D3B6A-72AC-4973-BEFF-26F51AF8F2E7}" type="datetime'''''''''1''''''''''''''''''''''1''''''0'''''''">
              <a:rPr lang="en-US" altLang="en-US" sz="1200" smtClean="0">
                <a:solidFill>
                  <a:schemeClr val="bg1"/>
                </a:solidFill>
                <a:cs typeface="+mn-cs"/>
                <a:sym typeface="+mn-lt"/>
              </a:rPr>
              <a:pPr algn="r">
                <a:spcBef>
                  <a:spcPct val="0"/>
                </a:spcBef>
                <a:spcAft>
                  <a:spcPct val="0"/>
                </a:spcAft>
              </a:pPr>
              <a:t>110</a:t>
            </a:fld>
            <a:endParaRPr lang="en-US" altLang="en-US" sz="1200" dirty="0">
              <a:solidFill>
                <a:schemeClr val="bg1"/>
              </a:solidFill>
              <a:cs typeface="+mn-cs"/>
              <a:sym typeface="+mn-lt"/>
            </a:endParaRPr>
          </a:p>
        </p:txBody>
      </p:sp>
      <p:sp>
        <p:nvSpPr>
          <p:cNvPr id="233" name="Text Placeholder 2">
            <a:extLst>
              <a:ext uri="{FF2B5EF4-FFF2-40B4-BE49-F238E27FC236}">
                <a16:creationId xmlns:a16="http://schemas.microsoft.com/office/drawing/2014/main" id="{ED3631B9-6CA9-468B-B3A7-40D22E54D06D}"/>
              </a:ext>
            </a:extLst>
          </p:cNvPr>
          <p:cNvSpPr>
            <a:spLocks noGrp="1"/>
          </p:cNvSpPr>
          <p:nvPr>
            <p:custDataLst>
              <p:tags r:id="rId22"/>
            </p:custDataLst>
          </p:nvPr>
        </p:nvSpPr>
        <p:spPr bwMode="gray">
          <a:xfrm>
            <a:off x="579438" y="2465388"/>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DE550989-2EDD-48DC-9E05-C4A66F4D37BE}" type="datetime'''1''''''''''''''''''''''''''''''2''''''''''''''''0'''''">
              <a:rPr lang="en-US" altLang="en-US" sz="1200" smtClean="0">
                <a:solidFill>
                  <a:schemeClr val="bg1"/>
                </a:solidFill>
                <a:latin typeface="+mn-lt"/>
                <a:cs typeface="+mn-cs"/>
                <a:sym typeface="+mn-lt"/>
              </a:rPr>
              <a:pPr/>
              <a:t>120</a:t>
            </a:fld>
            <a:endParaRPr lang="en-US" altLang="en-US" sz="1200" dirty="0">
              <a:solidFill>
                <a:schemeClr val="bg1"/>
              </a:solidFill>
              <a:latin typeface="+mn-lt"/>
              <a:cs typeface="+mn-cs"/>
              <a:sym typeface="+mn-lt"/>
            </a:endParaRPr>
          </a:p>
        </p:txBody>
      </p:sp>
      <p:sp>
        <p:nvSpPr>
          <p:cNvPr id="290" name="Text Placeholder 2">
            <a:extLst>
              <a:ext uri="{FF2B5EF4-FFF2-40B4-BE49-F238E27FC236}">
                <a16:creationId xmlns:a16="http://schemas.microsoft.com/office/drawing/2014/main" id="{192DB789-515B-4504-BE53-6445F2427687}"/>
              </a:ext>
            </a:extLst>
          </p:cNvPr>
          <p:cNvSpPr>
            <a:spLocks noGrp="1"/>
          </p:cNvSpPr>
          <p:nvPr>
            <p:custDataLst>
              <p:tags r:id="rId23"/>
            </p:custDataLst>
          </p:nvPr>
        </p:nvSpPr>
        <p:spPr bwMode="gray">
          <a:xfrm>
            <a:off x="579438" y="2232025"/>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D8AED9C8-C882-41AA-B02C-126164B2E15C}" type="datetime'''''''''1''''''''''''3''''0'''">
              <a:rPr lang="en-US" altLang="en-US" sz="1200" smtClean="0">
                <a:solidFill>
                  <a:schemeClr val="bg1"/>
                </a:solidFill>
                <a:cs typeface="+mn-cs"/>
                <a:sym typeface="+mn-lt"/>
              </a:rPr>
              <a:pPr algn="r">
                <a:spcBef>
                  <a:spcPct val="0"/>
                </a:spcBef>
                <a:spcAft>
                  <a:spcPct val="0"/>
                </a:spcAft>
              </a:pPr>
              <a:t>130</a:t>
            </a:fld>
            <a:endParaRPr lang="en-US" altLang="en-US" sz="1200" dirty="0">
              <a:solidFill>
                <a:schemeClr val="bg1"/>
              </a:solidFill>
              <a:cs typeface="+mn-cs"/>
              <a:sym typeface="+mn-lt"/>
            </a:endParaRPr>
          </a:p>
        </p:txBody>
      </p:sp>
      <p:sp>
        <p:nvSpPr>
          <p:cNvPr id="291" name="Text Placeholder 2">
            <a:extLst>
              <a:ext uri="{FF2B5EF4-FFF2-40B4-BE49-F238E27FC236}">
                <a16:creationId xmlns:a16="http://schemas.microsoft.com/office/drawing/2014/main" id="{192DB789-515B-4504-BE53-6445F2427687}"/>
              </a:ext>
            </a:extLst>
          </p:cNvPr>
          <p:cNvSpPr>
            <a:spLocks noGrp="1"/>
          </p:cNvSpPr>
          <p:nvPr>
            <p:custDataLst>
              <p:tags r:id="rId24"/>
            </p:custDataLst>
          </p:nvPr>
        </p:nvSpPr>
        <p:spPr bwMode="gray">
          <a:xfrm>
            <a:off x="579438" y="1728788"/>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08270261-CD96-44AE-A2DA-BC7874C9C352}" type="datetime'''''''''1''''''''''5''''''''0'''''''''''''''">
              <a:rPr lang="en-US" altLang="en-US" sz="1200" smtClean="0">
                <a:solidFill>
                  <a:schemeClr val="bg1"/>
                </a:solidFill>
                <a:cs typeface="+mn-cs"/>
                <a:sym typeface="+mn-lt"/>
              </a:rPr>
              <a:pPr algn="r">
                <a:spcBef>
                  <a:spcPct val="0"/>
                </a:spcBef>
                <a:spcAft>
                  <a:spcPct val="0"/>
                </a:spcAft>
              </a:pPr>
              <a:t>150</a:t>
            </a:fld>
            <a:endParaRPr lang="en-US" altLang="en-US" sz="1200" dirty="0">
              <a:solidFill>
                <a:schemeClr val="bg1"/>
              </a:solidFill>
              <a:cs typeface="+mn-cs"/>
              <a:sym typeface="+mn-lt"/>
            </a:endParaRPr>
          </a:p>
        </p:txBody>
      </p:sp>
      <p:graphicFrame>
        <p:nvGraphicFramePr>
          <p:cNvPr id="132" name="Chart 131">
            <a:extLst>
              <a:ext uri="{FF2B5EF4-FFF2-40B4-BE49-F238E27FC236}">
                <a16:creationId xmlns:a16="http://schemas.microsoft.com/office/drawing/2014/main" id="{E228DAB6-9A30-4489-BD44-2A801FEAE8F6}"/>
              </a:ext>
            </a:extLst>
          </p:cNvPr>
          <p:cNvGraphicFramePr/>
          <p:nvPr>
            <p:custDataLst>
              <p:tags r:id="rId25"/>
            </p:custDataLst>
            <p:extLst>
              <p:ext uri="{D42A27DB-BD31-4B8C-83A1-F6EECF244321}">
                <p14:modId xmlns:p14="http://schemas.microsoft.com/office/powerpoint/2010/main" val="1674422228"/>
              </p:ext>
            </p:extLst>
          </p:nvPr>
        </p:nvGraphicFramePr>
        <p:xfrm>
          <a:off x="850900" y="1736725"/>
          <a:ext cx="7262813" cy="4192588"/>
        </p:xfrm>
        <a:graphic>
          <a:graphicData uri="http://schemas.openxmlformats.org/drawingml/2006/chart">
            <c:chart xmlns:c="http://schemas.openxmlformats.org/drawingml/2006/chart" xmlns:r="http://schemas.openxmlformats.org/officeDocument/2006/relationships" r:id="rId79"/>
          </a:graphicData>
        </a:graphic>
      </p:graphicFrame>
      <p:sp>
        <p:nvSpPr>
          <p:cNvPr id="296" name="Text Placeholder 2">
            <a:extLst>
              <a:ext uri="{FF2B5EF4-FFF2-40B4-BE49-F238E27FC236}">
                <a16:creationId xmlns:a16="http://schemas.microsoft.com/office/drawing/2014/main" id="{192DB789-515B-4504-BE53-6445F2427687}"/>
              </a:ext>
            </a:extLst>
          </p:cNvPr>
          <p:cNvSpPr>
            <a:spLocks noGrp="1"/>
          </p:cNvSpPr>
          <p:nvPr>
            <p:custDataLst>
              <p:tags r:id="rId26"/>
            </p:custDataLst>
          </p:nvPr>
        </p:nvSpPr>
        <p:spPr bwMode="gray">
          <a:xfrm>
            <a:off x="663575" y="4246563"/>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F547C1CD-7083-443B-9494-A57533D092F4}" type="datetime'''''''''''''''''5''''''''''''''''''''''''''''''0'">
              <a:rPr lang="en-US" altLang="en-US" sz="1200" smtClean="0">
                <a:solidFill>
                  <a:schemeClr val="bg1"/>
                </a:solidFill>
                <a:cs typeface="+mn-cs"/>
                <a:sym typeface="+mn-lt"/>
              </a:rPr>
              <a:pPr algn="r">
                <a:spcBef>
                  <a:spcPct val="0"/>
                </a:spcBef>
                <a:spcAft>
                  <a:spcPct val="0"/>
                </a:spcAft>
              </a:pPr>
              <a:t>50</a:t>
            </a:fld>
            <a:endParaRPr lang="en-US" altLang="en-US" sz="1200" dirty="0">
              <a:solidFill>
                <a:schemeClr val="bg1"/>
              </a:solidFill>
              <a:cs typeface="+mn-cs"/>
              <a:sym typeface="+mn-lt"/>
            </a:endParaRPr>
          </a:p>
        </p:txBody>
      </p:sp>
      <p:sp>
        <p:nvSpPr>
          <p:cNvPr id="293" name="Text Placeholder 2">
            <a:extLst>
              <a:ext uri="{FF2B5EF4-FFF2-40B4-BE49-F238E27FC236}">
                <a16:creationId xmlns:a16="http://schemas.microsoft.com/office/drawing/2014/main" id="{192DB789-515B-4504-BE53-6445F2427687}"/>
              </a:ext>
            </a:extLst>
          </p:cNvPr>
          <p:cNvSpPr>
            <a:spLocks noGrp="1"/>
          </p:cNvSpPr>
          <p:nvPr>
            <p:custDataLst>
              <p:tags r:id="rId27"/>
            </p:custDataLst>
          </p:nvPr>
        </p:nvSpPr>
        <p:spPr bwMode="gray">
          <a:xfrm>
            <a:off x="612775" y="5756275"/>
            <a:ext cx="2190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59DF1D59-3E0E-4F42-9E77-A5059D76D4DE}" type="datetime'-''''''''''''''''1''0'''''''''''''''">
              <a:rPr lang="en-US" altLang="en-US" sz="1200" smtClean="0">
                <a:solidFill>
                  <a:schemeClr val="bg1"/>
                </a:solidFill>
                <a:cs typeface="+mn-cs"/>
                <a:sym typeface="+mn-lt"/>
              </a:rPr>
              <a:pPr algn="r">
                <a:spcBef>
                  <a:spcPct val="0"/>
                </a:spcBef>
                <a:spcAft>
                  <a:spcPct val="0"/>
                </a:spcAft>
              </a:pPr>
              <a:t>-10</a:t>
            </a:fld>
            <a:endParaRPr lang="en-US" altLang="en-US" sz="1200" dirty="0">
              <a:solidFill>
                <a:schemeClr val="bg1"/>
              </a:solidFill>
              <a:cs typeface="+mn-cs"/>
              <a:sym typeface="+mn-lt"/>
            </a:endParaRPr>
          </a:p>
        </p:txBody>
      </p:sp>
      <p:sp>
        <p:nvSpPr>
          <p:cNvPr id="239" name="Text Placeholder 2">
            <a:extLst>
              <a:ext uri="{FF2B5EF4-FFF2-40B4-BE49-F238E27FC236}">
                <a16:creationId xmlns:a16="http://schemas.microsoft.com/office/drawing/2014/main" id="{8FA740F7-05C1-44DA-9339-14219B2BB7CA}"/>
              </a:ext>
            </a:extLst>
          </p:cNvPr>
          <p:cNvSpPr>
            <a:spLocks noGrp="1"/>
          </p:cNvSpPr>
          <p:nvPr>
            <p:custDataLst>
              <p:tags r:id="rId28"/>
            </p:custDataLst>
          </p:nvPr>
        </p:nvSpPr>
        <p:spPr bwMode="gray">
          <a:xfrm>
            <a:off x="663575" y="4478338"/>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7515DC2A-6654-4009-B448-097AFB15E620}" type="datetime'4''''''''''''''''''''''''''''''0'">
              <a:rPr lang="en-US" altLang="en-US" sz="1200" smtClean="0">
                <a:solidFill>
                  <a:schemeClr val="bg1"/>
                </a:solidFill>
                <a:latin typeface="+mn-lt"/>
                <a:cs typeface="+mn-cs"/>
                <a:sym typeface="+mn-lt"/>
              </a:rPr>
              <a:pPr/>
              <a:t>40</a:t>
            </a:fld>
            <a:endParaRPr lang="en-US" altLang="en-US" sz="1200" dirty="0">
              <a:solidFill>
                <a:schemeClr val="bg1"/>
              </a:solidFill>
              <a:latin typeface="+mn-lt"/>
              <a:cs typeface="+mn-cs"/>
              <a:sym typeface="+mn-lt"/>
            </a:endParaRPr>
          </a:p>
        </p:txBody>
      </p:sp>
      <p:sp>
        <p:nvSpPr>
          <p:cNvPr id="294" name="Text Placeholder 2">
            <a:extLst>
              <a:ext uri="{FF2B5EF4-FFF2-40B4-BE49-F238E27FC236}">
                <a16:creationId xmlns:a16="http://schemas.microsoft.com/office/drawing/2014/main" id="{192DB789-515B-4504-BE53-6445F2427687}"/>
              </a:ext>
            </a:extLst>
          </p:cNvPr>
          <p:cNvSpPr>
            <a:spLocks noGrp="1"/>
          </p:cNvSpPr>
          <p:nvPr>
            <p:custDataLst>
              <p:tags r:id="rId29"/>
            </p:custDataLst>
          </p:nvPr>
        </p:nvSpPr>
        <p:spPr bwMode="gray">
          <a:xfrm>
            <a:off x="663575" y="5253038"/>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8991B411-5664-4941-9BB3-B69C395CEC03}" type="datetime'''''''''''''''''1''''''''0'''''''''''''''">
              <a:rPr lang="en-US" altLang="en-US" sz="1200" smtClean="0">
                <a:solidFill>
                  <a:schemeClr val="bg1"/>
                </a:solidFill>
                <a:cs typeface="+mn-cs"/>
                <a:sym typeface="+mn-lt"/>
              </a:rPr>
              <a:pPr algn="r">
                <a:spcBef>
                  <a:spcPct val="0"/>
                </a:spcBef>
                <a:spcAft>
                  <a:spcPct val="0"/>
                </a:spcAft>
              </a:pPr>
              <a:t>10</a:t>
            </a:fld>
            <a:endParaRPr lang="en-US" altLang="en-US" sz="1200" dirty="0">
              <a:solidFill>
                <a:schemeClr val="bg1"/>
              </a:solidFill>
              <a:cs typeface="+mn-cs"/>
              <a:sym typeface="+mn-lt"/>
            </a:endParaRPr>
          </a:p>
        </p:txBody>
      </p:sp>
      <p:sp>
        <p:nvSpPr>
          <p:cNvPr id="240" name="Text Placeholder 2">
            <a:extLst>
              <a:ext uri="{FF2B5EF4-FFF2-40B4-BE49-F238E27FC236}">
                <a16:creationId xmlns:a16="http://schemas.microsoft.com/office/drawing/2014/main" id="{9093C398-B723-48E6-B378-7017314B3793}"/>
              </a:ext>
            </a:extLst>
          </p:cNvPr>
          <p:cNvSpPr>
            <a:spLocks noGrp="1"/>
          </p:cNvSpPr>
          <p:nvPr>
            <p:custDataLst>
              <p:tags r:id="rId30"/>
            </p:custDataLst>
          </p:nvPr>
        </p:nvSpPr>
        <p:spPr bwMode="gray">
          <a:xfrm>
            <a:off x="747713" y="5484813"/>
            <a:ext cx="841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3FF5C079-887F-4D3A-9F4A-C08929FFDFC7}" type="datetime'''''''''''''0'''''''''''''''''''''''''''''''''">
              <a:rPr lang="en-US" altLang="en-US" sz="1200" smtClean="0">
                <a:solidFill>
                  <a:schemeClr val="bg1"/>
                </a:solidFill>
                <a:latin typeface="+mn-lt"/>
                <a:cs typeface="+mn-cs"/>
                <a:sym typeface="+mn-lt"/>
              </a:rPr>
              <a:pPr/>
              <a:t>0</a:t>
            </a:fld>
            <a:endParaRPr lang="en-US" altLang="en-US" sz="1200" dirty="0">
              <a:solidFill>
                <a:schemeClr val="bg1"/>
              </a:solidFill>
              <a:latin typeface="+mn-lt"/>
              <a:cs typeface="+mn-cs"/>
              <a:sym typeface="+mn-lt"/>
            </a:endParaRPr>
          </a:p>
        </p:txBody>
      </p:sp>
      <p:sp>
        <p:nvSpPr>
          <p:cNvPr id="295" name="Text Placeholder 2">
            <a:extLst>
              <a:ext uri="{FF2B5EF4-FFF2-40B4-BE49-F238E27FC236}">
                <a16:creationId xmlns:a16="http://schemas.microsoft.com/office/drawing/2014/main" id="{192DB789-515B-4504-BE53-6445F2427687}"/>
              </a:ext>
            </a:extLst>
          </p:cNvPr>
          <p:cNvSpPr>
            <a:spLocks noGrp="1"/>
          </p:cNvSpPr>
          <p:nvPr>
            <p:custDataLst>
              <p:tags r:id="rId31"/>
            </p:custDataLst>
          </p:nvPr>
        </p:nvSpPr>
        <p:spPr bwMode="gray">
          <a:xfrm>
            <a:off x="663575" y="47498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9564374A-B633-4BD6-ADFF-7AD5D7DBE07C}" type="datetime'''''''3''''''''''''''''''''''''''''''''0'''''''''''">
              <a:rPr lang="en-US" altLang="en-US" sz="1200" smtClean="0">
                <a:solidFill>
                  <a:schemeClr val="bg1"/>
                </a:solidFill>
                <a:cs typeface="+mn-cs"/>
                <a:sym typeface="+mn-lt"/>
              </a:rPr>
              <a:pPr algn="r">
                <a:spcBef>
                  <a:spcPct val="0"/>
                </a:spcBef>
                <a:spcAft>
                  <a:spcPct val="0"/>
                </a:spcAft>
              </a:pPr>
              <a:t>30</a:t>
            </a:fld>
            <a:endParaRPr lang="en-US" altLang="en-US" sz="1200" dirty="0">
              <a:solidFill>
                <a:schemeClr val="bg1"/>
              </a:solidFill>
              <a:cs typeface="+mn-cs"/>
              <a:sym typeface="+mn-lt"/>
            </a:endParaRPr>
          </a:p>
        </p:txBody>
      </p:sp>
      <p:sp>
        <p:nvSpPr>
          <p:cNvPr id="237" name="Text Placeholder 2">
            <a:extLst>
              <a:ext uri="{FF2B5EF4-FFF2-40B4-BE49-F238E27FC236}">
                <a16:creationId xmlns:a16="http://schemas.microsoft.com/office/drawing/2014/main" id="{A34C362C-D976-42DE-AA52-A4BA7E2EFD04}"/>
              </a:ext>
            </a:extLst>
          </p:cNvPr>
          <p:cNvSpPr>
            <a:spLocks noGrp="1"/>
          </p:cNvSpPr>
          <p:nvPr>
            <p:custDataLst>
              <p:tags r:id="rId32"/>
            </p:custDataLst>
          </p:nvPr>
        </p:nvSpPr>
        <p:spPr bwMode="gray">
          <a:xfrm>
            <a:off x="663575" y="498157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13C9C4A9-C181-4432-9594-1975A09B6A88}" type="datetime'''''2''''''''''''''''''''''''0'''''''''''''''''''">
              <a:rPr lang="en-US" altLang="en-US" sz="1200" smtClean="0">
                <a:solidFill>
                  <a:schemeClr val="bg1"/>
                </a:solidFill>
                <a:latin typeface="+mn-lt"/>
                <a:cs typeface="+mn-cs"/>
                <a:sym typeface="+mn-lt"/>
              </a:rPr>
              <a:pPr/>
              <a:t>20</a:t>
            </a:fld>
            <a:endParaRPr lang="en-US" altLang="en-US" sz="1200" dirty="0">
              <a:solidFill>
                <a:schemeClr val="bg1"/>
              </a:solidFill>
              <a:latin typeface="+mn-lt"/>
              <a:cs typeface="+mn-cs"/>
              <a:sym typeface="+mn-lt"/>
            </a:endParaRPr>
          </a:p>
        </p:txBody>
      </p:sp>
      <p:sp>
        <p:nvSpPr>
          <p:cNvPr id="241" name="Text Placeholder 2">
            <a:extLst>
              <a:ext uri="{FF2B5EF4-FFF2-40B4-BE49-F238E27FC236}">
                <a16:creationId xmlns:a16="http://schemas.microsoft.com/office/drawing/2014/main" id="{9352506B-BC38-411D-ACAB-DDEFEBD9BEF0}"/>
              </a:ext>
            </a:extLst>
          </p:cNvPr>
          <p:cNvSpPr>
            <a:spLocks noGrp="1"/>
          </p:cNvSpPr>
          <p:nvPr>
            <p:custDataLst>
              <p:tags r:id="rId33"/>
            </p:custDataLst>
          </p:nvPr>
        </p:nvSpPr>
        <p:spPr bwMode="gray">
          <a:xfrm>
            <a:off x="663575" y="3975100"/>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31FCA562-F6DD-4494-ADA6-0737C34488E7}" type="datetime'''''''''6''''''''''''''''''''''''''''''''0'''">
              <a:rPr lang="en-US" altLang="en-US" sz="1200" smtClean="0">
                <a:solidFill>
                  <a:schemeClr val="bg1"/>
                </a:solidFill>
                <a:latin typeface="+mn-lt"/>
                <a:cs typeface="+mn-cs"/>
                <a:sym typeface="+mn-lt"/>
              </a:rPr>
              <a:pPr/>
              <a:t>60</a:t>
            </a:fld>
            <a:endParaRPr lang="en-US" altLang="en-US" sz="1200" dirty="0">
              <a:solidFill>
                <a:schemeClr val="bg1"/>
              </a:solidFill>
              <a:latin typeface="+mn-lt"/>
              <a:cs typeface="+mn-cs"/>
              <a:sym typeface="+mn-lt"/>
            </a:endParaRPr>
          </a:p>
        </p:txBody>
      </p:sp>
      <p:sp>
        <p:nvSpPr>
          <p:cNvPr id="297" name="Text Placeholder 2">
            <a:extLst>
              <a:ext uri="{FF2B5EF4-FFF2-40B4-BE49-F238E27FC236}">
                <a16:creationId xmlns:a16="http://schemas.microsoft.com/office/drawing/2014/main" id="{192DB789-515B-4504-BE53-6445F2427687}"/>
              </a:ext>
            </a:extLst>
          </p:cNvPr>
          <p:cNvSpPr>
            <a:spLocks noGrp="1"/>
          </p:cNvSpPr>
          <p:nvPr>
            <p:custDataLst>
              <p:tags r:id="rId34"/>
            </p:custDataLst>
          </p:nvPr>
        </p:nvSpPr>
        <p:spPr bwMode="gray">
          <a:xfrm>
            <a:off x="663575" y="3743325"/>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5AD0B878-0412-451D-A3C0-3986C1FB3A3D}" type="datetime'70'''''''''''''''''''''''''''''''''">
              <a:rPr lang="en-US" altLang="en-US" sz="1200" smtClean="0">
                <a:solidFill>
                  <a:schemeClr val="bg1"/>
                </a:solidFill>
                <a:cs typeface="+mn-cs"/>
                <a:sym typeface="+mn-lt"/>
              </a:rPr>
              <a:pPr algn="r">
                <a:spcBef>
                  <a:spcPct val="0"/>
                </a:spcBef>
                <a:spcAft>
                  <a:spcPct val="0"/>
                </a:spcAft>
              </a:pPr>
              <a:t>70</a:t>
            </a:fld>
            <a:endParaRPr lang="en-US" altLang="en-US" sz="1200" dirty="0">
              <a:solidFill>
                <a:schemeClr val="bg1"/>
              </a:solidFill>
              <a:cs typeface="+mn-cs"/>
              <a:sym typeface="+mn-lt"/>
            </a:endParaRPr>
          </a:p>
        </p:txBody>
      </p:sp>
      <p:sp>
        <p:nvSpPr>
          <p:cNvPr id="243" name="Text Placeholder 2">
            <a:extLst>
              <a:ext uri="{FF2B5EF4-FFF2-40B4-BE49-F238E27FC236}">
                <a16:creationId xmlns:a16="http://schemas.microsoft.com/office/drawing/2014/main" id="{310CAFAE-6584-484C-A8A5-227C53E0B4BA}"/>
              </a:ext>
            </a:extLst>
          </p:cNvPr>
          <p:cNvSpPr>
            <a:spLocks noGrp="1"/>
          </p:cNvSpPr>
          <p:nvPr>
            <p:custDataLst>
              <p:tags r:id="rId35"/>
            </p:custDataLst>
          </p:nvPr>
        </p:nvSpPr>
        <p:spPr bwMode="gray">
          <a:xfrm>
            <a:off x="663575" y="3471863"/>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196DD7FB-911F-46B2-94FC-940C556DA4C8}" type="datetime'''''''''''''''''''''''8''''''''0'">
              <a:rPr lang="en-US" altLang="en-US" sz="1200" smtClean="0">
                <a:solidFill>
                  <a:schemeClr val="bg1"/>
                </a:solidFill>
                <a:latin typeface="+mn-lt"/>
                <a:cs typeface="+mn-cs"/>
                <a:sym typeface="+mn-lt"/>
              </a:rPr>
              <a:pPr/>
              <a:t>80</a:t>
            </a:fld>
            <a:endParaRPr lang="en-US" altLang="en-US" sz="1200" dirty="0">
              <a:solidFill>
                <a:schemeClr val="bg1"/>
              </a:solidFill>
              <a:latin typeface="+mn-lt"/>
              <a:cs typeface="+mn-cs"/>
              <a:sym typeface="+mn-lt"/>
            </a:endParaRPr>
          </a:p>
        </p:txBody>
      </p:sp>
      <p:sp>
        <p:nvSpPr>
          <p:cNvPr id="298" name="Text Placeholder 2">
            <a:extLst>
              <a:ext uri="{FF2B5EF4-FFF2-40B4-BE49-F238E27FC236}">
                <a16:creationId xmlns:a16="http://schemas.microsoft.com/office/drawing/2014/main" id="{192DB789-515B-4504-BE53-6445F2427687}"/>
              </a:ext>
            </a:extLst>
          </p:cNvPr>
          <p:cNvSpPr>
            <a:spLocks noGrp="1"/>
          </p:cNvSpPr>
          <p:nvPr>
            <p:custDataLst>
              <p:tags r:id="rId36"/>
            </p:custDataLst>
          </p:nvPr>
        </p:nvSpPr>
        <p:spPr bwMode="gray">
          <a:xfrm>
            <a:off x="663575" y="32385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0B92B888-C914-458A-9BD6-7DC74E0DC529}" type="datetime'''''''''''''''9''''''''''''''0'''''''''''''">
              <a:rPr lang="en-US" altLang="en-US" sz="1200" smtClean="0">
                <a:solidFill>
                  <a:schemeClr val="bg1"/>
                </a:solidFill>
                <a:cs typeface="+mn-cs"/>
                <a:sym typeface="+mn-lt"/>
              </a:rPr>
              <a:pPr algn="r">
                <a:spcBef>
                  <a:spcPct val="0"/>
                </a:spcBef>
                <a:spcAft>
                  <a:spcPct val="0"/>
                </a:spcAft>
              </a:pPr>
              <a:t>90</a:t>
            </a:fld>
            <a:endParaRPr lang="en-US" altLang="en-US" sz="1200" dirty="0">
              <a:solidFill>
                <a:schemeClr val="bg1"/>
              </a:solidFill>
              <a:cs typeface="+mn-cs"/>
              <a:sym typeface="+mn-lt"/>
            </a:endParaRPr>
          </a:p>
        </p:txBody>
      </p:sp>
      <p:sp>
        <p:nvSpPr>
          <p:cNvPr id="242" name="Text Placeholder 2">
            <a:extLst>
              <a:ext uri="{FF2B5EF4-FFF2-40B4-BE49-F238E27FC236}">
                <a16:creationId xmlns:a16="http://schemas.microsoft.com/office/drawing/2014/main" id="{949ED2AB-119A-489F-BFAF-FCA0D3930637}"/>
              </a:ext>
            </a:extLst>
          </p:cNvPr>
          <p:cNvSpPr>
            <a:spLocks noGrp="1"/>
          </p:cNvSpPr>
          <p:nvPr>
            <p:custDataLst>
              <p:tags r:id="rId37"/>
            </p:custDataLst>
          </p:nvPr>
        </p:nvSpPr>
        <p:spPr bwMode="gray">
          <a:xfrm>
            <a:off x="579438" y="2968625"/>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F0A5CBFC-BF8B-4520-898E-436B981652CC}" type="datetime'1''''''''''''0''''''''''''''''''''''''''''''''''0'''''">
              <a:rPr lang="en-US" altLang="en-US" sz="1200" smtClean="0">
                <a:solidFill>
                  <a:schemeClr val="bg1"/>
                </a:solidFill>
                <a:latin typeface="+mn-lt"/>
                <a:cs typeface="+mn-cs"/>
                <a:sym typeface="+mn-lt"/>
              </a:rPr>
              <a:pPr/>
              <a:t>100</a:t>
            </a:fld>
            <a:endParaRPr lang="en-US" altLang="en-US" sz="1200" dirty="0">
              <a:solidFill>
                <a:schemeClr val="bg1"/>
              </a:solidFill>
              <a:latin typeface="+mn-lt"/>
              <a:cs typeface="+mn-cs"/>
              <a:sym typeface="+mn-lt"/>
            </a:endParaRPr>
          </a:p>
        </p:txBody>
      </p:sp>
      <p:sp>
        <p:nvSpPr>
          <p:cNvPr id="299" name="Text Placeholder 2">
            <a:extLst>
              <a:ext uri="{FF2B5EF4-FFF2-40B4-BE49-F238E27FC236}">
                <a16:creationId xmlns:a16="http://schemas.microsoft.com/office/drawing/2014/main" id="{192DB789-515B-4504-BE53-6445F2427687}"/>
              </a:ext>
            </a:extLst>
          </p:cNvPr>
          <p:cNvSpPr>
            <a:spLocks noGrp="1"/>
          </p:cNvSpPr>
          <p:nvPr>
            <p:custDataLst>
              <p:tags r:id="rId38"/>
            </p:custDataLst>
          </p:nvPr>
        </p:nvSpPr>
        <p:spPr bwMode="gray">
          <a:xfrm>
            <a:off x="590550" y="2735263"/>
            <a:ext cx="2413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A6AA6C47-DEB4-44AF-BEAA-B50161E62167}" type="datetime'''''''''''''''''''''''''11''''''''''''''0'''''''''''">
              <a:rPr lang="en-US" altLang="en-US" sz="1200" smtClean="0">
                <a:solidFill>
                  <a:schemeClr val="bg1"/>
                </a:solidFill>
                <a:cs typeface="+mn-cs"/>
                <a:sym typeface="+mn-lt"/>
              </a:rPr>
              <a:pPr algn="r">
                <a:spcBef>
                  <a:spcPct val="0"/>
                </a:spcBef>
                <a:spcAft>
                  <a:spcPct val="0"/>
                </a:spcAft>
              </a:pPr>
              <a:t>110</a:t>
            </a:fld>
            <a:endParaRPr lang="en-US" altLang="en-US" sz="1200" dirty="0">
              <a:solidFill>
                <a:schemeClr val="bg1"/>
              </a:solidFill>
              <a:cs typeface="+mn-cs"/>
              <a:sym typeface="+mn-lt"/>
            </a:endParaRPr>
          </a:p>
        </p:txBody>
      </p:sp>
      <p:sp>
        <p:nvSpPr>
          <p:cNvPr id="244" name="Text Placeholder 2">
            <a:extLst>
              <a:ext uri="{FF2B5EF4-FFF2-40B4-BE49-F238E27FC236}">
                <a16:creationId xmlns:a16="http://schemas.microsoft.com/office/drawing/2014/main" id="{D6F7C1EB-8296-4E5D-96E0-BCA0909900C3}"/>
              </a:ext>
            </a:extLst>
          </p:cNvPr>
          <p:cNvSpPr>
            <a:spLocks noGrp="1"/>
          </p:cNvSpPr>
          <p:nvPr>
            <p:custDataLst>
              <p:tags r:id="rId39"/>
            </p:custDataLst>
          </p:nvPr>
        </p:nvSpPr>
        <p:spPr bwMode="gray">
          <a:xfrm>
            <a:off x="579438" y="2465388"/>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5E5DFF3F-9EDB-4B83-85E8-B58CDBB93FFC}" type="datetime'1''2''''''''0'''''''''''''''''''''''''''''''''''''''''''''''''">
              <a:rPr lang="en-US" altLang="en-US" sz="1200" smtClean="0">
                <a:solidFill>
                  <a:schemeClr val="bg1"/>
                </a:solidFill>
                <a:latin typeface="+mn-lt"/>
                <a:cs typeface="+mn-cs"/>
                <a:sym typeface="+mn-lt"/>
              </a:rPr>
              <a:pPr/>
              <a:t>120</a:t>
            </a:fld>
            <a:endParaRPr lang="en-US" altLang="en-US" sz="1200" dirty="0">
              <a:solidFill>
                <a:schemeClr val="bg1"/>
              </a:solidFill>
              <a:latin typeface="+mn-lt"/>
              <a:cs typeface="+mn-cs"/>
              <a:sym typeface="+mn-lt"/>
            </a:endParaRPr>
          </a:p>
        </p:txBody>
      </p:sp>
      <p:sp>
        <p:nvSpPr>
          <p:cNvPr id="300" name="Text Placeholder 2">
            <a:extLst>
              <a:ext uri="{FF2B5EF4-FFF2-40B4-BE49-F238E27FC236}">
                <a16:creationId xmlns:a16="http://schemas.microsoft.com/office/drawing/2014/main" id="{192DB789-515B-4504-BE53-6445F2427687}"/>
              </a:ext>
            </a:extLst>
          </p:cNvPr>
          <p:cNvSpPr>
            <a:spLocks noGrp="1"/>
          </p:cNvSpPr>
          <p:nvPr>
            <p:custDataLst>
              <p:tags r:id="rId40"/>
            </p:custDataLst>
          </p:nvPr>
        </p:nvSpPr>
        <p:spPr bwMode="gray">
          <a:xfrm>
            <a:off x="579438" y="2232025"/>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8DBB32CE-1F41-4C1F-8B75-1F90B06B0FE0}" type="datetime'''''''13''''''''''''''''''''''''''0'''''''''''''''''''''''''''">
              <a:rPr lang="en-US" altLang="en-US" sz="1200" smtClean="0">
                <a:solidFill>
                  <a:schemeClr val="bg1"/>
                </a:solidFill>
                <a:cs typeface="+mn-cs"/>
                <a:sym typeface="+mn-lt"/>
              </a:rPr>
              <a:pPr algn="r">
                <a:spcBef>
                  <a:spcPct val="0"/>
                </a:spcBef>
                <a:spcAft>
                  <a:spcPct val="0"/>
                </a:spcAft>
              </a:pPr>
              <a:t>130</a:t>
            </a:fld>
            <a:endParaRPr lang="en-US" altLang="en-US" sz="1200" dirty="0">
              <a:solidFill>
                <a:schemeClr val="bg1"/>
              </a:solidFill>
              <a:cs typeface="+mn-cs"/>
              <a:sym typeface="+mn-lt"/>
            </a:endParaRPr>
          </a:p>
        </p:txBody>
      </p:sp>
      <p:sp>
        <p:nvSpPr>
          <p:cNvPr id="245" name="Text Placeholder 2">
            <a:extLst>
              <a:ext uri="{FF2B5EF4-FFF2-40B4-BE49-F238E27FC236}">
                <a16:creationId xmlns:a16="http://schemas.microsoft.com/office/drawing/2014/main" id="{54F8B261-880F-4436-901F-A4CB579AC13E}"/>
              </a:ext>
            </a:extLst>
          </p:cNvPr>
          <p:cNvSpPr>
            <a:spLocks noGrp="1"/>
          </p:cNvSpPr>
          <p:nvPr>
            <p:custDataLst>
              <p:tags r:id="rId41"/>
            </p:custDataLst>
          </p:nvPr>
        </p:nvSpPr>
        <p:spPr bwMode="gray">
          <a:xfrm>
            <a:off x="579438" y="1962150"/>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68F7050B-967B-4287-A2FF-1CC7F94CC58A}" type="datetime'''''''''''''''''1''''4''''''''''''''''''''''''0'''''">
              <a:rPr lang="en-US" altLang="en-US" sz="1200" smtClean="0">
                <a:solidFill>
                  <a:schemeClr val="bg1"/>
                </a:solidFill>
                <a:latin typeface="+mn-lt"/>
                <a:cs typeface="+mn-cs"/>
                <a:sym typeface="+mn-lt"/>
              </a:rPr>
              <a:pPr/>
              <a:t>140</a:t>
            </a:fld>
            <a:endParaRPr lang="en-US" altLang="en-US" sz="1200" dirty="0">
              <a:solidFill>
                <a:schemeClr val="bg1"/>
              </a:solidFill>
              <a:latin typeface="+mn-lt"/>
              <a:cs typeface="+mn-cs"/>
              <a:sym typeface="+mn-lt"/>
            </a:endParaRPr>
          </a:p>
        </p:txBody>
      </p:sp>
      <p:sp>
        <p:nvSpPr>
          <p:cNvPr id="301" name="Text Placeholder 2">
            <a:extLst>
              <a:ext uri="{FF2B5EF4-FFF2-40B4-BE49-F238E27FC236}">
                <a16:creationId xmlns:a16="http://schemas.microsoft.com/office/drawing/2014/main" id="{192DB789-515B-4504-BE53-6445F2427687}"/>
              </a:ext>
            </a:extLst>
          </p:cNvPr>
          <p:cNvSpPr>
            <a:spLocks noGrp="1"/>
          </p:cNvSpPr>
          <p:nvPr>
            <p:custDataLst>
              <p:tags r:id="rId42"/>
            </p:custDataLst>
          </p:nvPr>
        </p:nvSpPr>
        <p:spPr bwMode="gray">
          <a:xfrm>
            <a:off x="579438" y="1728788"/>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383D195A-39B9-4A7B-8567-97959E6B0AA5}" type="datetime'''''''''1''''''''''''''''''''''''''''''''''''''5''''''''0'">
              <a:rPr lang="en-US" altLang="en-US" sz="1200" smtClean="0">
                <a:solidFill>
                  <a:schemeClr val="bg1"/>
                </a:solidFill>
                <a:cs typeface="+mn-cs"/>
                <a:sym typeface="+mn-lt"/>
              </a:rPr>
              <a:pPr algn="r">
                <a:spcBef>
                  <a:spcPct val="0"/>
                </a:spcBef>
                <a:spcAft>
                  <a:spcPct val="0"/>
                </a:spcAft>
              </a:pPr>
              <a:t>150</a:t>
            </a:fld>
            <a:endParaRPr lang="en-US" altLang="en-US" sz="1200" dirty="0">
              <a:solidFill>
                <a:schemeClr val="bg1"/>
              </a:solidFill>
              <a:cs typeface="+mn-cs"/>
              <a:sym typeface="+mn-lt"/>
            </a:endParaRPr>
          </a:p>
        </p:txBody>
      </p:sp>
      <p:sp>
        <p:nvSpPr>
          <p:cNvPr id="249" name="Text Placeholder 2">
            <a:extLst>
              <a:ext uri="{FF2B5EF4-FFF2-40B4-BE49-F238E27FC236}">
                <a16:creationId xmlns:a16="http://schemas.microsoft.com/office/drawing/2014/main" id="{C1F7C323-1F62-439C-BEFE-2C41713CF44C}"/>
              </a:ext>
            </a:extLst>
          </p:cNvPr>
          <p:cNvSpPr>
            <a:spLocks noGrp="1"/>
          </p:cNvSpPr>
          <p:nvPr>
            <p:custDataLst>
              <p:tags r:id="rId43"/>
            </p:custDataLst>
          </p:nvPr>
        </p:nvSpPr>
        <p:spPr bwMode="auto">
          <a:xfrm>
            <a:off x="2479675"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7474202D-E3FB-46AD-8B2D-ECDBF9A75A00}" type="datetime'''''''''''''''20''''''''''''''''''''''25'''''''''''">
              <a:rPr lang="en-US" altLang="en-US" sz="1200" smtClean="0">
                <a:latin typeface="+mn-lt"/>
                <a:cs typeface="+mn-cs"/>
                <a:sym typeface="+mn-lt"/>
              </a:rPr>
              <a:pPr/>
              <a:t>2025</a:t>
            </a:fld>
            <a:endParaRPr lang="en-US" altLang="en-US" sz="1200" dirty="0">
              <a:latin typeface="+mn-lt"/>
              <a:cs typeface="+mn-cs"/>
              <a:sym typeface="+mn-lt"/>
            </a:endParaRPr>
          </a:p>
        </p:txBody>
      </p:sp>
      <p:sp>
        <p:nvSpPr>
          <p:cNvPr id="253" name="Text Placeholder 2">
            <a:extLst>
              <a:ext uri="{FF2B5EF4-FFF2-40B4-BE49-F238E27FC236}">
                <a16:creationId xmlns:a16="http://schemas.microsoft.com/office/drawing/2014/main" id="{FC5E7748-3DC2-42A3-824B-50383D265F6C}"/>
              </a:ext>
            </a:extLst>
          </p:cNvPr>
          <p:cNvSpPr>
            <a:spLocks noGrp="1"/>
          </p:cNvSpPr>
          <p:nvPr>
            <p:custDataLst>
              <p:tags r:id="rId44"/>
            </p:custDataLst>
          </p:nvPr>
        </p:nvSpPr>
        <p:spPr bwMode="auto">
          <a:xfrm>
            <a:off x="6781800"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E0256815-BA72-46D8-830A-955E54DA0F65}" type="datetime'''''2''''''''''''''''''''''''''''''0''''''''45'''''''''''">
              <a:rPr lang="en-US" altLang="en-US" sz="1200" smtClean="0">
                <a:latin typeface="+mn-lt"/>
                <a:cs typeface="+mn-cs"/>
                <a:sym typeface="+mn-lt"/>
              </a:rPr>
              <a:pPr/>
              <a:t>2045</a:t>
            </a:fld>
            <a:endParaRPr lang="en-US" altLang="en-US" sz="1200" dirty="0">
              <a:latin typeface="+mn-lt"/>
              <a:cs typeface="+mn-cs"/>
              <a:sym typeface="+mn-lt"/>
            </a:endParaRPr>
          </a:p>
        </p:txBody>
      </p:sp>
      <p:sp>
        <p:nvSpPr>
          <p:cNvPr id="247" name="Text Placeholder 2">
            <a:extLst>
              <a:ext uri="{FF2B5EF4-FFF2-40B4-BE49-F238E27FC236}">
                <a16:creationId xmlns:a16="http://schemas.microsoft.com/office/drawing/2014/main" id="{1980C98A-E531-4EA2-985D-FADCC82716EB}"/>
              </a:ext>
            </a:extLst>
          </p:cNvPr>
          <p:cNvSpPr>
            <a:spLocks noGrp="1"/>
          </p:cNvSpPr>
          <p:nvPr>
            <p:custDataLst>
              <p:tags r:id="rId45"/>
            </p:custDataLst>
          </p:nvPr>
        </p:nvSpPr>
        <p:spPr bwMode="auto">
          <a:xfrm>
            <a:off x="758825"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5CCE1831-C778-44AA-A11B-3827FE1F6599}" type="datetime'''''''2''0''''''''''''''''''''''1''7'''''''''''''''''''''''">
              <a:rPr lang="en-US" altLang="en-US" sz="1200" smtClean="0">
                <a:latin typeface="+mn-lt"/>
                <a:cs typeface="+mn-cs"/>
                <a:sym typeface="+mn-lt"/>
              </a:rPr>
              <a:pPr/>
              <a:t>2017</a:t>
            </a:fld>
            <a:endParaRPr lang="en-US" altLang="en-US" sz="1200" dirty="0">
              <a:latin typeface="+mn-lt"/>
              <a:cs typeface="+mn-cs"/>
              <a:sym typeface="+mn-lt"/>
            </a:endParaRPr>
          </a:p>
        </p:txBody>
      </p:sp>
      <p:sp>
        <p:nvSpPr>
          <p:cNvPr id="251" name="Text Placeholder 2">
            <a:extLst>
              <a:ext uri="{FF2B5EF4-FFF2-40B4-BE49-F238E27FC236}">
                <a16:creationId xmlns:a16="http://schemas.microsoft.com/office/drawing/2014/main" id="{670A1E62-2CC5-4764-A9E8-F9DC9A561176}"/>
              </a:ext>
            </a:extLst>
          </p:cNvPr>
          <p:cNvSpPr>
            <a:spLocks noGrp="1"/>
          </p:cNvSpPr>
          <p:nvPr>
            <p:custDataLst>
              <p:tags r:id="rId46"/>
            </p:custDataLst>
          </p:nvPr>
        </p:nvSpPr>
        <p:spPr bwMode="auto">
          <a:xfrm>
            <a:off x="4630738"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3FE65350-45EB-42D4-81EA-7DEF3E490805}" type="datetime'''''''''''''''''2''0''''''''''3''''''5'''''''''''''''">
              <a:rPr lang="en-US" altLang="en-US" sz="1200" smtClean="0">
                <a:latin typeface="+mn-lt"/>
                <a:cs typeface="+mn-cs"/>
                <a:sym typeface="+mn-lt"/>
              </a:rPr>
              <a:pPr/>
              <a:t>2035</a:t>
            </a:fld>
            <a:endParaRPr lang="en-US" altLang="en-US" sz="1200" dirty="0">
              <a:latin typeface="+mn-lt"/>
              <a:cs typeface="+mn-cs"/>
              <a:sym typeface="+mn-lt"/>
            </a:endParaRPr>
          </a:p>
        </p:txBody>
      </p:sp>
      <p:sp>
        <p:nvSpPr>
          <p:cNvPr id="252" name="Text Placeholder 2">
            <a:extLst>
              <a:ext uri="{FF2B5EF4-FFF2-40B4-BE49-F238E27FC236}">
                <a16:creationId xmlns:a16="http://schemas.microsoft.com/office/drawing/2014/main" id="{A74500AA-FCF0-4C8C-B2E1-C0BE3CF3FDCC}"/>
              </a:ext>
            </a:extLst>
          </p:cNvPr>
          <p:cNvSpPr>
            <a:spLocks noGrp="1"/>
          </p:cNvSpPr>
          <p:nvPr>
            <p:custDataLst>
              <p:tags r:id="rId47"/>
            </p:custDataLst>
          </p:nvPr>
        </p:nvSpPr>
        <p:spPr bwMode="auto">
          <a:xfrm>
            <a:off x="5705475"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F573EC5D-93C0-4EAC-9D5F-0FF2CA3C4103}" type="datetime'''''''''''''''''''''''20''''''''''''40'''''''''">
              <a:rPr lang="en-US" altLang="en-US" sz="1200" smtClean="0">
                <a:latin typeface="+mn-lt"/>
                <a:cs typeface="+mn-cs"/>
                <a:sym typeface="+mn-lt"/>
              </a:rPr>
              <a:pPr/>
              <a:t>2040</a:t>
            </a:fld>
            <a:endParaRPr lang="en-US" altLang="en-US" sz="1200" dirty="0">
              <a:latin typeface="+mn-lt"/>
              <a:cs typeface="+mn-cs"/>
              <a:sym typeface="+mn-lt"/>
            </a:endParaRPr>
          </a:p>
        </p:txBody>
      </p:sp>
      <p:sp>
        <p:nvSpPr>
          <p:cNvPr id="248" name="Text Placeholder 2">
            <a:extLst>
              <a:ext uri="{FF2B5EF4-FFF2-40B4-BE49-F238E27FC236}">
                <a16:creationId xmlns:a16="http://schemas.microsoft.com/office/drawing/2014/main" id="{21F6D589-96C2-4473-8901-ED9D664D5EA0}"/>
              </a:ext>
            </a:extLst>
          </p:cNvPr>
          <p:cNvSpPr>
            <a:spLocks noGrp="1"/>
          </p:cNvSpPr>
          <p:nvPr>
            <p:custDataLst>
              <p:tags r:id="rId48"/>
            </p:custDataLst>
          </p:nvPr>
        </p:nvSpPr>
        <p:spPr bwMode="auto">
          <a:xfrm>
            <a:off x="1403350"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334802DF-5F3F-4DE5-B658-2D155732709C}" type="datetime'''''2''''''''''0''2''''''''''''''''''''''''''''''0'''''">
              <a:rPr lang="en-US" altLang="en-US" sz="1200" smtClean="0">
                <a:latin typeface="+mn-lt"/>
                <a:cs typeface="+mn-cs"/>
                <a:sym typeface="+mn-lt"/>
              </a:rPr>
              <a:pPr/>
              <a:t>2020</a:t>
            </a:fld>
            <a:endParaRPr lang="en-US" altLang="en-US" sz="1200" dirty="0">
              <a:latin typeface="+mn-lt"/>
              <a:cs typeface="+mn-cs"/>
              <a:sym typeface="+mn-lt"/>
            </a:endParaRPr>
          </a:p>
        </p:txBody>
      </p:sp>
      <p:sp>
        <p:nvSpPr>
          <p:cNvPr id="250" name="Text Placeholder 2">
            <a:extLst>
              <a:ext uri="{FF2B5EF4-FFF2-40B4-BE49-F238E27FC236}">
                <a16:creationId xmlns:a16="http://schemas.microsoft.com/office/drawing/2014/main" id="{46A93DC8-84E7-4FFC-9EA1-73CCE7E8F208}"/>
              </a:ext>
            </a:extLst>
          </p:cNvPr>
          <p:cNvSpPr>
            <a:spLocks noGrp="1"/>
          </p:cNvSpPr>
          <p:nvPr>
            <p:custDataLst>
              <p:tags r:id="rId49"/>
            </p:custDataLst>
          </p:nvPr>
        </p:nvSpPr>
        <p:spPr bwMode="auto">
          <a:xfrm>
            <a:off x="3554413"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1C5D85D6-2536-4173-8E4A-80B45E4ACF3A}" type="datetime'''''''''''''2''''''''''''''''0''''''''''3''''0'''''''''">
              <a:rPr lang="en-US" altLang="en-US" sz="1200" smtClean="0">
                <a:latin typeface="+mn-lt"/>
                <a:cs typeface="+mn-cs"/>
                <a:sym typeface="+mn-lt"/>
              </a:rPr>
              <a:pPr/>
              <a:t>2030</a:t>
            </a:fld>
            <a:endParaRPr lang="en-US" altLang="en-US" sz="1200" dirty="0">
              <a:latin typeface="+mn-lt"/>
              <a:cs typeface="+mn-cs"/>
              <a:sym typeface="+mn-lt"/>
            </a:endParaRPr>
          </a:p>
        </p:txBody>
      </p:sp>
      <p:sp>
        <p:nvSpPr>
          <p:cNvPr id="254" name="Text Placeholder 2">
            <a:extLst>
              <a:ext uri="{FF2B5EF4-FFF2-40B4-BE49-F238E27FC236}">
                <a16:creationId xmlns:a16="http://schemas.microsoft.com/office/drawing/2014/main" id="{49E7111F-4D1F-4AAE-982D-0F0801FE8C41}"/>
              </a:ext>
            </a:extLst>
          </p:cNvPr>
          <p:cNvSpPr>
            <a:spLocks noGrp="1"/>
          </p:cNvSpPr>
          <p:nvPr>
            <p:custDataLst>
              <p:tags r:id="rId50"/>
            </p:custDataLst>
          </p:nvPr>
        </p:nvSpPr>
        <p:spPr bwMode="auto">
          <a:xfrm>
            <a:off x="7856538" y="5897563"/>
            <a:ext cx="349250"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ctr">
              <a:lnSpc>
                <a:spcPct val="114126"/>
              </a:lnSpc>
              <a:spcBef>
                <a:spcPct val="0"/>
              </a:spcBef>
              <a:spcAft>
                <a:spcPct val="0"/>
              </a:spcAft>
            </a:pPr>
            <a:fld id="{9A4902E4-50EF-44EB-870B-8AB730C76FDC}" type="datetime'''''''''2''''''''''0''''''''''''''''''''''''''5''0'''''''''''">
              <a:rPr lang="en-US" altLang="en-US" sz="1200" smtClean="0">
                <a:latin typeface="+mn-lt"/>
                <a:cs typeface="+mn-cs"/>
                <a:sym typeface="+mn-lt"/>
              </a:rPr>
              <a:pPr/>
              <a:t>2050</a:t>
            </a:fld>
            <a:endParaRPr lang="en-US" altLang="en-US" sz="1200" dirty="0">
              <a:latin typeface="+mn-lt"/>
              <a:cs typeface="+mn-cs"/>
              <a:sym typeface="+mn-lt"/>
            </a:endParaRPr>
          </a:p>
        </p:txBody>
      </p:sp>
      <p:graphicFrame>
        <p:nvGraphicFramePr>
          <p:cNvPr id="159" name="Chart 158">
            <a:extLst>
              <a:ext uri="{FF2B5EF4-FFF2-40B4-BE49-F238E27FC236}">
                <a16:creationId xmlns:a16="http://schemas.microsoft.com/office/drawing/2014/main" id="{77097B2E-79E4-4C47-90BC-BF524B656C05}"/>
              </a:ext>
            </a:extLst>
          </p:cNvPr>
          <p:cNvGraphicFramePr/>
          <p:nvPr>
            <p:custDataLst>
              <p:tags r:id="rId51"/>
            </p:custDataLst>
            <p:extLst>
              <p:ext uri="{D42A27DB-BD31-4B8C-83A1-F6EECF244321}">
                <p14:modId xmlns:p14="http://schemas.microsoft.com/office/powerpoint/2010/main" val="3629867469"/>
              </p:ext>
            </p:extLst>
          </p:nvPr>
        </p:nvGraphicFramePr>
        <p:xfrm>
          <a:off x="850900" y="1736725"/>
          <a:ext cx="7262813" cy="4192588"/>
        </p:xfrm>
        <a:graphic>
          <a:graphicData uri="http://schemas.openxmlformats.org/drawingml/2006/chart">
            <c:chart xmlns:c="http://schemas.openxmlformats.org/drawingml/2006/chart" xmlns:r="http://schemas.openxmlformats.org/officeDocument/2006/relationships" r:id="rId80"/>
          </a:graphicData>
        </a:graphic>
      </p:graphicFrame>
      <p:sp>
        <p:nvSpPr>
          <p:cNvPr id="260" name="Text Placeholder 2">
            <a:extLst>
              <a:ext uri="{FF2B5EF4-FFF2-40B4-BE49-F238E27FC236}">
                <a16:creationId xmlns:a16="http://schemas.microsoft.com/office/drawing/2014/main" id="{F91603F6-FE6E-4FB1-B821-CEAC634EEF2E}"/>
              </a:ext>
            </a:extLst>
          </p:cNvPr>
          <p:cNvSpPr>
            <a:spLocks noGrp="1"/>
          </p:cNvSpPr>
          <p:nvPr>
            <p:custDataLst>
              <p:tags r:id="rId52"/>
            </p:custDataLst>
          </p:nvPr>
        </p:nvSpPr>
        <p:spPr bwMode="gray">
          <a:xfrm>
            <a:off x="663575" y="4478338"/>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B23C869A-6079-4394-BD4E-528CAD73B754}" type="datetime'''''''''''''''''''''''''''''''''''''''''''''''''4''''0'''">
              <a:rPr lang="en-US" altLang="en-US" sz="1200" smtClean="0">
                <a:latin typeface="+mn-lt"/>
                <a:cs typeface="+mn-cs"/>
                <a:sym typeface="+mn-lt"/>
              </a:rPr>
              <a:pPr/>
              <a:t>40</a:t>
            </a:fld>
            <a:endParaRPr lang="en-US" altLang="en-US" sz="1200" dirty="0">
              <a:latin typeface="+mn-lt"/>
              <a:cs typeface="+mn-cs"/>
              <a:sym typeface="+mn-lt"/>
            </a:endParaRPr>
          </a:p>
        </p:txBody>
      </p:sp>
      <p:sp>
        <p:nvSpPr>
          <p:cNvPr id="258" name="Text Placeholder 2">
            <a:extLst>
              <a:ext uri="{FF2B5EF4-FFF2-40B4-BE49-F238E27FC236}">
                <a16:creationId xmlns:a16="http://schemas.microsoft.com/office/drawing/2014/main" id="{71F05D1C-EE8E-4F28-88A5-E3AAF76E22D1}"/>
              </a:ext>
            </a:extLst>
          </p:cNvPr>
          <p:cNvSpPr>
            <a:spLocks noGrp="1"/>
          </p:cNvSpPr>
          <p:nvPr>
            <p:custDataLst>
              <p:tags r:id="rId53"/>
            </p:custDataLst>
          </p:nvPr>
        </p:nvSpPr>
        <p:spPr bwMode="gray">
          <a:xfrm>
            <a:off x="747713" y="5484813"/>
            <a:ext cx="84138"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25D54B0C-D706-4DCB-AF8D-2BB87C300095}" type="datetime'''''''''''''''''''''''''''''0'''''''''''''''''''''">
              <a:rPr lang="en-US" altLang="en-US" sz="1200" smtClean="0">
                <a:latin typeface="+mn-lt"/>
                <a:cs typeface="+mn-cs"/>
                <a:sym typeface="+mn-lt"/>
              </a:rPr>
              <a:pPr/>
              <a:t>0</a:t>
            </a:fld>
            <a:endParaRPr lang="en-US" altLang="en-US" sz="1200" dirty="0">
              <a:latin typeface="+mn-lt"/>
              <a:cs typeface="+mn-cs"/>
              <a:sym typeface="+mn-lt"/>
            </a:endParaRPr>
          </a:p>
        </p:txBody>
      </p:sp>
      <p:sp>
        <p:nvSpPr>
          <p:cNvPr id="274" name="Text Placeholder 2">
            <a:extLst>
              <a:ext uri="{FF2B5EF4-FFF2-40B4-BE49-F238E27FC236}">
                <a16:creationId xmlns:a16="http://schemas.microsoft.com/office/drawing/2014/main" id="{192DB789-515B-4504-BE53-6445F2427687}"/>
              </a:ext>
            </a:extLst>
          </p:cNvPr>
          <p:cNvSpPr>
            <a:spLocks noGrp="1"/>
          </p:cNvSpPr>
          <p:nvPr>
            <p:custDataLst>
              <p:tags r:id="rId54"/>
            </p:custDataLst>
          </p:nvPr>
        </p:nvSpPr>
        <p:spPr bwMode="gray">
          <a:xfrm>
            <a:off x="663575" y="47498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3BD42D99-7A17-458D-8436-232D4CBF9E14}" type="datetime'''''''''''''''''''''''''3''''''''''''0'''''''''''''''''">
              <a:rPr lang="en-US" altLang="en-US" sz="1200" smtClean="0">
                <a:cs typeface="+mn-cs"/>
                <a:sym typeface="+mn-lt"/>
              </a:rPr>
              <a:pPr algn="r">
                <a:spcBef>
                  <a:spcPct val="0"/>
                </a:spcBef>
                <a:spcAft>
                  <a:spcPct val="0"/>
                </a:spcAft>
              </a:pPr>
              <a:t>30</a:t>
            </a:fld>
            <a:endParaRPr lang="en-US" altLang="en-US" sz="1200" dirty="0">
              <a:cs typeface="+mn-cs"/>
              <a:sym typeface="+mn-lt"/>
            </a:endParaRPr>
          </a:p>
        </p:txBody>
      </p:sp>
      <p:sp>
        <p:nvSpPr>
          <p:cNvPr id="280" name="Text Placeholder 2">
            <a:extLst>
              <a:ext uri="{FF2B5EF4-FFF2-40B4-BE49-F238E27FC236}">
                <a16:creationId xmlns:a16="http://schemas.microsoft.com/office/drawing/2014/main" id="{192DB789-515B-4504-BE53-6445F2427687}"/>
              </a:ext>
            </a:extLst>
          </p:cNvPr>
          <p:cNvSpPr>
            <a:spLocks noGrp="1"/>
          </p:cNvSpPr>
          <p:nvPr>
            <p:custDataLst>
              <p:tags r:id="rId55"/>
            </p:custDataLst>
          </p:nvPr>
        </p:nvSpPr>
        <p:spPr bwMode="gray">
          <a:xfrm>
            <a:off x="579438" y="2232025"/>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5BBE3451-38D2-4F1A-8B64-831E191713AD}" type="datetime'''''''''''''''''''''1''''''''''''''''3''''''''0'''">
              <a:rPr lang="en-US" altLang="en-US" sz="1200" smtClean="0">
                <a:cs typeface="+mn-cs"/>
                <a:sym typeface="+mn-lt"/>
              </a:rPr>
              <a:pPr algn="r">
                <a:spcBef>
                  <a:spcPct val="0"/>
                </a:spcBef>
                <a:spcAft>
                  <a:spcPct val="0"/>
                </a:spcAft>
              </a:pPr>
              <a:t>130</a:t>
            </a:fld>
            <a:endParaRPr lang="en-US" altLang="en-US" sz="1200" dirty="0">
              <a:cs typeface="+mn-cs"/>
              <a:sym typeface="+mn-lt"/>
            </a:endParaRPr>
          </a:p>
        </p:txBody>
      </p:sp>
      <p:sp>
        <p:nvSpPr>
          <p:cNvPr id="272" name="Text Placeholder 2">
            <a:extLst>
              <a:ext uri="{FF2B5EF4-FFF2-40B4-BE49-F238E27FC236}">
                <a16:creationId xmlns:a16="http://schemas.microsoft.com/office/drawing/2014/main" id="{192DB789-515B-4504-BE53-6445F2427687}"/>
              </a:ext>
            </a:extLst>
          </p:cNvPr>
          <p:cNvSpPr>
            <a:spLocks noGrp="1"/>
          </p:cNvSpPr>
          <p:nvPr>
            <p:custDataLst>
              <p:tags r:id="rId56"/>
            </p:custDataLst>
          </p:nvPr>
        </p:nvSpPr>
        <p:spPr bwMode="gray">
          <a:xfrm>
            <a:off x="612775" y="5756275"/>
            <a:ext cx="2190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33A13FAD-6203-4C85-AA6C-D92B589D5AFC}" type="datetime'''''''''''''-''''''''''1''''0'">
              <a:rPr lang="en-US" altLang="en-US" sz="1200" smtClean="0">
                <a:cs typeface="+mn-cs"/>
                <a:sym typeface="+mn-lt"/>
              </a:rPr>
              <a:pPr algn="r">
                <a:spcBef>
                  <a:spcPct val="0"/>
                </a:spcBef>
                <a:spcAft>
                  <a:spcPct val="0"/>
                </a:spcAft>
              </a:pPr>
              <a:t>-10</a:t>
            </a:fld>
            <a:endParaRPr lang="en-US" altLang="en-US" sz="1200" dirty="0">
              <a:cs typeface="+mn-cs"/>
              <a:sym typeface="+mn-lt"/>
            </a:endParaRPr>
          </a:p>
        </p:txBody>
      </p:sp>
      <p:sp>
        <p:nvSpPr>
          <p:cNvPr id="273" name="Text Placeholder 2">
            <a:extLst>
              <a:ext uri="{FF2B5EF4-FFF2-40B4-BE49-F238E27FC236}">
                <a16:creationId xmlns:a16="http://schemas.microsoft.com/office/drawing/2014/main" id="{192DB789-515B-4504-BE53-6445F2427687}"/>
              </a:ext>
            </a:extLst>
          </p:cNvPr>
          <p:cNvSpPr>
            <a:spLocks noGrp="1"/>
          </p:cNvSpPr>
          <p:nvPr>
            <p:custDataLst>
              <p:tags r:id="rId57"/>
            </p:custDataLst>
          </p:nvPr>
        </p:nvSpPr>
        <p:spPr bwMode="gray">
          <a:xfrm>
            <a:off x="663575" y="5253038"/>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D0E702CA-51E2-41E5-B8CB-A7A76C77718C}" type="datetime'''''1''''''''''''''''0'''''''''''''''''''''''''''''''''">
              <a:rPr lang="en-US" altLang="en-US" sz="1200" smtClean="0">
                <a:cs typeface="+mn-cs"/>
                <a:sym typeface="+mn-lt"/>
              </a:rPr>
              <a:pPr algn="r">
                <a:spcBef>
                  <a:spcPct val="0"/>
                </a:spcBef>
                <a:spcAft>
                  <a:spcPct val="0"/>
                </a:spcAft>
              </a:pPr>
              <a:t>10</a:t>
            </a:fld>
            <a:endParaRPr lang="en-US" altLang="en-US" sz="1200" dirty="0">
              <a:cs typeface="+mn-cs"/>
              <a:sym typeface="+mn-lt"/>
            </a:endParaRPr>
          </a:p>
        </p:txBody>
      </p:sp>
      <p:sp>
        <p:nvSpPr>
          <p:cNvPr id="257" name="Text Placeholder 2">
            <a:extLst>
              <a:ext uri="{FF2B5EF4-FFF2-40B4-BE49-F238E27FC236}">
                <a16:creationId xmlns:a16="http://schemas.microsoft.com/office/drawing/2014/main" id="{E0564F6B-ECEB-4DC2-96C4-FC95685A8D49}"/>
              </a:ext>
            </a:extLst>
          </p:cNvPr>
          <p:cNvSpPr>
            <a:spLocks noGrp="1"/>
          </p:cNvSpPr>
          <p:nvPr>
            <p:custDataLst>
              <p:tags r:id="rId58"/>
            </p:custDataLst>
          </p:nvPr>
        </p:nvSpPr>
        <p:spPr bwMode="gray">
          <a:xfrm>
            <a:off x="663575" y="3471863"/>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44B1FBEF-1F4D-4BFF-B208-90F6FBB162DF}" type="datetime'''''8''''''''''''''''''''''''''''''''''''''0'''">
              <a:rPr lang="en-US" altLang="en-US" sz="1200" smtClean="0">
                <a:latin typeface="+mn-lt"/>
                <a:cs typeface="+mn-cs"/>
                <a:sym typeface="+mn-lt"/>
              </a:rPr>
              <a:pPr/>
              <a:t>80</a:t>
            </a:fld>
            <a:endParaRPr lang="en-US" altLang="en-US" sz="1200" dirty="0">
              <a:latin typeface="+mn-lt"/>
              <a:cs typeface="+mn-cs"/>
              <a:sym typeface="+mn-lt"/>
            </a:endParaRPr>
          </a:p>
        </p:txBody>
      </p:sp>
      <p:sp>
        <p:nvSpPr>
          <p:cNvPr id="262" name="Text Placeholder 2">
            <a:extLst>
              <a:ext uri="{FF2B5EF4-FFF2-40B4-BE49-F238E27FC236}">
                <a16:creationId xmlns:a16="http://schemas.microsoft.com/office/drawing/2014/main" id="{EF47F22A-8B1F-47EB-A678-FD53BE853F3C}"/>
              </a:ext>
            </a:extLst>
          </p:cNvPr>
          <p:cNvSpPr>
            <a:spLocks noGrp="1"/>
          </p:cNvSpPr>
          <p:nvPr>
            <p:custDataLst>
              <p:tags r:id="rId59"/>
            </p:custDataLst>
          </p:nvPr>
        </p:nvSpPr>
        <p:spPr bwMode="gray">
          <a:xfrm>
            <a:off x="663575" y="4981575"/>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7D8D2766-AE25-4900-8B78-3EE17992D49A}" type="datetime'''''''''''''''''''''''''''''''''2''''''''''''''''''0'''''''''">
              <a:rPr lang="en-US" altLang="en-US" sz="1200" smtClean="0">
                <a:latin typeface="+mn-lt"/>
                <a:cs typeface="+mn-cs"/>
                <a:sym typeface="+mn-lt"/>
              </a:rPr>
              <a:pPr/>
              <a:t>20</a:t>
            </a:fld>
            <a:endParaRPr lang="en-US" altLang="en-US" sz="1200" dirty="0">
              <a:latin typeface="+mn-lt"/>
              <a:cs typeface="+mn-cs"/>
              <a:sym typeface="+mn-lt"/>
            </a:endParaRPr>
          </a:p>
        </p:txBody>
      </p:sp>
      <p:sp>
        <p:nvSpPr>
          <p:cNvPr id="276" name="Text Placeholder 2">
            <a:extLst>
              <a:ext uri="{FF2B5EF4-FFF2-40B4-BE49-F238E27FC236}">
                <a16:creationId xmlns:a16="http://schemas.microsoft.com/office/drawing/2014/main" id="{192DB789-515B-4504-BE53-6445F2427687}"/>
              </a:ext>
            </a:extLst>
          </p:cNvPr>
          <p:cNvSpPr>
            <a:spLocks noGrp="1"/>
          </p:cNvSpPr>
          <p:nvPr>
            <p:custDataLst>
              <p:tags r:id="rId60"/>
            </p:custDataLst>
          </p:nvPr>
        </p:nvSpPr>
        <p:spPr bwMode="gray">
          <a:xfrm>
            <a:off x="663575" y="4246563"/>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298BC29E-D14B-44B9-991E-98B23CFBCD81}" type="datetime'''''''''50'''''">
              <a:rPr lang="en-US" altLang="en-US" sz="1200" smtClean="0">
                <a:cs typeface="+mn-cs"/>
                <a:sym typeface="+mn-lt"/>
              </a:rPr>
              <a:pPr algn="r">
                <a:spcBef>
                  <a:spcPct val="0"/>
                </a:spcBef>
                <a:spcAft>
                  <a:spcPct val="0"/>
                </a:spcAft>
              </a:pPr>
              <a:t>50</a:t>
            </a:fld>
            <a:endParaRPr lang="en-US" altLang="en-US" sz="1200" dirty="0">
              <a:cs typeface="+mn-cs"/>
              <a:sym typeface="+mn-lt"/>
            </a:endParaRPr>
          </a:p>
        </p:txBody>
      </p:sp>
      <p:sp>
        <p:nvSpPr>
          <p:cNvPr id="263" name="Text Placeholder 2">
            <a:extLst>
              <a:ext uri="{FF2B5EF4-FFF2-40B4-BE49-F238E27FC236}">
                <a16:creationId xmlns:a16="http://schemas.microsoft.com/office/drawing/2014/main" id="{A137C325-FA7B-400B-8FCA-499FBD3A7765}"/>
              </a:ext>
            </a:extLst>
          </p:cNvPr>
          <p:cNvSpPr>
            <a:spLocks noGrp="1"/>
          </p:cNvSpPr>
          <p:nvPr>
            <p:custDataLst>
              <p:tags r:id="rId61"/>
            </p:custDataLst>
          </p:nvPr>
        </p:nvSpPr>
        <p:spPr bwMode="gray">
          <a:xfrm>
            <a:off x="663575" y="3975100"/>
            <a:ext cx="168275"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AF808143-E77A-4325-89EF-C3D286B32692}" type="datetime'''''''''''''''''''''''''6''''''''''''0'">
              <a:rPr lang="en-US" altLang="en-US" sz="1200" smtClean="0">
                <a:latin typeface="+mn-lt"/>
                <a:cs typeface="+mn-cs"/>
                <a:sym typeface="+mn-lt"/>
              </a:rPr>
              <a:pPr/>
              <a:t>60</a:t>
            </a:fld>
            <a:endParaRPr lang="en-US" altLang="en-US" sz="1200" dirty="0">
              <a:latin typeface="+mn-lt"/>
              <a:cs typeface="+mn-cs"/>
              <a:sym typeface="+mn-lt"/>
            </a:endParaRPr>
          </a:p>
        </p:txBody>
      </p:sp>
      <p:sp>
        <p:nvSpPr>
          <p:cNvPr id="277" name="Text Placeholder 2">
            <a:extLst>
              <a:ext uri="{FF2B5EF4-FFF2-40B4-BE49-F238E27FC236}">
                <a16:creationId xmlns:a16="http://schemas.microsoft.com/office/drawing/2014/main" id="{192DB789-515B-4504-BE53-6445F2427687}"/>
              </a:ext>
            </a:extLst>
          </p:cNvPr>
          <p:cNvSpPr>
            <a:spLocks noGrp="1"/>
          </p:cNvSpPr>
          <p:nvPr>
            <p:custDataLst>
              <p:tags r:id="rId62"/>
            </p:custDataLst>
          </p:nvPr>
        </p:nvSpPr>
        <p:spPr bwMode="gray">
          <a:xfrm>
            <a:off x="663575" y="3743325"/>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17F4E364-C530-459C-9E5C-96108AD6666E}" type="datetime'''''''''''''''''''7''''''''''''''''''''''0'''''''''''''''">
              <a:rPr lang="en-US" altLang="en-US" sz="1200" smtClean="0">
                <a:cs typeface="+mn-cs"/>
                <a:sym typeface="+mn-lt"/>
              </a:rPr>
              <a:pPr algn="r">
                <a:spcBef>
                  <a:spcPct val="0"/>
                </a:spcBef>
                <a:spcAft>
                  <a:spcPct val="0"/>
                </a:spcAft>
              </a:pPr>
              <a:t>70</a:t>
            </a:fld>
            <a:endParaRPr lang="en-US" altLang="en-US" sz="1200" dirty="0">
              <a:cs typeface="+mn-cs"/>
              <a:sym typeface="+mn-lt"/>
            </a:endParaRPr>
          </a:p>
        </p:txBody>
      </p:sp>
      <p:sp>
        <p:nvSpPr>
          <p:cNvPr id="278" name="Text Placeholder 2">
            <a:extLst>
              <a:ext uri="{FF2B5EF4-FFF2-40B4-BE49-F238E27FC236}">
                <a16:creationId xmlns:a16="http://schemas.microsoft.com/office/drawing/2014/main" id="{192DB789-515B-4504-BE53-6445F2427687}"/>
              </a:ext>
            </a:extLst>
          </p:cNvPr>
          <p:cNvSpPr>
            <a:spLocks noGrp="1"/>
          </p:cNvSpPr>
          <p:nvPr>
            <p:custDataLst>
              <p:tags r:id="rId63"/>
            </p:custDataLst>
          </p:nvPr>
        </p:nvSpPr>
        <p:spPr bwMode="gray">
          <a:xfrm>
            <a:off x="663575" y="3238500"/>
            <a:ext cx="168275"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59137635-4DD7-487D-A8B5-A224AC7A9A59}" type="datetime'''''''''''''9''''''''''0'''''''''''''''''">
              <a:rPr lang="en-US" altLang="en-US" sz="1200" smtClean="0">
                <a:cs typeface="+mn-cs"/>
                <a:sym typeface="+mn-lt"/>
              </a:rPr>
              <a:pPr algn="r">
                <a:spcBef>
                  <a:spcPct val="0"/>
                </a:spcBef>
                <a:spcAft>
                  <a:spcPct val="0"/>
                </a:spcAft>
              </a:pPr>
              <a:t>90</a:t>
            </a:fld>
            <a:endParaRPr lang="en-US" altLang="en-US" sz="1200" dirty="0">
              <a:cs typeface="+mn-cs"/>
              <a:sym typeface="+mn-lt"/>
            </a:endParaRPr>
          </a:p>
        </p:txBody>
      </p:sp>
      <p:sp>
        <p:nvSpPr>
          <p:cNvPr id="281" name="Text Placeholder 2">
            <a:extLst>
              <a:ext uri="{FF2B5EF4-FFF2-40B4-BE49-F238E27FC236}">
                <a16:creationId xmlns:a16="http://schemas.microsoft.com/office/drawing/2014/main" id="{192DB789-515B-4504-BE53-6445F2427687}"/>
              </a:ext>
            </a:extLst>
          </p:cNvPr>
          <p:cNvSpPr>
            <a:spLocks noGrp="1"/>
          </p:cNvSpPr>
          <p:nvPr>
            <p:custDataLst>
              <p:tags r:id="rId64"/>
            </p:custDataLst>
          </p:nvPr>
        </p:nvSpPr>
        <p:spPr bwMode="gray">
          <a:xfrm>
            <a:off x="579438" y="1728788"/>
            <a:ext cx="252413"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6ADD9D05-B51B-479E-9B62-5ED3CF063695}" type="datetime'''''''1''''''''''''''''''''5''''''''''''''''0'''''''''''">
              <a:rPr lang="en-US" altLang="en-US" sz="1200" smtClean="0">
                <a:cs typeface="+mn-cs"/>
                <a:sym typeface="+mn-lt"/>
              </a:rPr>
              <a:pPr algn="r">
                <a:spcBef>
                  <a:spcPct val="0"/>
                </a:spcBef>
                <a:spcAft>
                  <a:spcPct val="0"/>
                </a:spcAft>
              </a:pPr>
              <a:t>150</a:t>
            </a:fld>
            <a:endParaRPr lang="en-US" altLang="en-US" sz="1200" dirty="0">
              <a:cs typeface="+mn-cs"/>
              <a:sym typeface="+mn-lt"/>
            </a:endParaRPr>
          </a:p>
        </p:txBody>
      </p:sp>
      <p:sp>
        <p:nvSpPr>
          <p:cNvPr id="256" name="Text Placeholder 2">
            <a:extLst>
              <a:ext uri="{FF2B5EF4-FFF2-40B4-BE49-F238E27FC236}">
                <a16:creationId xmlns:a16="http://schemas.microsoft.com/office/drawing/2014/main" id="{0266A953-49A4-45F9-95C8-089643C480E5}"/>
              </a:ext>
            </a:extLst>
          </p:cNvPr>
          <p:cNvSpPr>
            <a:spLocks noGrp="1"/>
          </p:cNvSpPr>
          <p:nvPr>
            <p:custDataLst>
              <p:tags r:id="rId65"/>
            </p:custDataLst>
          </p:nvPr>
        </p:nvSpPr>
        <p:spPr bwMode="gray">
          <a:xfrm>
            <a:off x="579438" y="2968625"/>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2E3793C0-9014-455A-8CAF-EF1C21BCDB49}" type="datetime'''''''''''''''''''''''1''''''''''''''''0''''''0'">
              <a:rPr lang="en-US" altLang="en-US" sz="1200" smtClean="0">
                <a:latin typeface="+mn-lt"/>
                <a:cs typeface="+mn-cs"/>
                <a:sym typeface="+mn-lt"/>
              </a:rPr>
              <a:pPr/>
              <a:t>100</a:t>
            </a:fld>
            <a:endParaRPr lang="en-US" altLang="en-US" sz="1200" dirty="0">
              <a:latin typeface="+mn-lt"/>
              <a:cs typeface="+mn-cs"/>
              <a:sym typeface="+mn-lt"/>
            </a:endParaRPr>
          </a:p>
        </p:txBody>
      </p:sp>
      <p:sp>
        <p:nvSpPr>
          <p:cNvPr id="279" name="Text Placeholder 2">
            <a:extLst>
              <a:ext uri="{FF2B5EF4-FFF2-40B4-BE49-F238E27FC236}">
                <a16:creationId xmlns:a16="http://schemas.microsoft.com/office/drawing/2014/main" id="{192DB789-515B-4504-BE53-6445F2427687}"/>
              </a:ext>
            </a:extLst>
          </p:cNvPr>
          <p:cNvSpPr>
            <a:spLocks noGrp="1"/>
          </p:cNvSpPr>
          <p:nvPr>
            <p:custDataLst>
              <p:tags r:id="rId66"/>
            </p:custDataLst>
          </p:nvPr>
        </p:nvSpPr>
        <p:spPr bwMode="gray">
          <a:xfrm>
            <a:off x="590550" y="2735263"/>
            <a:ext cx="241300"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r">
              <a:spcBef>
                <a:spcPct val="0"/>
              </a:spcBef>
              <a:spcAft>
                <a:spcPct val="0"/>
              </a:spcAft>
            </a:pPr>
            <a:fld id="{A788BCEC-A4CC-4A01-B712-8FFA5DC318E2}" type="datetime'''1''''''''''''''1''''''''''''''''''''''0'''''''''''">
              <a:rPr lang="en-US" altLang="en-US" sz="1200" smtClean="0">
                <a:cs typeface="+mn-cs"/>
                <a:sym typeface="+mn-lt"/>
              </a:rPr>
              <a:pPr algn="r">
                <a:spcBef>
                  <a:spcPct val="0"/>
                </a:spcBef>
                <a:spcAft>
                  <a:spcPct val="0"/>
                </a:spcAft>
              </a:pPr>
              <a:t>110</a:t>
            </a:fld>
            <a:endParaRPr lang="en-US" altLang="en-US" sz="1200" dirty="0">
              <a:cs typeface="+mn-cs"/>
              <a:sym typeface="+mn-lt"/>
            </a:endParaRPr>
          </a:p>
        </p:txBody>
      </p:sp>
      <p:sp>
        <p:nvSpPr>
          <p:cNvPr id="259" name="Text Placeholder 2">
            <a:extLst>
              <a:ext uri="{FF2B5EF4-FFF2-40B4-BE49-F238E27FC236}">
                <a16:creationId xmlns:a16="http://schemas.microsoft.com/office/drawing/2014/main" id="{0942AAC9-1B8C-4F6F-A2FD-BD8751B0DAF9}"/>
              </a:ext>
            </a:extLst>
          </p:cNvPr>
          <p:cNvSpPr>
            <a:spLocks noGrp="1"/>
          </p:cNvSpPr>
          <p:nvPr>
            <p:custDataLst>
              <p:tags r:id="rId67"/>
            </p:custDataLst>
          </p:nvPr>
        </p:nvSpPr>
        <p:spPr bwMode="gray">
          <a:xfrm>
            <a:off x="579438" y="2465388"/>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0D3F9870-9E56-490B-BB58-E4ACA597D467}" type="datetime'1''''''''''''''''''''''''''''20'''''''''''''''''''''">
              <a:rPr lang="en-US" altLang="en-US" sz="1200" smtClean="0">
                <a:latin typeface="+mn-lt"/>
                <a:cs typeface="+mn-cs"/>
                <a:sym typeface="+mn-lt"/>
              </a:rPr>
              <a:pPr/>
              <a:t>120</a:t>
            </a:fld>
            <a:endParaRPr lang="en-US" altLang="en-US" sz="1200" dirty="0">
              <a:latin typeface="+mn-lt"/>
              <a:cs typeface="+mn-cs"/>
              <a:sym typeface="+mn-lt"/>
            </a:endParaRPr>
          </a:p>
        </p:txBody>
      </p:sp>
      <p:sp>
        <p:nvSpPr>
          <p:cNvPr id="264" name="Text Placeholder 2">
            <a:extLst>
              <a:ext uri="{FF2B5EF4-FFF2-40B4-BE49-F238E27FC236}">
                <a16:creationId xmlns:a16="http://schemas.microsoft.com/office/drawing/2014/main" id="{78CCC825-1F80-41B4-8CAA-4C17E70B90DF}"/>
              </a:ext>
            </a:extLst>
          </p:cNvPr>
          <p:cNvSpPr>
            <a:spLocks noGrp="1"/>
          </p:cNvSpPr>
          <p:nvPr>
            <p:custDataLst>
              <p:tags r:id="rId68"/>
            </p:custDataLst>
          </p:nvPr>
        </p:nvSpPr>
        <p:spPr bwMode="gray">
          <a:xfrm>
            <a:off x="579438" y="1962150"/>
            <a:ext cx="252413" cy="2079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469819" rtl="0" eaLnBrk="1" latinLnBrk="0" hangingPunct="1">
              <a:lnSpc>
                <a:spcPts val="1300"/>
              </a:lnSpc>
              <a:spcBef>
                <a:spcPts val="154"/>
              </a:spcBef>
              <a:spcAft>
                <a:spcPts val="154"/>
              </a:spcAft>
              <a:buFont typeface="Segoe UI" panose="020B0502040204020203"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1pPr>
            <a:lvl2pPr marL="117455" indent="-115823" algn="l" defTabSz="469819" rtl="0" eaLnBrk="1" latinLnBrk="0" hangingPunct="1">
              <a:lnSpc>
                <a:spcPts val="1300"/>
              </a:lnSpc>
              <a:spcBef>
                <a:spcPts val="0"/>
              </a:spcBef>
              <a:spcAft>
                <a:spcPts val="154"/>
              </a:spcAft>
              <a:buFont typeface="Symbol" panose="05050102010706020507" pitchFamily="18" charset="2"/>
              <a:buChar char="-"/>
              <a:defRPr sz="950" kern="1200">
                <a:solidFill>
                  <a:schemeClr val="tx1"/>
                </a:solidFill>
                <a:latin typeface="McKinsey Sans Light" panose="020B0404020101020102" pitchFamily="34" charset="0"/>
                <a:ea typeface="+mn-ea"/>
                <a:cs typeface="McKinsey Sans Light" panose="020B0404020101020102" pitchFamily="34" charset="0"/>
              </a:defRPr>
            </a:lvl2pPr>
            <a:lvl3pPr marL="265089" indent="-147634"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3pPr>
            <a:lvl4pPr marL="381728" indent="-93801" algn="l" defTabSz="469819" rtl="0" eaLnBrk="1" latinLnBrk="0" hangingPunct="1">
              <a:lnSpc>
                <a:spcPts val="1300"/>
              </a:lnSpc>
              <a:spcBef>
                <a:spcPts val="0"/>
              </a:spcBef>
              <a:spcAft>
                <a:spcPts val="154"/>
              </a:spcAft>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4pPr>
            <a:lvl5pPr marL="469819" indent="-70147"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5pPr>
            <a:lvl6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6pPr>
            <a:lvl7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7pPr>
            <a:lvl8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8pPr>
            <a:lvl9pPr marL="557910" indent="-88091" algn="l" defTabSz="469819" rtl="0" eaLnBrk="1" latinLnBrk="0" hangingPunct="1">
              <a:lnSpc>
                <a:spcPts val="1300"/>
              </a:lnSpc>
              <a:spcBef>
                <a:spcPts val="0"/>
              </a:spcBef>
              <a:spcAft>
                <a:spcPts val="154"/>
              </a:spcAft>
              <a:buSzPct val="100000"/>
              <a:buFont typeface="Arial" panose="020B0604020202020204" pitchFamily="34" charset="0"/>
              <a:buChar char="▫"/>
              <a:defRPr sz="950" kern="1200">
                <a:solidFill>
                  <a:schemeClr val="tx1"/>
                </a:solidFill>
                <a:latin typeface="McKinsey Sans Light" panose="020B0404020101020102" pitchFamily="34" charset="0"/>
                <a:ea typeface="+mn-ea"/>
                <a:cs typeface="McKinsey Sans Light" panose="020B0404020101020102" pitchFamily="34" charset="0"/>
              </a:defRPr>
            </a:lvl9pPr>
          </a:lstStyle>
          <a:p>
            <a:pPr algn="r">
              <a:lnSpc>
                <a:spcPct val="114126"/>
              </a:lnSpc>
              <a:spcBef>
                <a:spcPct val="0"/>
              </a:spcBef>
              <a:spcAft>
                <a:spcPct val="0"/>
              </a:spcAft>
            </a:pPr>
            <a:fld id="{5DF710E1-B2FA-44EE-8D1D-E4AD0745824E}" type="datetime'''''''1''''''''''''''''''''''''''''4''''''''''''''''0'''">
              <a:rPr lang="en-US" altLang="en-US" sz="1200" smtClean="0">
                <a:latin typeface="+mn-lt"/>
                <a:cs typeface="+mn-cs"/>
                <a:sym typeface="+mn-lt"/>
              </a:rPr>
              <a:pPr/>
              <a:t>140</a:t>
            </a:fld>
            <a:endParaRPr lang="en-US" altLang="en-US" sz="1200" dirty="0">
              <a:latin typeface="+mn-lt"/>
              <a:cs typeface="+mn-cs"/>
              <a:sym typeface="+mn-lt"/>
            </a:endParaRPr>
          </a:p>
        </p:txBody>
      </p:sp>
      <p:cxnSp>
        <p:nvCxnSpPr>
          <p:cNvPr id="266" name="Straight Connector 265">
            <a:extLst>
              <a:ext uri="{FF2B5EF4-FFF2-40B4-BE49-F238E27FC236}">
                <a16:creationId xmlns:a16="http://schemas.microsoft.com/office/drawing/2014/main" id="{308D39D2-4AF4-4189-A6C6-54AE661A98AD}"/>
              </a:ext>
            </a:extLst>
          </p:cNvPr>
          <p:cNvCxnSpPr/>
          <p:nvPr>
            <p:custDataLst>
              <p:tags r:id="rId69"/>
            </p:custDataLst>
          </p:nvPr>
        </p:nvCxnSpPr>
        <p:spPr bwMode="gray">
          <a:xfrm>
            <a:off x="8491538" y="5608638"/>
            <a:ext cx="254000" cy="0"/>
          </a:xfrm>
          <a:prstGeom prst="line">
            <a:avLst/>
          </a:prstGeom>
          <a:ln w="25400" cap="rnd" cmpd="sng" algn="ctr">
            <a:solidFill>
              <a:schemeClr val="accent1"/>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7" name="Straight Connector 266">
            <a:extLst>
              <a:ext uri="{FF2B5EF4-FFF2-40B4-BE49-F238E27FC236}">
                <a16:creationId xmlns:a16="http://schemas.microsoft.com/office/drawing/2014/main" id="{E5489E7B-0850-43CA-A8D3-7F1B79C683DD}"/>
              </a:ext>
            </a:extLst>
          </p:cNvPr>
          <p:cNvCxnSpPr/>
          <p:nvPr>
            <p:custDataLst>
              <p:tags r:id="rId70"/>
            </p:custDataLst>
          </p:nvPr>
        </p:nvCxnSpPr>
        <p:spPr bwMode="gray">
          <a:xfrm>
            <a:off x="8491538" y="5842000"/>
            <a:ext cx="254000" cy="0"/>
          </a:xfrm>
          <a:prstGeom prst="line">
            <a:avLst/>
          </a:prstGeom>
          <a:ln w="25400" cap="rnd" cmpd="sng" algn="ctr">
            <a:solidFill>
              <a:schemeClr val="accent1"/>
            </a:solidFill>
            <a:prstDash val="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8" name="Text Placeholder 2">
            <a:extLst>
              <a:ext uri="{FF2B5EF4-FFF2-40B4-BE49-F238E27FC236}">
                <a16:creationId xmlns:a16="http://schemas.microsoft.com/office/drawing/2014/main" id="{A7888D08-2FCA-4798-8C31-CEC0D988A5CE}"/>
              </a:ext>
            </a:extLst>
          </p:cNvPr>
          <p:cNvSpPr>
            <a:spLocks noGrp="1"/>
          </p:cNvSpPr>
          <p:nvPr>
            <p:custDataLst>
              <p:tags r:id="rId71"/>
            </p:custDataLst>
          </p:nvPr>
        </p:nvSpPr>
        <p:spPr bwMode="auto">
          <a:xfrm>
            <a:off x="8809038" y="5524500"/>
            <a:ext cx="110648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buNone/>
            </a:pPr>
            <a:r>
              <a:rPr lang="cs-CZ" altLang="en-US" sz="1200" dirty="0">
                <a:cs typeface="+mn-cs"/>
                <a:sym typeface="+mn-lt"/>
              </a:rPr>
              <a:t>Vyjma LULUCF</a:t>
            </a:r>
            <a:r>
              <a:rPr lang="cs-CZ" sz="1200" baseline="30000" dirty="0">
                <a:cs typeface="+mn-cs"/>
                <a:sym typeface="+mn-lt"/>
              </a:rPr>
              <a:t>1</a:t>
            </a:r>
          </a:p>
        </p:txBody>
      </p:sp>
      <p:sp>
        <p:nvSpPr>
          <p:cNvPr id="269" name="Text Placeholder 2">
            <a:extLst>
              <a:ext uri="{FF2B5EF4-FFF2-40B4-BE49-F238E27FC236}">
                <a16:creationId xmlns:a16="http://schemas.microsoft.com/office/drawing/2014/main" id="{672B2271-7FBD-4F95-A78B-2BA429C80EC2}"/>
              </a:ext>
            </a:extLst>
          </p:cNvPr>
          <p:cNvSpPr>
            <a:spLocks noGrp="1"/>
          </p:cNvSpPr>
          <p:nvPr>
            <p:custDataLst>
              <p:tags r:id="rId72"/>
            </p:custDataLst>
          </p:nvPr>
        </p:nvSpPr>
        <p:spPr bwMode="auto">
          <a:xfrm>
            <a:off x="8809038" y="5757863"/>
            <a:ext cx="1163638" cy="182563"/>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r>
              <a:rPr lang="cs-CZ" altLang="en-US" sz="1200" dirty="0">
                <a:cs typeface="+mn-cs"/>
                <a:sym typeface="+mn-lt"/>
              </a:rPr>
              <a:t>Včetně LULUCF</a:t>
            </a:r>
            <a:r>
              <a:rPr lang="cs-CZ" sz="1200" baseline="30000" dirty="0">
                <a:cs typeface="+mn-cs"/>
                <a:sym typeface="+mn-lt"/>
              </a:rPr>
              <a:t>1</a:t>
            </a:r>
          </a:p>
        </p:txBody>
      </p:sp>
      <p:sp>
        <p:nvSpPr>
          <p:cNvPr id="107" name="1. On-page tracker">
            <a:extLst>
              <a:ext uri="{FF2B5EF4-FFF2-40B4-BE49-F238E27FC236}">
                <a16:creationId xmlns:a16="http://schemas.microsoft.com/office/drawing/2014/main" id="{0E67C06E-CF41-49D3-ADD6-212B1CF8B29B}"/>
              </a:ext>
            </a:extLst>
          </p:cNvPr>
          <p:cNvSpPr>
            <a:spLocks noGrp="1"/>
          </p:cNvSpPr>
          <p:nvPr>
            <p:ph type="body" sz="quarter" idx="17"/>
            <p:custDataLst>
              <p:tags r:id="rId73"/>
            </p:custDataLst>
          </p:nvPr>
        </p:nvSpPr>
        <p:spPr>
          <a:xfrm>
            <a:off x="7159752" y="78768"/>
            <a:ext cx="4480560" cy="123111"/>
          </a:xfrm>
        </p:spPr>
        <p:txBody>
          <a:bodyPr/>
          <a:lstStyle/>
          <a:p>
            <a:r>
              <a:rPr lang="cs-CZ" sz="800" dirty="0"/>
              <a:t>Nákladově efektivní scénář dekarbonizace</a:t>
            </a:r>
          </a:p>
        </p:txBody>
      </p:sp>
      <p:sp>
        <p:nvSpPr>
          <p:cNvPr id="13" name="TextBox 12">
            <a:extLst>
              <a:ext uri="{FF2B5EF4-FFF2-40B4-BE49-F238E27FC236}">
                <a16:creationId xmlns:a16="http://schemas.microsoft.com/office/drawing/2014/main" id="{C42E7A3D-435A-4F8A-9EAD-EFFFEC293E82}"/>
              </a:ext>
            </a:extLst>
          </p:cNvPr>
          <p:cNvSpPr txBox="1"/>
          <p:nvPr/>
        </p:nvSpPr>
        <p:spPr>
          <a:xfrm>
            <a:off x="5076825" y="2547824"/>
            <a:ext cx="3036888" cy="923330"/>
          </a:xfrm>
          <a:prstGeom prst="rect">
            <a:avLst/>
          </a:prstGeom>
        </p:spPr>
        <p:txBody>
          <a:bodyPr vert="horz" wrap="square" lIns="0" tIns="0" rIns="0" bIns="0" rtlCol="0" anchor="t">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a:spcBef>
                <a:spcPts val="0"/>
              </a:spcBef>
              <a:spcAft>
                <a:spcPts val="150"/>
              </a:spcAft>
              <a:buNone/>
            </a:pPr>
            <a:r>
              <a:rPr lang="cs-CZ" sz="1200" dirty="0">
                <a:cs typeface="+mn-cs"/>
              </a:rPr>
              <a:t>Naše analýza nastiňuje </a:t>
            </a:r>
            <a:r>
              <a:rPr lang="cs-CZ" sz="1200" b="1" dirty="0">
                <a:cs typeface="+mn-cs"/>
              </a:rPr>
              <a:t>nejvíce nákladově efektivní scénář </a:t>
            </a:r>
            <a:r>
              <a:rPr lang="cs-CZ" sz="1200" dirty="0">
                <a:cs typeface="+mn-cs"/>
              </a:rPr>
              <a:t>k</a:t>
            </a:r>
            <a:r>
              <a:rPr lang="cs-CZ" sz="1200" b="1" dirty="0">
                <a:cs typeface="+mn-cs"/>
              </a:rPr>
              <a:t> </a:t>
            </a:r>
            <a:r>
              <a:rPr lang="cs-CZ" sz="1200" dirty="0">
                <a:cs typeface="+mn-cs"/>
              </a:rPr>
              <a:t>dosažení tohoto snížení optimalizací zavádění technologií s nulovými emisemi ve všech hospodářských odvětvích a v celé řadě dostupných technologií</a:t>
            </a:r>
          </a:p>
        </p:txBody>
      </p:sp>
    </p:spTree>
    <p:extLst>
      <p:ext uri="{BB962C8B-B14F-4D97-AF65-F5344CB8AC3E}">
        <p14:creationId xmlns:p14="http://schemas.microsoft.com/office/powerpoint/2010/main" val="2176188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5E43957E-61D7-4EF7-8EFD-07866F8205DD}"/>
              </a:ext>
            </a:extLst>
          </p:cNvPr>
          <p:cNvGraphicFramePr>
            <a:graphicFrameLocks noChangeAspect="1"/>
          </p:cNvGraphicFramePr>
          <p:nvPr>
            <p:custDataLst>
              <p:tags r:id="rId1"/>
            </p:custDataLst>
            <p:extLst>
              <p:ext uri="{D42A27DB-BD31-4B8C-83A1-F6EECF244321}">
                <p14:modId xmlns:p14="http://schemas.microsoft.com/office/powerpoint/2010/main" val="1368648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6" name="Object 5" hidden="1">
                        <a:extLst>
                          <a:ext uri="{FF2B5EF4-FFF2-40B4-BE49-F238E27FC236}">
                            <a16:creationId xmlns:a16="http://schemas.microsoft.com/office/drawing/2014/main" id="{5E43957E-61D7-4EF7-8EFD-07866F8205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ext Placeholder 3">
            <a:extLst>
              <a:ext uri="{FF2B5EF4-FFF2-40B4-BE49-F238E27FC236}">
                <a16:creationId xmlns:a16="http://schemas.microsoft.com/office/drawing/2014/main" id="{02E97024-E94E-45FB-B43B-4CAC19DADC60}"/>
              </a:ext>
            </a:extLst>
          </p:cNvPr>
          <p:cNvSpPr>
            <a:spLocks noGrp="1"/>
          </p:cNvSpPr>
          <p:nvPr>
            <p:ph type="body" sz="quarter" idx="17"/>
          </p:nvPr>
        </p:nvSpPr>
        <p:spPr/>
        <p:txBody>
          <a:bodyPr/>
          <a:lstStyle/>
          <a:p>
            <a:endParaRPr lang="en-US" dirty="0"/>
          </a:p>
        </p:txBody>
      </p:sp>
      <p:sp>
        <p:nvSpPr>
          <p:cNvPr id="2" name="2. Slide Title">
            <a:extLst>
              <a:ext uri="{FF2B5EF4-FFF2-40B4-BE49-F238E27FC236}">
                <a16:creationId xmlns:a16="http://schemas.microsoft.com/office/drawing/2014/main" id="{B29C3A5E-554F-47FA-B37B-80AA0C125FD6}"/>
              </a:ext>
            </a:extLst>
          </p:cNvPr>
          <p:cNvSpPr>
            <a:spLocks noGrp="1"/>
          </p:cNvSpPr>
          <p:nvPr>
            <p:ph type="title" idx="4294967295"/>
            <p:custDataLst>
              <p:tags r:id="rId2"/>
            </p:custDataLst>
          </p:nvPr>
        </p:nvSpPr>
        <p:spPr>
          <a:xfrm>
            <a:off x="554736" y="198311"/>
            <a:ext cx="11083925" cy="731837"/>
          </a:xfrm>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lang="cs-CZ" dirty="0"/>
              <a:t>Navzdory obtížné výchozí pozici se dekarbonizace může stát pro střední Evropu příležitostí</a:t>
            </a:r>
          </a:p>
        </p:txBody>
      </p:sp>
      <p:sp>
        <p:nvSpPr>
          <p:cNvPr id="7" name="TextBox 6">
            <a:extLst>
              <a:ext uri="{FF2B5EF4-FFF2-40B4-BE49-F238E27FC236}">
                <a16:creationId xmlns:a16="http://schemas.microsoft.com/office/drawing/2014/main" id="{0307D9D7-A65D-4B07-9C7D-CD3376710C38}"/>
              </a:ext>
            </a:extLst>
          </p:cNvPr>
          <p:cNvSpPr txBox="1">
            <a:spLocks/>
          </p:cNvSpPr>
          <p:nvPr/>
        </p:nvSpPr>
        <p:spPr>
          <a:xfrm>
            <a:off x="554736" y="3429000"/>
            <a:ext cx="3446896" cy="101566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200" b="0" i="0" u="none" strike="noStrike" cap="none" normalizeH="0" baseline="0" noProof="0" dirty="0">
                <a:ln>
                  <a:noFill/>
                </a:ln>
                <a:solidFill>
                  <a:srgbClr val="FFFFFF"/>
                </a:solidFill>
                <a:uLnTx/>
                <a:uFillTx/>
                <a:latin typeface="Arial"/>
                <a:ea typeface="+mn-ea"/>
                <a:cs typeface="Arial" panose="020B0604020202020204" pitchFamily="34" charset="0"/>
              </a:rPr>
              <a:t>Pokud jde o dekarbonizaci, </a:t>
            </a:r>
            <a:r>
              <a:rPr lang="cs-CZ" sz="2200" dirty="0">
                <a:solidFill>
                  <a:srgbClr val="FFFFFF"/>
                </a:solidFill>
                <a:latin typeface="Arial"/>
              </a:rPr>
              <a:t>střední Evropa</a:t>
            </a:r>
            <a:r>
              <a:rPr kumimoji="0" lang="cs-CZ" sz="2200" b="0" i="0" u="none" strike="noStrike" cap="none" normalizeH="0" baseline="0" noProof="0" dirty="0">
                <a:ln>
                  <a:noFill/>
                </a:ln>
                <a:solidFill>
                  <a:srgbClr val="FFFFFF"/>
                </a:solidFill>
                <a:uLnTx/>
                <a:uFillTx/>
                <a:latin typeface="Arial"/>
                <a:ea typeface="+mn-ea"/>
                <a:cs typeface="Arial" panose="020B0604020202020204" pitchFamily="34" charset="0"/>
              </a:rPr>
              <a:t> za západní Evropou zaostává </a:t>
            </a:r>
          </a:p>
        </p:txBody>
      </p:sp>
      <p:sp>
        <p:nvSpPr>
          <p:cNvPr id="12" name="TextBox 11">
            <a:extLst>
              <a:ext uri="{FF2B5EF4-FFF2-40B4-BE49-F238E27FC236}">
                <a16:creationId xmlns:a16="http://schemas.microsoft.com/office/drawing/2014/main" id="{C2724AB8-7934-4EA0-9F57-FA537A621C72}"/>
              </a:ext>
            </a:extLst>
          </p:cNvPr>
          <p:cNvSpPr txBox="1">
            <a:spLocks/>
          </p:cNvSpPr>
          <p:nvPr/>
        </p:nvSpPr>
        <p:spPr>
          <a:xfrm>
            <a:off x="4373250" y="3429000"/>
            <a:ext cx="3446896" cy="1354217"/>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200" b="0" i="0" u="none" strike="noStrike" cap="none" normalizeH="0" baseline="0" noProof="0" dirty="0">
                <a:ln>
                  <a:noFill/>
                </a:ln>
                <a:solidFill>
                  <a:srgbClr val="FFFFFF"/>
                </a:solidFill>
                <a:uLnTx/>
                <a:uFillTx/>
                <a:latin typeface="Arial"/>
                <a:ea typeface="+mn-ea"/>
                <a:cs typeface="Arial" panose="020B0604020202020204" pitchFamily="34" charset="0"/>
              </a:rPr>
              <a:t>Sílící tlak na dekarbonizaci ze strany finančních institucí a dodavatelských řetězců</a:t>
            </a:r>
          </a:p>
        </p:txBody>
      </p:sp>
      <p:sp>
        <p:nvSpPr>
          <p:cNvPr id="13" name="TextBox 12">
            <a:extLst>
              <a:ext uri="{FF2B5EF4-FFF2-40B4-BE49-F238E27FC236}">
                <a16:creationId xmlns:a16="http://schemas.microsoft.com/office/drawing/2014/main" id="{F3350A44-AAF2-4AF7-A6A4-76CD00F5C8F0}"/>
              </a:ext>
            </a:extLst>
          </p:cNvPr>
          <p:cNvSpPr txBox="1">
            <a:spLocks/>
          </p:cNvSpPr>
          <p:nvPr/>
        </p:nvSpPr>
        <p:spPr>
          <a:xfrm>
            <a:off x="8191765" y="3429000"/>
            <a:ext cx="3446896" cy="2031325"/>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200" b="0" i="0" u="none" strike="noStrike" cap="none" normalizeH="0" baseline="0" noProof="0" dirty="0">
                <a:ln>
                  <a:noFill/>
                </a:ln>
                <a:solidFill>
                  <a:srgbClr val="FFFFFF"/>
                </a:solidFill>
                <a:uLnTx/>
                <a:uFillTx/>
                <a:latin typeface="Arial"/>
                <a:ea typeface="+mn-ea"/>
                <a:cs typeface="Arial" panose="020B0604020202020204" pitchFamily="34" charset="0"/>
              </a:rPr>
              <a:t>Země střední Evropy mají k dispozici významné evropské finanční prostředky, relativně mladé obyvatelstvo a relevantní přírodní zdroje</a:t>
            </a:r>
          </a:p>
        </p:txBody>
      </p:sp>
      <p:sp>
        <p:nvSpPr>
          <p:cNvPr id="17" name="TextBox 16">
            <a:extLst>
              <a:ext uri="{FF2B5EF4-FFF2-40B4-BE49-F238E27FC236}">
                <a16:creationId xmlns:a16="http://schemas.microsoft.com/office/drawing/2014/main" id="{1CBA14C6-0AF3-436D-A8DA-4B4264073BFD}"/>
              </a:ext>
            </a:extLst>
          </p:cNvPr>
          <p:cNvSpPr txBox="1"/>
          <p:nvPr/>
        </p:nvSpPr>
        <p:spPr>
          <a:xfrm>
            <a:off x="554736" y="1298451"/>
            <a:ext cx="693039" cy="1231106"/>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0" b="1" i="0" u="none" strike="noStrike" cap="none" normalizeH="0" baseline="0" noProof="0" dirty="0">
                <a:ln>
                  <a:noFill/>
                </a:ln>
                <a:solidFill>
                  <a:srgbClr val="FFFFFF"/>
                </a:solidFill>
                <a:uLnTx/>
                <a:uFillTx/>
                <a:latin typeface="Georgia"/>
                <a:ea typeface="+mn-ea"/>
                <a:cs typeface="Arial" panose="020B0604020202020204" pitchFamily="34" charset="0"/>
              </a:rPr>
              <a:t>1</a:t>
            </a:r>
          </a:p>
        </p:txBody>
      </p:sp>
      <p:sp>
        <p:nvSpPr>
          <p:cNvPr id="18" name="TextBox 17">
            <a:extLst>
              <a:ext uri="{FF2B5EF4-FFF2-40B4-BE49-F238E27FC236}">
                <a16:creationId xmlns:a16="http://schemas.microsoft.com/office/drawing/2014/main" id="{717A7BE4-80B7-4E3E-A2FA-840FD96769C5}"/>
              </a:ext>
            </a:extLst>
          </p:cNvPr>
          <p:cNvSpPr txBox="1"/>
          <p:nvPr/>
        </p:nvSpPr>
        <p:spPr>
          <a:xfrm>
            <a:off x="4373250" y="1298451"/>
            <a:ext cx="693039" cy="1231106"/>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0" b="1" i="0" u="none" strike="noStrike" cap="none" normalizeH="0" baseline="0" noProof="0" dirty="0">
                <a:ln>
                  <a:noFill/>
                </a:ln>
                <a:solidFill>
                  <a:srgbClr val="FFFFFF"/>
                </a:solidFill>
                <a:uLnTx/>
                <a:uFillTx/>
                <a:latin typeface="Georgia"/>
                <a:ea typeface="+mn-ea"/>
                <a:cs typeface="Arial" panose="020B0604020202020204" pitchFamily="34" charset="0"/>
              </a:rPr>
              <a:t>2</a:t>
            </a:r>
          </a:p>
        </p:txBody>
      </p:sp>
      <p:sp>
        <p:nvSpPr>
          <p:cNvPr id="19" name="TextBox 18">
            <a:extLst>
              <a:ext uri="{FF2B5EF4-FFF2-40B4-BE49-F238E27FC236}">
                <a16:creationId xmlns:a16="http://schemas.microsoft.com/office/drawing/2014/main" id="{FCC74735-4F37-4B07-A450-06E49D18C58D}"/>
              </a:ext>
            </a:extLst>
          </p:cNvPr>
          <p:cNvSpPr txBox="1"/>
          <p:nvPr/>
        </p:nvSpPr>
        <p:spPr>
          <a:xfrm>
            <a:off x="8413590" y="1298451"/>
            <a:ext cx="693039" cy="1231106"/>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0" b="1" i="0" u="none" strike="noStrike" cap="none" normalizeH="0" baseline="0" noProof="0">
                <a:ln>
                  <a:noFill/>
                </a:ln>
                <a:solidFill>
                  <a:srgbClr val="FFFFFF"/>
                </a:solidFill>
                <a:uLnTx/>
                <a:uFillTx/>
                <a:latin typeface="Georgia"/>
                <a:ea typeface="+mn-ea"/>
                <a:cs typeface="Arial" panose="020B0604020202020204" pitchFamily="34" charset="0"/>
              </a:rPr>
              <a:t>3</a:t>
            </a:r>
          </a:p>
        </p:txBody>
      </p:sp>
      <p:sp>
        <p:nvSpPr>
          <p:cNvPr id="23" name="TextBox 22">
            <a:extLst>
              <a:ext uri="{FF2B5EF4-FFF2-40B4-BE49-F238E27FC236}">
                <a16:creationId xmlns:a16="http://schemas.microsoft.com/office/drawing/2014/main" id="{61F7F115-29DD-481D-9165-61A8153C50A5}"/>
              </a:ext>
            </a:extLst>
          </p:cNvPr>
          <p:cNvSpPr txBox="1">
            <a:spLocks/>
          </p:cNvSpPr>
          <p:nvPr/>
        </p:nvSpPr>
        <p:spPr>
          <a:xfrm>
            <a:off x="554736" y="2776976"/>
            <a:ext cx="3446896" cy="400110"/>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lang="cs-CZ" sz="2600" b="1" dirty="0">
                <a:solidFill>
                  <a:srgbClr val="FFFFFF"/>
                </a:solidFill>
                <a:latin typeface="Arial"/>
              </a:rPr>
              <a:t>Zaostávání</a:t>
            </a:r>
            <a:endParaRPr kumimoji="0" lang="cs-CZ" sz="2600" b="1" i="0" u="none" strike="noStrike" cap="none" normalizeH="0" baseline="0" noProof="0" dirty="0">
              <a:ln>
                <a:noFill/>
              </a:ln>
              <a:solidFill>
                <a:srgbClr val="FFFFFF"/>
              </a:solidFill>
              <a:uLnTx/>
              <a:uFillTx/>
              <a:latin typeface="Arial"/>
              <a:ea typeface="+mn-ea"/>
              <a:cs typeface="Arial" panose="020B0604020202020204" pitchFamily="34" charset="0"/>
            </a:endParaRPr>
          </a:p>
        </p:txBody>
      </p:sp>
      <p:sp>
        <p:nvSpPr>
          <p:cNvPr id="24" name="TextBox 23">
            <a:extLst>
              <a:ext uri="{FF2B5EF4-FFF2-40B4-BE49-F238E27FC236}">
                <a16:creationId xmlns:a16="http://schemas.microsoft.com/office/drawing/2014/main" id="{3FCC506C-81A8-4563-A0EC-74F6ACF639BB}"/>
              </a:ext>
            </a:extLst>
          </p:cNvPr>
          <p:cNvSpPr txBox="1">
            <a:spLocks/>
          </p:cNvSpPr>
          <p:nvPr/>
        </p:nvSpPr>
        <p:spPr>
          <a:xfrm>
            <a:off x="4373250" y="2779224"/>
            <a:ext cx="3446896" cy="400110"/>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600" b="1" i="0" u="none" strike="noStrike" cap="none" normalizeH="0" baseline="0" noProof="0" dirty="0">
                <a:ln>
                  <a:noFill/>
                </a:ln>
                <a:solidFill>
                  <a:srgbClr val="FFFFFF"/>
                </a:solidFill>
                <a:uLnTx/>
                <a:uFillTx/>
                <a:latin typeface="Arial"/>
                <a:ea typeface="+mn-ea"/>
                <a:cs typeface="Arial" panose="020B0604020202020204" pitchFamily="34" charset="0"/>
              </a:rPr>
              <a:t>Nutnost</a:t>
            </a:r>
          </a:p>
        </p:txBody>
      </p:sp>
      <p:sp>
        <p:nvSpPr>
          <p:cNvPr id="27" name="TextBox 26">
            <a:extLst>
              <a:ext uri="{FF2B5EF4-FFF2-40B4-BE49-F238E27FC236}">
                <a16:creationId xmlns:a16="http://schemas.microsoft.com/office/drawing/2014/main" id="{03987614-6101-4F88-AC1C-DC247066CC5E}"/>
              </a:ext>
            </a:extLst>
          </p:cNvPr>
          <p:cNvSpPr txBox="1">
            <a:spLocks/>
          </p:cNvSpPr>
          <p:nvPr/>
        </p:nvSpPr>
        <p:spPr>
          <a:xfrm>
            <a:off x="8191765" y="2776976"/>
            <a:ext cx="3446896" cy="400110"/>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600" b="1" i="0" u="none" strike="noStrike" cap="none" normalizeH="0" baseline="0" noProof="0" dirty="0">
                <a:ln>
                  <a:noFill/>
                </a:ln>
                <a:solidFill>
                  <a:srgbClr val="FFFFFF"/>
                </a:solidFill>
                <a:uLnTx/>
                <a:uFillTx/>
                <a:latin typeface="Arial"/>
                <a:ea typeface="+mn-ea"/>
                <a:cs typeface="Arial" panose="020B0604020202020204" pitchFamily="34" charset="0"/>
              </a:rPr>
              <a:t>Příležitost</a:t>
            </a:r>
          </a:p>
        </p:txBody>
      </p:sp>
    </p:spTree>
    <p:extLst>
      <p:ext uri="{BB962C8B-B14F-4D97-AF65-F5344CB8AC3E}">
        <p14:creationId xmlns:p14="http://schemas.microsoft.com/office/powerpoint/2010/main" val="486635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2" hidden="1">
            <a:extLst>
              <a:ext uri="{FF2B5EF4-FFF2-40B4-BE49-F238E27FC236}">
                <a16:creationId xmlns:a16="http://schemas.microsoft.com/office/drawing/2014/main" id="{26975504-845C-453D-BC04-4952713AA31E}"/>
              </a:ext>
            </a:extLst>
          </p:cNvPr>
          <p:cNvGraphicFramePr>
            <a:graphicFrameLocks noChangeAspect="1"/>
          </p:cNvGraphicFramePr>
          <p:nvPr>
            <p:custDataLst>
              <p:tags r:id="rId1"/>
            </p:custDataLst>
            <p:extLst>
              <p:ext uri="{D42A27DB-BD31-4B8C-83A1-F6EECF244321}">
                <p14:modId xmlns:p14="http://schemas.microsoft.com/office/powerpoint/2010/main" val="15530108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5" imgW="409" imgH="408" progId="TCLayout.ActiveDocument.1">
                  <p:embed/>
                </p:oleObj>
              </mc:Choice>
              <mc:Fallback>
                <p:oleObj name="think-cell Slide" r:id="rId15" imgW="409" imgH="408" progId="TCLayout.ActiveDocument.1">
                  <p:embed/>
                  <p:pic>
                    <p:nvPicPr>
                      <p:cNvPr id="8" name="Object 2" hidden="1">
                        <a:extLst>
                          <a:ext uri="{FF2B5EF4-FFF2-40B4-BE49-F238E27FC236}">
                            <a16:creationId xmlns:a16="http://schemas.microsoft.com/office/drawing/2014/main" id="{26975504-845C-453D-BC04-4952713AA31E}"/>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D0EA8321-C8C1-4549-B623-6A8B1CBBDCE5}"/>
              </a:ext>
            </a:extLst>
          </p:cNvPr>
          <p:cNvSpPr>
            <a:spLocks noGrp="1"/>
          </p:cNvSpPr>
          <p:nvPr>
            <p:ph type="title"/>
          </p:nvPr>
        </p:nvSpPr>
        <p:spPr>
          <a:xfrm>
            <a:off x="554736" y="449340"/>
            <a:ext cx="7918704" cy="731520"/>
          </a:xfrm>
          <a:noFill/>
          <a:ln/>
          <a:extLst>
            <a:ext uri="{909E8E84-426E-40DD-AFC4-6F175D3DCCD1}">
              <a14:hiddenFill xmlns:a14="http://schemas.microsoft.com/office/drawing/2010/main">
                <a:solidFill>
                  <a:srgbClr val="FFFFFF"/>
                </a:solidFill>
              </a14:hiddenFill>
            </a:ext>
          </a:extLst>
        </p:spPr>
        <p:txBody>
          <a:bodyPr vert="horz" wrap="square" anchor="b" anchorCtr="0">
            <a:noAutofit/>
          </a:bodyPr>
          <a:lstStyle/>
          <a:p>
            <a:r>
              <a:rPr lang="cs-CZ" dirty="0"/>
              <a:t>Zaostávání: Ve střední Evropě pozorujeme vysokou emisní náročnost HDP a nízké zapojení veřejnosti a podniků</a:t>
            </a:r>
          </a:p>
        </p:txBody>
      </p:sp>
      <p:sp>
        <p:nvSpPr>
          <p:cNvPr id="31" name="Text Placeholder 30">
            <a:extLst>
              <a:ext uri="{FF2B5EF4-FFF2-40B4-BE49-F238E27FC236}">
                <a16:creationId xmlns:a16="http://schemas.microsoft.com/office/drawing/2014/main" id="{D952D0EC-976C-42CD-9AAE-209F247D4CB4}"/>
              </a:ext>
            </a:extLst>
          </p:cNvPr>
          <p:cNvSpPr>
            <a:spLocks noGrp="1"/>
          </p:cNvSpPr>
          <p:nvPr>
            <p:ph type="body" sz="quarter" idx="17"/>
          </p:nvPr>
        </p:nvSpPr>
        <p:spPr/>
        <p:txBody>
          <a:bodyPr/>
          <a:lstStyle/>
          <a:p>
            <a:endParaRPr lang="en-US" dirty="0"/>
          </a:p>
        </p:txBody>
      </p:sp>
      <p:graphicFrame>
        <p:nvGraphicFramePr>
          <p:cNvPr id="70" name="Chart 69">
            <a:extLst>
              <a:ext uri="{FF2B5EF4-FFF2-40B4-BE49-F238E27FC236}">
                <a16:creationId xmlns:a16="http://schemas.microsoft.com/office/drawing/2014/main" id="{9AB325DD-A862-462A-8702-B493276AB96C}"/>
              </a:ext>
            </a:extLst>
          </p:cNvPr>
          <p:cNvGraphicFramePr/>
          <p:nvPr>
            <p:custDataLst>
              <p:tags r:id="rId2"/>
            </p:custDataLst>
            <p:extLst>
              <p:ext uri="{D42A27DB-BD31-4B8C-83A1-F6EECF244321}">
                <p14:modId xmlns:p14="http://schemas.microsoft.com/office/powerpoint/2010/main" val="3175009102"/>
              </p:ext>
            </p:extLst>
          </p:nvPr>
        </p:nvGraphicFramePr>
        <p:xfrm>
          <a:off x="2076450" y="2360613"/>
          <a:ext cx="3455988" cy="3370262"/>
        </p:xfrm>
        <a:graphic>
          <a:graphicData uri="http://schemas.openxmlformats.org/drawingml/2006/chart">
            <c:chart xmlns:c="http://schemas.openxmlformats.org/drawingml/2006/chart" xmlns:r="http://schemas.openxmlformats.org/officeDocument/2006/relationships" r:id="rId17"/>
          </a:graphicData>
        </a:graphic>
      </p:graphicFrame>
      <p:cxnSp>
        <p:nvCxnSpPr>
          <p:cNvPr id="11" name="Straight Connector 10">
            <a:extLst>
              <a:ext uri="{FF2B5EF4-FFF2-40B4-BE49-F238E27FC236}">
                <a16:creationId xmlns:a16="http://schemas.microsoft.com/office/drawing/2014/main" id="{73E84A37-4D65-45B3-A1FB-7C822AD8BC4C}"/>
              </a:ext>
            </a:extLst>
          </p:cNvPr>
          <p:cNvCxnSpPr/>
          <p:nvPr>
            <p:custDataLst>
              <p:tags r:id="rId3"/>
            </p:custDataLst>
          </p:nvPr>
        </p:nvCxnSpPr>
        <p:spPr bwMode="auto">
          <a:xfrm>
            <a:off x="3179763" y="2443163"/>
            <a:ext cx="0" cy="3205163"/>
          </a:xfrm>
          <a:prstGeom prst="line">
            <a:avLst/>
          </a:prstGeom>
          <a:ln w="9525" cap="flat" cmpd="sng" algn="ctr">
            <a:solidFill>
              <a:schemeClr val="tx1"/>
            </a:solidFill>
            <a:prstDash val="solid"/>
            <a:round/>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4" name="Text Placeholder 2">
            <a:extLst>
              <a:ext uri="{FF2B5EF4-FFF2-40B4-BE49-F238E27FC236}">
                <a16:creationId xmlns:a16="http://schemas.microsoft.com/office/drawing/2014/main" id="{0409C8E2-0B50-4C38-8C7F-15645DBE7E6B}"/>
              </a:ext>
            </a:extLst>
          </p:cNvPr>
          <p:cNvSpPr>
            <a:spLocks noGrp="1"/>
          </p:cNvSpPr>
          <p:nvPr>
            <p:custDataLst>
              <p:tags r:id="rId4"/>
            </p:custDataLst>
          </p:nvPr>
        </p:nvSpPr>
        <p:spPr bwMode="auto">
          <a:xfrm>
            <a:off x="1144588" y="2603500"/>
            <a:ext cx="53340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Polsko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7" name="Text Placeholder 2">
            <a:extLst>
              <a:ext uri="{FF2B5EF4-FFF2-40B4-BE49-F238E27FC236}">
                <a16:creationId xmlns:a16="http://schemas.microsoft.com/office/drawing/2014/main" id="{5A2A60BC-F986-4BEA-80D6-99890A7CB725}"/>
              </a:ext>
            </a:extLst>
          </p:cNvPr>
          <p:cNvSpPr>
            <a:spLocks noGrp="1"/>
          </p:cNvSpPr>
          <p:nvPr>
            <p:custDataLst>
              <p:tags r:id="rId5"/>
            </p:custDataLst>
          </p:nvPr>
        </p:nvSpPr>
        <p:spPr bwMode="auto">
          <a:xfrm>
            <a:off x="1144588" y="5275263"/>
            <a:ext cx="896938"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
                <a:srgbClr val="000000"/>
              </a:buClr>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Chorvatsko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3" name="Text Placeholder 2">
            <a:extLst>
              <a:ext uri="{FF2B5EF4-FFF2-40B4-BE49-F238E27FC236}">
                <a16:creationId xmlns:a16="http://schemas.microsoft.com/office/drawing/2014/main" id="{3DEF51DA-468D-4704-8DE7-AD19258034EB}"/>
              </a:ext>
            </a:extLst>
          </p:cNvPr>
          <p:cNvSpPr>
            <a:spLocks noGrp="1"/>
          </p:cNvSpPr>
          <p:nvPr>
            <p:custDataLst>
              <p:tags r:id="rId6"/>
            </p:custDataLst>
          </p:nvPr>
        </p:nvSpPr>
        <p:spPr bwMode="auto">
          <a:xfrm>
            <a:off x="1144588" y="3138488"/>
            <a:ext cx="25717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
                <a:srgbClr val="000000"/>
              </a:buClr>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ČR</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63" name="Text Placeholder 2">
            <a:extLst>
              <a:ext uri="{FF2B5EF4-FFF2-40B4-BE49-F238E27FC236}">
                <a16:creationId xmlns:a16="http://schemas.microsoft.com/office/drawing/2014/main" id="{6A9C4AD8-E579-4AD3-9B92-5A31AC8DDA01}"/>
              </a:ext>
            </a:extLst>
          </p:cNvPr>
          <p:cNvSpPr>
            <a:spLocks noGrp="1"/>
          </p:cNvSpPr>
          <p:nvPr>
            <p:custDataLst>
              <p:tags r:id="rId7"/>
            </p:custDataLst>
          </p:nvPr>
        </p:nvSpPr>
        <p:spPr bwMode="auto">
          <a:xfrm>
            <a:off x="3032125" y="5878514"/>
            <a:ext cx="29527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6pPr>
            <a:lvl7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7pPr>
            <a:lvl8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8pPr>
            <a:lvl9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9pPr>
          </a:lstStyle>
          <a:p>
            <a:pPr algn="ctr">
              <a:spcBef>
                <a:spcPct val="0"/>
              </a:spcBef>
              <a:spcAft>
                <a:spcPct val="0"/>
              </a:spcAft>
            </a:pPr>
            <a:fld id="{BDC4A130-F120-46BA-BC27-2F0EA236C892}" type="datetime'''''''''''''''''''''''''''''''''''''''''''''''''''2''''''41'''">
              <a:rPr lang="en-US" altLang="en-US" sz="1400" smtClean="0">
                <a:cs typeface="+mn-cs"/>
              </a:rPr>
              <a:pPr/>
              <a:t>241</a:t>
            </a:fld>
            <a:endParaRPr lang="en-US" sz="1400" dirty="0">
              <a:cs typeface="+mn-cs"/>
            </a:endParaRPr>
          </a:p>
        </p:txBody>
      </p:sp>
      <p:sp>
        <p:nvSpPr>
          <p:cNvPr id="15" name="Text Placeholder 2">
            <a:extLst>
              <a:ext uri="{FF2B5EF4-FFF2-40B4-BE49-F238E27FC236}">
                <a16:creationId xmlns:a16="http://schemas.microsoft.com/office/drawing/2014/main" id="{38CB17DB-57ED-46E9-ABB5-57FDF19789AB}"/>
              </a:ext>
            </a:extLst>
          </p:cNvPr>
          <p:cNvSpPr>
            <a:spLocks noGrp="1"/>
          </p:cNvSpPr>
          <p:nvPr>
            <p:custDataLst>
              <p:tags r:id="rId8"/>
            </p:custDataLst>
          </p:nvPr>
        </p:nvSpPr>
        <p:spPr bwMode="auto">
          <a:xfrm>
            <a:off x="1144588" y="3671888"/>
            <a:ext cx="788988"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
                <a:srgbClr val="000000"/>
              </a:buClr>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Maďarsko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6" name="Text Placeholder 2">
            <a:extLst>
              <a:ext uri="{FF2B5EF4-FFF2-40B4-BE49-F238E27FC236}">
                <a16:creationId xmlns:a16="http://schemas.microsoft.com/office/drawing/2014/main" id="{357349FC-9187-4BA1-AA28-BCDEC1A614EB}"/>
              </a:ext>
            </a:extLst>
          </p:cNvPr>
          <p:cNvSpPr>
            <a:spLocks noGrp="1"/>
          </p:cNvSpPr>
          <p:nvPr>
            <p:custDataLst>
              <p:tags r:id="rId9"/>
            </p:custDataLst>
          </p:nvPr>
        </p:nvSpPr>
        <p:spPr bwMode="auto">
          <a:xfrm>
            <a:off x="1144588" y="4206875"/>
            <a:ext cx="84772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
                <a:srgbClr val="000000"/>
              </a:buClr>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Rumunsko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2" name="Text Placeholder 2">
            <a:extLst>
              <a:ext uri="{FF2B5EF4-FFF2-40B4-BE49-F238E27FC236}">
                <a16:creationId xmlns:a16="http://schemas.microsoft.com/office/drawing/2014/main" id="{DCD1E816-8DAE-4FCC-ADA3-FF163A3ABBE1}"/>
              </a:ext>
            </a:extLst>
          </p:cNvPr>
          <p:cNvSpPr>
            <a:spLocks noGrp="1"/>
          </p:cNvSpPr>
          <p:nvPr>
            <p:custDataLst>
              <p:tags r:id="rId10"/>
            </p:custDataLst>
          </p:nvPr>
        </p:nvSpPr>
        <p:spPr bwMode="auto">
          <a:xfrm>
            <a:off x="1144588" y="4740275"/>
            <a:ext cx="8191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
                <a:srgbClr val="000000"/>
              </a:buClr>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Slovensko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9" name="TextBox 18">
            <a:extLst>
              <a:ext uri="{FF2B5EF4-FFF2-40B4-BE49-F238E27FC236}">
                <a16:creationId xmlns:a16="http://schemas.microsoft.com/office/drawing/2014/main" id="{04CC3EA0-83EF-4F9B-AB96-500045E845FA}"/>
              </a:ext>
            </a:extLst>
          </p:cNvPr>
          <p:cNvSpPr txBox="1"/>
          <p:nvPr/>
        </p:nvSpPr>
        <p:spPr>
          <a:xfrm>
            <a:off x="554736" y="1721929"/>
            <a:ext cx="7918704" cy="538609"/>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
                <a:srgbClr val="000000"/>
              </a:buClr>
              <a:buSzTx/>
              <a:buFont typeface="Segoe UI" panose="020B0502040204020203" pitchFamily="34" charset="0"/>
              <a:buChar char="​"/>
              <a:tabLst/>
              <a:defRPr/>
            </a:pPr>
            <a:r>
              <a:rPr kumimoji="0" lang="cs-CZ" sz="1600" b="1" i="0" u="none" strike="noStrike" cap="none" normalizeH="0" baseline="0" noProof="0" dirty="0">
                <a:ln>
                  <a:noFill/>
                </a:ln>
                <a:solidFill>
                  <a:srgbClr val="000000"/>
                </a:solidFill>
                <a:uLnTx/>
                <a:uFillTx/>
                <a:latin typeface="Arial"/>
                <a:ea typeface="+mn-ea"/>
                <a:cs typeface="Arial" panose="020B0604020202020204" pitchFamily="34" charset="0"/>
              </a:rPr>
              <a:t>Emisní náročnost vybraných zemí</a:t>
            </a:r>
          </a:p>
          <a:p>
            <a:pPr marL="0" marR="0" lvl="0" indent="0" algn="l" defTabSz="914400" rtl="0" eaLnBrk="1" fontAlgn="auto" latinLnBrk="0" hangingPunct="1">
              <a:lnSpc>
                <a:spcPct val="100000"/>
              </a:lnSpc>
              <a:spcBef>
                <a:spcPts val="300"/>
              </a:spcBef>
              <a:spcAft>
                <a:spcPts val="300"/>
              </a:spcAft>
              <a:buClr>
                <a:srgbClr val="000000"/>
              </a:buClr>
              <a:buSzTx/>
              <a:buFont typeface="Segoe UI" panose="020B0502040204020203" pitchFamily="34" charset="0"/>
              <a:buChar char="​"/>
              <a:tabLst/>
              <a:defRPr/>
            </a:pP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tCO</a:t>
            </a:r>
            <a:r>
              <a:rPr kumimoji="0" lang="cs-CZ" sz="1400" b="0" i="0" u="none" strike="noStrike" cap="none" normalizeH="0" baseline="-25000" noProof="0" dirty="0">
                <a:ln>
                  <a:noFill/>
                </a:ln>
                <a:solidFill>
                  <a:srgbClr val="000000"/>
                </a:solidFill>
                <a:uLnTx/>
                <a:uFillTx/>
                <a:latin typeface="Arial"/>
                <a:ea typeface="+mn-ea"/>
                <a:cs typeface="Arial" panose="020B0604020202020204" pitchFamily="34" charset="0"/>
              </a:rPr>
              <a:t>2</a:t>
            </a: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e </a:t>
            </a:r>
            <a:r>
              <a:rPr lang="cs-CZ" sz="1400" dirty="0">
                <a:solidFill>
                  <a:srgbClr val="000000"/>
                </a:solidFill>
                <a:latin typeface="Arial"/>
              </a:rPr>
              <a:t>na</a:t>
            </a: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 1 milion eur HDP, 2019</a:t>
            </a:r>
          </a:p>
        </p:txBody>
      </p:sp>
      <p:sp>
        <p:nvSpPr>
          <p:cNvPr id="20" name="TextBox 19">
            <a:extLst>
              <a:ext uri="{FF2B5EF4-FFF2-40B4-BE49-F238E27FC236}">
                <a16:creationId xmlns:a16="http://schemas.microsoft.com/office/drawing/2014/main" id="{58F166B6-82EB-4A0B-9B73-335C55F46661}"/>
              </a:ext>
            </a:extLst>
          </p:cNvPr>
          <p:cNvSpPr txBox="1"/>
          <p:nvPr/>
        </p:nvSpPr>
        <p:spPr>
          <a:xfrm>
            <a:off x="6981825" y="3074265"/>
            <a:ext cx="1491615" cy="1508105"/>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Podíl respondentů, kteří se domnívají, že změna klimatu je jedním z nejzávažnějších problémů, kterým svět čelí</a:t>
            </a:r>
          </a:p>
        </p:txBody>
      </p:sp>
      <p:sp>
        <p:nvSpPr>
          <p:cNvPr id="21" name="5. Source">
            <a:extLst>
              <a:ext uri="{FF2B5EF4-FFF2-40B4-BE49-F238E27FC236}">
                <a16:creationId xmlns:a16="http://schemas.microsoft.com/office/drawing/2014/main" id="{5B821867-5B99-4CA5-BB27-DDDC87595AFA}"/>
              </a:ext>
            </a:extLst>
          </p:cNvPr>
          <p:cNvSpPr txBox="1"/>
          <p:nvPr>
            <p:custDataLst>
              <p:tags r:id="rId11"/>
            </p:custDataLst>
          </p:nvPr>
        </p:nvSpPr>
        <p:spPr>
          <a:xfrm>
            <a:off x="554735" y="6501669"/>
            <a:ext cx="7277861" cy="12311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 b="0" i="0" u="none" strike="noStrike" cap="none" normalizeH="0" baseline="0" noProof="0">
                <a:ln>
                  <a:noFill/>
                </a:ln>
                <a:solidFill>
                  <a:srgbClr val="000000"/>
                </a:solidFill>
                <a:uLnTx/>
                <a:uFillTx/>
                <a:latin typeface="Arial"/>
                <a:ea typeface="+mn-ea"/>
                <a:cs typeface="Arial" panose="020B0604020202020204" pitchFamily="34" charset="0"/>
              </a:rPr>
              <a:t>Zdroj: Eurostat, Eurobarometer, SBTi</a:t>
            </a:r>
          </a:p>
        </p:txBody>
      </p:sp>
      <p:sp>
        <p:nvSpPr>
          <p:cNvPr id="22" name="Oval 21">
            <a:extLst>
              <a:ext uri="{FF2B5EF4-FFF2-40B4-BE49-F238E27FC236}">
                <a16:creationId xmlns:a16="http://schemas.microsoft.com/office/drawing/2014/main" id="{BE4106C0-EB70-4D7A-925C-096C4A91D606}"/>
              </a:ext>
            </a:extLst>
          </p:cNvPr>
          <p:cNvSpPr/>
          <p:nvPr/>
        </p:nvSpPr>
        <p:spPr>
          <a:xfrm>
            <a:off x="5929149" y="2490003"/>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a:ln>
                  <a:noFill/>
                </a:ln>
                <a:solidFill>
                  <a:srgbClr val="051C2C"/>
                </a:solidFill>
                <a:uLnTx/>
                <a:uFillTx/>
                <a:latin typeface="Arial"/>
                <a:ea typeface="+mn-ea"/>
                <a:cs typeface="+mn-cs"/>
              </a:rPr>
              <a:t>45 %</a:t>
            </a:r>
          </a:p>
        </p:txBody>
      </p:sp>
      <p:sp>
        <p:nvSpPr>
          <p:cNvPr id="23" name="Oval 22">
            <a:extLst>
              <a:ext uri="{FF2B5EF4-FFF2-40B4-BE49-F238E27FC236}">
                <a16:creationId xmlns:a16="http://schemas.microsoft.com/office/drawing/2014/main" id="{D9A5FA9B-543E-4FB9-9A6C-41BEDAD92399}"/>
              </a:ext>
            </a:extLst>
          </p:cNvPr>
          <p:cNvSpPr/>
          <p:nvPr/>
        </p:nvSpPr>
        <p:spPr>
          <a:xfrm>
            <a:off x="5929149" y="2935958"/>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a:ln>
                  <a:noFill/>
                </a:ln>
                <a:solidFill>
                  <a:srgbClr val="051C2C"/>
                </a:solidFill>
                <a:uLnTx/>
                <a:uFillTx/>
                <a:latin typeface="Arial"/>
                <a:ea typeface="+mn-ea"/>
                <a:cs typeface="+mn-cs"/>
              </a:rPr>
              <a:t>41 %</a:t>
            </a:r>
          </a:p>
        </p:txBody>
      </p:sp>
      <p:sp>
        <p:nvSpPr>
          <p:cNvPr id="24" name="Oval 23">
            <a:extLst>
              <a:ext uri="{FF2B5EF4-FFF2-40B4-BE49-F238E27FC236}">
                <a16:creationId xmlns:a16="http://schemas.microsoft.com/office/drawing/2014/main" id="{A8D761B3-9939-4376-94CE-0227ADEE3817}"/>
              </a:ext>
            </a:extLst>
          </p:cNvPr>
          <p:cNvSpPr/>
          <p:nvPr/>
        </p:nvSpPr>
        <p:spPr>
          <a:xfrm>
            <a:off x="5929149" y="3381913"/>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a:ln>
                  <a:noFill/>
                </a:ln>
                <a:solidFill>
                  <a:srgbClr val="051C2C"/>
                </a:solidFill>
                <a:uLnTx/>
                <a:uFillTx/>
                <a:latin typeface="Arial"/>
                <a:ea typeface="+mn-ea"/>
                <a:cs typeface="+mn-cs"/>
              </a:rPr>
              <a:t>56 %</a:t>
            </a:r>
          </a:p>
        </p:txBody>
      </p:sp>
      <p:sp>
        <p:nvSpPr>
          <p:cNvPr id="25" name="Oval 24">
            <a:extLst>
              <a:ext uri="{FF2B5EF4-FFF2-40B4-BE49-F238E27FC236}">
                <a16:creationId xmlns:a16="http://schemas.microsoft.com/office/drawing/2014/main" id="{FF020C53-05D8-40A0-AAD6-D92728DB7CB5}"/>
              </a:ext>
            </a:extLst>
          </p:cNvPr>
          <p:cNvSpPr/>
          <p:nvPr/>
        </p:nvSpPr>
        <p:spPr>
          <a:xfrm>
            <a:off x="5929149" y="3827868"/>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a:ln>
                  <a:noFill/>
                </a:ln>
                <a:solidFill>
                  <a:srgbClr val="051C2C"/>
                </a:solidFill>
                <a:uLnTx/>
                <a:uFillTx/>
                <a:latin typeface="Arial"/>
                <a:ea typeface="+mn-ea"/>
                <a:cs typeface="+mn-cs"/>
              </a:rPr>
              <a:t>40 %</a:t>
            </a:r>
          </a:p>
        </p:txBody>
      </p:sp>
      <p:sp>
        <p:nvSpPr>
          <p:cNvPr id="26" name="Oval 25">
            <a:extLst>
              <a:ext uri="{FF2B5EF4-FFF2-40B4-BE49-F238E27FC236}">
                <a16:creationId xmlns:a16="http://schemas.microsoft.com/office/drawing/2014/main" id="{719A24FF-D704-47DC-BD3D-C196135D15B2}"/>
              </a:ext>
            </a:extLst>
          </p:cNvPr>
          <p:cNvSpPr/>
          <p:nvPr/>
        </p:nvSpPr>
        <p:spPr>
          <a:xfrm>
            <a:off x="5929149" y="4273823"/>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a:ln>
                  <a:noFill/>
                </a:ln>
                <a:solidFill>
                  <a:srgbClr val="051C2C"/>
                </a:solidFill>
                <a:uLnTx/>
                <a:uFillTx/>
                <a:latin typeface="Arial"/>
                <a:ea typeface="+mn-ea"/>
                <a:cs typeface="+mn-cs"/>
              </a:rPr>
              <a:t>46 %</a:t>
            </a:r>
          </a:p>
        </p:txBody>
      </p:sp>
      <p:sp>
        <p:nvSpPr>
          <p:cNvPr id="27" name="Oval 26">
            <a:extLst>
              <a:ext uri="{FF2B5EF4-FFF2-40B4-BE49-F238E27FC236}">
                <a16:creationId xmlns:a16="http://schemas.microsoft.com/office/drawing/2014/main" id="{B12D9143-7B90-46B3-8EDC-E256EF364A47}"/>
              </a:ext>
            </a:extLst>
          </p:cNvPr>
          <p:cNvSpPr/>
          <p:nvPr/>
        </p:nvSpPr>
        <p:spPr>
          <a:xfrm>
            <a:off x="5929149" y="4719778"/>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dirty="0">
                <a:ln>
                  <a:noFill/>
                </a:ln>
                <a:solidFill>
                  <a:srgbClr val="051C2C"/>
                </a:solidFill>
                <a:uLnTx/>
                <a:uFillTx/>
                <a:latin typeface="Arial"/>
                <a:ea typeface="+mn-ea"/>
                <a:cs typeface="+mn-cs"/>
              </a:rPr>
              <a:t>50 %</a:t>
            </a:r>
          </a:p>
        </p:txBody>
      </p:sp>
      <p:sp>
        <p:nvSpPr>
          <p:cNvPr id="32" name="TextBox 31">
            <a:extLst>
              <a:ext uri="{FF2B5EF4-FFF2-40B4-BE49-F238E27FC236}">
                <a16:creationId xmlns:a16="http://schemas.microsoft.com/office/drawing/2014/main" id="{1C735DD9-02C5-4C7C-B202-5EEC20A29833}"/>
              </a:ext>
            </a:extLst>
          </p:cNvPr>
          <p:cNvSpPr txBox="1">
            <a:spLocks/>
          </p:cNvSpPr>
          <p:nvPr/>
        </p:nvSpPr>
        <p:spPr>
          <a:xfrm>
            <a:off x="9119860" y="1721929"/>
            <a:ext cx="2520451" cy="1231106"/>
          </a:xfrm>
          <a:prstGeom prst="rect">
            <a:avLst/>
          </a:prstGeom>
        </p:spPr>
        <p:txBody>
          <a:bodyPr vert="horz" wrap="square" lIns="0" tIns="0" rIns="0" bIns="0" rtlCol="0">
            <a:no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0" b="1" i="0" u="none" strike="noStrike" cap="none" normalizeH="0" baseline="0" noProof="0" dirty="0">
                <a:ln>
                  <a:noFill/>
                </a:ln>
                <a:solidFill>
                  <a:srgbClr val="00A9F4"/>
                </a:solidFill>
                <a:uLnTx/>
                <a:uFillTx/>
                <a:latin typeface="Georgia"/>
                <a:ea typeface="+mn-ea"/>
                <a:cs typeface="Arial" panose="020B0604020202020204" pitchFamily="34" charset="0"/>
              </a:rPr>
              <a:t>&lt;1 %</a:t>
            </a:r>
          </a:p>
        </p:txBody>
      </p:sp>
      <p:sp>
        <p:nvSpPr>
          <p:cNvPr id="33" name="TextBox 32">
            <a:extLst>
              <a:ext uri="{FF2B5EF4-FFF2-40B4-BE49-F238E27FC236}">
                <a16:creationId xmlns:a16="http://schemas.microsoft.com/office/drawing/2014/main" id="{B8A3AC6F-26DF-4705-BE18-00BC194FC87C}"/>
              </a:ext>
            </a:extLst>
          </p:cNvPr>
          <p:cNvSpPr txBox="1"/>
          <p:nvPr/>
        </p:nvSpPr>
        <p:spPr>
          <a:xfrm>
            <a:off x="9119860" y="3018759"/>
            <a:ext cx="2524452" cy="166199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800" b="0" i="0" u="none" strike="noStrike" cap="none" normalizeH="0" baseline="0" noProof="0" dirty="0">
                <a:ln>
                  <a:noFill/>
                </a:ln>
                <a:solidFill>
                  <a:srgbClr val="FFFFFF"/>
                </a:solidFill>
                <a:uLnTx/>
                <a:uFillTx/>
                <a:latin typeface="Arial"/>
                <a:ea typeface="+mn-ea"/>
                <a:cs typeface="Arial" panose="020B0604020202020204" pitchFamily="34" charset="0"/>
              </a:rPr>
              <a:t>z 802 evropských společností, které se zavázaly k plnění cílů iniciativy Science Based Targets, se nachází v CE</a:t>
            </a:r>
          </a:p>
        </p:txBody>
      </p:sp>
      <p:pic>
        <p:nvPicPr>
          <p:cNvPr id="88" name="Picture 87">
            <a:extLst>
              <a:ext uri="{FF2B5EF4-FFF2-40B4-BE49-F238E27FC236}">
                <a16:creationId xmlns:a16="http://schemas.microsoft.com/office/drawing/2014/main" id="{39C81A3D-3775-46F3-BF28-1B0B9797BF1B}"/>
              </a:ext>
            </a:extLst>
          </p:cNvPr>
          <p:cNvPicPr>
            <a:picLocks noChangeAspect="1"/>
          </p:cNvPicPr>
          <p:nvPr/>
        </p:nvPicPr>
        <p:blipFill>
          <a:blip r:embed="rId18" cstate="hqprint">
            <a:extLst>
              <a:ext uri="{28A0092B-C50C-407E-A947-70E740481C1C}">
                <a14:useLocalDpi xmlns:a14="http://schemas.microsoft.com/office/drawing/2010/main"/>
              </a:ext>
            </a:extLst>
          </a:blip>
          <a:stretch>
            <a:fillRect/>
          </a:stretch>
        </p:blipFill>
        <p:spPr>
          <a:xfrm>
            <a:off x="554736" y="2562363"/>
            <a:ext cx="438150" cy="292100"/>
          </a:xfrm>
          <a:prstGeom prst="rect">
            <a:avLst/>
          </a:prstGeom>
          <a:ln>
            <a:solidFill>
              <a:srgbClr val="D0D0D0"/>
            </a:solidFill>
          </a:ln>
        </p:spPr>
      </p:pic>
      <p:pic>
        <p:nvPicPr>
          <p:cNvPr id="90" name="Picture 89">
            <a:extLst>
              <a:ext uri="{FF2B5EF4-FFF2-40B4-BE49-F238E27FC236}">
                <a16:creationId xmlns:a16="http://schemas.microsoft.com/office/drawing/2014/main" id="{3254AFE2-7F62-4048-833F-72209DDE19F7}"/>
              </a:ext>
            </a:extLst>
          </p:cNvPr>
          <p:cNvPicPr>
            <a:picLocks noChangeAspect="1"/>
          </p:cNvPicPr>
          <p:nvPr/>
        </p:nvPicPr>
        <p:blipFill>
          <a:blip r:embed="rId19" cstate="hqprint">
            <a:extLst>
              <a:ext uri="{28A0092B-C50C-407E-A947-70E740481C1C}">
                <a14:useLocalDpi xmlns:a14="http://schemas.microsoft.com/office/drawing/2010/main"/>
              </a:ext>
            </a:extLst>
          </a:blip>
          <a:stretch>
            <a:fillRect/>
          </a:stretch>
        </p:blipFill>
        <p:spPr>
          <a:xfrm>
            <a:off x="554735" y="3096415"/>
            <a:ext cx="440532" cy="293688"/>
          </a:xfrm>
          <a:prstGeom prst="rect">
            <a:avLst/>
          </a:prstGeom>
          <a:ln>
            <a:solidFill>
              <a:srgbClr val="D0D0D0"/>
            </a:solidFill>
          </a:ln>
        </p:spPr>
      </p:pic>
      <p:pic>
        <p:nvPicPr>
          <p:cNvPr id="92" name="Picture 91">
            <a:extLst>
              <a:ext uri="{FF2B5EF4-FFF2-40B4-BE49-F238E27FC236}">
                <a16:creationId xmlns:a16="http://schemas.microsoft.com/office/drawing/2014/main" id="{1EA4EBBA-13A9-494B-9612-09C9C3174A2E}"/>
              </a:ext>
            </a:extLst>
          </p:cNvPr>
          <p:cNvPicPr>
            <a:picLocks noChangeAspect="1"/>
          </p:cNvPicPr>
          <p:nvPr/>
        </p:nvPicPr>
        <p:blipFill>
          <a:blip r:embed="rId20" cstate="hqprint">
            <a:extLst>
              <a:ext uri="{28A0092B-C50C-407E-A947-70E740481C1C}">
                <a14:useLocalDpi xmlns:a14="http://schemas.microsoft.com/office/drawing/2010/main"/>
              </a:ext>
            </a:extLst>
          </a:blip>
          <a:stretch>
            <a:fillRect/>
          </a:stretch>
        </p:blipFill>
        <p:spPr>
          <a:xfrm>
            <a:off x="554736" y="3632055"/>
            <a:ext cx="438150" cy="292100"/>
          </a:xfrm>
          <a:prstGeom prst="rect">
            <a:avLst/>
          </a:prstGeom>
          <a:ln>
            <a:solidFill>
              <a:srgbClr val="D0D0D0"/>
            </a:solidFill>
          </a:ln>
        </p:spPr>
      </p:pic>
      <p:pic>
        <p:nvPicPr>
          <p:cNvPr id="94" name="Picture 93">
            <a:extLst>
              <a:ext uri="{FF2B5EF4-FFF2-40B4-BE49-F238E27FC236}">
                <a16:creationId xmlns:a16="http://schemas.microsoft.com/office/drawing/2014/main" id="{103D7A22-2A55-456A-9C15-1E56CEBA4E1D}"/>
              </a:ext>
            </a:extLst>
          </p:cNvPr>
          <p:cNvPicPr>
            <a:picLocks noChangeAspect="1"/>
          </p:cNvPicPr>
          <p:nvPr/>
        </p:nvPicPr>
        <p:blipFill>
          <a:blip r:embed="rId21" cstate="hqprint">
            <a:extLst>
              <a:ext uri="{28A0092B-C50C-407E-A947-70E740481C1C}">
                <a14:useLocalDpi xmlns:a14="http://schemas.microsoft.com/office/drawing/2010/main"/>
              </a:ext>
            </a:extLst>
          </a:blip>
          <a:stretch>
            <a:fillRect/>
          </a:stretch>
        </p:blipFill>
        <p:spPr>
          <a:xfrm>
            <a:off x="554735" y="4166107"/>
            <a:ext cx="440532" cy="293688"/>
          </a:xfrm>
          <a:prstGeom prst="rect">
            <a:avLst/>
          </a:prstGeom>
          <a:ln>
            <a:solidFill>
              <a:srgbClr val="D0D0D0"/>
            </a:solidFill>
          </a:ln>
        </p:spPr>
      </p:pic>
      <p:pic>
        <p:nvPicPr>
          <p:cNvPr id="96" name="Picture 95">
            <a:extLst>
              <a:ext uri="{FF2B5EF4-FFF2-40B4-BE49-F238E27FC236}">
                <a16:creationId xmlns:a16="http://schemas.microsoft.com/office/drawing/2014/main" id="{BBF092DC-95D6-444C-9E58-D4F0F3DAC05E}"/>
              </a:ext>
            </a:extLst>
          </p:cNvPr>
          <p:cNvPicPr>
            <a:picLocks noChangeAspect="1"/>
          </p:cNvPicPr>
          <p:nvPr/>
        </p:nvPicPr>
        <p:blipFill>
          <a:blip r:embed="rId22" cstate="hqprint">
            <a:extLst>
              <a:ext uri="{28A0092B-C50C-407E-A947-70E740481C1C}">
                <a14:useLocalDpi xmlns:a14="http://schemas.microsoft.com/office/drawing/2010/main"/>
              </a:ext>
            </a:extLst>
          </a:blip>
          <a:stretch>
            <a:fillRect/>
          </a:stretch>
        </p:blipFill>
        <p:spPr>
          <a:xfrm>
            <a:off x="554736" y="4701747"/>
            <a:ext cx="438150" cy="292100"/>
          </a:xfrm>
          <a:prstGeom prst="rect">
            <a:avLst/>
          </a:prstGeom>
          <a:ln>
            <a:solidFill>
              <a:srgbClr val="D0D0D0"/>
            </a:solidFill>
          </a:ln>
        </p:spPr>
      </p:pic>
      <p:pic>
        <p:nvPicPr>
          <p:cNvPr id="98" name="Picture 97">
            <a:extLst>
              <a:ext uri="{FF2B5EF4-FFF2-40B4-BE49-F238E27FC236}">
                <a16:creationId xmlns:a16="http://schemas.microsoft.com/office/drawing/2014/main" id="{B1EF6BB1-26C1-49ED-97AA-834861051695}"/>
              </a:ext>
            </a:extLst>
          </p:cNvPr>
          <p:cNvPicPr>
            <a:picLocks noChangeAspect="1"/>
          </p:cNvPicPr>
          <p:nvPr/>
        </p:nvPicPr>
        <p:blipFill>
          <a:blip r:embed="rId23" cstate="hqprint">
            <a:extLst>
              <a:ext uri="{28A0092B-C50C-407E-A947-70E740481C1C}">
                <a14:useLocalDpi xmlns:a14="http://schemas.microsoft.com/office/drawing/2010/main"/>
              </a:ext>
            </a:extLst>
          </a:blip>
          <a:stretch>
            <a:fillRect/>
          </a:stretch>
        </p:blipFill>
        <p:spPr>
          <a:xfrm>
            <a:off x="554735" y="5235798"/>
            <a:ext cx="440532" cy="293688"/>
          </a:xfrm>
          <a:prstGeom prst="rect">
            <a:avLst/>
          </a:prstGeom>
          <a:ln>
            <a:solidFill>
              <a:srgbClr val="D0D0D0"/>
            </a:solidFill>
          </a:ln>
        </p:spPr>
      </p:pic>
      <p:sp>
        <p:nvSpPr>
          <p:cNvPr id="125" name="Freeform: Shape 124">
            <a:extLst>
              <a:ext uri="{FF2B5EF4-FFF2-40B4-BE49-F238E27FC236}">
                <a16:creationId xmlns:a16="http://schemas.microsoft.com/office/drawing/2014/main" id="{D5C40D4E-1DFA-459F-B01D-75F8D8E2ABE2}"/>
              </a:ext>
            </a:extLst>
          </p:cNvPr>
          <p:cNvSpPr/>
          <p:nvPr/>
        </p:nvSpPr>
        <p:spPr>
          <a:xfrm>
            <a:off x="6604794" y="2490004"/>
            <a:ext cx="133350" cy="3107514"/>
          </a:xfrm>
          <a:custGeom>
            <a:avLst/>
            <a:gdLst>
              <a:gd name="connsiteX0" fmla="*/ 0 w 133350"/>
              <a:gd name="connsiteY0" fmla="*/ 0 h 3752850"/>
              <a:gd name="connsiteX1" fmla="*/ 133350 w 133350"/>
              <a:gd name="connsiteY1" fmla="*/ 0 h 3752850"/>
              <a:gd name="connsiteX2" fmla="*/ 133350 w 133350"/>
              <a:gd name="connsiteY2" fmla="*/ 3752850 h 3752850"/>
              <a:gd name="connsiteX3" fmla="*/ 4762 w 133350"/>
              <a:gd name="connsiteY3" fmla="*/ 3752850 h 3752850"/>
            </a:gdLst>
            <a:ahLst/>
            <a:cxnLst>
              <a:cxn ang="0">
                <a:pos x="connsiteX0" y="connsiteY0"/>
              </a:cxn>
              <a:cxn ang="0">
                <a:pos x="connsiteX1" y="connsiteY1"/>
              </a:cxn>
              <a:cxn ang="0">
                <a:pos x="connsiteX2" y="connsiteY2"/>
              </a:cxn>
              <a:cxn ang="0">
                <a:pos x="connsiteX3" y="connsiteY3"/>
              </a:cxn>
            </a:cxnLst>
            <a:rect l="l" t="t" r="r" b="b"/>
            <a:pathLst>
              <a:path w="133350" h="3752850">
                <a:moveTo>
                  <a:pt x="0" y="0"/>
                </a:moveTo>
                <a:lnTo>
                  <a:pt x="133350" y="0"/>
                </a:lnTo>
                <a:lnTo>
                  <a:pt x="133350" y="3752850"/>
                </a:lnTo>
                <a:lnTo>
                  <a:pt x="4762" y="3752850"/>
                </a:lnTo>
              </a:path>
            </a:pathLst>
          </a:custGeom>
          <a:ln w="6350" cap="flat">
            <a:solidFill>
              <a:schemeClr val="tx2"/>
            </a:solidFill>
            <a:miter lim="800000"/>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 name="Oval 34">
            <a:extLst>
              <a:ext uri="{FF2B5EF4-FFF2-40B4-BE49-F238E27FC236}">
                <a16:creationId xmlns:a16="http://schemas.microsoft.com/office/drawing/2014/main" id="{C7DCF1AB-1551-45F6-8D51-EF01C4B5C24E}"/>
              </a:ext>
            </a:extLst>
          </p:cNvPr>
          <p:cNvSpPr/>
          <p:nvPr/>
        </p:nvSpPr>
        <p:spPr>
          <a:xfrm>
            <a:off x="5929149" y="5165733"/>
            <a:ext cx="431964" cy="431784"/>
          </a:xfrm>
          <a:prstGeom prst="ellipse">
            <a:avLst/>
          </a:prstGeom>
          <a:noFill/>
          <a:ln w="635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r>
              <a:rPr kumimoji="0" lang="cs-CZ" sz="1400" b="0" i="0" u="none" strike="noStrike" cap="none" normalizeH="0" baseline="0" noProof="0" dirty="0">
                <a:ln>
                  <a:noFill/>
                </a:ln>
                <a:solidFill>
                  <a:srgbClr val="051C2C"/>
                </a:solidFill>
                <a:uLnTx/>
                <a:uFillTx/>
                <a:latin typeface="Arial"/>
                <a:ea typeface="+mn-ea"/>
                <a:cs typeface="+mn-cs"/>
              </a:rPr>
              <a:t>60 %</a:t>
            </a:r>
          </a:p>
        </p:txBody>
      </p:sp>
      <p:cxnSp>
        <p:nvCxnSpPr>
          <p:cNvPr id="4" name="LineBasicVerticalDefault 5">
            <a:extLst>
              <a:ext uri="{FF2B5EF4-FFF2-40B4-BE49-F238E27FC236}">
                <a16:creationId xmlns:a16="http://schemas.microsoft.com/office/drawing/2014/main" id="{29316BD8-C81F-4D82-9A3A-6C1C1521A5DB}"/>
              </a:ext>
            </a:extLst>
          </p:cNvPr>
          <p:cNvCxnSpPr>
            <a:cxnSpLocks/>
          </p:cNvCxnSpPr>
          <p:nvPr>
            <p:custDataLst>
              <p:tags r:id="rId12"/>
            </p:custDataLst>
          </p:nvPr>
        </p:nvCxnSpPr>
        <p:spPr>
          <a:xfrm>
            <a:off x="3179763" y="2306638"/>
            <a:ext cx="0" cy="3462337"/>
          </a:xfrm>
          <a:prstGeom prst="straightConnector1">
            <a:avLst/>
          </a:prstGeom>
          <a:ln w="12700" cap="flat">
            <a:solidFill>
              <a:schemeClr val="accent3"/>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0" name="Rectangle 1" hidden="1">
            <a:extLst>
              <a:ext uri="{FF2B5EF4-FFF2-40B4-BE49-F238E27FC236}">
                <a16:creationId xmlns:a16="http://schemas.microsoft.com/office/drawing/2014/main" id="{9DA40292-C1E3-4C1E-8428-B47169C3CC44}"/>
              </a:ext>
            </a:extLst>
          </p:cNvPr>
          <p:cNvSpPr/>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US" sz="1400" b="0" i="0" u="none" strike="noStrike" kern="1200" cap="none" spc="0" normalizeH="0" baseline="0" noProof="0" dirty="0">
              <a:ln>
                <a:noFill/>
              </a:ln>
              <a:solidFill>
                <a:srgbClr val="051C2C"/>
              </a:solidFill>
              <a:effectLst/>
              <a:uLnTx/>
              <a:uFillTx/>
              <a:latin typeface="Arial"/>
              <a:ea typeface="+mn-ea"/>
              <a:cs typeface="+mn-cs"/>
            </a:endParaRPr>
          </a:p>
        </p:txBody>
      </p:sp>
      <p:sp>
        <p:nvSpPr>
          <p:cNvPr id="29" name="TextBox 28">
            <a:extLst>
              <a:ext uri="{FF2B5EF4-FFF2-40B4-BE49-F238E27FC236}">
                <a16:creationId xmlns:a16="http://schemas.microsoft.com/office/drawing/2014/main" id="{3ABE97DC-B575-442F-B659-236BC201B169}"/>
              </a:ext>
            </a:extLst>
          </p:cNvPr>
          <p:cNvSpPr txBox="1"/>
          <p:nvPr/>
        </p:nvSpPr>
        <p:spPr>
          <a:xfrm>
            <a:off x="1147625" y="5886070"/>
            <a:ext cx="1686359" cy="215444"/>
          </a:xfrm>
          <a:prstGeom prst="rect">
            <a:avLst/>
          </a:prstGeom>
        </p:spPr>
        <p:txBody>
          <a:bodyPr vert="horz" wrap="non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Clr>
                <a:schemeClr val="tx1"/>
              </a:buClr>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Clr>
                <a:schemeClr val="tx1"/>
              </a:buClr>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Clr>
                <a:schemeClr val="tx1"/>
              </a:buClr>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Clr>
                <a:schemeClr val="tx1"/>
              </a:buClr>
              <a:buSzPct val="100000"/>
              <a:buFont typeface="Arial" panose="020B0604020202020204" pitchFamily="34" charset="0"/>
              <a:buChar char="›"/>
              <a:defRPr sz="1600">
                <a:cs typeface="Arial" panose="020B0604020202020204" pitchFamily="34" charset="0"/>
              </a:defRPr>
            </a:lvl5pPr>
            <a:lvl6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6pPr>
            <a:lvl7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7pPr>
            <a:lvl8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8pPr>
            <a:lvl9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Evropská unie = 241 </a:t>
            </a:r>
          </a:p>
        </p:txBody>
      </p:sp>
      <p:pic>
        <p:nvPicPr>
          <p:cNvPr id="71" name="Picture 70">
            <a:extLst>
              <a:ext uri="{FF2B5EF4-FFF2-40B4-BE49-F238E27FC236}">
                <a16:creationId xmlns:a16="http://schemas.microsoft.com/office/drawing/2014/main" id="{0BE2708B-9E73-4B61-B10B-D61A81C162D4}"/>
              </a:ext>
            </a:extLst>
          </p:cNvPr>
          <p:cNvPicPr>
            <a:picLocks noChangeAspect="1"/>
          </p:cNvPicPr>
          <p:nvPr/>
        </p:nvPicPr>
        <p:blipFill>
          <a:blip r:embed="rId24" cstate="hqprint">
            <a:extLst>
              <a:ext uri="{28A0092B-C50C-407E-A947-70E740481C1C}">
                <a14:useLocalDpi xmlns:a14="http://schemas.microsoft.com/office/drawing/2010/main"/>
              </a:ext>
            </a:extLst>
          </a:blip>
          <a:stretch>
            <a:fillRect/>
          </a:stretch>
        </p:blipFill>
        <p:spPr>
          <a:xfrm>
            <a:off x="2960688" y="5847742"/>
            <a:ext cx="438150" cy="292100"/>
          </a:xfrm>
          <a:prstGeom prst="rect">
            <a:avLst/>
          </a:prstGeom>
          <a:ln>
            <a:solidFill>
              <a:srgbClr val="D0D0D0"/>
            </a:solidFill>
          </a:ln>
        </p:spPr>
      </p:pic>
    </p:spTree>
    <p:extLst>
      <p:ext uri="{BB962C8B-B14F-4D97-AF65-F5344CB8AC3E}">
        <p14:creationId xmlns:p14="http://schemas.microsoft.com/office/powerpoint/2010/main" val="1772495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2" hidden="1">
            <a:extLst>
              <a:ext uri="{FF2B5EF4-FFF2-40B4-BE49-F238E27FC236}">
                <a16:creationId xmlns:a16="http://schemas.microsoft.com/office/drawing/2014/main" id="{BBBA268A-217F-4123-A007-E2E4EEAE83C3}"/>
              </a:ext>
            </a:extLst>
          </p:cNvPr>
          <p:cNvGraphicFramePr>
            <a:graphicFrameLocks noChangeAspect="1"/>
          </p:cNvGraphicFramePr>
          <p:nvPr>
            <p:custDataLst>
              <p:tags r:id="rId1"/>
            </p:custDataLst>
            <p:extLst>
              <p:ext uri="{D42A27DB-BD31-4B8C-83A1-F6EECF244321}">
                <p14:modId xmlns:p14="http://schemas.microsoft.com/office/powerpoint/2010/main" val="7571553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409" imgH="408" progId="TCLayout.ActiveDocument.1">
                  <p:embed/>
                </p:oleObj>
              </mc:Choice>
              <mc:Fallback>
                <p:oleObj name="think-cell Slide" r:id="rId17" imgW="409" imgH="408" progId="TCLayout.ActiveDocument.1">
                  <p:embed/>
                  <p:pic>
                    <p:nvPicPr>
                      <p:cNvPr id="6" name="Object 2" hidden="1">
                        <a:extLst>
                          <a:ext uri="{FF2B5EF4-FFF2-40B4-BE49-F238E27FC236}">
                            <a16:creationId xmlns:a16="http://schemas.microsoft.com/office/drawing/2014/main" id="{BBBA268A-217F-4123-A007-E2E4EEAE83C3}"/>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2" name="2. Slide Title">
            <a:extLst>
              <a:ext uri="{FF2B5EF4-FFF2-40B4-BE49-F238E27FC236}">
                <a16:creationId xmlns:a16="http://schemas.microsoft.com/office/drawing/2014/main" id="{64B90668-3778-4448-9887-78B13F7F4901}"/>
              </a:ext>
            </a:extLst>
          </p:cNvPr>
          <p:cNvSpPr>
            <a:spLocks noGrp="1"/>
          </p:cNvSpPr>
          <p:nvPr>
            <p:ph type="title"/>
            <p:custDataLst>
              <p:tags r:id="rId2"/>
            </p:custDataLst>
          </p:nvPr>
        </p:nvSpPr>
        <p:spPr>
          <a:xfrm>
            <a:off x="554736" y="198311"/>
            <a:ext cx="11082528" cy="715581"/>
          </a:xfrm>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lang="cs-CZ" dirty="0"/>
              <a:t>Nutnost: CE je region orientovaný na export, dekarbonizační tlak bude vytvářen hodnotovými řetězci</a:t>
            </a:r>
          </a:p>
        </p:txBody>
      </p:sp>
      <p:sp>
        <p:nvSpPr>
          <p:cNvPr id="33" name="Text Placeholder 32">
            <a:extLst>
              <a:ext uri="{FF2B5EF4-FFF2-40B4-BE49-F238E27FC236}">
                <a16:creationId xmlns:a16="http://schemas.microsoft.com/office/drawing/2014/main" id="{5463ED10-6C1D-486C-853F-012D24F0FFAC}"/>
              </a:ext>
            </a:extLst>
          </p:cNvPr>
          <p:cNvSpPr>
            <a:spLocks noGrp="1"/>
          </p:cNvSpPr>
          <p:nvPr>
            <p:ph type="body" sz="quarter" idx="17"/>
          </p:nvPr>
        </p:nvSpPr>
        <p:spPr/>
        <p:txBody>
          <a:bodyPr/>
          <a:lstStyle/>
          <a:p>
            <a:endParaRPr lang="en-US" dirty="0"/>
          </a:p>
        </p:txBody>
      </p:sp>
      <p:sp>
        <p:nvSpPr>
          <p:cNvPr id="32" name="Subtitle 31">
            <a:extLst>
              <a:ext uri="{FF2B5EF4-FFF2-40B4-BE49-F238E27FC236}">
                <a16:creationId xmlns:a16="http://schemas.microsoft.com/office/drawing/2014/main" id="{BB8C3EDF-A40B-404A-B30D-CCB97633F8E5}"/>
              </a:ext>
            </a:extLst>
          </p:cNvPr>
          <p:cNvSpPr>
            <a:spLocks noGrp="1"/>
          </p:cNvSpPr>
          <p:nvPr>
            <p:ph type="subTitle" idx="1"/>
          </p:nvPr>
        </p:nvSpPr>
        <p:spPr/>
        <p:txBody>
          <a:bodyPr/>
          <a:lstStyle/>
          <a:p>
            <a:endParaRPr lang="en-US" dirty="0"/>
          </a:p>
        </p:txBody>
      </p:sp>
      <p:graphicFrame>
        <p:nvGraphicFramePr>
          <p:cNvPr id="48" name="Chart 47">
            <a:extLst>
              <a:ext uri="{FF2B5EF4-FFF2-40B4-BE49-F238E27FC236}">
                <a16:creationId xmlns:a16="http://schemas.microsoft.com/office/drawing/2014/main" id="{CE78008E-C9AC-4C2A-96BC-FDE8880969DA}"/>
              </a:ext>
            </a:extLst>
          </p:cNvPr>
          <p:cNvGraphicFramePr/>
          <p:nvPr>
            <p:custDataLst>
              <p:tags r:id="rId3"/>
            </p:custDataLst>
            <p:extLst>
              <p:ext uri="{D42A27DB-BD31-4B8C-83A1-F6EECF244321}">
                <p14:modId xmlns:p14="http://schemas.microsoft.com/office/powerpoint/2010/main" val="436817189"/>
              </p:ext>
            </p:extLst>
          </p:nvPr>
        </p:nvGraphicFramePr>
        <p:xfrm>
          <a:off x="2098675" y="2360613"/>
          <a:ext cx="3824288" cy="3370262"/>
        </p:xfrm>
        <a:graphic>
          <a:graphicData uri="http://schemas.openxmlformats.org/drawingml/2006/chart">
            <c:chart xmlns:c="http://schemas.openxmlformats.org/drawingml/2006/chart" xmlns:r="http://schemas.openxmlformats.org/officeDocument/2006/relationships" r:id="rId19"/>
          </a:graphicData>
        </a:graphic>
      </p:graphicFrame>
      <p:cxnSp>
        <p:nvCxnSpPr>
          <p:cNvPr id="9" name="Straight Connector 8">
            <a:extLst>
              <a:ext uri="{FF2B5EF4-FFF2-40B4-BE49-F238E27FC236}">
                <a16:creationId xmlns:a16="http://schemas.microsoft.com/office/drawing/2014/main" id="{0121A6D4-E2DE-4BAA-8474-C247490BC921}"/>
              </a:ext>
            </a:extLst>
          </p:cNvPr>
          <p:cNvCxnSpPr/>
          <p:nvPr>
            <p:custDataLst>
              <p:tags r:id="rId4"/>
            </p:custDataLst>
          </p:nvPr>
        </p:nvCxnSpPr>
        <p:spPr bwMode="auto">
          <a:xfrm>
            <a:off x="4071938" y="2443163"/>
            <a:ext cx="0" cy="2297113"/>
          </a:xfrm>
          <a:prstGeom prst="line">
            <a:avLst/>
          </a:prstGeom>
          <a:ln w="9525" cap="flat" cmpd="sng" algn="ctr">
            <a:solidFill>
              <a:schemeClr val="tx1"/>
            </a:solidFill>
            <a:prstDash val="solid"/>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5DAE6C61-3405-483A-8CBF-E317D29A821B}"/>
              </a:ext>
            </a:extLst>
          </p:cNvPr>
          <p:cNvCxnSpPr/>
          <p:nvPr>
            <p:custDataLst>
              <p:tags r:id="rId5"/>
            </p:custDataLst>
          </p:nvPr>
        </p:nvCxnSpPr>
        <p:spPr bwMode="auto">
          <a:xfrm>
            <a:off x="4071938" y="4953000"/>
            <a:ext cx="0" cy="695325"/>
          </a:xfrm>
          <a:prstGeom prst="line">
            <a:avLst/>
          </a:prstGeom>
          <a:ln w="9525" cap="flat" cmpd="sng" algn="ctr">
            <a:solidFill>
              <a:schemeClr val="tx1"/>
            </a:solidFill>
            <a:prstDash val="solid"/>
            <a:round/>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4" name="Text Placeholder 2">
            <a:extLst>
              <a:ext uri="{FF2B5EF4-FFF2-40B4-BE49-F238E27FC236}">
                <a16:creationId xmlns:a16="http://schemas.microsoft.com/office/drawing/2014/main" id="{C5F4FDF1-57CA-4EDC-945A-8775AC231230}"/>
              </a:ext>
            </a:extLst>
          </p:cNvPr>
          <p:cNvSpPr>
            <a:spLocks noGrp="1"/>
          </p:cNvSpPr>
          <p:nvPr>
            <p:custDataLst>
              <p:tags r:id="rId6"/>
            </p:custDataLst>
          </p:nvPr>
        </p:nvSpPr>
        <p:spPr bwMode="auto">
          <a:xfrm>
            <a:off x="1166813" y="5275263"/>
            <a:ext cx="84772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Rumunsko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2" name="Text Placeholder 2">
            <a:extLst>
              <a:ext uri="{FF2B5EF4-FFF2-40B4-BE49-F238E27FC236}">
                <a16:creationId xmlns:a16="http://schemas.microsoft.com/office/drawing/2014/main" id="{D2C99513-83FA-41C2-A9B1-0160591D3CA5}"/>
              </a:ext>
            </a:extLst>
          </p:cNvPr>
          <p:cNvSpPr>
            <a:spLocks noGrp="1"/>
          </p:cNvSpPr>
          <p:nvPr>
            <p:custDataLst>
              <p:tags r:id="rId7"/>
            </p:custDataLst>
          </p:nvPr>
        </p:nvSpPr>
        <p:spPr bwMode="auto">
          <a:xfrm>
            <a:off x="1166813" y="3138488"/>
            <a:ext cx="788988"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Maďarsko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5" name="Text Placeholder 2">
            <a:extLst>
              <a:ext uri="{FF2B5EF4-FFF2-40B4-BE49-F238E27FC236}">
                <a16:creationId xmlns:a16="http://schemas.microsoft.com/office/drawing/2014/main" id="{7DCAAF9D-E1C8-4572-A9C0-FA180747377D}"/>
              </a:ext>
            </a:extLst>
          </p:cNvPr>
          <p:cNvSpPr>
            <a:spLocks noGrp="1"/>
          </p:cNvSpPr>
          <p:nvPr>
            <p:custDataLst>
              <p:tags r:id="rId8"/>
            </p:custDataLst>
          </p:nvPr>
        </p:nvSpPr>
        <p:spPr bwMode="auto">
          <a:xfrm>
            <a:off x="1166813" y="2603500"/>
            <a:ext cx="8191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Slovensko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0" name="Text Placeholder 2">
            <a:extLst>
              <a:ext uri="{FF2B5EF4-FFF2-40B4-BE49-F238E27FC236}">
                <a16:creationId xmlns:a16="http://schemas.microsoft.com/office/drawing/2014/main" id="{44601580-A29E-4A72-B81A-00EFE20C3A14}"/>
              </a:ext>
            </a:extLst>
          </p:cNvPr>
          <p:cNvSpPr>
            <a:spLocks noGrp="1"/>
          </p:cNvSpPr>
          <p:nvPr>
            <p:custDataLst>
              <p:tags r:id="rId9"/>
            </p:custDataLst>
          </p:nvPr>
        </p:nvSpPr>
        <p:spPr bwMode="auto">
          <a:xfrm>
            <a:off x="1166813" y="3671888"/>
            <a:ext cx="25717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ČR</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3" name="Text Placeholder 2">
            <a:extLst>
              <a:ext uri="{FF2B5EF4-FFF2-40B4-BE49-F238E27FC236}">
                <a16:creationId xmlns:a16="http://schemas.microsoft.com/office/drawing/2014/main" id="{2541E3F8-32DB-4D3A-B5C5-A849BE2811AA}"/>
              </a:ext>
            </a:extLst>
          </p:cNvPr>
          <p:cNvSpPr>
            <a:spLocks noGrp="1"/>
          </p:cNvSpPr>
          <p:nvPr>
            <p:custDataLst>
              <p:tags r:id="rId10"/>
            </p:custDataLst>
          </p:nvPr>
        </p:nvSpPr>
        <p:spPr bwMode="auto">
          <a:xfrm>
            <a:off x="1166813" y="4206875"/>
            <a:ext cx="53340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Polsko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45" name="Text Placeholder 2">
            <a:extLst>
              <a:ext uri="{FF2B5EF4-FFF2-40B4-BE49-F238E27FC236}">
                <a16:creationId xmlns:a16="http://schemas.microsoft.com/office/drawing/2014/main" id="{192DB789-515B-4504-BE53-6445F2427687}"/>
              </a:ext>
            </a:extLst>
          </p:cNvPr>
          <p:cNvSpPr>
            <a:spLocks noGrp="1"/>
          </p:cNvSpPr>
          <p:nvPr>
            <p:custDataLst>
              <p:tags r:id="rId11"/>
            </p:custDataLst>
          </p:nvPr>
        </p:nvSpPr>
        <p:spPr bwMode="auto">
          <a:xfrm>
            <a:off x="3973513" y="5878514"/>
            <a:ext cx="1968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lgn="ctr">
              <a:spcBef>
                <a:spcPct val="0"/>
              </a:spcBef>
              <a:spcAft>
                <a:spcPct val="0"/>
              </a:spcAft>
            </a:pPr>
            <a:fld id="{DD588D6E-7CE3-45C6-A272-D7E55C7A310D}" type="datetime'''''''''''''4''''''''''''''''''7'''''''''''''''''">
              <a:rPr lang="en-US" altLang="en-US" sz="1400" smtClean="0">
                <a:cs typeface="+mn-cs"/>
              </a:rPr>
              <a:pPr/>
              <a:t>47</a:t>
            </a:fld>
            <a:endParaRPr lang="en-US" sz="1400" dirty="0">
              <a:cs typeface="+mn-cs"/>
            </a:endParaRPr>
          </a:p>
        </p:txBody>
      </p:sp>
      <p:sp>
        <p:nvSpPr>
          <p:cNvPr id="11" name="Text Placeholder 2">
            <a:extLst>
              <a:ext uri="{FF2B5EF4-FFF2-40B4-BE49-F238E27FC236}">
                <a16:creationId xmlns:a16="http://schemas.microsoft.com/office/drawing/2014/main" id="{1F893EE6-9892-47A6-B793-A8ABA4B5CB13}"/>
              </a:ext>
            </a:extLst>
          </p:cNvPr>
          <p:cNvSpPr>
            <a:spLocks noGrp="1"/>
          </p:cNvSpPr>
          <p:nvPr>
            <p:custDataLst>
              <p:tags r:id="rId12"/>
            </p:custDataLst>
          </p:nvPr>
        </p:nvSpPr>
        <p:spPr bwMode="auto">
          <a:xfrm>
            <a:off x="1166813" y="4740275"/>
            <a:ext cx="896938"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marL="0" marR="0" lvl="0" indent="0" algn="l" defTabSz="914400" rtl="0" eaLnBrk="1" fontAlgn="auto" latinLnBrk="0" hangingPunct="1">
              <a:lnSpc>
                <a:spcPct val="100000"/>
              </a:lnSpc>
              <a:spcBef>
                <a:spcPct val="0"/>
              </a:spcBef>
              <a:spcAft>
                <a:spcPct val="0"/>
              </a:spcAft>
              <a:buClrTx/>
              <a:buSzTx/>
              <a:buFont typeface="Segoe UI" panose="020B0502040204020203" pitchFamily="34" charset="0"/>
              <a:buChar char="​"/>
              <a:tabLst/>
              <a:defRPr/>
            </a:pPr>
            <a:r>
              <a:rPr kumimoji="0" lang="cs-CZ"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rPr>
              <a:t>Chorvatsko</a:t>
            </a:r>
            <a:endParaRPr kumimoji="0" lang="en-US" altLang="en-US" sz="140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
        <p:nvSpPr>
          <p:cNvPr id="16" name="TextBox 15">
            <a:extLst>
              <a:ext uri="{FF2B5EF4-FFF2-40B4-BE49-F238E27FC236}">
                <a16:creationId xmlns:a16="http://schemas.microsoft.com/office/drawing/2014/main" id="{7773DA40-27F1-4495-B3BB-B5034C7767FD}"/>
              </a:ext>
            </a:extLst>
          </p:cNvPr>
          <p:cNvSpPr txBox="1"/>
          <p:nvPr/>
        </p:nvSpPr>
        <p:spPr>
          <a:xfrm>
            <a:off x="554735" y="1721929"/>
            <a:ext cx="5360289" cy="538609"/>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600" b="1" i="0" u="none" strike="noStrike" cap="none" normalizeH="0" baseline="0" noProof="0" dirty="0">
                <a:ln>
                  <a:noFill/>
                </a:ln>
                <a:solidFill>
                  <a:srgbClr val="000000"/>
                </a:solidFill>
                <a:uLnTx/>
                <a:uFillTx/>
                <a:latin typeface="Arial"/>
                <a:ea typeface="+mn-ea"/>
                <a:cs typeface="Arial" panose="020B0604020202020204" pitchFamily="34" charset="0"/>
              </a:rPr>
              <a:t>Vývoz zboží a služeb</a:t>
            </a:r>
          </a:p>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V procentech HDP, 2020</a:t>
            </a:r>
          </a:p>
        </p:txBody>
      </p:sp>
      <p:sp>
        <p:nvSpPr>
          <p:cNvPr id="17" name="5. Source">
            <a:extLst>
              <a:ext uri="{FF2B5EF4-FFF2-40B4-BE49-F238E27FC236}">
                <a16:creationId xmlns:a16="http://schemas.microsoft.com/office/drawing/2014/main" id="{0B4324A6-70BE-49E4-81EC-0B1D22216CCD}"/>
              </a:ext>
            </a:extLst>
          </p:cNvPr>
          <p:cNvSpPr txBox="1"/>
          <p:nvPr>
            <p:custDataLst>
              <p:tags r:id="rId1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 b="0" i="0" u="none" strike="noStrike" cap="none" normalizeH="0" baseline="0" noProof="0" dirty="0">
                <a:ln>
                  <a:noFill/>
                </a:ln>
                <a:solidFill>
                  <a:srgbClr val="000000"/>
                </a:solidFill>
                <a:uLnTx/>
                <a:uFillTx/>
                <a:latin typeface="Arial"/>
                <a:ea typeface="+mn-ea"/>
                <a:cs typeface="Arial" panose="020B0604020202020204" pitchFamily="34" charset="0"/>
              </a:rPr>
              <a:t>Zdroj: Eurostat; z tisku</a:t>
            </a:r>
          </a:p>
        </p:txBody>
      </p:sp>
      <p:pic>
        <p:nvPicPr>
          <p:cNvPr id="19" name="Picture 18">
            <a:extLst>
              <a:ext uri="{FF2B5EF4-FFF2-40B4-BE49-F238E27FC236}">
                <a16:creationId xmlns:a16="http://schemas.microsoft.com/office/drawing/2014/main" id="{AB5C3548-A919-4774-9E4D-9029A78118C5}"/>
              </a:ext>
            </a:extLst>
          </p:cNvPr>
          <p:cNvPicPr>
            <a:picLocks noChangeAspect="1"/>
          </p:cNvPicPr>
          <p:nvPr/>
        </p:nvPicPr>
        <p:blipFill rotWithShape="1">
          <a:blip r:embed="rId20" cstate="hqprint">
            <a:extLst>
              <a:ext uri="{28A0092B-C50C-407E-A947-70E740481C1C}">
                <a14:useLocalDpi xmlns:a14="http://schemas.microsoft.com/office/drawing/2010/main"/>
              </a:ext>
            </a:extLst>
          </a:blip>
          <a:srcRect/>
          <a:stretch/>
        </p:blipFill>
        <p:spPr>
          <a:xfrm>
            <a:off x="6588442" y="2443163"/>
            <a:ext cx="3358932" cy="717550"/>
          </a:xfrm>
          <a:prstGeom prst="rect">
            <a:avLst/>
          </a:prstGeom>
          <a:ln w="6350">
            <a:solidFill>
              <a:srgbClr val="D0D0D0"/>
            </a:solidFill>
          </a:ln>
        </p:spPr>
      </p:pic>
      <p:sp>
        <p:nvSpPr>
          <p:cNvPr id="21" name="TextBox 20">
            <a:extLst>
              <a:ext uri="{FF2B5EF4-FFF2-40B4-BE49-F238E27FC236}">
                <a16:creationId xmlns:a16="http://schemas.microsoft.com/office/drawing/2014/main" id="{CA7ED2A0-0CFF-461D-9D1F-7525A7FF76E3}"/>
              </a:ext>
            </a:extLst>
          </p:cNvPr>
          <p:cNvSpPr txBox="1">
            <a:spLocks/>
          </p:cNvSpPr>
          <p:nvPr/>
        </p:nvSpPr>
        <p:spPr>
          <a:xfrm>
            <a:off x="6588442" y="1721929"/>
            <a:ext cx="5048821" cy="49244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1600" b="1" i="0" u="none" strike="noStrike" cap="none" normalizeH="0" baseline="0" noProof="0" dirty="0">
                <a:ln>
                  <a:noFill/>
                </a:ln>
                <a:solidFill>
                  <a:srgbClr val="000000"/>
                </a:solidFill>
                <a:uLnTx/>
                <a:uFillTx/>
                <a:latin typeface="Arial"/>
                <a:ea typeface="+mn-ea"/>
                <a:cs typeface="Arial" panose="020B0604020202020204" pitchFamily="34" charset="0"/>
              </a:rPr>
              <a:t>Dekarbonizace celého hodnotového řetězce – příklad z automobilového průmyslu</a:t>
            </a:r>
          </a:p>
        </p:txBody>
      </p:sp>
      <p:pic>
        <p:nvPicPr>
          <p:cNvPr id="23" name="Picture 22">
            <a:extLst>
              <a:ext uri="{FF2B5EF4-FFF2-40B4-BE49-F238E27FC236}">
                <a16:creationId xmlns:a16="http://schemas.microsoft.com/office/drawing/2014/main" id="{6CE72BE2-1163-4F2D-8343-226C1C05EA69}"/>
              </a:ext>
            </a:extLst>
          </p:cNvPr>
          <p:cNvPicPr>
            <a:picLocks noChangeAspect="1"/>
          </p:cNvPicPr>
          <p:nvPr/>
        </p:nvPicPr>
        <p:blipFill>
          <a:blip r:embed="rId21"/>
          <a:stretch>
            <a:fillRect/>
          </a:stretch>
        </p:blipFill>
        <p:spPr>
          <a:xfrm>
            <a:off x="6588442" y="3309240"/>
            <a:ext cx="3365500" cy="1922271"/>
          </a:xfrm>
          <a:prstGeom prst="rect">
            <a:avLst/>
          </a:prstGeom>
          <a:ln w="6350">
            <a:solidFill>
              <a:srgbClr val="D0D0D0"/>
            </a:solidFill>
          </a:ln>
        </p:spPr>
      </p:pic>
      <p:pic>
        <p:nvPicPr>
          <p:cNvPr id="24" name="Picture 29">
            <a:extLst>
              <a:ext uri="{FF2B5EF4-FFF2-40B4-BE49-F238E27FC236}">
                <a16:creationId xmlns:a16="http://schemas.microsoft.com/office/drawing/2014/main" id="{04AFE602-96FA-4E29-B3B8-3A00D0BA4DC3}"/>
              </a:ext>
            </a:extLst>
          </p:cNvPr>
          <p:cNvPicPr>
            <a:picLocks noChangeAspect="1" noChangeArrowheads="1"/>
          </p:cNvPicPr>
          <p:nvPr/>
        </p:nvPicPr>
        <p:blipFill>
          <a:blip r:embed="rId22" cstate="hqprint">
            <a:extLst>
              <a:ext uri="{28A0092B-C50C-407E-A947-70E740481C1C}">
                <a14:useLocalDpi xmlns:a14="http://schemas.microsoft.com/office/drawing/2010/main"/>
              </a:ext>
            </a:extLst>
          </a:blip>
          <a:srcRect/>
          <a:stretch>
            <a:fillRect/>
          </a:stretch>
        </p:blipFill>
        <p:spPr bwMode="auto">
          <a:xfrm>
            <a:off x="10088880" y="3285428"/>
            <a:ext cx="1548384" cy="36580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82739C9E-EA74-4005-BEBA-843416005271}"/>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p:blipFill>
        <p:spPr>
          <a:xfrm>
            <a:off x="6588442" y="5380037"/>
            <a:ext cx="3367050" cy="777875"/>
          </a:xfrm>
          <a:prstGeom prst="rect">
            <a:avLst/>
          </a:prstGeom>
          <a:ln w="6350">
            <a:solidFill>
              <a:srgbClr val="D0D0D0"/>
            </a:solidFill>
          </a:ln>
        </p:spPr>
      </p:pic>
      <p:pic>
        <p:nvPicPr>
          <p:cNvPr id="55" name="Picture 54">
            <a:extLst>
              <a:ext uri="{FF2B5EF4-FFF2-40B4-BE49-F238E27FC236}">
                <a16:creationId xmlns:a16="http://schemas.microsoft.com/office/drawing/2014/main" id="{4FF63DF4-4657-49B2-BDD4-5F5B779126EC}"/>
              </a:ext>
            </a:extLst>
          </p:cNvPr>
          <p:cNvPicPr>
            <a:picLocks noChangeAspect="1"/>
          </p:cNvPicPr>
          <p:nvPr/>
        </p:nvPicPr>
        <p:blipFill>
          <a:blip r:embed="rId24" cstate="hqprint">
            <a:extLst>
              <a:ext uri="{28A0092B-C50C-407E-A947-70E740481C1C}">
                <a14:useLocalDpi xmlns:a14="http://schemas.microsoft.com/office/drawing/2010/main"/>
              </a:ext>
            </a:extLst>
          </a:blip>
          <a:stretch>
            <a:fillRect/>
          </a:stretch>
        </p:blipFill>
        <p:spPr>
          <a:xfrm>
            <a:off x="554736" y="4166219"/>
            <a:ext cx="438921" cy="292614"/>
          </a:xfrm>
          <a:prstGeom prst="rect">
            <a:avLst/>
          </a:prstGeom>
          <a:ln>
            <a:solidFill>
              <a:srgbClr val="D0D0D0"/>
            </a:solidFill>
          </a:ln>
        </p:spPr>
      </p:pic>
      <p:pic>
        <p:nvPicPr>
          <p:cNvPr id="56" name="Picture 55">
            <a:extLst>
              <a:ext uri="{FF2B5EF4-FFF2-40B4-BE49-F238E27FC236}">
                <a16:creationId xmlns:a16="http://schemas.microsoft.com/office/drawing/2014/main" id="{89296CE8-0BF9-49FC-BE87-A18740A98186}"/>
              </a:ext>
            </a:extLst>
          </p:cNvPr>
          <p:cNvPicPr>
            <a:picLocks noChangeAspect="1"/>
          </p:cNvPicPr>
          <p:nvPr/>
        </p:nvPicPr>
        <p:blipFill>
          <a:blip r:embed="rId25" cstate="hqprint">
            <a:extLst>
              <a:ext uri="{28A0092B-C50C-407E-A947-70E740481C1C}">
                <a14:useLocalDpi xmlns:a14="http://schemas.microsoft.com/office/drawing/2010/main"/>
              </a:ext>
            </a:extLst>
          </a:blip>
          <a:stretch>
            <a:fillRect/>
          </a:stretch>
        </p:blipFill>
        <p:spPr>
          <a:xfrm>
            <a:off x="554736" y="3631429"/>
            <a:ext cx="438921" cy="292614"/>
          </a:xfrm>
          <a:prstGeom prst="rect">
            <a:avLst/>
          </a:prstGeom>
          <a:ln>
            <a:solidFill>
              <a:srgbClr val="D0D0D0"/>
            </a:solidFill>
          </a:ln>
        </p:spPr>
      </p:pic>
      <p:pic>
        <p:nvPicPr>
          <p:cNvPr id="57" name="Picture 56">
            <a:extLst>
              <a:ext uri="{FF2B5EF4-FFF2-40B4-BE49-F238E27FC236}">
                <a16:creationId xmlns:a16="http://schemas.microsoft.com/office/drawing/2014/main" id="{C63783DD-23C2-41AF-A757-D9A8C6064CA2}"/>
              </a:ext>
            </a:extLst>
          </p:cNvPr>
          <p:cNvPicPr>
            <a:picLocks noChangeAspect="1"/>
          </p:cNvPicPr>
          <p:nvPr/>
        </p:nvPicPr>
        <p:blipFill>
          <a:blip r:embed="rId26" cstate="hqprint">
            <a:extLst>
              <a:ext uri="{28A0092B-C50C-407E-A947-70E740481C1C}">
                <a14:useLocalDpi xmlns:a14="http://schemas.microsoft.com/office/drawing/2010/main"/>
              </a:ext>
            </a:extLst>
          </a:blip>
          <a:stretch>
            <a:fillRect/>
          </a:stretch>
        </p:blipFill>
        <p:spPr>
          <a:xfrm>
            <a:off x="554736" y="3096639"/>
            <a:ext cx="438921" cy="292614"/>
          </a:xfrm>
          <a:prstGeom prst="rect">
            <a:avLst/>
          </a:prstGeom>
          <a:ln>
            <a:solidFill>
              <a:srgbClr val="D0D0D0"/>
            </a:solidFill>
          </a:ln>
        </p:spPr>
      </p:pic>
      <p:pic>
        <p:nvPicPr>
          <p:cNvPr id="58" name="Picture 57">
            <a:extLst>
              <a:ext uri="{FF2B5EF4-FFF2-40B4-BE49-F238E27FC236}">
                <a16:creationId xmlns:a16="http://schemas.microsoft.com/office/drawing/2014/main" id="{3C6D9627-5A47-4572-B12E-25B33C51DB8D}"/>
              </a:ext>
            </a:extLst>
          </p:cNvPr>
          <p:cNvPicPr>
            <a:picLocks noChangeAspect="1"/>
          </p:cNvPicPr>
          <p:nvPr/>
        </p:nvPicPr>
        <p:blipFill>
          <a:blip r:embed="rId27" cstate="hqprint">
            <a:extLst>
              <a:ext uri="{28A0092B-C50C-407E-A947-70E740481C1C}">
                <a14:useLocalDpi xmlns:a14="http://schemas.microsoft.com/office/drawing/2010/main"/>
              </a:ext>
            </a:extLst>
          </a:blip>
          <a:stretch>
            <a:fillRect/>
          </a:stretch>
        </p:blipFill>
        <p:spPr>
          <a:xfrm>
            <a:off x="554736" y="5235798"/>
            <a:ext cx="438921" cy="292614"/>
          </a:xfrm>
          <a:prstGeom prst="rect">
            <a:avLst/>
          </a:prstGeom>
          <a:ln>
            <a:solidFill>
              <a:srgbClr val="D0D0D0"/>
            </a:solidFill>
          </a:ln>
        </p:spPr>
      </p:pic>
      <p:pic>
        <p:nvPicPr>
          <p:cNvPr id="59" name="Picture 58">
            <a:extLst>
              <a:ext uri="{FF2B5EF4-FFF2-40B4-BE49-F238E27FC236}">
                <a16:creationId xmlns:a16="http://schemas.microsoft.com/office/drawing/2014/main" id="{7D87EE04-C6E6-498C-AA55-0FA08ED73304}"/>
              </a:ext>
            </a:extLst>
          </p:cNvPr>
          <p:cNvPicPr>
            <a:picLocks noChangeAspect="1"/>
          </p:cNvPicPr>
          <p:nvPr/>
        </p:nvPicPr>
        <p:blipFill>
          <a:blip r:embed="rId28" cstate="hqprint">
            <a:extLst>
              <a:ext uri="{28A0092B-C50C-407E-A947-70E740481C1C}">
                <a14:useLocalDpi xmlns:a14="http://schemas.microsoft.com/office/drawing/2010/main"/>
              </a:ext>
            </a:extLst>
          </a:blip>
          <a:stretch>
            <a:fillRect/>
          </a:stretch>
        </p:blipFill>
        <p:spPr>
          <a:xfrm>
            <a:off x="554736" y="2561849"/>
            <a:ext cx="438921" cy="292614"/>
          </a:xfrm>
          <a:prstGeom prst="rect">
            <a:avLst/>
          </a:prstGeom>
          <a:ln>
            <a:solidFill>
              <a:srgbClr val="D0D0D0"/>
            </a:solidFill>
          </a:ln>
        </p:spPr>
      </p:pic>
      <p:pic>
        <p:nvPicPr>
          <p:cNvPr id="60" name="Picture 59">
            <a:extLst>
              <a:ext uri="{FF2B5EF4-FFF2-40B4-BE49-F238E27FC236}">
                <a16:creationId xmlns:a16="http://schemas.microsoft.com/office/drawing/2014/main" id="{6650CF62-3296-40F8-89F8-8FEF91D4A7A5}"/>
              </a:ext>
            </a:extLst>
          </p:cNvPr>
          <p:cNvPicPr>
            <a:picLocks noChangeAspect="1"/>
          </p:cNvPicPr>
          <p:nvPr/>
        </p:nvPicPr>
        <p:blipFill>
          <a:blip r:embed="rId29" cstate="hqprint">
            <a:extLst>
              <a:ext uri="{28A0092B-C50C-407E-A947-70E740481C1C}">
                <a14:useLocalDpi xmlns:a14="http://schemas.microsoft.com/office/drawing/2010/main"/>
              </a:ext>
            </a:extLst>
          </a:blip>
          <a:stretch>
            <a:fillRect/>
          </a:stretch>
        </p:blipFill>
        <p:spPr>
          <a:xfrm>
            <a:off x="554736" y="4701009"/>
            <a:ext cx="438921" cy="292614"/>
          </a:xfrm>
          <a:prstGeom prst="rect">
            <a:avLst/>
          </a:prstGeom>
          <a:ln>
            <a:solidFill>
              <a:srgbClr val="D0D0D0"/>
            </a:solidFill>
          </a:ln>
        </p:spPr>
      </p:pic>
      <p:sp>
        <p:nvSpPr>
          <p:cNvPr id="3" name="Rectangle 1" hidden="1">
            <a:extLst>
              <a:ext uri="{FF2B5EF4-FFF2-40B4-BE49-F238E27FC236}">
                <a16:creationId xmlns:a16="http://schemas.microsoft.com/office/drawing/2014/main" id="{33788982-8B80-4AF9-A405-42F59082B4BB}"/>
              </a:ext>
            </a:extLst>
          </p:cNvPr>
          <p:cNvSpPr/>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4" name="Picture 33">
            <a:extLst>
              <a:ext uri="{FF2B5EF4-FFF2-40B4-BE49-F238E27FC236}">
                <a16:creationId xmlns:a16="http://schemas.microsoft.com/office/drawing/2014/main" id="{3680657D-AA12-4F7D-87C8-09969BB3DF1F}"/>
              </a:ext>
            </a:extLst>
          </p:cNvPr>
          <p:cNvPicPr>
            <a:picLocks noChangeAspect="1"/>
          </p:cNvPicPr>
          <p:nvPr/>
        </p:nvPicPr>
        <p:blipFill>
          <a:blip r:embed="rId30" cstate="hqprint">
            <a:extLst>
              <a:ext uri="{28A0092B-C50C-407E-A947-70E740481C1C}">
                <a14:useLocalDpi xmlns:a14="http://schemas.microsoft.com/office/drawing/2010/main"/>
              </a:ext>
            </a:extLst>
          </a:blip>
          <a:stretch>
            <a:fillRect/>
          </a:stretch>
        </p:blipFill>
        <p:spPr>
          <a:xfrm>
            <a:off x="3856038" y="5847742"/>
            <a:ext cx="438150" cy="292100"/>
          </a:xfrm>
          <a:prstGeom prst="rect">
            <a:avLst/>
          </a:prstGeom>
          <a:ln>
            <a:solidFill>
              <a:srgbClr val="D0D0D0"/>
            </a:solidFill>
          </a:ln>
        </p:spPr>
      </p:pic>
      <p:sp>
        <p:nvSpPr>
          <p:cNvPr id="38" name="TextBox 37">
            <a:extLst>
              <a:ext uri="{FF2B5EF4-FFF2-40B4-BE49-F238E27FC236}">
                <a16:creationId xmlns:a16="http://schemas.microsoft.com/office/drawing/2014/main" id="{786F24F2-3B05-4E11-9404-B6C8C8A7E02B}"/>
              </a:ext>
            </a:extLst>
          </p:cNvPr>
          <p:cNvSpPr txBox="1"/>
          <p:nvPr/>
        </p:nvSpPr>
        <p:spPr>
          <a:xfrm>
            <a:off x="2184400" y="5886070"/>
            <a:ext cx="1648040" cy="21544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Clr>
                <a:schemeClr val="tx1"/>
              </a:buClr>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Clr>
                <a:schemeClr val="tx1"/>
              </a:buClr>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Clr>
                <a:schemeClr val="tx1"/>
              </a:buClr>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Clr>
                <a:schemeClr val="tx1"/>
              </a:buClr>
              <a:buSzPct val="100000"/>
              <a:buFont typeface="Arial" panose="020B0604020202020204" pitchFamily="34" charset="0"/>
              <a:buChar char="›"/>
              <a:defRPr sz="1600">
                <a:cs typeface="Arial" panose="020B0604020202020204" pitchFamily="34" charset="0"/>
              </a:defRPr>
            </a:lvl5pPr>
            <a:lvl6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6pPr>
            <a:lvl7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7pPr>
            <a:lvl8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8pPr>
            <a:lvl9pPr marL="914400" indent="0">
              <a:lnSpc>
                <a:spcPct val="100000"/>
              </a:lnSpc>
              <a:spcBef>
                <a:spcPts val="0"/>
              </a:spcBef>
              <a:spcAft>
                <a:spcPts val="300"/>
              </a:spcAft>
              <a:buSzPct val="100000"/>
              <a:buFont typeface="Arial" panose="020B0604020202020204" pitchFamily="34" charset="0"/>
              <a:buNone/>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
                <a:srgbClr val="000000"/>
              </a:buClr>
              <a:buSzTx/>
              <a:buFont typeface="Segoe UI" panose="020B0502040204020203" pitchFamily="34" charset="0"/>
              <a:buChar char="​"/>
              <a:tabLst/>
              <a:defRPr/>
            </a:pPr>
            <a:r>
              <a:rPr kumimoji="0" lang="cs-CZ" sz="1400" b="0" i="0" u="none" strike="noStrike" cap="none" normalizeH="0" baseline="0" noProof="0" dirty="0">
                <a:ln>
                  <a:noFill/>
                </a:ln>
                <a:solidFill>
                  <a:srgbClr val="000000"/>
                </a:solidFill>
                <a:uLnTx/>
                <a:uFillTx/>
                <a:latin typeface="Arial"/>
                <a:ea typeface="+mn-ea"/>
                <a:cs typeface="Arial" panose="020B0604020202020204" pitchFamily="34" charset="0"/>
              </a:rPr>
              <a:t>Evropská unie = 47 </a:t>
            </a:r>
          </a:p>
        </p:txBody>
      </p:sp>
      <p:cxnSp>
        <p:nvCxnSpPr>
          <p:cNvPr id="36" name="LineBasicVerticalDefault 5">
            <a:extLst>
              <a:ext uri="{FF2B5EF4-FFF2-40B4-BE49-F238E27FC236}">
                <a16:creationId xmlns:a16="http://schemas.microsoft.com/office/drawing/2014/main" id="{5EA89F92-9BEA-456B-AB02-F4FBFE46D1F1}"/>
              </a:ext>
            </a:extLst>
          </p:cNvPr>
          <p:cNvCxnSpPr>
            <a:cxnSpLocks/>
          </p:cNvCxnSpPr>
          <p:nvPr>
            <p:custDataLst>
              <p:tags r:id="rId14"/>
            </p:custDataLst>
          </p:nvPr>
        </p:nvCxnSpPr>
        <p:spPr>
          <a:xfrm>
            <a:off x="4075113" y="2443163"/>
            <a:ext cx="0" cy="3325812"/>
          </a:xfrm>
          <a:prstGeom prst="straightConnector1">
            <a:avLst/>
          </a:prstGeom>
          <a:ln w="12700" cap="flat">
            <a:solidFill>
              <a:schemeClr val="accent3"/>
            </a:solidFill>
            <a:miter lim="800000"/>
            <a:tailEnd type="none"/>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46DE20ED-EDF2-4903-BDE5-4767FE690CC1}"/>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088880" y="2443163"/>
            <a:ext cx="391999" cy="3919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MW Logo, Png, Meaning">
            <a:extLst>
              <a:ext uri="{FF2B5EF4-FFF2-40B4-BE49-F238E27FC236}">
                <a16:creationId xmlns:a16="http://schemas.microsoft.com/office/drawing/2014/main" id="{C8C40857-B35F-45BC-AD29-2AC8BCE64389}"/>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0084412" y="5380037"/>
            <a:ext cx="474549" cy="47454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ercedes-Benz Logo PNG Transparent &amp;amp; SVG Vector - Freebie Supply | Mercedes  logo, Mercedes benz logo, Mercedes benz classic">
            <a:extLst>
              <a:ext uri="{FF2B5EF4-FFF2-40B4-BE49-F238E27FC236}">
                <a16:creationId xmlns:a16="http://schemas.microsoft.com/office/drawing/2014/main" id="{F8935767-07E6-48EB-A6A4-218C65FDF3FE}"/>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0614119" y="5400313"/>
            <a:ext cx="433997" cy="43399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udi Logo, PNG, Symbol, History, Meaning">
            <a:extLst>
              <a:ext uri="{FF2B5EF4-FFF2-40B4-BE49-F238E27FC236}">
                <a16:creationId xmlns:a16="http://schemas.microsoft.com/office/drawing/2014/main" id="{893F7EA7-290C-47D2-BF88-28F004DD887D}"/>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0084412" y="5817792"/>
            <a:ext cx="901496" cy="507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08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728F2CD-F468-434B-913A-59F9D8BDE9CA}"/>
              </a:ext>
            </a:extLst>
          </p:cNvPr>
          <p:cNvGraphicFramePr>
            <a:graphicFrameLocks noChangeAspect="1"/>
          </p:cNvGraphicFramePr>
          <p:nvPr>
            <p:custDataLst>
              <p:tags r:id="rId1"/>
            </p:custDataLst>
            <p:extLst>
              <p:ext uri="{D42A27DB-BD31-4B8C-83A1-F6EECF244321}">
                <p14:modId xmlns:p14="http://schemas.microsoft.com/office/powerpoint/2010/main" val="7219596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60" imgH="360" progId="TCLayout.ActiveDocument.1">
                  <p:embed/>
                </p:oleObj>
              </mc:Choice>
              <mc:Fallback>
                <p:oleObj name="think-cell Slide" r:id="rId17" imgW="360" imgH="360" progId="TCLayout.ActiveDocument.1">
                  <p:embed/>
                  <p:pic>
                    <p:nvPicPr>
                      <p:cNvPr id="5" name="Object 4" hidden="1">
                        <a:extLst>
                          <a:ext uri="{FF2B5EF4-FFF2-40B4-BE49-F238E27FC236}">
                            <a16:creationId xmlns:a16="http://schemas.microsoft.com/office/drawing/2014/main" id="{D728F2CD-F468-434B-913A-59F9D8BDE9CA}"/>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2" name="2. Slide Title">
            <a:extLst>
              <a:ext uri="{FF2B5EF4-FFF2-40B4-BE49-F238E27FC236}">
                <a16:creationId xmlns:a16="http://schemas.microsoft.com/office/drawing/2014/main" id="{C432C1D3-B596-4861-AD16-E7D927067921}"/>
              </a:ext>
            </a:extLst>
          </p:cNvPr>
          <p:cNvSpPr>
            <a:spLocks noGrp="1"/>
          </p:cNvSpPr>
          <p:nvPr>
            <p:ph type="title"/>
            <p:custDataLst>
              <p:tags r:id="rId2"/>
            </p:custDataLst>
          </p:nvPr>
        </p:nvSpPr>
        <p:spPr>
          <a:xfrm>
            <a:off x="554736" y="1706563"/>
            <a:ext cx="3813048" cy="2077492"/>
          </a:xfrm>
          <a:noFill/>
          <a:ln/>
          <a:extLst>
            <a:ext uri="{909E8E84-426E-40DD-AFC4-6F175D3DCCD1}">
              <a14:hiddenFill xmlns:a14="http://schemas.microsoft.com/office/drawing/2010/main">
                <a:solidFill>
                  <a:srgbClr val="FFFFFF"/>
                </a:solidFill>
              </a14:hiddenFill>
            </a:ext>
          </a:extLst>
        </p:spPr>
        <p:txBody>
          <a:bodyPr vert="horz" wrap="square" anchor="t" anchorCtr="0">
            <a:spAutoFit/>
          </a:bodyPr>
          <a:lstStyle/>
          <a:p>
            <a:r>
              <a:rPr lang="cs-CZ" dirty="0"/>
              <a:t>Nutnost: Mezinárodní bankovní skupiny regulované Evropskou centrální bankou mají velký podíl bankovních aktiv ve střední Evropě</a:t>
            </a:r>
          </a:p>
        </p:txBody>
      </p:sp>
      <p:sp>
        <p:nvSpPr>
          <p:cNvPr id="12" name="Text Placeholder 11">
            <a:extLst>
              <a:ext uri="{FF2B5EF4-FFF2-40B4-BE49-F238E27FC236}">
                <a16:creationId xmlns:a16="http://schemas.microsoft.com/office/drawing/2014/main" id="{C6BCA7B7-7B9E-4107-A04F-997039000369}"/>
              </a:ext>
            </a:extLst>
          </p:cNvPr>
          <p:cNvSpPr>
            <a:spLocks noGrp="1"/>
          </p:cNvSpPr>
          <p:nvPr>
            <p:ph type="body" sz="quarter" idx="17"/>
          </p:nvPr>
        </p:nvSpPr>
        <p:spPr/>
        <p:txBody>
          <a:bodyPr/>
          <a:lstStyle/>
          <a:p>
            <a:endParaRPr lang="cs-CZ"/>
          </a:p>
        </p:txBody>
      </p:sp>
      <p:pic>
        <p:nvPicPr>
          <p:cNvPr id="79886" name="Picture 14" descr="Erste Group Bank AG">
            <a:extLst>
              <a:ext uri="{FF2B5EF4-FFF2-40B4-BE49-F238E27FC236}">
                <a16:creationId xmlns:a16="http://schemas.microsoft.com/office/drawing/2014/main" id="{4D284F6E-2532-4451-9934-3ACCFE57FD4F}"/>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4976813" y="2909094"/>
            <a:ext cx="1304925" cy="503478"/>
          </a:xfrm>
          <a:prstGeom prst="rect">
            <a:avLst/>
          </a:prstGeom>
          <a:noFill/>
          <a:extLst>
            <a:ext uri="{909E8E84-426E-40DD-AFC4-6F175D3DCCD1}">
              <a14:hiddenFill xmlns:a14="http://schemas.microsoft.com/office/drawing/2010/main">
                <a:solidFill>
                  <a:srgbClr val="FFFFFF"/>
                </a:solidFill>
              </a14:hiddenFill>
            </a:ext>
          </a:extLst>
        </p:spPr>
      </p:pic>
      <p:pic>
        <p:nvPicPr>
          <p:cNvPr id="79888" name="Picture 16" descr="KBC Bank – Wikipédia">
            <a:extLst>
              <a:ext uri="{FF2B5EF4-FFF2-40B4-BE49-F238E27FC236}">
                <a16:creationId xmlns:a16="http://schemas.microsoft.com/office/drawing/2014/main" id="{3FB03E25-C33C-4F9E-856C-319B0B549A5D}"/>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4976813" y="3537314"/>
            <a:ext cx="771525" cy="610511"/>
          </a:xfrm>
          <a:prstGeom prst="rect">
            <a:avLst/>
          </a:prstGeom>
          <a:noFill/>
          <a:extLst>
            <a:ext uri="{909E8E84-426E-40DD-AFC4-6F175D3DCCD1}">
              <a14:hiddenFill xmlns:a14="http://schemas.microsoft.com/office/drawing/2010/main">
                <a:solidFill>
                  <a:srgbClr val="FFFFFF"/>
                </a:solidFill>
              </a14:hiddenFill>
            </a:ext>
          </a:extLst>
        </p:spPr>
      </p:pic>
      <p:pic>
        <p:nvPicPr>
          <p:cNvPr id="79892" name="Picture 20" descr="Voľné miesta | Unicredit">
            <a:extLst>
              <a:ext uri="{FF2B5EF4-FFF2-40B4-BE49-F238E27FC236}">
                <a16:creationId xmlns:a16="http://schemas.microsoft.com/office/drawing/2014/main" id="{2F797781-53B1-4FE9-B671-564CC049CACE}"/>
              </a:ext>
            </a:extLst>
          </p:cNvPr>
          <p:cNvPicPr>
            <a:picLocks noChangeAspect="1" noChangeArrowheads="1"/>
          </p:cNvPicPr>
          <p:nvPr/>
        </p:nvPicPr>
        <p:blipFill rotWithShape="1">
          <a:blip r:embed="rId21" cstate="hqprint">
            <a:extLst>
              <a:ext uri="{28A0092B-C50C-407E-A947-70E740481C1C}">
                <a14:useLocalDpi xmlns:a14="http://schemas.microsoft.com/office/drawing/2010/main"/>
              </a:ext>
            </a:extLst>
          </a:blip>
          <a:srcRect t="23769" b="23769"/>
          <a:stretch/>
        </p:blipFill>
        <p:spPr bwMode="auto">
          <a:xfrm>
            <a:off x="4976812" y="5033198"/>
            <a:ext cx="1303338" cy="358972"/>
          </a:xfrm>
          <a:prstGeom prst="rect">
            <a:avLst/>
          </a:prstGeom>
          <a:noFill/>
          <a:extLst>
            <a:ext uri="{909E8E84-426E-40DD-AFC4-6F175D3DCCD1}">
              <a14:hiddenFill xmlns:a14="http://schemas.microsoft.com/office/drawing/2010/main">
                <a:solidFill>
                  <a:srgbClr val="FFFFFF"/>
                </a:solidFill>
              </a14:hiddenFill>
            </a:ext>
          </a:extLst>
        </p:spPr>
      </p:pic>
      <p:pic>
        <p:nvPicPr>
          <p:cNvPr id="79896" name="Picture 24">
            <a:extLst>
              <a:ext uri="{FF2B5EF4-FFF2-40B4-BE49-F238E27FC236}">
                <a16:creationId xmlns:a16="http://schemas.microsoft.com/office/drawing/2014/main" id="{122A3ADB-AC6F-4E05-914D-45887B58533B}"/>
              </a:ext>
            </a:extLst>
          </p:cNvPr>
          <p:cNvPicPr>
            <a:picLocks noChangeAspect="1" noChangeArrowheads="1"/>
          </p:cNvPicPr>
          <p:nvPr/>
        </p:nvPicPr>
        <p:blipFill rotWithShape="1">
          <a:blip r:embed="rId22" cstate="hqprint">
            <a:extLst>
              <a:ext uri="{28A0092B-C50C-407E-A947-70E740481C1C}">
                <a14:useLocalDpi xmlns:a14="http://schemas.microsoft.com/office/drawing/2010/main"/>
              </a:ext>
            </a:extLst>
          </a:blip>
          <a:srcRect t="29968" b="29968"/>
          <a:stretch/>
        </p:blipFill>
        <p:spPr bwMode="auto">
          <a:xfrm>
            <a:off x="4976813" y="5745955"/>
            <a:ext cx="1304925" cy="29044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1" name="Chart 60">
            <a:extLst>
              <a:ext uri="{FF2B5EF4-FFF2-40B4-BE49-F238E27FC236}">
                <a16:creationId xmlns:a16="http://schemas.microsoft.com/office/drawing/2014/main" id="{32A3AE3D-FF70-451B-8108-8A9151D4B0A2}"/>
              </a:ext>
            </a:extLst>
          </p:cNvPr>
          <p:cNvGraphicFramePr/>
          <p:nvPr>
            <p:custDataLst>
              <p:tags r:id="rId3"/>
            </p:custDataLst>
            <p:extLst>
              <p:ext uri="{D42A27DB-BD31-4B8C-83A1-F6EECF244321}">
                <p14:modId xmlns:p14="http://schemas.microsoft.com/office/powerpoint/2010/main" val="4077726502"/>
              </p:ext>
            </p:extLst>
          </p:nvPr>
        </p:nvGraphicFramePr>
        <p:xfrm>
          <a:off x="6448425" y="2733675"/>
          <a:ext cx="1920875" cy="3581400"/>
        </p:xfrm>
        <a:graphic>
          <a:graphicData uri="http://schemas.openxmlformats.org/drawingml/2006/chart">
            <c:chart xmlns:c="http://schemas.openxmlformats.org/drawingml/2006/chart" xmlns:r="http://schemas.openxmlformats.org/officeDocument/2006/relationships" r:id="rId23"/>
          </a:graphicData>
        </a:graphic>
      </p:graphicFrame>
      <p:sp>
        <p:nvSpPr>
          <p:cNvPr id="69" name="Text Placeholder 2">
            <a:extLst>
              <a:ext uri="{FF2B5EF4-FFF2-40B4-BE49-F238E27FC236}">
                <a16:creationId xmlns:a16="http://schemas.microsoft.com/office/drawing/2014/main" id="{192DB789-515B-4504-BE53-6445F2427687}"/>
              </a:ext>
            </a:extLst>
          </p:cNvPr>
          <p:cNvSpPr>
            <a:spLocks noGrp="1"/>
          </p:cNvSpPr>
          <p:nvPr>
            <p:custDataLst>
              <p:tags r:id="rId4"/>
            </p:custDataLst>
          </p:nvPr>
        </p:nvSpPr>
        <p:spPr bwMode="gray">
          <a:xfrm>
            <a:off x="7545388" y="5100638"/>
            <a:ext cx="2476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fld id="{CE00E74C-896C-4355-BACA-FECD79574E4A}" type="datetime'''6''''''''''''6'''''''''''''''">
              <a:rPr lang="cs-CZ" altLang="en-US" sz="1400" smtClean="0">
                <a:cs typeface="+mn-cs"/>
              </a:rPr>
              <a:pPr>
                <a:spcBef>
                  <a:spcPct val="0"/>
                </a:spcBef>
                <a:spcAft>
                  <a:spcPct val="0"/>
                </a:spcAft>
              </a:pPr>
              <a:t>66</a:t>
            </a:fld>
            <a:endParaRPr lang="cs-CZ" sz="1400" dirty="0">
              <a:cs typeface="+mn-cs"/>
            </a:endParaRPr>
          </a:p>
        </p:txBody>
      </p:sp>
      <p:sp>
        <p:nvSpPr>
          <p:cNvPr id="66" name="Text Placeholder 2">
            <a:extLst>
              <a:ext uri="{FF2B5EF4-FFF2-40B4-BE49-F238E27FC236}">
                <a16:creationId xmlns:a16="http://schemas.microsoft.com/office/drawing/2014/main" id="{192DB789-515B-4504-BE53-6445F2427687}"/>
              </a:ext>
            </a:extLst>
          </p:cNvPr>
          <p:cNvSpPr>
            <a:spLocks noGrp="1"/>
          </p:cNvSpPr>
          <p:nvPr>
            <p:custDataLst>
              <p:tags r:id="rId5"/>
            </p:custDataLst>
          </p:nvPr>
        </p:nvSpPr>
        <p:spPr bwMode="gray">
          <a:xfrm>
            <a:off x="8312150" y="3051175"/>
            <a:ext cx="333375"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fld id="{D393DBCA-A6F3-44BF-A1BF-63A78F738C02}" type="datetime'''''''''''''''''''''''''''1''''''''''''''1''''''''7'''">
              <a:rPr lang="cs-CZ" altLang="en-US" sz="1400" smtClean="0">
                <a:cs typeface="+mn-cs"/>
              </a:rPr>
              <a:pPr>
                <a:spcBef>
                  <a:spcPct val="0"/>
                </a:spcBef>
                <a:spcAft>
                  <a:spcPct val="0"/>
                </a:spcAft>
              </a:pPr>
              <a:t>117</a:t>
            </a:fld>
            <a:endParaRPr lang="cs-CZ" sz="1400" dirty="0">
              <a:cs typeface="+mn-cs"/>
            </a:endParaRPr>
          </a:p>
        </p:txBody>
      </p:sp>
      <p:sp>
        <p:nvSpPr>
          <p:cNvPr id="67" name="Text Placeholder 2">
            <a:extLst>
              <a:ext uri="{FF2B5EF4-FFF2-40B4-BE49-F238E27FC236}">
                <a16:creationId xmlns:a16="http://schemas.microsoft.com/office/drawing/2014/main" id="{192DB789-515B-4504-BE53-6445F2427687}"/>
              </a:ext>
            </a:extLst>
          </p:cNvPr>
          <p:cNvSpPr>
            <a:spLocks noGrp="1"/>
          </p:cNvSpPr>
          <p:nvPr>
            <p:custDataLst>
              <p:tags r:id="rId6"/>
            </p:custDataLst>
          </p:nvPr>
        </p:nvSpPr>
        <p:spPr bwMode="gray">
          <a:xfrm>
            <a:off x="7899400" y="3733800"/>
            <a:ext cx="2476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fld id="{553C1832-96B8-4334-8A73-6CB87E4C5E0C}" type="datetime'''''''''9''''''''''''''''''''''''''''''''''''''0'''''''">
              <a:rPr lang="cs-CZ" altLang="en-US" sz="1400" smtClean="0">
                <a:cs typeface="+mn-cs"/>
              </a:rPr>
              <a:pPr>
                <a:spcBef>
                  <a:spcPct val="0"/>
                </a:spcBef>
                <a:spcAft>
                  <a:spcPct val="0"/>
                </a:spcAft>
              </a:pPr>
              <a:t>90</a:t>
            </a:fld>
            <a:endParaRPr lang="cs-CZ" sz="1400" dirty="0">
              <a:cs typeface="+mn-cs"/>
            </a:endParaRPr>
          </a:p>
        </p:txBody>
      </p:sp>
      <p:sp>
        <p:nvSpPr>
          <p:cNvPr id="68" name="Text Placeholder 2">
            <a:extLst>
              <a:ext uri="{FF2B5EF4-FFF2-40B4-BE49-F238E27FC236}">
                <a16:creationId xmlns:a16="http://schemas.microsoft.com/office/drawing/2014/main" id="{192DB789-515B-4504-BE53-6445F2427687}"/>
              </a:ext>
            </a:extLst>
          </p:cNvPr>
          <p:cNvSpPr>
            <a:spLocks noGrp="1"/>
          </p:cNvSpPr>
          <p:nvPr>
            <p:custDataLst>
              <p:tags r:id="rId7"/>
            </p:custDataLst>
          </p:nvPr>
        </p:nvSpPr>
        <p:spPr bwMode="gray">
          <a:xfrm>
            <a:off x="7827963" y="4418013"/>
            <a:ext cx="2476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fld id="{20452172-FC9D-4CD5-892F-BAAD18CB809F}" type="datetime'''8''5'''''">
              <a:rPr lang="cs-CZ" altLang="en-US" sz="1400" smtClean="0">
                <a:cs typeface="+mn-cs"/>
              </a:rPr>
              <a:pPr>
                <a:spcBef>
                  <a:spcPct val="0"/>
                </a:spcBef>
                <a:spcAft>
                  <a:spcPct val="0"/>
                </a:spcAft>
              </a:pPr>
              <a:t>85</a:t>
            </a:fld>
            <a:endParaRPr lang="cs-CZ" sz="1400" dirty="0">
              <a:cs typeface="+mn-cs"/>
            </a:endParaRPr>
          </a:p>
        </p:txBody>
      </p:sp>
      <p:sp>
        <p:nvSpPr>
          <p:cNvPr id="70" name="Text Placeholder 2">
            <a:extLst>
              <a:ext uri="{FF2B5EF4-FFF2-40B4-BE49-F238E27FC236}">
                <a16:creationId xmlns:a16="http://schemas.microsoft.com/office/drawing/2014/main" id="{192DB789-515B-4504-BE53-6445F2427687}"/>
              </a:ext>
            </a:extLst>
          </p:cNvPr>
          <p:cNvSpPr>
            <a:spLocks noGrp="1"/>
          </p:cNvSpPr>
          <p:nvPr>
            <p:custDataLst>
              <p:tags r:id="rId8"/>
            </p:custDataLst>
          </p:nvPr>
        </p:nvSpPr>
        <p:spPr bwMode="gray">
          <a:xfrm>
            <a:off x="7526338" y="5784850"/>
            <a:ext cx="247650" cy="212725"/>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5400" tIns="0" rIns="25400" bIns="0" numCol="1" spcCol="0" rtlCol="0" anchor="ctr" anchorCtr="0">
            <a:noAutofit/>
          </a:bodyPr>
          <a:lst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a:lstStyle>
          <a:p>
            <a:pPr>
              <a:spcBef>
                <a:spcPct val="0"/>
              </a:spcBef>
              <a:spcAft>
                <a:spcPct val="0"/>
              </a:spcAft>
            </a:pPr>
            <a:fld id="{BE20FB65-C7F2-49C7-8C2B-1D0C0008ADCD}" type="datetime'''6''''''''''''''''''''''''5'''''''''''''''''">
              <a:rPr lang="cs-CZ" altLang="en-US" sz="1400" smtClean="0">
                <a:cs typeface="+mn-cs"/>
              </a:rPr>
              <a:pPr>
                <a:spcBef>
                  <a:spcPct val="0"/>
                </a:spcBef>
                <a:spcAft>
                  <a:spcPct val="0"/>
                </a:spcAft>
              </a:pPr>
              <a:t>65</a:t>
            </a:fld>
            <a:endParaRPr lang="cs-CZ" sz="1400" dirty="0">
              <a:cs typeface="+mn-cs"/>
            </a:endParaRPr>
          </a:p>
        </p:txBody>
      </p:sp>
      <p:grpSp>
        <p:nvGrpSpPr>
          <p:cNvPr id="36" name="CheckmarkWhite 31">
            <a:extLst>
              <a:ext uri="{FF2B5EF4-FFF2-40B4-BE49-F238E27FC236}">
                <a16:creationId xmlns:a16="http://schemas.microsoft.com/office/drawing/2014/main" id="{0B46EC10-6752-4960-AD82-F36DE6F8692A}"/>
              </a:ext>
            </a:extLst>
          </p:cNvPr>
          <p:cNvGrpSpPr>
            <a:grpSpLocks noChangeAspect="1"/>
          </p:cNvGrpSpPr>
          <p:nvPr>
            <p:custDataLst>
              <p:tags r:id="rId9"/>
            </p:custDataLst>
          </p:nvPr>
        </p:nvGrpSpPr>
        <p:grpSpPr>
          <a:xfrm>
            <a:off x="10858076" y="2962599"/>
            <a:ext cx="396228" cy="396228"/>
            <a:chOff x="1016000" y="1016000"/>
            <a:chExt cx="396228" cy="396228"/>
          </a:xfrm>
        </p:grpSpPr>
        <p:sp>
          <p:nvSpPr>
            <p:cNvPr id="38" name="Oval 37">
              <a:extLst>
                <a:ext uri="{FF2B5EF4-FFF2-40B4-BE49-F238E27FC236}">
                  <a16:creationId xmlns:a16="http://schemas.microsoft.com/office/drawing/2014/main" id="{0E2D1E60-5E7E-4E55-88E1-B144747040BA}"/>
                </a:ext>
              </a:extLst>
            </p:cNvPr>
            <p:cNvSpPr/>
            <p:nvPr/>
          </p:nvSpPr>
          <p:spPr>
            <a:xfrm>
              <a:off x="1016000" y="1016000"/>
              <a:ext cx="396228" cy="396228"/>
            </a:xfrm>
            <a:prstGeom prst="ellipse">
              <a:avLst/>
            </a:prstGeom>
            <a:solidFill>
              <a:schemeClr val="bg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cs-CZ" sz="1600" dirty="0">
                <a:solidFill>
                  <a:schemeClr val="bg1"/>
                </a:solidFill>
              </a:endParaRPr>
            </a:p>
          </p:txBody>
        </p:sp>
        <p:pic>
          <p:nvPicPr>
            <p:cNvPr id="41" name="Graphic 40">
              <a:extLst>
                <a:ext uri="{FF2B5EF4-FFF2-40B4-BE49-F238E27FC236}">
                  <a16:creationId xmlns:a16="http://schemas.microsoft.com/office/drawing/2014/main" id="{69CEB73E-4F68-4F36-90CC-A3A63ED804D9}"/>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23614" y="1023614"/>
              <a:ext cx="381000" cy="381000"/>
            </a:xfrm>
            <a:prstGeom prst="rect">
              <a:avLst/>
            </a:prstGeom>
          </p:spPr>
        </p:pic>
      </p:grpSp>
      <p:grpSp>
        <p:nvGrpSpPr>
          <p:cNvPr id="45" name="CheckmarkWhite 31">
            <a:extLst>
              <a:ext uri="{FF2B5EF4-FFF2-40B4-BE49-F238E27FC236}">
                <a16:creationId xmlns:a16="http://schemas.microsoft.com/office/drawing/2014/main" id="{B2D74790-34AD-4DF1-8CB3-497C4AF1C8A3}"/>
              </a:ext>
            </a:extLst>
          </p:cNvPr>
          <p:cNvGrpSpPr>
            <a:grpSpLocks noChangeAspect="1"/>
          </p:cNvGrpSpPr>
          <p:nvPr>
            <p:custDataLst>
              <p:tags r:id="rId10"/>
            </p:custDataLst>
          </p:nvPr>
        </p:nvGrpSpPr>
        <p:grpSpPr>
          <a:xfrm>
            <a:off x="10858076" y="3645223"/>
            <a:ext cx="396228" cy="396228"/>
            <a:chOff x="1016000" y="1016000"/>
            <a:chExt cx="396228" cy="396228"/>
          </a:xfrm>
        </p:grpSpPr>
        <p:sp>
          <p:nvSpPr>
            <p:cNvPr id="46" name="Oval 45">
              <a:extLst>
                <a:ext uri="{FF2B5EF4-FFF2-40B4-BE49-F238E27FC236}">
                  <a16:creationId xmlns:a16="http://schemas.microsoft.com/office/drawing/2014/main" id="{ED94C5EE-CA55-4DAA-B732-B29B7171E712}"/>
                </a:ext>
              </a:extLst>
            </p:cNvPr>
            <p:cNvSpPr/>
            <p:nvPr/>
          </p:nvSpPr>
          <p:spPr>
            <a:xfrm>
              <a:off x="1016000" y="1016000"/>
              <a:ext cx="396228" cy="396228"/>
            </a:xfrm>
            <a:prstGeom prst="ellipse">
              <a:avLst/>
            </a:prstGeom>
            <a:solidFill>
              <a:schemeClr val="bg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cs-CZ" sz="1600" dirty="0">
                <a:solidFill>
                  <a:schemeClr val="bg1"/>
                </a:solidFill>
              </a:endParaRPr>
            </a:p>
          </p:txBody>
        </p:sp>
        <p:pic>
          <p:nvPicPr>
            <p:cNvPr id="47" name="Graphic 46">
              <a:extLst>
                <a:ext uri="{FF2B5EF4-FFF2-40B4-BE49-F238E27FC236}">
                  <a16:creationId xmlns:a16="http://schemas.microsoft.com/office/drawing/2014/main" id="{B99FA0CE-E5EF-4D60-B7F9-FD3AE0A1F8D0}"/>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23614" y="1023614"/>
              <a:ext cx="381000" cy="381000"/>
            </a:xfrm>
            <a:prstGeom prst="rect">
              <a:avLst/>
            </a:prstGeom>
          </p:spPr>
        </p:pic>
      </p:grpSp>
      <p:grpSp>
        <p:nvGrpSpPr>
          <p:cNvPr id="48" name="CheckmarkWhite 31">
            <a:extLst>
              <a:ext uri="{FF2B5EF4-FFF2-40B4-BE49-F238E27FC236}">
                <a16:creationId xmlns:a16="http://schemas.microsoft.com/office/drawing/2014/main" id="{6A40DF44-AF7E-4486-B082-D332EBB79BD8}"/>
              </a:ext>
            </a:extLst>
          </p:cNvPr>
          <p:cNvGrpSpPr>
            <a:grpSpLocks noChangeAspect="1"/>
          </p:cNvGrpSpPr>
          <p:nvPr>
            <p:custDataLst>
              <p:tags r:id="rId11"/>
            </p:custDataLst>
          </p:nvPr>
        </p:nvGrpSpPr>
        <p:grpSpPr>
          <a:xfrm>
            <a:off x="10858076" y="5010471"/>
            <a:ext cx="396228" cy="396228"/>
            <a:chOff x="1016000" y="1016000"/>
            <a:chExt cx="396228" cy="396228"/>
          </a:xfrm>
        </p:grpSpPr>
        <p:sp>
          <p:nvSpPr>
            <p:cNvPr id="49" name="Oval 48">
              <a:extLst>
                <a:ext uri="{FF2B5EF4-FFF2-40B4-BE49-F238E27FC236}">
                  <a16:creationId xmlns:a16="http://schemas.microsoft.com/office/drawing/2014/main" id="{0A50CC84-7298-4476-887E-ED0C3719C0A0}"/>
                </a:ext>
              </a:extLst>
            </p:cNvPr>
            <p:cNvSpPr/>
            <p:nvPr/>
          </p:nvSpPr>
          <p:spPr>
            <a:xfrm>
              <a:off x="1016000" y="1016000"/>
              <a:ext cx="396228" cy="396228"/>
            </a:xfrm>
            <a:prstGeom prst="ellipse">
              <a:avLst/>
            </a:prstGeom>
            <a:solidFill>
              <a:schemeClr val="bg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cs-CZ" sz="1600" dirty="0">
                <a:solidFill>
                  <a:schemeClr val="bg1"/>
                </a:solidFill>
              </a:endParaRPr>
            </a:p>
          </p:txBody>
        </p:sp>
        <p:pic>
          <p:nvPicPr>
            <p:cNvPr id="50" name="Graphic 49">
              <a:extLst>
                <a:ext uri="{FF2B5EF4-FFF2-40B4-BE49-F238E27FC236}">
                  <a16:creationId xmlns:a16="http://schemas.microsoft.com/office/drawing/2014/main" id="{153DB5D0-9BE2-4B5E-88B1-48E0912887AB}"/>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23614" y="1023614"/>
              <a:ext cx="381000" cy="381000"/>
            </a:xfrm>
            <a:prstGeom prst="rect">
              <a:avLst/>
            </a:prstGeom>
          </p:spPr>
        </p:pic>
      </p:grpSp>
      <p:grpSp>
        <p:nvGrpSpPr>
          <p:cNvPr id="51" name="CheckmarkWhite 31">
            <a:extLst>
              <a:ext uri="{FF2B5EF4-FFF2-40B4-BE49-F238E27FC236}">
                <a16:creationId xmlns:a16="http://schemas.microsoft.com/office/drawing/2014/main" id="{DC61B79D-6F78-42A2-87CE-2E2EDD1ABF9B}"/>
              </a:ext>
            </a:extLst>
          </p:cNvPr>
          <p:cNvGrpSpPr>
            <a:grpSpLocks noChangeAspect="1"/>
          </p:cNvGrpSpPr>
          <p:nvPr>
            <p:custDataLst>
              <p:tags r:id="rId12"/>
            </p:custDataLst>
          </p:nvPr>
        </p:nvGrpSpPr>
        <p:grpSpPr>
          <a:xfrm>
            <a:off x="10858076" y="5693096"/>
            <a:ext cx="396228" cy="396228"/>
            <a:chOff x="1016000" y="1016000"/>
            <a:chExt cx="396228" cy="396228"/>
          </a:xfrm>
        </p:grpSpPr>
        <p:sp>
          <p:nvSpPr>
            <p:cNvPr id="52" name="Oval 51">
              <a:extLst>
                <a:ext uri="{FF2B5EF4-FFF2-40B4-BE49-F238E27FC236}">
                  <a16:creationId xmlns:a16="http://schemas.microsoft.com/office/drawing/2014/main" id="{B426413C-B909-4115-B084-E52CF0432802}"/>
                </a:ext>
              </a:extLst>
            </p:cNvPr>
            <p:cNvSpPr/>
            <p:nvPr/>
          </p:nvSpPr>
          <p:spPr>
            <a:xfrm>
              <a:off x="1016000" y="1016000"/>
              <a:ext cx="396228" cy="396228"/>
            </a:xfrm>
            <a:prstGeom prst="ellipse">
              <a:avLst/>
            </a:prstGeom>
            <a:solidFill>
              <a:schemeClr val="bg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cs-CZ" sz="1600" dirty="0">
                <a:solidFill>
                  <a:schemeClr val="bg1"/>
                </a:solidFill>
              </a:endParaRPr>
            </a:p>
          </p:txBody>
        </p:sp>
        <p:pic>
          <p:nvPicPr>
            <p:cNvPr id="53" name="Graphic 52">
              <a:extLst>
                <a:ext uri="{FF2B5EF4-FFF2-40B4-BE49-F238E27FC236}">
                  <a16:creationId xmlns:a16="http://schemas.microsoft.com/office/drawing/2014/main" id="{D6805A22-4C7D-4724-9B2C-806CA39E6497}"/>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1023614" y="1023614"/>
              <a:ext cx="381000" cy="381000"/>
            </a:xfrm>
            <a:prstGeom prst="rect">
              <a:avLst/>
            </a:prstGeom>
          </p:spPr>
        </p:pic>
      </p:grpSp>
      <p:sp>
        <p:nvSpPr>
          <p:cNvPr id="54" name="5. Source">
            <a:extLst>
              <a:ext uri="{FF2B5EF4-FFF2-40B4-BE49-F238E27FC236}">
                <a16:creationId xmlns:a16="http://schemas.microsoft.com/office/drawing/2014/main" id="{44C29A40-67B4-4D14-A6CB-65961788B95B}"/>
              </a:ext>
            </a:extLst>
          </p:cNvPr>
          <p:cNvSpPr txBox="1"/>
          <p:nvPr>
            <p:custDataLst>
              <p:tags r:id="rId1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sz="800"/>
              <a:t>Zdroj: ECB; company websites</a:t>
            </a:r>
            <a:endParaRPr lang="cs-CZ" sz="800" dirty="0"/>
          </a:p>
        </p:txBody>
      </p:sp>
      <p:grpSp>
        <p:nvGrpSpPr>
          <p:cNvPr id="10" name="XWhite 10">
            <a:extLst>
              <a:ext uri="{FF2B5EF4-FFF2-40B4-BE49-F238E27FC236}">
                <a16:creationId xmlns:a16="http://schemas.microsoft.com/office/drawing/2014/main" id="{11B46D55-5646-43FF-B160-A33FC54771AB}"/>
              </a:ext>
            </a:extLst>
          </p:cNvPr>
          <p:cNvGrpSpPr>
            <a:grpSpLocks/>
          </p:cNvGrpSpPr>
          <p:nvPr>
            <p:custDataLst>
              <p:tags r:id="rId14"/>
            </p:custDataLst>
          </p:nvPr>
        </p:nvGrpSpPr>
        <p:grpSpPr>
          <a:xfrm>
            <a:off x="10858076" y="4327847"/>
            <a:ext cx="396228" cy="396228"/>
            <a:chOff x="1016000" y="1016000"/>
            <a:chExt cx="396228" cy="396228"/>
          </a:xfrm>
        </p:grpSpPr>
        <p:sp>
          <p:nvSpPr>
            <p:cNvPr id="6" name="Oval 5">
              <a:extLst>
                <a:ext uri="{FF2B5EF4-FFF2-40B4-BE49-F238E27FC236}">
                  <a16:creationId xmlns:a16="http://schemas.microsoft.com/office/drawing/2014/main" id="{B053B63B-0461-4247-B7A2-AA69E5AE57A7}"/>
                </a:ext>
              </a:extLst>
            </p:cNvPr>
            <p:cNvSpPr/>
            <p:nvPr/>
          </p:nvSpPr>
          <p:spPr>
            <a:xfrm>
              <a:off x="1016000" y="1016000"/>
              <a:ext cx="396228" cy="396228"/>
            </a:xfrm>
            <a:prstGeom prst="ellipse">
              <a:avLst/>
            </a:prstGeom>
            <a:solidFill>
              <a:schemeClr val="bg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endParaRPr lang="cs-CZ" sz="1600" dirty="0">
                <a:solidFill>
                  <a:schemeClr val="bg1"/>
                </a:solidFill>
              </a:endParaRPr>
            </a:p>
          </p:txBody>
        </p:sp>
        <p:pic>
          <p:nvPicPr>
            <p:cNvPr id="9" name="Graphic 8">
              <a:extLst>
                <a:ext uri="{FF2B5EF4-FFF2-40B4-BE49-F238E27FC236}">
                  <a16:creationId xmlns:a16="http://schemas.microsoft.com/office/drawing/2014/main" id="{4F9DCD27-2C0C-4A03-AC6C-839749E8439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023614" y="1023614"/>
              <a:ext cx="381000" cy="381000"/>
            </a:xfrm>
            <a:prstGeom prst="rect">
              <a:avLst/>
            </a:prstGeom>
          </p:spPr>
        </p:pic>
      </p:grpSp>
      <p:sp>
        <p:nvSpPr>
          <p:cNvPr id="7" name="TextBox 6">
            <a:extLst>
              <a:ext uri="{FF2B5EF4-FFF2-40B4-BE49-F238E27FC236}">
                <a16:creationId xmlns:a16="http://schemas.microsoft.com/office/drawing/2014/main" id="{01D214E2-7C19-4624-8F70-8E2D41F6E080}"/>
              </a:ext>
            </a:extLst>
          </p:cNvPr>
          <p:cNvSpPr txBox="1"/>
          <p:nvPr/>
        </p:nvSpPr>
        <p:spPr>
          <a:xfrm>
            <a:off x="4976813" y="1706563"/>
            <a:ext cx="3649663" cy="1000274"/>
          </a:xfrm>
          <a:prstGeom prst="rect">
            <a:avLst/>
          </a:prstGeom>
        </p:spPr>
        <p:txBody>
          <a:bodyPr vert="horz" wrap="square" lIns="0" tIns="0" rIns="0" bIns="0" rtlCol="0" anchor="b">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b="1" dirty="0"/>
              <a:t>Největší bankovní skupiny ve střední Evropě</a:t>
            </a:r>
          </a:p>
          <a:p>
            <a:r>
              <a:rPr lang="cs-CZ" sz="1400" dirty="0"/>
              <a:t>Celková aktiva ve střední Evropě</a:t>
            </a:r>
            <a:r>
              <a:rPr lang="cs-CZ" sz="1400"/>
              <a:t>, 2020, </a:t>
            </a:r>
            <a:r>
              <a:rPr lang="cs-CZ" sz="1400" dirty="0"/>
              <a:t>v </a:t>
            </a:r>
            <a:r>
              <a:rPr lang="cs-CZ" sz="1400"/>
              <a:t>miliardách eur</a:t>
            </a:r>
            <a:endParaRPr lang="cs-CZ" dirty="0"/>
          </a:p>
        </p:txBody>
      </p:sp>
      <p:sp>
        <p:nvSpPr>
          <p:cNvPr id="34" name="TextBox 33">
            <a:extLst>
              <a:ext uri="{FF2B5EF4-FFF2-40B4-BE49-F238E27FC236}">
                <a16:creationId xmlns:a16="http://schemas.microsoft.com/office/drawing/2014/main" id="{B0D30EBE-9E07-4D1F-81FC-D83241B606B8}"/>
              </a:ext>
            </a:extLst>
          </p:cNvPr>
          <p:cNvSpPr txBox="1"/>
          <p:nvPr/>
        </p:nvSpPr>
        <p:spPr>
          <a:xfrm>
            <a:off x="10475118" y="2214394"/>
            <a:ext cx="1162145" cy="492443"/>
          </a:xfrm>
          <a:prstGeom prst="rect">
            <a:avLst/>
          </a:prstGeom>
        </p:spPr>
        <p:txBody>
          <a:bodyPr vert="horz" wrap="square" lIns="0" tIns="0" rIns="0" bIns="0" rtlCol="0" anchor="b">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b="1" dirty="0"/>
              <a:t>Podléhá </a:t>
            </a:r>
            <a:r>
              <a:rPr lang="cs-CZ" b="1"/>
              <a:t>dozoru ECB</a:t>
            </a:r>
            <a:endParaRPr lang="cs-CZ" dirty="0"/>
          </a:p>
        </p:txBody>
      </p:sp>
      <p:pic>
        <p:nvPicPr>
          <p:cNvPr id="27" name="Picture 26">
            <a:extLst>
              <a:ext uri="{FF2B5EF4-FFF2-40B4-BE49-F238E27FC236}">
                <a16:creationId xmlns:a16="http://schemas.microsoft.com/office/drawing/2014/main" id="{28C75E3B-8882-4B50-89F4-148416BB6B51}"/>
              </a:ext>
            </a:extLst>
          </p:cNvPr>
          <p:cNvPicPr>
            <a:picLocks noChangeAspect="1"/>
          </p:cNvPicPr>
          <p:nvPr/>
        </p:nvPicPr>
        <p:blipFill>
          <a:blip r:embed="rId28" cstate="hqprint">
            <a:extLst>
              <a:ext uri="{28A0092B-C50C-407E-A947-70E740481C1C}">
                <a14:useLocalDpi xmlns:a14="http://schemas.microsoft.com/office/drawing/2010/main"/>
              </a:ext>
            </a:extLst>
          </a:blip>
          <a:stretch>
            <a:fillRect/>
          </a:stretch>
        </p:blipFill>
        <p:spPr>
          <a:xfrm>
            <a:off x="9252469" y="2961829"/>
            <a:ext cx="596654" cy="397769"/>
          </a:xfrm>
          <a:prstGeom prst="rect">
            <a:avLst/>
          </a:prstGeom>
          <a:ln>
            <a:solidFill>
              <a:srgbClr val="D0D0D0"/>
            </a:solidFill>
          </a:ln>
        </p:spPr>
      </p:pic>
      <p:pic>
        <p:nvPicPr>
          <p:cNvPr id="29" name="Picture 28">
            <a:extLst>
              <a:ext uri="{FF2B5EF4-FFF2-40B4-BE49-F238E27FC236}">
                <a16:creationId xmlns:a16="http://schemas.microsoft.com/office/drawing/2014/main" id="{71325528-42B8-43A9-8E63-5C8A16A418CB}"/>
              </a:ext>
            </a:extLst>
          </p:cNvPr>
          <p:cNvPicPr>
            <a:picLocks/>
          </p:cNvPicPr>
          <p:nvPr/>
        </p:nvPicPr>
        <p:blipFill>
          <a:blip r:embed="rId29" cstate="hqprint">
            <a:extLst>
              <a:ext uri="{28A0092B-C50C-407E-A947-70E740481C1C}">
                <a14:useLocalDpi xmlns:a14="http://schemas.microsoft.com/office/drawing/2010/main"/>
              </a:ext>
            </a:extLst>
          </a:blip>
          <a:stretch>
            <a:fillRect/>
          </a:stretch>
        </p:blipFill>
        <p:spPr>
          <a:xfrm>
            <a:off x="9252469" y="3644453"/>
            <a:ext cx="596654" cy="397769"/>
          </a:xfrm>
          <a:prstGeom prst="rect">
            <a:avLst/>
          </a:prstGeom>
          <a:ln>
            <a:solidFill>
              <a:srgbClr val="D0D0D0"/>
            </a:solidFill>
          </a:ln>
        </p:spPr>
      </p:pic>
      <p:pic>
        <p:nvPicPr>
          <p:cNvPr id="35" name="Picture 34">
            <a:extLst>
              <a:ext uri="{FF2B5EF4-FFF2-40B4-BE49-F238E27FC236}">
                <a16:creationId xmlns:a16="http://schemas.microsoft.com/office/drawing/2014/main" id="{C17B8CFD-A20F-41CE-B13A-EE46F37EC56F}"/>
              </a:ext>
            </a:extLst>
          </p:cNvPr>
          <p:cNvPicPr>
            <a:picLocks noChangeAspect="1"/>
          </p:cNvPicPr>
          <p:nvPr/>
        </p:nvPicPr>
        <p:blipFill>
          <a:blip r:embed="rId30" cstate="hqprint">
            <a:extLst>
              <a:ext uri="{28A0092B-C50C-407E-A947-70E740481C1C}">
                <a14:useLocalDpi xmlns:a14="http://schemas.microsoft.com/office/drawing/2010/main"/>
              </a:ext>
            </a:extLst>
          </a:blip>
          <a:stretch>
            <a:fillRect/>
          </a:stretch>
        </p:blipFill>
        <p:spPr>
          <a:xfrm>
            <a:off x="9252469" y="5009701"/>
            <a:ext cx="596654" cy="397769"/>
          </a:xfrm>
          <a:prstGeom prst="rect">
            <a:avLst/>
          </a:prstGeom>
          <a:ln>
            <a:solidFill>
              <a:srgbClr val="D0D0D0"/>
            </a:solidFill>
          </a:ln>
        </p:spPr>
      </p:pic>
      <p:pic>
        <p:nvPicPr>
          <p:cNvPr id="39" name="Picture 38">
            <a:extLst>
              <a:ext uri="{FF2B5EF4-FFF2-40B4-BE49-F238E27FC236}">
                <a16:creationId xmlns:a16="http://schemas.microsoft.com/office/drawing/2014/main" id="{9ABB27DB-7EFA-4C20-9EBE-06B2C1796BB2}"/>
              </a:ext>
            </a:extLst>
          </p:cNvPr>
          <p:cNvPicPr>
            <a:picLocks noChangeAspect="1"/>
          </p:cNvPicPr>
          <p:nvPr/>
        </p:nvPicPr>
        <p:blipFill>
          <a:blip r:embed="rId28" cstate="hqprint">
            <a:extLst>
              <a:ext uri="{28A0092B-C50C-407E-A947-70E740481C1C}">
                <a14:useLocalDpi xmlns:a14="http://schemas.microsoft.com/office/drawing/2010/main"/>
              </a:ext>
            </a:extLst>
          </a:blip>
          <a:stretch>
            <a:fillRect/>
          </a:stretch>
        </p:blipFill>
        <p:spPr>
          <a:xfrm>
            <a:off x="9252469" y="5692326"/>
            <a:ext cx="596654" cy="397769"/>
          </a:xfrm>
          <a:prstGeom prst="rect">
            <a:avLst/>
          </a:prstGeom>
          <a:ln>
            <a:solidFill>
              <a:srgbClr val="D0D0D0"/>
            </a:solidFill>
          </a:ln>
        </p:spPr>
      </p:pic>
      <p:sp>
        <p:nvSpPr>
          <p:cNvPr id="75" name="TextBox 74">
            <a:extLst>
              <a:ext uri="{FF2B5EF4-FFF2-40B4-BE49-F238E27FC236}">
                <a16:creationId xmlns:a16="http://schemas.microsoft.com/office/drawing/2014/main" id="{15846E9F-59C4-486F-9014-90A9EA4108F1}"/>
              </a:ext>
            </a:extLst>
          </p:cNvPr>
          <p:cNvSpPr txBox="1"/>
          <p:nvPr/>
        </p:nvSpPr>
        <p:spPr>
          <a:xfrm>
            <a:off x="9162785" y="2214394"/>
            <a:ext cx="776023" cy="492443"/>
          </a:xfrm>
          <a:prstGeom prst="rect">
            <a:avLst/>
          </a:prstGeom>
        </p:spPr>
        <p:txBody>
          <a:bodyPr vert="horz" wrap="square" lIns="0" tIns="0" rIns="0" bIns="0" rtlCol="0" anchor="b">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cs-CZ" b="1"/>
              <a:t>Sídlo skupiny</a:t>
            </a:r>
            <a:endParaRPr lang="cs-CZ" dirty="0"/>
          </a:p>
        </p:txBody>
      </p:sp>
      <p:pic>
        <p:nvPicPr>
          <p:cNvPr id="15" name="Picture 14">
            <a:extLst>
              <a:ext uri="{FF2B5EF4-FFF2-40B4-BE49-F238E27FC236}">
                <a16:creationId xmlns:a16="http://schemas.microsoft.com/office/drawing/2014/main" id="{9474065D-03A2-4808-A47D-451A64F5432C}"/>
              </a:ext>
            </a:extLst>
          </p:cNvPr>
          <p:cNvPicPr>
            <a:picLocks/>
          </p:cNvPicPr>
          <p:nvPr/>
        </p:nvPicPr>
        <p:blipFill>
          <a:blip r:embed="rId31"/>
          <a:stretch>
            <a:fillRect/>
          </a:stretch>
        </p:blipFill>
        <p:spPr>
          <a:xfrm>
            <a:off x="9252469" y="4327077"/>
            <a:ext cx="596654" cy="397769"/>
          </a:xfrm>
          <a:prstGeom prst="rect">
            <a:avLst/>
          </a:prstGeom>
          <a:ln>
            <a:solidFill>
              <a:srgbClr val="D0D0D0"/>
            </a:solidFill>
          </a:ln>
        </p:spPr>
      </p:pic>
      <p:pic>
        <p:nvPicPr>
          <p:cNvPr id="173080" name="Picture 24" descr="PKO Bank Polski&amp;#39;s logo. : logodesign">
            <a:extLst>
              <a:ext uri="{FF2B5EF4-FFF2-40B4-BE49-F238E27FC236}">
                <a16:creationId xmlns:a16="http://schemas.microsoft.com/office/drawing/2014/main" id="{770CA62E-7BF7-4CBD-949D-43CDEE494356}"/>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4976813" y="4241800"/>
            <a:ext cx="1355725" cy="56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89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hidden="1">
            <a:extLst>
              <a:ext uri="{FF2B5EF4-FFF2-40B4-BE49-F238E27FC236}">
                <a16:creationId xmlns:a16="http://schemas.microsoft.com/office/drawing/2014/main" id="{3D73EC36-8F9F-4B3D-8BFE-677B5647FBB0}"/>
              </a:ext>
            </a:extLst>
          </p:cNvPr>
          <p:cNvGraphicFramePr>
            <a:graphicFrameLocks noChangeAspect="1"/>
          </p:cNvGraphicFramePr>
          <p:nvPr>
            <p:custDataLst>
              <p:tags r:id="rId1"/>
            </p:custDataLst>
            <p:extLst>
              <p:ext uri="{D42A27DB-BD31-4B8C-83A1-F6EECF244321}">
                <p14:modId xmlns:p14="http://schemas.microsoft.com/office/powerpoint/2010/main" val="1727428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09" imgH="408" progId="TCLayout.ActiveDocument.1">
                  <p:embed/>
                </p:oleObj>
              </mc:Choice>
              <mc:Fallback>
                <p:oleObj name="think-cell Slide" r:id="rId8" imgW="409" imgH="408" progId="TCLayout.ActiveDocument.1">
                  <p:embed/>
                  <p:pic>
                    <p:nvPicPr>
                      <p:cNvPr id="5" name="Object 2" hidden="1">
                        <a:extLst>
                          <a:ext uri="{FF2B5EF4-FFF2-40B4-BE49-F238E27FC236}">
                            <a16:creationId xmlns:a16="http://schemas.microsoft.com/office/drawing/2014/main" id="{3D73EC36-8F9F-4B3D-8BFE-677B5647FBB0}"/>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3" name="2. Slide Title">
            <a:extLst>
              <a:ext uri="{FF2B5EF4-FFF2-40B4-BE49-F238E27FC236}">
                <a16:creationId xmlns:a16="http://schemas.microsoft.com/office/drawing/2014/main" id="{A0CEBD97-2033-4A0E-B77B-F16BEC560C5B}"/>
              </a:ext>
            </a:extLst>
          </p:cNvPr>
          <p:cNvSpPr>
            <a:spLocks noGrp="1"/>
          </p:cNvSpPr>
          <p:nvPr>
            <p:ph type="title"/>
            <p:custDataLst>
              <p:tags r:id="rId2"/>
            </p:custDataLst>
          </p:nvPr>
        </p:nvSpPr>
        <p:spPr>
          <a:noFill/>
          <a:ln/>
          <a:extLst>
            <a:ext uri="{909E8E84-426E-40DD-AFC4-6F175D3DCCD1}">
              <a14:hiddenFill xmlns:a14="http://schemas.microsoft.com/office/drawing/2010/main">
                <a:solidFill>
                  <a:srgbClr val="FFFFFF"/>
                </a:solidFill>
              </a14:hiddenFill>
            </a:ext>
          </a:extLst>
        </p:spPr>
        <p:txBody>
          <a:bodyPr vert="horz" wrap="square" anchor="b" anchorCtr="0">
            <a:spAutoFit/>
          </a:bodyPr>
          <a:lstStyle/>
          <a:p>
            <a:r>
              <a:rPr lang="cs-CZ" dirty="0"/>
              <a:t>Příležitost: Dostupné finanční prostředky, mladí zákazníci a relevantní zdroje</a:t>
            </a:r>
          </a:p>
        </p:txBody>
      </p:sp>
      <p:sp>
        <p:nvSpPr>
          <p:cNvPr id="8" name="Subtitle 7">
            <a:extLst>
              <a:ext uri="{FF2B5EF4-FFF2-40B4-BE49-F238E27FC236}">
                <a16:creationId xmlns:a16="http://schemas.microsoft.com/office/drawing/2014/main" id="{CD85E22B-E1C3-467F-83E2-E0C256613C6B}"/>
              </a:ext>
            </a:extLst>
          </p:cNvPr>
          <p:cNvSpPr>
            <a:spLocks noGrp="1"/>
          </p:cNvSpPr>
          <p:nvPr>
            <p:ph type="subTitle" idx="1"/>
          </p:nvPr>
        </p:nvSpPr>
        <p:spPr/>
        <p:txBody>
          <a:bodyPr/>
          <a:lstStyle/>
          <a:p>
            <a:endParaRPr lang="cs-CZ"/>
          </a:p>
        </p:txBody>
      </p:sp>
      <p:sp>
        <p:nvSpPr>
          <p:cNvPr id="16" name="Text Placeholder 15">
            <a:extLst>
              <a:ext uri="{FF2B5EF4-FFF2-40B4-BE49-F238E27FC236}">
                <a16:creationId xmlns:a16="http://schemas.microsoft.com/office/drawing/2014/main" id="{AA4AAF86-4F7E-4122-90F5-18EA7621B684}"/>
              </a:ext>
            </a:extLst>
          </p:cNvPr>
          <p:cNvSpPr>
            <a:spLocks noGrp="1"/>
          </p:cNvSpPr>
          <p:nvPr>
            <p:ph type="body" sz="quarter" idx="18"/>
          </p:nvPr>
        </p:nvSpPr>
        <p:spPr/>
        <p:txBody>
          <a:bodyPr/>
          <a:lstStyle/>
          <a:p>
            <a:endParaRPr lang="cs-CZ"/>
          </a:p>
        </p:txBody>
      </p:sp>
      <p:sp>
        <p:nvSpPr>
          <p:cNvPr id="19" name="5. Source">
            <a:extLst>
              <a:ext uri="{FF2B5EF4-FFF2-40B4-BE49-F238E27FC236}">
                <a16:creationId xmlns:a16="http://schemas.microsoft.com/office/drawing/2014/main" id="{B4684DC0-8A1F-4343-8C03-2F35393F8DDC}"/>
              </a:ext>
            </a:extLst>
          </p:cNvPr>
          <p:cNvSpPr txBox="1"/>
          <p:nvPr>
            <p:custDataLst>
              <p:tags r:id="rId3"/>
            </p:custDataLst>
          </p:nvPr>
        </p:nvSpPr>
        <p:spPr>
          <a:xfrm>
            <a:off x="554735" y="6501669"/>
            <a:ext cx="6967729" cy="123111"/>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800" b="0" i="0" u="none" strike="noStrike" cap="none" normalizeH="0" baseline="0" noProof="0" dirty="0">
                <a:ln>
                  <a:noFill/>
                </a:ln>
                <a:solidFill>
                  <a:srgbClr val="000000"/>
                </a:solidFill>
                <a:uLnTx/>
                <a:uFillTx/>
                <a:latin typeface="Arial"/>
                <a:ea typeface="+mn-ea"/>
                <a:cs typeface="Arial" panose="020B0604020202020204" pitchFamily="34" charset="0"/>
              </a:rPr>
              <a:t>Zdroj: Eurostat; Evropská komise</a:t>
            </a:r>
          </a:p>
        </p:txBody>
      </p:sp>
      <p:sp>
        <p:nvSpPr>
          <p:cNvPr id="20" name="TextBox 19">
            <a:extLst>
              <a:ext uri="{FF2B5EF4-FFF2-40B4-BE49-F238E27FC236}">
                <a16:creationId xmlns:a16="http://schemas.microsoft.com/office/drawing/2014/main" id="{05C7B8C2-0B63-4659-9E41-080CE2A28925}"/>
              </a:ext>
            </a:extLst>
          </p:cNvPr>
          <p:cNvSpPr txBox="1">
            <a:spLocks/>
          </p:cNvSpPr>
          <p:nvPr/>
        </p:nvSpPr>
        <p:spPr>
          <a:xfrm>
            <a:off x="554735" y="1660463"/>
            <a:ext cx="2953239" cy="1215717"/>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5400" b="1" i="0" u="none" strike="noStrike" cap="none" normalizeH="0" baseline="0" noProof="0" dirty="0">
                <a:ln>
                  <a:noFill/>
                </a:ln>
                <a:solidFill>
                  <a:srgbClr val="2251FF"/>
                </a:solidFill>
                <a:uLnTx/>
                <a:uFillTx/>
                <a:latin typeface="Georgia"/>
                <a:ea typeface="+mn-ea"/>
                <a:cs typeface="Arial" panose="020B0604020202020204" pitchFamily="34" charset="0"/>
              </a:rPr>
              <a:t>~50</a:t>
            </a:r>
          </a:p>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000" b="0" i="0" u="none" strike="noStrike" cap="none" normalizeH="0" baseline="0" noProof="0" dirty="0">
                <a:ln>
                  <a:noFill/>
                </a:ln>
                <a:solidFill>
                  <a:schemeClr val="tx2"/>
                </a:solidFill>
                <a:uLnTx/>
                <a:uFillTx/>
                <a:latin typeface="Arial"/>
                <a:ea typeface="+mn-ea"/>
                <a:cs typeface="Arial" panose="020B0604020202020204" pitchFamily="34" charset="0"/>
              </a:rPr>
              <a:t>miliard eur</a:t>
            </a:r>
          </a:p>
        </p:txBody>
      </p:sp>
      <p:sp>
        <p:nvSpPr>
          <p:cNvPr id="21" name="TextBox 20">
            <a:extLst>
              <a:ext uri="{FF2B5EF4-FFF2-40B4-BE49-F238E27FC236}">
                <a16:creationId xmlns:a16="http://schemas.microsoft.com/office/drawing/2014/main" id="{1BA36CAE-A8DB-4746-8672-6440E0EF58EA}"/>
              </a:ext>
            </a:extLst>
          </p:cNvPr>
          <p:cNvSpPr txBox="1">
            <a:spLocks/>
          </p:cNvSpPr>
          <p:nvPr/>
        </p:nvSpPr>
        <p:spPr>
          <a:xfrm>
            <a:off x="554736" y="3031026"/>
            <a:ext cx="2953239" cy="923330"/>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None/>
              <a:tabLst/>
              <a:defRPr/>
            </a:pPr>
            <a:r>
              <a:rPr kumimoji="0" lang="cs-CZ" sz="2000" b="0" i="0" u="none" strike="noStrike" cap="none" normalizeH="0" baseline="0" noProof="0" dirty="0">
                <a:ln>
                  <a:noFill/>
                </a:ln>
                <a:solidFill>
                  <a:srgbClr val="000000"/>
                </a:solidFill>
                <a:uLnTx/>
                <a:uFillTx/>
                <a:latin typeface="Arial"/>
                <a:ea typeface="+mn-ea"/>
                <a:cs typeface="Arial" panose="020B0604020202020204" pitchFamily="34" charset="0"/>
              </a:rPr>
              <a:t>z finančních prostředků EU</a:t>
            </a:r>
            <a:r>
              <a:rPr kumimoji="0" lang="cs-CZ" sz="2000" b="0" i="0" u="none" strike="noStrike" cap="none" normalizeH="0" baseline="30000" noProof="0" dirty="0">
                <a:ln>
                  <a:noFill/>
                </a:ln>
                <a:solidFill>
                  <a:srgbClr val="000000"/>
                </a:solidFill>
                <a:uLnTx/>
                <a:uFillTx/>
                <a:latin typeface="Arial"/>
                <a:ea typeface="+mn-ea"/>
                <a:cs typeface="Arial" panose="020B0604020202020204" pitchFamily="34" charset="0"/>
              </a:rPr>
              <a:t>1</a:t>
            </a:r>
            <a:r>
              <a:rPr kumimoji="0" lang="cs-CZ" sz="2000" b="0" i="0" u="none" strike="noStrike" cap="none" normalizeH="0" baseline="0" noProof="0" dirty="0">
                <a:ln>
                  <a:noFill/>
                </a:ln>
                <a:solidFill>
                  <a:srgbClr val="000000"/>
                </a:solidFill>
                <a:uLnTx/>
                <a:uFillTx/>
                <a:latin typeface="Arial"/>
                <a:ea typeface="+mn-ea"/>
                <a:cs typeface="Arial" panose="020B0604020202020204" pitchFamily="34" charset="0"/>
              </a:rPr>
              <a:t> vyčleněných na dekarbonizaci regionu CE </a:t>
            </a:r>
          </a:p>
        </p:txBody>
      </p:sp>
      <p:sp>
        <p:nvSpPr>
          <p:cNvPr id="31" name="TextBox 30">
            <a:extLst>
              <a:ext uri="{FF2B5EF4-FFF2-40B4-BE49-F238E27FC236}">
                <a16:creationId xmlns:a16="http://schemas.microsoft.com/office/drawing/2014/main" id="{31A064F9-C580-4B98-822C-FB78B1778889}"/>
              </a:ext>
            </a:extLst>
          </p:cNvPr>
          <p:cNvSpPr txBox="1">
            <a:spLocks/>
          </p:cNvSpPr>
          <p:nvPr/>
        </p:nvSpPr>
        <p:spPr>
          <a:xfrm>
            <a:off x="4361960" y="1660463"/>
            <a:ext cx="2953239" cy="1215717"/>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5400" b="1" i="0" u="none" strike="noStrike" cap="none" normalizeH="0" baseline="0" noProof="0" dirty="0">
                <a:ln>
                  <a:noFill/>
                </a:ln>
                <a:solidFill>
                  <a:srgbClr val="2251FF"/>
                </a:solidFill>
                <a:uLnTx/>
                <a:uFillTx/>
                <a:latin typeface="Georgia"/>
                <a:ea typeface="+mn-ea"/>
                <a:cs typeface="Arial" panose="020B0604020202020204" pitchFamily="34" charset="0"/>
              </a:rPr>
              <a:t>~31 %</a:t>
            </a:r>
          </a:p>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sz="2000" i="0" u="none" strike="noStrike" cap="none" normalizeH="0" baseline="0" noProof="0" dirty="0">
                <a:ln>
                  <a:noFill/>
                </a:ln>
                <a:solidFill>
                  <a:schemeClr val="tx2"/>
                </a:solidFill>
                <a:uLnTx/>
                <a:uFillTx/>
                <a:ea typeface="+mn-ea"/>
                <a:cs typeface="Arial" panose="020B0604020202020204" pitchFamily="34" charset="0"/>
              </a:rPr>
              <a:t>(27 milionů)</a:t>
            </a:r>
          </a:p>
        </p:txBody>
      </p:sp>
      <p:sp>
        <p:nvSpPr>
          <p:cNvPr id="32" name="TextBox 31">
            <a:extLst>
              <a:ext uri="{FF2B5EF4-FFF2-40B4-BE49-F238E27FC236}">
                <a16:creationId xmlns:a16="http://schemas.microsoft.com/office/drawing/2014/main" id="{E5C2FBF0-F7D8-491D-8F2A-8A46EB2F7AD7}"/>
              </a:ext>
            </a:extLst>
          </p:cNvPr>
          <p:cNvSpPr txBox="1">
            <a:spLocks/>
          </p:cNvSpPr>
          <p:nvPr/>
        </p:nvSpPr>
        <p:spPr>
          <a:xfrm>
            <a:off x="4361961" y="3031026"/>
            <a:ext cx="2953239" cy="192360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None/>
              <a:tabLst/>
              <a:defRPr/>
            </a:pPr>
            <a:r>
              <a:rPr kumimoji="0" lang="cs-CZ" sz="2000" b="0" i="0" u="none" strike="noStrike" cap="none" normalizeH="0" baseline="0" noProof="0" dirty="0">
                <a:ln>
                  <a:noFill/>
                </a:ln>
                <a:solidFill>
                  <a:srgbClr val="000000"/>
                </a:solidFill>
                <a:uLnTx/>
                <a:uFillTx/>
                <a:latin typeface="Arial"/>
                <a:ea typeface="+mn-ea"/>
                <a:cs typeface="Arial" panose="020B0604020202020204" pitchFamily="34" charset="0"/>
              </a:rPr>
              <a:t>podíl osob v regionu mladších 30 let</a:t>
            </a:r>
          </a:p>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None/>
              <a:tabLst/>
              <a:defRPr/>
            </a:pPr>
            <a:r>
              <a:rPr lang="cs-CZ" sz="2000" dirty="0">
                <a:solidFill>
                  <a:srgbClr val="000000"/>
                </a:solidFill>
                <a:latin typeface="Arial"/>
              </a:rPr>
              <a:t>M</a:t>
            </a:r>
            <a:r>
              <a:rPr kumimoji="0" lang="cs-CZ" sz="2000" b="0" i="0" u="none" strike="noStrike" cap="none" normalizeH="0" baseline="0" noProof="0" dirty="0">
                <a:ln>
                  <a:noFill/>
                </a:ln>
                <a:solidFill>
                  <a:srgbClr val="000000"/>
                </a:solidFill>
                <a:uLnTx/>
                <a:uFillTx/>
                <a:latin typeface="Arial"/>
                <a:ea typeface="+mn-ea"/>
                <a:cs typeface="Arial" panose="020B0604020202020204" pitchFamily="34" charset="0"/>
              </a:rPr>
              <a:t>ladá generace je obzvláště znepokojena globálním oteplováním a změnou klimatu</a:t>
            </a:r>
          </a:p>
        </p:txBody>
      </p:sp>
      <p:sp>
        <p:nvSpPr>
          <p:cNvPr id="22" name="TextBox 21">
            <a:extLst>
              <a:ext uri="{FF2B5EF4-FFF2-40B4-BE49-F238E27FC236}">
                <a16:creationId xmlns:a16="http://schemas.microsoft.com/office/drawing/2014/main" id="{23FD47BA-DDA4-41C1-82C4-529197E16057}"/>
              </a:ext>
            </a:extLst>
          </p:cNvPr>
          <p:cNvSpPr txBox="1">
            <a:spLocks/>
          </p:cNvSpPr>
          <p:nvPr/>
        </p:nvSpPr>
        <p:spPr>
          <a:xfrm>
            <a:off x="9003621" y="1811634"/>
            <a:ext cx="2633643" cy="49244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b="0" i="0" u="none" strike="noStrike" cap="none" normalizeH="0" baseline="0" noProof="0" dirty="0">
                <a:ln>
                  <a:noFill/>
                </a:ln>
                <a:solidFill>
                  <a:srgbClr val="FFFFFF"/>
                </a:solidFill>
                <a:uLnTx/>
                <a:uFillTx/>
                <a:latin typeface="Arial"/>
                <a:ea typeface="+mn-ea"/>
                <a:cs typeface="Arial" panose="020B0604020202020204" pitchFamily="34" charset="0"/>
              </a:rPr>
              <a:t>Projekt těžby lithia a cínu v České republice </a:t>
            </a:r>
          </a:p>
        </p:txBody>
      </p:sp>
      <p:grpSp>
        <p:nvGrpSpPr>
          <p:cNvPr id="2" name="Group 1">
            <a:extLst>
              <a:ext uri="{FF2B5EF4-FFF2-40B4-BE49-F238E27FC236}">
                <a16:creationId xmlns:a16="http://schemas.microsoft.com/office/drawing/2014/main" id="{6CDFDAB2-8150-4469-B1CC-14A1A020B0C5}"/>
              </a:ext>
            </a:extLst>
          </p:cNvPr>
          <p:cNvGrpSpPr/>
          <p:nvPr/>
        </p:nvGrpSpPr>
        <p:grpSpPr>
          <a:xfrm>
            <a:off x="8173370" y="1712240"/>
            <a:ext cx="691230" cy="691230"/>
            <a:chOff x="8173370" y="2072005"/>
            <a:chExt cx="828096" cy="828096"/>
          </a:xfrm>
        </p:grpSpPr>
        <p:sp>
          <p:nvSpPr>
            <p:cNvPr id="33" name="Oval 32">
              <a:extLst>
                <a:ext uri="{FF2B5EF4-FFF2-40B4-BE49-F238E27FC236}">
                  <a16:creationId xmlns:a16="http://schemas.microsoft.com/office/drawing/2014/main" id="{61D07424-B302-4C84-90D0-9F889177BF49}"/>
                </a:ext>
              </a:extLst>
            </p:cNvPr>
            <p:cNvSpPr>
              <a:spLocks noChangeAspect="1"/>
            </p:cNvSpPr>
            <p:nvPr/>
          </p:nvSpPr>
          <p:spPr>
            <a:xfrm>
              <a:off x="8173370" y="2072005"/>
              <a:ext cx="828096" cy="828096"/>
            </a:xfrm>
            <a:prstGeom prst="ellipse">
              <a:avLst/>
            </a:prstGeom>
            <a:solidFill>
              <a:schemeClr val="accent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latin typeface="Arial"/>
                <a:ea typeface="+mn-ea"/>
                <a:cs typeface="+mn-cs"/>
              </a:endParaRPr>
            </a:p>
          </p:txBody>
        </p:sp>
        <p:pic>
          <p:nvPicPr>
            <p:cNvPr id="35" name="Graphic 34">
              <a:extLst>
                <a:ext uri="{FF2B5EF4-FFF2-40B4-BE49-F238E27FC236}">
                  <a16:creationId xmlns:a16="http://schemas.microsoft.com/office/drawing/2014/main" id="{890D723B-5F7F-48EA-BB96-9887B02A590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39917" y="2238552"/>
              <a:ext cx="495001" cy="495001"/>
            </a:xfrm>
            <a:prstGeom prst="rect">
              <a:avLst/>
            </a:prstGeom>
          </p:spPr>
        </p:pic>
      </p:grpSp>
      <p:sp>
        <p:nvSpPr>
          <p:cNvPr id="24" name="TextBox 23">
            <a:extLst>
              <a:ext uri="{FF2B5EF4-FFF2-40B4-BE49-F238E27FC236}">
                <a16:creationId xmlns:a16="http://schemas.microsoft.com/office/drawing/2014/main" id="{AFE295A0-3EAC-4D0A-906B-205170A2BDB1}"/>
              </a:ext>
            </a:extLst>
          </p:cNvPr>
          <p:cNvSpPr txBox="1">
            <a:spLocks/>
          </p:cNvSpPr>
          <p:nvPr/>
        </p:nvSpPr>
        <p:spPr>
          <a:xfrm>
            <a:off x="9003621" y="2637265"/>
            <a:ext cx="2633643" cy="73866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b="0" i="0" u="none" strike="noStrike" cap="none" normalizeH="0" baseline="0" noProof="0" dirty="0">
                <a:ln>
                  <a:noFill/>
                </a:ln>
                <a:solidFill>
                  <a:srgbClr val="FFFFFF"/>
                </a:solidFill>
                <a:uLnTx/>
                <a:uFillTx/>
                <a:latin typeface="Arial"/>
                <a:ea typeface="+mn-ea"/>
                <a:cs typeface="Arial" panose="020B0604020202020204" pitchFamily="34" charset="0"/>
              </a:rPr>
              <a:t>Vysoký potenciál pro nízkouhlíkovou výrobu vodíku na Ukrajině</a:t>
            </a:r>
          </a:p>
        </p:txBody>
      </p:sp>
      <p:grpSp>
        <p:nvGrpSpPr>
          <p:cNvPr id="4" name="Group 3">
            <a:extLst>
              <a:ext uri="{FF2B5EF4-FFF2-40B4-BE49-F238E27FC236}">
                <a16:creationId xmlns:a16="http://schemas.microsoft.com/office/drawing/2014/main" id="{EB3A4864-95CE-4D2F-8308-76406E5F4F84}"/>
              </a:ext>
            </a:extLst>
          </p:cNvPr>
          <p:cNvGrpSpPr/>
          <p:nvPr/>
        </p:nvGrpSpPr>
        <p:grpSpPr>
          <a:xfrm>
            <a:off x="8173370" y="2660982"/>
            <a:ext cx="691230" cy="691230"/>
            <a:chOff x="8173370" y="3365155"/>
            <a:chExt cx="828096" cy="828096"/>
          </a:xfrm>
        </p:grpSpPr>
        <p:sp>
          <p:nvSpPr>
            <p:cNvPr id="37" name="Oval 36">
              <a:extLst>
                <a:ext uri="{FF2B5EF4-FFF2-40B4-BE49-F238E27FC236}">
                  <a16:creationId xmlns:a16="http://schemas.microsoft.com/office/drawing/2014/main" id="{5D7E993E-DDAC-4AE2-A63F-1CBEA7269428}"/>
                </a:ext>
              </a:extLst>
            </p:cNvPr>
            <p:cNvSpPr>
              <a:spLocks noChangeAspect="1"/>
            </p:cNvSpPr>
            <p:nvPr/>
          </p:nvSpPr>
          <p:spPr>
            <a:xfrm>
              <a:off x="8173370" y="3365155"/>
              <a:ext cx="828096" cy="828096"/>
            </a:xfrm>
            <a:prstGeom prst="ellipse">
              <a:avLst/>
            </a:prstGeom>
            <a:solidFill>
              <a:schemeClr val="accent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latin typeface="Arial"/>
                <a:ea typeface="+mn-ea"/>
                <a:cs typeface="+mn-cs"/>
              </a:endParaRPr>
            </a:p>
          </p:txBody>
        </p:sp>
        <p:pic>
          <p:nvPicPr>
            <p:cNvPr id="39" name="Graphic 38">
              <a:extLst>
                <a:ext uri="{FF2B5EF4-FFF2-40B4-BE49-F238E27FC236}">
                  <a16:creationId xmlns:a16="http://schemas.microsoft.com/office/drawing/2014/main" id="{F1D534BF-CCE7-4381-ACDA-7F61F3EBC85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339917" y="3531702"/>
              <a:ext cx="495001" cy="495001"/>
            </a:xfrm>
            <a:prstGeom prst="rect">
              <a:avLst/>
            </a:prstGeom>
          </p:spPr>
        </p:pic>
      </p:grpSp>
      <p:sp>
        <p:nvSpPr>
          <p:cNvPr id="26" name="TextBox 25">
            <a:extLst>
              <a:ext uri="{FF2B5EF4-FFF2-40B4-BE49-F238E27FC236}">
                <a16:creationId xmlns:a16="http://schemas.microsoft.com/office/drawing/2014/main" id="{0D32D0A0-5025-40F4-82F6-E22275FFED4D}"/>
              </a:ext>
            </a:extLst>
          </p:cNvPr>
          <p:cNvSpPr txBox="1">
            <a:spLocks/>
          </p:cNvSpPr>
          <p:nvPr/>
        </p:nvSpPr>
        <p:spPr>
          <a:xfrm>
            <a:off x="9003621" y="3586007"/>
            <a:ext cx="2633643" cy="738664"/>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b="0" i="0" u="none" strike="noStrike" cap="none" normalizeH="0" baseline="0" noProof="0" dirty="0">
                <a:ln>
                  <a:noFill/>
                </a:ln>
                <a:solidFill>
                  <a:srgbClr val="FFFFFF"/>
                </a:solidFill>
                <a:uLnTx/>
                <a:uFillTx/>
                <a:latin typeface="Arial"/>
                <a:ea typeface="+mn-ea"/>
                <a:cs typeface="Arial" panose="020B0604020202020204" pitchFamily="34" charset="0"/>
              </a:rPr>
              <a:t>Ambiciózní strategie získávání větrné energie na moři v Polsku</a:t>
            </a:r>
          </a:p>
        </p:txBody>
      </p:sp>
      <p:grpSp>
        <p:nvGrpSpPr>
          <p:cNvPr id="6" name="Group 5">
            <a:extLst>
              <a:ext uri="{FF2B5EF4-FFF2-40B4-BE49-F238E27FC236}">
                <a16:creationId xmlns:a16="http://schemas.microsoft.com/office/drawing/2014/main" id="{9B748032-4084-4955-A7D6-2D34E7F6C851}"/>
              </a:ext>
            </a:extLst>
          </p:cNvPr>
          <p:cNvGrpSpPr/>
          <p:nvPr/>
        </p:nvGrpSpPr>
        <p:grpSpPr>
          <a:xfrm>
            <a:off x="8173370" y="3609724"/>
            <a:ext cx="691230" cy="691230"/>
            <a:chOff x="8173370" y="4658305"/>
            <a:chExt cx="828096" cy="828096"/>
          </a:xfrm>
        </p:grpSpPr>
        <p:sp>
          <p:nvSpPr>
            <p:cNvPr id="41" name="Oval 40">
              <a:extLst>
                <a:ext uri="{FF2B5EF4-FFF2-40B4-BE49-F238E27FC236}">
                  <a16:creationId xmlns:a16="http://schemas.microsoft.com/office/drawing/2014/main" id="{7AA479A5-C293-4E7E-8906-5839AC2BB2B8}"/>
                </a:ext>
              </a:extLst>
            </p:cNvPr>
            <p:cNvSpPr>
              <a:spLocks noChangeAspect="1"/>
            </p:cNvSpPr>
            <p:nvPr/>
          </p:nvSpPr>
          <p:spPr>
            <a:xfrm>
              <a:off x="8173370" y="4658305"/>
              <a:ext cx="828096" cy="828096"/>
            </a:xfrm>
            <a:prstGeom prst="ellipse">
              <a:avLst/>
            </a:prstGeom>
            <a:solidFill>
              <a:schemeClr val="accent1"/>
            </a:solidFill>
            <a:ln w="6350" cap="sq">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latin typeface="Arial"/>
                <a:ea typeface="+mn-ea"/>
                <a:cs typeface="+mn-cs"/>
              </a:endParaRPr>
            </a:p>
          </p:txBody>
        </p:sp>
        <p:pic>
          <p:nvPicPr>
            <p:cNvPr id="43" name="Graphic 42">
              <a:extLst>
                <a:ext uri="{FF2B5EF4-FFF2-40B4-BE49-F238E27FC236}">
                  <a16:creationId xmlns:a16="http://schemas.microsoft.com/office/drawing/2014/main" id="{69AB681F-AEDD-4ABD-9D33-18455D06637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339917" y="4824852"/>
              <a:ext cx="495001" cy="495001"/>
            </a:xfrm>
            <a:prstGeom prst="rect">
              <a:avLst/>
            </a:prstGeom>
          </p:spPr>
        </p:pic>
      </p:grpSp>
      <p:grpSp>
        <p:nvGrpSpPr>
          <p:cNvPr id="13" name="CustomIcon">
            <a:extLst>
              <a:ext uri="{FF2B5EF4-FFF2-40B4-BE49-F238E27FC236}">
                <a16:creationId xmlns:a16="http://schemas.microsoft.com/office/drawing/2014/main" id="{C32EBA24-4F5C-44F2-903F-464E063A3F96}"/>
              </a:ext>
            </a:extLst>
          </p:cNvPr>
          <p:cNvGrpSpPr>
            <a:grpSpLocks noChangeAspect="1"/>
          </p:cNvGrpSpPr>
          <p:nvPr>
            <p:custDataLst>
              <p:tags r:id="rId4"/>
            </p:custDataLst>
          </p:nvPr>
        </p:nvGrpSpPr>
        <p:grpSpPr>
          <a:xfrm>
            <a:off x="8173370" y="4558466"/>
            <a:ext cx="691230" cy="691230"/>
            <a:chOff x="-205105" y="-205105"/>
            <a:chExt cx="1019810" cy="1019810"/>
          </a:xfrm>
        </p:grpSpPr>
        <p:sp>
          <p:nvSpPr>
            <p:cNvPr id="10" name="Oval 9">
              <a:extLst>
                <a:ext uri="{FF2B5EF4-FFF2-40B4-BE49-F238E27FC236}">
                  <a16:creationId xmlns:a16="http://schemas.microsoft.com/office/drawing/2014/main" id="{88D88FFE-0BE4-4038-A801-169CD2589E09}"/>
                </a:ext>
              </a:extLst>
            </p:cNvPr>
            <p:cNvSpPr>
              <a:spLocks noChangeAspect="1"/>
            </p:cNvSpPr>
            <p:nvPr/>
          </p:nvSpPr>
          <p:spPr>
            <a:xfrm>
              <a:off x="-205105" y="-205105"/>
              <a:ext cx="1019810" cy="1019810"/>
            </a:xfrm>
            <a:prstGeom prst="ellipse">
              <a:avLst/>
            </a:prstGeom>
            <a:solidFill>
              <a:schemeClr val="accent1"/>
            </a:solidFill>
            <a:ln w="6350" cap="sq">
              <a:pattFill prst="solidDmnd">
                <a:fgClr>
                  <a:srgbClr val="FFFFFF"/>
                </a:fgClr>
                <a:bgClr>
                  <a:srgbClr val="FFFFFF"/>
                </a:bgClr>
              </a:patt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latin typeface="Arial"/>
                <a:ea typeface="+mn-ea"/>
                <a:cs typeface="+mn-cs"/>
              </a:endParaRPr>
            </a:p>
          </p:txBody>
        </p:sp>
        <p:pic>
          <p:nvPicPr>
            <p:cNvPr id="12" name="Graphic 11">
              <a:extLst>
                <a:ext uri="{FF2B5EF4-FFF2-40B4-BE49-F238E27FC236}">
                  <a16:creationId xmlns:a16="http://schemas.microsoft.com/office/drawing/2014/main" id="{E493FA3B-7432-4F17-B7CE-E0E4B32612B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0" y="0"/>
              <a:ext cx="609600" cy="609600"/>
            </a:xfrm>
            <a:prstGeom prst="rect">
              <a:avLst/>
            </a:prstGeom>
          </p:spPr>
        </p:pic>
      </p:grpSp>
      <p:sp>
        <p:nvSpPr>
          <p:cNvPr id="30" name="TextBox 29">
            <a:extLst>
              <a:ext uri="{FF2B5EF4-FFF2-40B4-BE49-F238E27FC236}">
                <a16:creationId xmlns:a16="http://schemas.microsoft.com/office/drawing/2014/main" id="{C1112F7A-6D74-4512-8EE5-3EBCA000E8A8}"/>
              </a:ext>
            </a:extLst>
          </p:cNvPr>
          <p:cNvSpPr txBox="1">
            <a:spLocks/>
          </p:cNvSpPr>
          <p:nvPr/>
        </p:nvSpPr>
        <p:spPr>
          <a:xfrm>
            <a:off x="9003621" y="4657860"/>
            <a:ext cx="2633643" cy="49244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b="0" i="0" u="none" strike="noStrike" cap="none" normalizeH="0" baseline="0" noProof="0" dirty="0">
                <a:ln>
                  <a:noFill/>
                </a:ln>
                <a:solidFill>
                  <a:srgbClr val="FFFFFF"/>
                </a:solidFill>
                <a:uLnTx/>
                <a:uFillTx/>
                <a:latin typeface="Arial"/>
                <a:ea typeface="+mn-ea"/>
                <a:cs typeface="Arial" panose="020B0604020202020204" pitchFamily="34" charset="0"/>
              </a:rPr>
              <a:t>Vysoká potenciál energie z biomasy v Rumunsku </a:t>
            </a:r>
          </a:p>
        </p:txBody>
      </p:sp>
      <p:sp>
        <p:nvSpPr>
          <p:cNvPr id="34" name="4. Footnote">
            <a:extLst>
              <a:ext uri="{FF2B5EF4-FFF2-40B4-BE49-F238E27FC236}">
                <a16:creationId xmlns:a16="http://schemas.microsoft.com/office/drawing/2014/main" id="{AD431D26-3D0E-4209-A1AA-33F71FEF719F}"/>
              </a:ext>
            </a:extLst>
          </p:cNvPr>
          <p:cNvSpPr txBox="1"/>
          <p:nvPr>
            <p:custDataLst>
              <p:tags r:id="rId5"/>
            </p:custDataLst>
          </p:nvPr>
        </p:nvSpPr>
        <p:spPr>
          <a:xfrm>
            <a:off x="553972" y="6279028"/>
            <a:ext cx="7278624" cy="123111"/>
          </a:xfrm>
          <a:prstGeom prst="rect">
            <a:avLst/>
          </a:prstGeom>
          <a:noFill/>
        </p:spPr>
        <p:txBody>
          <a:bodyPr wrap="square" lIns="0" tIns="0" rIns="0" bIns="0" rtlCol="0" anchor="b">
            <a:spAutoFit/>
          </a:bodyPr>
          <a:lstStyle/>
          <a:p>
            <a:pPr marL="203200" marR="0" lvl="0" indent="-212725" algn="l" defTabSz="914400" eaLnBrk="1" fontAlgn="auto" latinLnBrk="0" hangingPunct="1">
              <a:lnSpc>
                <a:spcPct val="100000"/>
              </a:lnSpc>
              <a:spcBef>
                <a:spcPts val="0"/>
              </a:spcBef>
              <a:spcAft>
                <a:spcPts val="0"/>
              </a:spcAft>
              <a:buClrTx/>
              <a:buSzTx/>
              <a:buFontTx/>
              <a:buNone/>
              <a:tabLst/>
              <a:defRPr/>
            </a:pPr>
            <a:r>
              <a:rPr kumimoji="0" lang="cs-CZ" sz="800" b="0" i="0" u="none" strike="noStrike" cap="none" normalizeH="0" baseline="0" noProof="0" dirty="0">
                <a:ln>
                  <a:noFill/>
                </a:ln>
                <a:solidFill>
                  <a:srgbClr val="000000"/>
                </a:solidFill>
                <a:uLnTx/>
                <a:uFillTx/>
                <a:latin typeface="Arial"/>
                <a:ea typeface="+mn-ea"/>
                <a:cs typeface="Arial" panose="020B0604020202020204" pitchFamily="34" charset="0"/>
              </a:rPr>
              <a:t>1.	Vypočtené alokace investic do zelené obnovy z RRF, JTF a Modernizačního fondu (očištěno o přesahy)</a:t>
            </a:r>
          </a:p>
        </p:txBody>
      </p:sp>
      <p:grpSp>
        <p:nvGrpSpPr>
          <p:cNvPr id="17" name="Group 16">
            <a:extLst>
              <a:ext uri="{FF2B5EF4-FFF2-40B4-BE49-F238E27FC236}">
                <a16:creationId xmlns:a16="http://schemas.microsoft.com/office/drawing/2014/main" id="{DBE344BB-FE4C-4815-BA8E-88425F9C5DA8}"/>
              </a:ext>
            </a:extLst>
          </p:cNvPr>
          <p:cNvGrpSpPr>
            <a:grpSpLocks noChangeAspect="1"/>
          </p:cNvGrpSpPr>
          <p:nvPr/>
        </p:nvGrpSpPr>
        <p:grpSpPr>
          <a:xfrm>
            <a:off x="8173370" y="5507210"/>
            <a:ext cx="691230" cy="691230"/>
            <a:chOff x="-1405603" y="1257300"/>
            <a:chExt cx="1019810" cy="1019810"/>
          </a:xfrm>
        </p:grpSpPr>
        <p:sp>
          <p:nvSpPr>
            <p:cNvPr id="11" name="Oval 10">
              <a:extLst>
                <a:ext uri="{FF2B5EF4-FFF2-40B4-BE49-F238E27FC236}">
                  <a16:creationId xmlns:a16="http://schemas.microsoft.com/office/drawing/2014/main" id="{46DD23C7-0CE1-41A5-80E8-FAFFA4B224B6}"/>
                </a:ext>
              </a:extLst>
            </p:cNvPr>
            <p:cNvSpPr>
              <a:spLocks noChangeAspect="1"/>
            </p:cNvSpPr>
            <p:nvPr/>
          </p:nvSpPr>
          <p:spPr>
            <a:xfrm>
              <a:off x="-1405603" y="1257300"/>
              <a:ext cx="1019810" cy="1019810"/>
            </a:xfrm>
            <a:prstGeom prst="ellipse">
              <a:avLst/>
            </a:prstGeom>
            <a:solidFill>
              <a:schemeClr val="accent1"/>
            </a:solidFill>
            <a:ln w="6350" cap="sq">
              <a:pattFill prst="solidDmnd">
                <a:fgClr>
                  <a:srgbClr val="FFFFFF"/>
                </a:fgClr>
                <a:bgClr>
                  <a:srgbClr val="FFFFFF"/>
                </a:bgClr>
              </a:patt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cs-CZ" sz="1600" b="0" i="0" u="none" strike="noStrike" kern="1200" cap="none" spc="0" normalizeH="0" baseline="0" noProof="0" dirty="0">
                <a:ln>
                  <a:noFill/>
                </a:ln>
                <a:solidFill>
                  <a:srgbClr val="051C2C"/>
                </a:solidFill>
                <a:effectLst/>
                <a:uLnTx/>
                <a:uFillTx/>
                <a:latin typeface="Arial"/>
                <a:ea typeface="+mn-ea"/>
                <a:cs typeface="+mn-cs"/>
              </a:endParaRPr>
            </a:p>
          </p:txBody>
        </p:sp>
        <p:pic>
          <p:nvPicPr>
            <p:cNvPr id="15" name="Graphic 14">
              <a:extLst>
                <a:ext uri="{FF2B5EF4-FFF2-40B4-BE49-F238E27FC236}">
                  <a16:creationId xmlns:a16="http://schemas.microsoft.com/office/drawing/2014/main" id="{079E5846-FC51-4625-8977-EFC01AE71D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200498" y="1462405"/>
              <a:ext cx="609600" cy="609600"/>
            </a:xfrm>
            <a:prstGeom prst="rect">
              <a:avLst/>
            </a:prstGeom>
          </p:spPr>
        </p:pic>
      </p:grpSp>
      <p:sp>
        <p:nvSpPr>
          <p:cNvPr id="36" name="TextBox 35">
            <a:extLst>
              <a:ext uri="{FF2B5EF4-FFF2-40B4-BE49-F238E27FC236}">
                <a16:creationId xmlns:a16="http://schemas.microsoft.com/office/drawing/2014/main" id="{DA83A8F3-71C4-44AE-BA07-56A85F376822}"/>
              </a:ext>
            </a:extLst>
          </p:cNvPr>
          <p:cNvSpPr txBox="1">
            <a:spLocks/>
          </p:cNvSpPr>
          <p:nvPr/>
        </p:nvSpPr>
        <p:spPr>
          <a:xfrm>
            <a:off x="9003621" y="5606604"/>
            <a:ext cx="2633643" cy="492443"/>
          </a:xfrm>
          <a:prstGeom prst="rect">
            <a:avLst/>
          </a:prstGeom>
        </p:spPr>
        <p:txBody>
          <a:bodyPr vert="horz" wrap="square" lIns="0" tIns="0" rIns="0" bIns="0" rtlCol="0">
            <a:spAutoFit/>
          </a:bodyPr>
          <a:lstStyle>
            <a:lvl1pPr lvl="0" indent="0">
              <a:lnSpc>
                <a:spcPct val="100000"/>
              </a:lnSpc>
              <a:spcBef>
                <a:spcPts val="300"/>
              </a:spcBef>
              <a:spcAft>
                <a:spcPts val="300"/>
              </a:spcAft>
              <a:buFont typeface="Segoe UI" panose="020B0502040204020203" pitchFamily="34" charset="0"/>
              <a:buChar char="​"/>
              <a:defRPr sz="1600">
                <a:cs typeface="Arial" panose="020B0604020202020204" pitchFamily="34" charset="0"/>
              </a:defRPr>
            </a:lvl1pPr>
            <a:lvl2pPr marL="228600" lvl="1"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lvl="2"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lvl="3"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lvl="4"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cs-CZ" b="0" i="0" u="none" strike="noStrike" cap="none" normalizeH="0" baseline="0" noProof="0" dirty="0">
                <a:ln>
                  <a:noFill/>
                </a:ln>
                <a:solidFill>
                  <a:srgbClr val="FFFFFF"/>
                </a:solidFill>
                <a:uLnTx/>
                <a:uFillTx/>
                <a:latin typeface="Arial"/>
                <a:ea typeface="+mn-ea"/>
                <a:cs typeface="Arial" panose="020B0604020202020204" pitchFamily="34" charset="0"/>
              </a:rPr>
              <a:t>Velký potenciál solární energie v Chorvatsku</a:t>
            </a:r>
          </a:p>
        </p:txBody>
      </p:sp>
    </p:spTree>
    <p:extLst>
      <p:ext uri="{BB962C8B-B14F-4D97-AF65-F5344CB8AC3E}">
        <p14:creationId xmlns:p14="http://schemas.microsoft.com/office/powerpoint/2010/main" val="28865709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c90ee1e1-c015-415f-8aa1-dd21303cc84c"/>
  <p:tag name="NEWVI" val="true"/>
  <p:tag name="TEMPLATELASTEDITTED" val="2019-02-25 12:05 PM"/>
  <p:tag name="TEMPLATECREATED" val="2019-02-27 01:18 PM"/>
  <p:tag name="TEMPLATEVERSION" val="3"/>
  <p:tag name="BLUEONEFOURTHTITLEFONTCOLORFIXED" val="true"/>
  <p:tag name="DARKLAYOUTNAMESCHANGEDTOCONTRAST" val="true"/>
  <p:tag name="TEMPLATELASTEDITED" val="2021-03-24 02:49 PM"/>
  <p:tag name="ICONFILLBACKGROUND" val="Color [A=255, R=5, G=28, B=44]"/>
  <p:tag name="ICONFILLBACKGROUNDTHEME" val="Accent 1"/>
  <p:tag name="THINKCELLPRESENTATIONDONOTDELETE" val="&lt;?xml version=&quot;1.0&quot; encoding=&quot;UTF-16&quot; standalone=&quot;yes&quot;?&gt;&lt;root reqver=&quot;27037&quot;&gt;&lt;version val=&quot;3251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1-%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1&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NAME" val="Moon"/>
</p:tagLst>
</file>

<file path=ppt/tags/tag100.xml><?xml version="1.0" encoding="utf-8"?>
<p:tagLst xmlns:a="http://schemas.openxmlformats.org/drawingml/2006/main" xmlns:r="http://schemas.openxmlformats.org/officeDocument/2006/relationships" xmlns:p="http://schemas.openxmlformats.org/presentationml/2006/main">
  <p:tag name="SHAPENAME" val="3. Subtitl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2e4Ps3taQqK3C0NeBEvQLA"/>
</p:tagLst>
</file>

<file path=ppt/tags/tag10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0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0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06.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107.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108.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109.xml><?xml version="1.0" encoding="utf-8"?>
<p:tagLst xmlns:a="http://schemas.openxmlformats.org/drawingml/2006/main" xmlns:r="http://schemas.openxmlformats.org/officeDocument/2006/relationships" xmlns:p="http://schemas.openxmlformats.org/presentationml/2006/main">
  <p:tag name="SHAPENAME" val="TopLineLeft"/>
</p:tagLst>
</file>

<file path=ppt/tags/tag11.xml><?xml version="1.0" encoding="utf-8"?>
<p:tagLst xmlns:a="http://schemas.openxmlformats.org/drawingml/2006/main" xmlns:r="http://schemas.openxmlformats.org/officeDocument/2006/relationships" xmlns:p="http://schemas.openxmlformats.org/presentationml/2006/main">
  <p:tag name="NAME" val="Moon"/>
</p:tagLst>
</file>

<file path=ppt/tags/tag110.xml><?xml version="1.0" encoding="utf-8"?>
<p:tagLst xmlns:a="http://schemas.openxmlformats.org/drawingml/2006/main" xmlns:r="http://schemas.openxmlformats.org/officeDocument/2006/relationships" xmlns:p="http://schemas.openxmlformats.org/presentationml/2006/main">
  <p:tag name="SHAPENAME" val="Straight Connector 17"/>
</p:tagLst>
</file>

<file path=ppt/tags/tag111.xml><?xml version="1.0" encoding="utf-8"?>
<p:tagLst xmlns:a="http://schemas.openxmlformats.org/drawingml/2006/main" xmlns:r="http://schemas.openxmlformats.org/officeDocument/2006/relationships" xmlns:p="http://schemas.openxmlformats.org/presentationml/2006/main">
  <p:tag name="SHAPENAME" val="5. Source"/>
</p:tagLst>
</file>

<file path=ppt/tags/tag11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1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1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THKNm6U2RZKJH1GvudQSPw"/>
</p:tagLst>
</file>

<file path=ppt/tags/tag117.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18.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1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2.xml><?xml version="1.0" encoding="utf-8"?>
<p:tagLst xmlns:a="http://schemas.openxmlformats.org/drawingml/2006/main" xmlns:r="http://schemas.openxmlformats.org/officeDocument/2006/relationships" xmlns:p="http://schemas.openxmlformats.org/presentationml/2006/main">
  <p:tag name="NAME" val="Moon"/>
</p:tagLst>
</file>

<file path=ppt/tags/tag120.xml><?xml version="1.0" encoding="utf-8"?>
<p:tagLst xmlns:a="http://schemas.openxmlformats.org/drawingml/2006/main" xmlns:r="http://schemas.openxmlformats.org/officeDocument/2006/relationships" xmlns:p="http://schemas.openxmlformats.org/presentationml/2006/main">
  <p:tag name="SHAPENAME" val="TopLineLeft"/>
</p:tagLst>
</file>

<file path=ppt/tags/tag121.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122.xml><?xml version="1.0" encoding="utf-8"?>
<p:tagLst xmlns:a="http://schemas.openxmlformats.org/drawingml/2006/main" xmlns:r="http://schemas.openxmlformats.org/officeDocument/2006/relationships" xmlns:p="http://schemas.openxmlformats.org/presentationml/2006/main">
  <p:tag name="SHAPENAME" val="TopLineLeft"/>
</p:tagLst>
</file>

<file path=ppt/tags/tag123.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124.xml><?xml version="1.0" encoding="utf-8"?>
<p:tagLst xmlns:a="http://schemas.openxmlformats.org/drawingml/2006/main" xmlns:r="http://schemas.openxmlformats.org/officeDocument/2006/relationships" xmlns:p="http://schemas.openxmlformats.org/presentationml/2006/main">
  <p:tag name="SHAPENAME" val="5. Source"/>
</p:tagLst>
</file>

<file path=ppt/tags/tag12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2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27.xml><?xml version="1.0" encoding="utf-8"?>
<p:tagLst xmlns:a="http://schemas.openxmlformats.org/drawingml/2006/main" xmlns:r="http://schemas.openxmlformats.org/officeDocument/2006/relationships" xmlns:p="http://schemas.openxmlformats.org/presentationml/2006/main">
  <p:tag name="SHAPENAME" val="3. Subtitle"/>
</p:tagLst>
</file>

<file path=ppt/tags/tag128.xml><?xml version="1.0" encoding="utf-8"?>
<p:tagLst xmlns:a="http://schemas.openxmlformats.org/drawingml/2006/main" xmlns:r="http://schemas.openxmlformats.org/officeDocument/2006/relationships" xmlns:p="http://schemas.openxmlformats.org/presentationml/2006/main">
  <p:tag name="SHAPENAME" val="BottomLine"/>
</p:tagLst>
</file>

<file path=ppt/tags/tag129.xml><?xml version="1.0" encoding="utf-8"?>
<p:tagLst xmlns:a="http://schemas.openxmlformats.org/drawingml/2006/main" xmlns:r="http://schemas.openxmlformats.org/officeDocument/2006/relationships" xmlns:p="http://schemas.openxmlformats.org/presentationml/2006/main">
  <p:tag name="SHAPENAME" val="TopLine"/>
</p:tagLst>
</file>

<file path=ppt/tags/tag13.xml><?xml version="1.0" encoding="utf-8"?>
<p:tagLst xmlns:a="http://schemas.openxmlformats.org/drawingml/2006/main" xmlns:r="http://schemas.openxmlformats.org/officeDocument/2006/relationships" xmlns:p="http://schemas.openxmlformats.org/presentationml/2006/main">
  <p:tag name="NAME" val="Moon"/>
</p:tagLst>
</file>

<file path=ppt/tags/tag130.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3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3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33.xml><?xml version="1.0" encoding="utf-8"?>
<p:tagLst xmlns:a="http://schemas.openxmlformats.org/drawingml/2006/main" xmlns:r="http://schemas.openxmlformats.org/officeDocument/2006/relationships" xmlns:p="http://schemas.openxmlformats.org/presentationml/2006/main">
  <p:tag name="SHAPENAME" val="5. Source"/>
</p:tagLst>
</file>

<file path=ppt/tags/tag13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35.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36.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37.xml><?xml version="1.0" encoding="utf-8"?>
<p:tagLst xmlns:a="http://schemas.openxmlformats.org/drawingml/2006/main" xmlns:r="http://schemas.openxmlformats.org/officeDocument/2006/relationships" xmlns:p="http://schemas.openxmlformats.org/presentationml/2006/main">
  <p:tag name="SHAPENAME" val="5. Source"/>
</p:tagLst>
</file>

<file path=ppt/tags/tag13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NAME" val="Moon"/>
</p:tagLst>
</file>

<file path=ppt/tags/tag140.xml><?xml version="1.0" encoding="utf-8"?>
<p:tagLst xmlns:a="http://schemas.openxmlformats.org/drawingml/2006/main" xmlns:r="http://schemas.openxmlformats.org/officeDocument/2006/relationships" xmlns:p="http://schemas.openxmlformats.org/presentationml/2006/main">
  <p:tag name="SHAPENAME" val="LogoImage"/>
</p:tagLst>
</file>

<file path=ppt/tags/tag141.xml><?xml version="1.0" encoding="utf-8"?>
<p:tagLst xmlns:a="http://schemas.openxmlformats.org/drawingml/2006/main" xmlns:r="http://schemas.openxmlformats.org/officeDocument/2006/relationships" xmlns:p="http://schemas.openxmlformats.org/presentationml/2006/main">
  <p:tag name="SHAPENAME" val="5. Sourc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2e4Ps3taQqK3C0NeBEvQLA"/>
</p:tagLst>
</file>

<file path=ppt/tags/tag14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45.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146.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4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48.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149.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15.xml><?xml version="1.0" encoding="utf-8"?>
<p:tagLst xmlns:a="http://schemas.openxmlformats.org/drawingml/2006/main" xmlns:r="http://schemas.openxmlformats.org/officeDocument/2006/relationships" xmlns:p="http://schemas.openxmlformats.org/presentationml/2006/main">
  <p:tag name="ANGLE" val="5"/>
</p:tagLst>
</file>

<file path=ppt/tags/tag150.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151.xml><?xml version="1.0" encoding="utf-8"?>
<p:tagLst xmlns:a="http://schemas.openxmlformats.org/drawingml/2006/main" xmlns:r="http://schemas.openxmlformats.org/officeDocument/2006/relationships" xmlns:p="http://schemas.openxmlformats.org/presentationml/2006/main">
  <p:tag name="SHAPENAME" val="TopLineLeft"/>
</p:tagLst>
</file>

<file path=ppt/tags/tag152.xml><?xml version="1.0" encoding="utf-8"?>
<p:tagLst xmlns:a="http://schemas.openxmlformats.org/drawingml/2006/main" xmlns:r="http://schemas.openxmlformats.org/officeDocument/2006/relationships" xmlns:p="http://schemas.openxmlformats.org/presentationml/2006/main">
  <p:tag name="SHAPENAME" val="Straight Connector 17"/>
</p:tagLst>
</file>

<file path=ppt/tags/tag15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54.xml><?xml version="1.0" encoding="utf-8"?>
<p:tagLst xmlns:a="http://schemas.openxmlformats.org/drawingml/2006/main" xmlns:r="http://schemas.openxmlformats.org/officeDocument/2006/relationships" xmlns:p="http://schemas.openxmlformats.org/presentationml/2006/main">
  <p:tag name="SHAPENAME" val="5. Source"/>
</p:tagLst>
</file>

<file path=ppt/tags/tag15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20sklhGDg_J5JkHAJOV5JQ"/>
</p:tagLst>
</file>

<file path=ppt/tags/tag158.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59.xml><?xml version="1.0" encoding="utf-8"?>
<p:tagLst xmlns:a="http://schemas.openxmlformats.org/drawingml/2006/main" xmlns:r="http://schemas.openxmlformats.org/officeDocument/2006/relationships" xmlns:p="http://schemas.openxmlformats.org/presentationml/2006/main">
  <p:tag name="SHAPENAME" val="BottomLine"/>
</p:tagLst>
</file>

<file path=ppt/tags/tag16.xml><?xml version="1.0" encoding="utf-8"?>
<p:tagLst xmlns:a="http://schemas.openxmlformats.org/drawingml/2006/main" xmlns:r="http://schemas.openxmlformats.org/officeDocument/2006/relationships" xmlns:p="http://schemas.openxmlformats.org/presentationml/2006/main">
  <p:tag name="ANGLE" val="5"/>
</p:tagLst>
</file>

<file path=ppt/tags/tag160.xml><?xml version="1.0" encoding="utf-8"?>
<p:tagLst xmlns:a="http://schemas.openxmlformats.org/drawingml/2006/main" xmlns:r="http://schemas.openxmlformats.org/officeDocument/2006/relationships" xmlns:p="http://schemas.openxmlformats.org/presentationml/2006/main">
  <p:tag name="SHAPENAME" val="TopLine"/>
</p:tagLst>
</file>

<file path=ppt/tags/tag16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2.xml><?xml version="1.0" encoding="utf-8"?>
<p:tagLst xmlns:a="http://schemas.openxmlformats.org/drawingml/2006/main" xmlns:r="http://schemas.openxmlformats.org/officeDocument/2006/relationships" xmlns:p="http://schemas.openxmlformats.org/presentationml/2006/main">
  <p:tag name="SHAPENAME" val="Grid"/>
</p:tagLst>
</file>

<file path=ppt/tags/tag163.xml><?xml version="1.0" encoding="utf-8"?>
<p:tagLst xmlns:a="http://schemas.openxmlformats.org/drawingml/2006/main" xmlns:r="http://schemas.openxmlformats.org/officeDocument/2006/relationships" xmlns:p="http://schemas.openxmlformats.org/presentationml/2006/main">
  <p:tag name="SHAPENAME" val="4. Footnote"/>
</p:tagLst>
</file>

<file path=ppt/tags/tag164.xml><?xml version="1.0" encoding="utf-8"?>
<p:tagLst xmlns:a="http://schemas.openxmlformats.org/drawingml/2006/main" xmlns:r="http://schemas.openxmlformats.org/officeDocument/2006/relationships" xmlns:p="http://schemas.openxmlformats.org/presentationml/2006/main">
  <p:tag name="NAME" val="Moon"/>
</p:tagLst>
</file>

<file path=ppt/tags/tag165.xml><?xml version="1.0" encoding="utf-8"?>
<p:tagLst xmlns:a="http://schemas.openxmlformats.org/drawingml/2006/main" xmlns:r="http://schemas.openxmlformats.org/officeDocument/2006/relationships" xmlns:p="http://schemas.openxmlformats.org/presentationml/2006/main">
  <p:tag name="NAME" val="Moon"/>
</p:tagLst>
</file>

<file path=ppt/tags/tag166.xml><?xml version="1.0" encoding="utf-8"?>
<p:tagLst xmlns:a="http://schemas.openxmlformats.org/drawingml/2006/main" xmlns:r="http://schemas.openxmlformats.org/officeDocument/2006/relationships" xmlns:p="http://schemas.openxmlformats.org/presentationml/2006/main">
  <p:tag name="NAME" val="Moon"/>
</p:tagLst>
</file>

<file path=ppt/tags/tag167.xml><?xml version="1.0" encoding="utf-8"?>
<p:tagLst xmlns:a="http://schemas.openxmlformats.org/drawingml/2006/main" xmlns:r="http://schemas.openxmlformats.org/officeDocument/2006/relationships" xmlns:p="http://schemas.openxmlformats.org/presentationml/2006/main">
  <p:tag name="NAME" val="Moon"/>
</p:tagLst>
</file>

<file path=ppt/tags/tag168.xml><?xml version="1.0" encoding="utf-8"?>
<p:tagLst xmlns:a="http://schemas.openxmlformats.org/drawingml/2006/main" xmlns:r="http://schemas.openxmlformats.org/officeDocument/2006/relationships" xmlns:p="http://schemas.openxmlformats.org/presentationml/2006/main">
  <p:tag name="NAME" val="Moon"/>
</p:tagLst>
</file>

<file path=ppt/tags/tag169.xml><?xml version="1.0" encoding="utf-8"?>
<p:tagLst xmlns:a="http://schemas.openxmlformats.org/drawingml/2006/main" xmlns:r="http://schemas.openxmlformats.org/officeDocument/2006/relationships" xmlns:p="http://schemas.openxmlformats.org/presentationml/2006/main">
  <p:tag name="ANGLE" val="5"/>
</p:tagLst>
</file>

<file path=ppt/tags/tag17.xml><?xml version="1.0" encoding="utf-8"?>
<p:tagLst xmlns:a="http://schemas.openxmlformats.org/drawingml/2006/main" xmlns:r="http://schemas.openxmlformats.org/officeDocument/2006/relationships" xmlns:p="http://schemas.openxmlformats.org/presentationml/2006/main">
  <p:tag name="ANGLE" val="4"/>
</p:tagLst>
</file>

<file path=ppt/tags/tag170.xml><?xml version="1.0" encoding="utf-8"?>
<p:tagLst xmlns:a="http://schemas.openxmlformats.org/drawingml/2006/main" xmlns:r="http://schemas.openxmlformats.org/officeDocument/2006/relationships" xmlns:p="http://schemas.openxmlformats.org/presentationml/2006/main">
  <p:tag name="ANGLE" val="5"/>
</p:tagLst>
</file>

<file path=ppt/tags/tag171.xml><?xml version="1.0" encoding="utf-8"?>
<p:tagLst xmlns:a="http://schemas.openxmlformats.org/drawingml/2006/main" xmlns:r="http://schemas.openxmlformats.org/officeDocument/2006/relationships" xmlns:p="http://schemas.openxmlformats.org/presentationml/2006/main">
  <p:tag name="ANGLE" val="4"/>
</p:tagLst>
</file>

<file path=ppt/tags/tag172.xml><?xml version="1.0" encoding="utf-8"?>
<p:tagLst xmlns:a="http://schemas.openxmlformats.org/drawingml/2006/main" xmlns:r="http://schemas.openxmlformats.org/officeDocument/2006/relationships" xmlns:p="http://schemas.openxmlformats.org/presentationml/2006/main">
  <p:tag name="ANGLE" val="4"/>
</p:tagLst>
</file>

<file path=ppt/tags/tag173.xml><?xml version="1.0" encoding="utf-8"?>
<p:tagLst xmlns:a="http://schemas.openxmlformats.org/drawingml/2006/main" xmlns:r="http://schemas.openxmlformats.org/officeDocument/2006/relationships" xmlns:p="http://schemas.openxmlformats.org/presentationml/2006/main">
  <p:tag name="ANGLE" val="3"/>
</p:tagLst>
</file>

<file path=ppt/tags/tag174.xml><?xml version="1.0" encoding="utf-8"?>
<p:tagLst xmlns:a="http://schemas.openxmlformats.org/drawingml/2006/main" xmlns:r="http://schemas.openxmlformats.org/officeDocument/2006/relationships" xmlns:p="http://schemas.openxmlformats.org/presentationml/2006/main">
  <p:tag name="ANGLE" val="3"/>
</p:tagLst>
</file>

<file path=ppt/tags/tag175.xml><?xml version="1.0" encoding="utf-8"?>
<p:tagLst xmlns:a="http://schemas.openxmlformats.org/drawingml/2006/main" xmlns:r="http://schemas.openxmlformats.org/officeDocument/2006/relationships" xmlns:p="http://schemas.openxmlformats.org/presentationml/2006/main">
  <p:tag name="ANGLE" val="2"/>
</p:tagLst>
</file>

<file path=ppt/tags/tag176.xml><?xml version="1.0" encoding="utf-8"?>
<p:tagLst xmlns:a="http://schemas.openxmlformats.org/drawingml/2006/main" xmlns:r="http://schemas.openxmlformats.org/officeDocument/2006/relationships" xmlns:p="http://schemas.openxmlformats.org/presentationml/2006/main">
  <p:tag name="ANGLE" val="2"/>
</p:tagLst>
</file>

<file path=ppt/tags/tag177.xml><?xml version="1.0" encoding="utf-8"?>
<p:tagLst xmlns:a="http://schemas.openxmlformats.org/drawingml/2006/main" xmlns:r="http://schemas.openxmlformats.org/officeDocument/2006/relationships" xmlns:p="http://schemas.openxmlformats.org/presentationml/2006/main">
  <p:tag name="ANGLE" val="1"/>
</p:tagLst>
</file>

<file path=ppt/tags/tag178.xml><?xml version="1.0" encoding="utf-8"?>
<p:tagLst xmlns:a="http://schemas.openxmlformats.org/drawingml/2006/main" xmlns:r="http://schemas.openxmlformats.org/officeDocument/2006/relationships" xmlns:p="http://schemas.openxmlformats.org/presentationml/2006/main">
  <p:tag name="ANGLE" val="1"/>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ANGLE" val="4"/>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Kcd9z.T0ityQiOhevFTgFQ"/>
</p:tagLst>
</file>

<file path=ppt/tags/tag181.xml><?xml version="1.0" encoding="utf-8"?>
<p:tagLst xmlns:a="http://schemas.openxmlformats.org/drawingml/2006/main" xmlns:r="http://schemas.openxmlformats.org/officeDocument/2006/relationships" xmlns:p="http://schemas.openxmlformats.org/presentationml/2006/main">
  <p:tag name="SHAPENAME" val="LogoImage"/>
</p:tagLst>
</file>

<file path=ppt/tags/tag182.xml><?xml version="1.0" encoding="utf-8"?>
<p:tagLst xmlns:a="http://schemas.openxmlformats.org/drawingml/2006/main" xmlns:r="http://schemas.openxmlformats.org/officeDocument/2006/relationships" xmlns:p="http://schemas.openxmlformats.org/presentationml/2006/main">
  <p:tag name="SHAPENAME" val="ClientLogo"/>
</p:tagLst>
</file>

<file path=ppt/tags/tag183.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184.xml><?xml version="1.0" encoding="utf-8"?>
<p:tagLst xmlns:a="http://schemas.openxmlformats.org/drawingml/2006/main" xmlns:r="http://schemas.openxmlformats.org/officeDocument/2006/relationships" xmlns:p="http://schemas.openxmlformats.org/presentationml/2006/main">
  <p:tag name="SHAPENAME" val="Subtitle"/>
</p:tagLst>
</file>

<file path=ppt/tags/tag185.xml><?xml version="1.0" encoding="utf-8"?>
<p:tagLst xmlns:a="http://schemas.openxmlformats.org/drawingml/2006/main" xmlns:r="http://schemas.openxmlformats.org/officeDocument/2006/relationships" xmlns:p="http://schemas.openxmlformats.org/presentationml/2006/main">
  <p:tag name="SHAPENAME" val="Title"/>
</p:tagLst>
</file>

<file path=ppt/tags/tag186.xml><?xml version="1.0" encoding="utf-8"?>
<p:tagLst xmlns:a="http://schemas.openxmlformats.org/drawingml/2006/main" xmlns:r="http://schemas.openxmlformats.org/officeDocument/2006/relationships" xmlns:p="http://schemas.openxmlformats.org/presentationml/2006/main">
  <p:tag name="SHAPENAME" val="Disclaimer-templa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ZkG5iHMTSC2mGhtG.mpRUA"/>
</p:tagLst>
</file>

<file path=ppt/tags/tag18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9.xml><?xml version="1.0" encoding="utf-8"?>
<p:tagLst xmlns:a="http://schemas.openxmlformats.org/drawingml/2006/main" xmlns:r="http://schemas.openxmlformats.org/officeDocument/2006/relationships" xmlns:p="http://schemas.openxmlformats.org/presentationml/2006/main">
  <p:tag name="ANGLE" val="3"/>
</p:tagLst>
</file>

<file path=ppt/tags/tag190.xml><?xml version="1.0" encoding="utf-8"?>
<p:tagLst xmlns:a="http://schemas.openxmlformats.org/drawingml/2006/main" xmlns:r="http://schemas.openxmlformats.org/officeDocument/2006/relationships" xmlns:p="http://schemas.openxmlformats.org/presentationml/2006/main">
  <p:tag name="SHAPENAME" val="5. Source"/>
</p:tagLst>
</file>

<file path=ppt/tags/tag19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2.xml><?xml version="1.0" encoding="utf-8"?>
<p:tagLst xmlns:a="http://schemas.openxmlformats.org/drawingml/2006/main" xmlns:r="http://schemas.openxmlformats.org/officeDocument/2006/relationships" xmlns:p="http://schemas.openxmlformats.org/presentationml/2006/main">
  <p:tag name="SHAPENAME" val="3. Subtitle"/>
</p:tagLst>
</file>

<file path=ppt/tags/tag19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96.xml><?xml version="1.0" encoding="utf-8"?>
<p:tagLst xmlns:a="http://schemas.openxmlformats.org/drawingml/2006/main" xmlns:r="http://schemas.openxmlformats.org/officeDocument/2006/relationships" xmlns:p="http://schemas.openxmlformats.org/presentationml/2006/main">
  <p:tag name="SHAPENAME" val="5. Source"/>
</p:tagLst>
</file>

<file path=ppt/tags/tag19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ANGLE" val="3"/>
</p:tagLst>
</file>

<file path=ppt/tags/tag200.xml><?xml version="1.0" encoding="utf-8"?>
<p:tagLst xmlns:a="http://schemas.openxmlformats.org/drawingml/2006/main" xmlns:r="http://schemas.openxmlformats.org/officeDocument/2006/relationships" xmlns:p="http://schemas.openxmlformats.org/presentationml/2006/main">
  <p:tag name="SHAPENAME" val="5. Source"/>
</p:tagLst>
</file>

<file path=ppt/tags/tag20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zsZQyKFgCFD5XAZPv3AWBQ"/>
</p:tagLst>
</file>

<file path=ppt/tags/tag20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0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06.xml><?xml version="1.0" encoding="utf-8"?>
<p:tagLst xmlns:a="http://schemas.openxmlformats.org/drawingml/2006/main" xmlns:r="http://schemas.openxmlformats.org/officeDocument/2006/relationships" xmlns:p="http://schemas.openxmlformats.org/presentationml/2006/main">
  <p:tag name="SHAPENAME" val="5. Source"/>
</p:tagLst>
</file>

<file path=ppt/tags/tag20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Yh.LyJP9Ef7CM8T6PUBqdw"/>
</p:tagLst>
</file>

<file path=ppt/tags/tag21.xml><?xml version="1.0" encoding="utf-8"?>
<p:tagLst xmlns:a="http://schemas.openxmlformats.org/drawingml/2006/main" xmlns:r="http://schemas.openxmlformats.org/officeDocument/2006/relationships" xmlns:p="http://schemas.openxmlformats.org/presentationml/2006/main">
  <p:tag name="ANGLE" val="2"/>
</p:tagLst>
</file>

<file path=ppt/tags/tag21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11.xml><?xml version="1.0" encoding="utf-8"?>
<p:tagLst xmlns:a="http://schemas.openxmlformats.org/drawingml/2006/main" xmlns:r="http://schemas.openxmlformats.org/officeDocument/2006/relationships" xmlns:p="http://schemas.openxmlformats.org/presentationml/2006/main">
  <p:tag name="SHAPENAME" val="3. Subtitle"/>
</p:tagLst>
</file>

<file path=ppt/tags/tag21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13.xml><?xml version="1.0" encoding="utf-8"?>
<p:tagLst xmlns:a="http://schemas.openxmlformats.org/drawingml/2006/main" xmlns:r="http://schemas.openxmlformats.org/officeDocument/2006/relationships" xmlns:p="http://schemas.openxmlformats.org/presentationml/2006/main">
  <p:tag name="SHAPENAME" val="5. Source"/>
</p:tagLst>
</file>

<file path=ppt/tags/tag21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haJMKD2AQ9e77MMhub83YA"/>
</p:tagLst>
</file>

<file path=ppt/tags/tag217.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18.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1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2.xml><?xml version="1.0" encoding="utf-8"?>
<p:tagLst xmlns:a="http://schemas.openxmlformats.org/drawingml/2006/main" xmlns:r="http://schemas.openxmlformats.org/officeDocument/2006/relationships" xmlns:p="http://schemas.openxmlformats.org/presentationml/2006/main">
  <p:tag name="ANGLE" val="2"/>
</p:tagLst>
</file>

<file path=ppt/tags/tag220.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221.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22.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23.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2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25.xml><?xml version="1.0" encoding="utf-8"?>
<p:tagLst xmlns:a="http://schemas.openxmlformats.org/drawingml/2006/main" xmlns:r="http://schemas.openxmlformats.org/officeDocument/2006/relationships" xmlns:p="http://schemas.openxmlformats.org/presentationml/2006/main">
  <p:tag name="SHAPENAME" val="3. Subtitle"/>
</p:tagLst>
</file>

<file path=ppt/tags/tag226.xml><?xml version="1.0" encoding="utf-8"?>
<p:tagLst xmlns:a="http://schemas.openxmlformats.org/drawingml/2006/main" xmlns:r="http://schemas.openxmlformats.org/officeDocument/2006/relationships" xmlns:p="http://schemas.openxmlformats.org/presentationml/2006/main">
  <p:tag name="SHAPENAME" val="5. Source"/>
</p:tagLst>
</file>

<file path=ppt/tags/tag22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7P6iKZZoTDSflm.OoOVoMA"/>
</p:tagLst>
</file>

<file path=ppt/tags/tag23.xml><?xml version="1.0" encoding="utf-8"?>
<p:tagLst xmlns:a="http://schemas.openxmlformats.org/drawingml/2006/main" xmlns:r="http://schemas.openxmlformats.org/officeDocument/2006/relationships" xmlns:p="http://schemas.openxmlformats.org/presentationml/2006/main">
  <p:tag name="ANGLE" val="1"/>
</p:tagLst>
</file>

<file path=ppt/tags/tag230.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31.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3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33.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34.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235.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36.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3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38.xml><?xml version="1.0" encoding="utf-8"?>
<p:tagLst xmlns:a="http://schemas.openxmlformats.org/drawingml/2006/main" xmlns:r="http://schemas.openxmlformats.org/officeDocument/2006/relationships" xmlns:p="http://schemas.openxmlformats.org/presentationml/2006/main">
  <p:tag name="SHAPENAME" val="3. Subtitle"/>
</p:tagLst>
</file>

<file path=ppt/tags/tag239.xml><?xml version="1.0" encoding="utf-8"?>
<p:tagLst xmlns:a="http://schemas.openxmlformats.org/drawingml/2006/main" xmlns:r="http://schemas.openxmlformats.org/officeDocument/2006/relationships" xmlns:p="http://schemas.openxmlformats.org/presentationml/2006/main">
  <p:tag name="SHAPENAME" val="5. Source"/>
</p:tagLst>
</file>

<file path=ppt/tags/tag24.xml><?xml version="1.0" encoding="utf-8"?>
<p:tagLst xmlns:a="http://schemas.openxmlformats.org/drawingml/2006/main" xmlns:r="http://schemas.openxmlformats.org/officeDocument/2006/relationships" xmlns:p="http://schemas.openxmlformats.org/presentationml/2006/main">
  <p:tag name="ANGLE" val="1"/>
</p:tagLst>
</file>

<file path=ppt/tags/tag24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1LRCzsv.ik_t3bs5QJ6VLg"/>
</p:tagLst>
</file>

<file path=ppt/tags/tag243.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4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4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46.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47.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248.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49.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0.xml><?xml version="1.0" encoding="utf-8"?>
<p:tagLst xmlns:a="http://schemas.openxmlformats.org/drawingml/2006/main" xmlns:r="http://schemas.openxmlformats.org/officeDocument/2006/relationships" xmlns:p="http://schemas.openxmlformats.org/presentationml/2006/main">
  <p:tag name="SHAPENAME" val="5. Source"/>
</p:tagLst>
</file>

<file path=ppt/tags/tag25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52.xml><?xml version="1.0" encoding="utf-8"?>
<p:tagLst xmlns:a="http://schemas.openxmlformats.org/drawingml/2006/main" xmlns:r="http://schemas.openxmlformats.org/officeDocument/2006/relationships" xmlns:p="http://schemas.openxmlformats.org/presentationml/2006/main">
  <p:tag name="SHAPENAME" val="3. Subtitle"/>
</p:tagLst>
</file>

<file path=ppt/tags/tag25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256.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57.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5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59.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La5NG5p6QVlH6GlSHMQ0RQ"/>
</p:tagLst>
</file>

<file path=ppt/tags/tag260.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261.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62.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63.xml><?xml version="1.0" encoding="utf-8"?>
<p:tagLst xmlns:a="http://schemas.openxmlformats.org/drawingml/2006/main" xmlns:r="http://schemas.openxmlformats.org/officeDocument/2006/relationships" xmlns:p="http://schemas.openxmlformats.org/presentationml/2006/main">
  <p:tag name="SHAPENAME" val="5. Source"/>
</p:tagLst>
</file>

<file path=ppt/tags/tag26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65.xml><?xml version="1.0" encoding="utf-8"?>
<p:tagLst xmlns:a="http://schemas.openxmlformats.org/drawingml/2006/main" xmlns:r="http://schemas.openxmlformats.org/officeDocument/2006/relationships" xmlns:p="http://schemas.openxmlformats.org/presentationml/2006/main">
  <p:tag name="SHAPENAME" val="3. Subtitle"/>
</p:tagLst>
</file>

<file path=ppt/tags/tag26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jPpd5uKiKgbfSxqQQ0aBGA"/>
</p:tagLst>
</file>

<file path=ppt/tags/tag269.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7.xml><?xml version="1.0" encoding="utf-8"?>
<p:tagLst xmlns:a="http://schemas.openxmlformats.org/drawingml/2006/main" xmlns:r="http://schemas.openxmlformats.org/officeDocument/2006/relationships" xmlns:p="http://schemas.openxmlformats.org/presentationml/2006/main">
  <p:tag name="SHAPENAME" val="LogoImage"/>
</p:tagLst>
</file>

<file path=ppt/tags/tag270.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7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72.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73.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74.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75.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76.xml><?xml version="1.0" encoding="utf-8"?>
<p:tagLst xmlns:a="http://schemas.openxmlformats.org/drawingml/2006/main" xmlns:r="http://schemas.openxmlformats.org/officeDocument/2006/relationships" xmlns:p="http://schemas.openxmlformats.org/presentationml/2006/main">
  <p:tag name="SHAPENAME" val="5. Source"/>
</p:tagLst>
</file>

<file path=ppt/tags/tag27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78.xml><?xml version="1.0" encoding="utf-8"?>
<p:tagLst xmlns:a="http://schemas.openxmlformats.org/drawingml/2006/main" xmlns:r="http://schemas.openxmlformats.org/officeDocument/2006/relationships" xmlns:p="http://schemas.openxmlformats.org/presentationml/2006/main">
  <p:tag name="SHAPENAME" val="3. Subtitle"/>
</p:tagLst>
</file>

<file path=ppt/tags/tag27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8.xml><?xml version="1.0" encoding="utf-8"?>
<p:tagLst xmlns:a="http://schemas.openxmlformats.org/drawingml/2006/main" xmlns:r="http://schemas.openxmlformats.org/officeDocument/2006/relationships" xmlns:p="http://schemas.openxmlformats.org/presentationml/2006/main">
  <p:tag name="SHAPENAME" val="ClientLogo"/>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HPFw0tr2VymfPrG.nUcDKQ"/>
</p:tagLst>
</file>

<file path=ppt/tags/tag282.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83.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8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85.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86.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287.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288.xml><?xml version="1.0" encoding="utf-8"?>
<p:tagLst xmlns:a="http://schemas.openxmlformats.org/drawingml/2006/main" xmlns:r="http://schemas.openxmlformats.org/officeDocument/2006/relationships" xmlns:p="http://schemas.openxmlformats.org/presentationml/2006/main">
  <p:tag name="SHAPENAME" val="TopLineLeft"/>
</p:tagLst>
</file>

<file path=ppt/tags/tag289.xml><?xml version="1.0" encoding="utf-8"?>
<p:tagLst xmlns:a="http://schemas.openxmlformats.org/drawingml/2006/main" xmlns:r="http://schemas.openxmlformats.org/officeDocument/2006/relationships" xmlns:p="http://schemas.openxmlformats.org/presentationml/2006/main">
  <p:tag name="SHAPENAME" val="5. Source"/>
</p:tagLst>
</file>

<file path=ppt/tags/tag29.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29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91.xml><?xml version="1.0" encoding="utf-8"?>
<p:tagLst xmlns:a="http://schemas.openxmlformats.org/drawingml/2006/main" xmlns:r="http://schemas.openxmlformats.org/officeDocument/2006/relationships" xmlns:p="http://schemas.openxmlformats.org/presentationml/2006/main">
  <p:tag name="SHAPENAME" val="3. Subtitle"/>
</p:tagLst>
</file>

<file path=ppt/tags/tag29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295.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96.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9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98.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299.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SUb1LmWUTH66PHUHOGMc5A"/>
</p:tagLst>
</file>

<file path=ppt/tags/tag30.xml><?xml version="1.0" encoding="utf-8"?>
<p:tagLst xmlns:a="http://schemas.openxmlformats.org/drawingml/2006/main" xmlns:r="http://schemas.openxmlformats.org/officeDocument/2006/relationships" xmlns:p="http://schemas.openxmlformats.org/presentationml/2006/main">
  <p:tag name="SHAPENAME" val="Subtitle"/>
</p:tagLst>
</file>

<file path=ppt/tags/tag300.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301.xml><?xml version="1.0" encoding="utf-8"?>
<p:tagLst xmlns:a="http://schemas.openxmlformats.org/drawingml/2006/main" xmlns:r="http://schemas.openxmlformats.org/officeDocument/2006/relationships" xmlns:p="http://schemas.openxmlformats.org/presentationml/2006/main">
  <p:tag name="SHAPENAME" val="TopLineLeft"/>
</p:tagLst>
</file>

<file path=ppt/tags/tag302.xml><?xml version="1.0" encoding="utf-8"?>
<p:tagLst xmlns:a="http://schemas.openxmlformats.org/drawingml/2006/main" xmlns:r="http://schemas.openxmlformats.org/officeDocument/2006/relationships" xmlns:p="http://schemas.openxmlformats.org/presentationml/2006/main">
  <p:tag name="SHAPENAME" val="5. Source"/>
</p:tagLst>
</file>

<file path=ppt/tags/tag30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04.xml><?xml version="1.0" encoding="utf-8"?>
<p:tagLst xmlns:a="http://schemas.openxmlformats.org/drawingml/2006/main" xmlns:r="http://schemas.openxmlformats.org/officeDocument/2006/relationships" xmlns:p="http://schemas.openxmlformats.org/presentationml/2006/main">
  <p:tag name="SHAPENAME" val="3. Subtitle"/>
</p:tagLst>
</file>

<file path=ppt/tags/tag30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308.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309.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31.xml><?xml version="1.0" encoding="utf-8"?>
<p:tagLst xmlns:a="http://schemas.openxmlformats.org/drawingml/2006/main" xmlns:r="http://schemas.openxmlformats.org/officeDocument/2006/relationships" xmlns:p="http://schemas.openxmlformats.org/presentationml/2006/main">
  <p:tag name="SHAPENAME" val="Title"/>
</p:tagLst>
</file>

<file path=ppt/tags/tag310.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11.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312.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313.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314.xml><?xml version="1.0" encoding="utf-8"?>
<p:tagLst xmlns:a="http://schemas.openxmlformats.org/drawingml/2006/main" xmlns:r="http://schemas.openxmlformats.org/officeDocument/2006/relationships" xmlns:p="http://schemas.openxmlformats.org/presentationml/2006/main">
  <p:tag name="SHAPENAME" val="TopLineLeft"/>
</p:tagLst>
</file>

<file path=ppt/tags/tag315.xml><?xml version="1.0" encoding="utf-8"?>
<p:tagLst xmlns:a="http://schemas.openxmlformats.org/drawingml/2006/main" xmlns:r="http://schemas.openxmlformats.org/officeDocument/2006/relationships" xmlns:p="http://schemas.openxmlformats.org/presentationml/2006/main">
  <p:tag name="SHAPENAME" val="5. Source"/>
</p:tagLst>
</file>

<file path=ppt/tags/tag31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17.xml><?xml version="1.0" encoding="utf-8"?>
<p:tagLst xmlns:a="http://schemas.openxmlformats.org/drawingml/2006/main" xmlns:r="http://schemas.openxmlformats.org/officeDocument/2006/relationships" xmlns:p="http://schemas.openxmlformats.org/presentationml/2006/main">
  <p:tag name="SHAPENAME" val="3. Subtitle"/>
</p:tagLst>
</file>

<file path=ppt/tags/tag31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19.xml><?xml version="1.0" encoding="utf-8"?>
<p:tagLst xmlns:a="http://schemas.openxmlformats.org/drawingml/2006/main" xmlns:r="http://schemas.openxmlformats.org/officeDocument/2006/relationships" xmlns:p="http://schemas.openxmlformats.org/presentationml/2006/main">
  <p:tag name="SHAPENAME" val="BottomLine"/>
</p:tagLst>
</file>

<file path=ppt/tags/tag32.xml><?xml version="1.0" encoding="utf-8"?>
<p:tagLst xmlns:a="http://schemas.openxmlformats.org/drawingml/2006/main" xmlns:r="http://schemas.openxmlformats.org/officeDocument/2006/relationships" xmlns:p="http://schemas.openxmlformats.org/presentationml/2006/main">
  <p:tag name="SHAPENAME" val="Disclaimer-template"/>
</p:tagLst>
</file>

<file path=ppt/tags/tag320.xml><?xml version="1.0" encoding="utf-8"?>
<p:tagLst xmlns:a="http://schemas.openxmlformats.org/drawingml/2006/main" xmlns:r="http://schemas.openxmlformats.org/officeDocument/2006/relationships" xmlns:p="http://schemas.openxmlformats.org/presentationml/2006/main">
  <p:tag name="SHAPENAME" val="TopLine"/>
</p:tagLst>
</file>

<file path=ppt/tags/tag321.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32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2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24.xml><?xml version="1.0" encoding="utf-8"?>
<p:tagLst xmlns:a="http://schemas.openxmlformats.org/drawingml/2006/main" xmlns:r="http://schemas.openxmlformats.org/officeDocument/2006/relationships" xmlns:p="http://schemas.openxmlformats.org/presentationml/2006/main">
  <p:tag name="SHAPENAME" val="5. Source"/>
</p:tagLst>
</file>

<file path=ppt/tags/tag32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26.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32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28.xml><?xml version="1.0" encoding="utf-8"?>
<p:tagLst xmlns:a="http://schemas.openxmlformats.org/drawingml/2006/main" xmlns:r="http://schemas.openxmlformats.org/officeDocument/2006/relationships" xmlns:p="http://schemas.openxmlformats.org/presentationml/2006/main">
  <p:tag name="SHAPENAME" val="5. Source"/>
</p:tagLst>
</file>

<file path=ppt/tags/tag32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1.xml><?xml version="1.0" encoding="utf-8"?>
<p:tagLst xmlns:a="http://schemas.openxmlformats.org/drawingml/2006/main" xmlns:r="http://schemas.openxmlformats.org/officeDocument/2006/relationships" xmlns:p="http://schemas.openxmlformats.org/presentationml/2006/main">
  <p:tag name="SHAPENAME" val="LogoImage"/>
</p:tagLst>
</file>

<file path=ppt/tags/tag332.xml><?xml version="1.0" encoding="utf-8"?>
<p:tagLst xmlns:a="http://schemas.openxmlformats.org/drawingml/2006/main" xmlns:r="http://schemas.openxmlformats.org/officeDocument/2006/relationships" xmlns:p="http://schemas.openxmlformats.org/presentationml/2006/main">
  <p:tag name="SHAPENAME" val="5. Source"/>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9xzvsvADWN6c5Fdj5Q452g"/>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ZL6qXWH1RzIxN0mcYfglkA"/>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tFfJgYz0gmPTED8Vze5Dzcw"/>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tSmdJn.ojqCVYtLpRgHRT1Q"/>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t7s6cZin67fW2bOw15rAZyw"/>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tiHiIk06LMvQMSlYL4BNjn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jRLjtzXTpOUCADgFG8oaa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DxIvtko80JJyPH5CKYSs5g"/>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R6exMk_DCjgfpHLxfhJnaw"/>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h9wNHDXYsa5BATsPAqUbIw"/>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wdVmCL2aR54TM6vWzUNTEg"/>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ttClRUgwetcd_QHGBHw1YGQ"/>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tFruTQXrnTb1g8lE4yXj1Vg"/>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t2ReY7u85E4CzFDAsHU2RXw"/>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tMVaC4zrWEHEQLjlmaxGPqQ"/>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7sCI4NcqBTipfcWBTU7FAQ"/>
</p:tagLst>
</file>

<file path=ppt/tags/tag3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tKP7xeijNVNpxnx4NOQGnbA"/>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thZGepE4xDRjBg.Zq62Ay4w"/>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ljHH0210J9LNjjHJvPrCAA"/>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MRL5mlXoPx4J13eWX7Zsbw"/>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YcQ8znVp6FN2VP8CNYM5.g"/>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CKOvpwlefE8QL.Synnn00A"/>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luPQNKrFDsjwM_jqdn.3Gg"/>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C5ZP1oz4pHV69nYgVP6rNg"/>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tABia3WI91YkHnYGOhG_59w"/>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AYh4Q339D0pW8I94nKui3g"/>
</p:tagLst>
</file>

<file path=ppt/tags/tag36.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6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61.xml><?xml version="1.0" encoding="utf-8"?>
<p:tagLst xmlns:a="http://schemas.openxmlformats.org/drawingml/2006/main" xmlns:r="http://schemas.openxmlformats.org/officeDocument/2006/relationships" xmlns:p="http://schemas.openxmlformats.org/presentationml/2006/main">
  <p:tag name="SHAPENAME" val="3. Subtitle"/>
</p:tagLst>
</file>

<file path=ppt/tags/tag36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GxqKwF0XlUSPt6RA02Mbqw"/>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MWxw1U2gQnmRCKjdsW3_Wg"/>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LicjYQqp3CtQeNuUHQ57yA"/>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_KMpGTI9Hi6mEnfy73SWMQ"/>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Q6RJgeQrxYPSByY6.PPcPg"/>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tl.vBe4j7jVID7ZaD0DnQHA"/>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tzJmMHbZ4ui5KPMTl.m3.xQ"/>
</p:tagLst>
</file>

<file path=ppt/tags/tag37.xml><?xml version="1.0" encoding="utf-8"?>
<p:tagLst xmlns:a="http://schemas.openxmlformats.org/drawingml/2006/main" xmlns:r="http://schemas.openxmlformats.org/officeDocument/2006/relationships" xmlns:p="http://schemas.openxmlformats.org/presentationml/2006/main">
  <p:tag name="SHAPENAME" val="5. Source"/>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y02nKZqBDmUcWfctEAN4sg"/>
</p:tagLst>
</file>

<file path=ppt/tags/tag37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72.xml><?xml version="1.0" encoding="utf-8"?>
<p:tagLst xmlns:a="http://schemas.openxmlformats.org/drawingml/2006/main" xmlns:r="http://schemas.openxmlformats.org/officeDocument/2006/relationships" xmlns:p="http://schemas.openxmlformats.org/presentationml/2006/main">
  <p:tag name="SHAPENAME" val="5. Source"/>
</p:tagLst>
</file>

<file path=ppt/tags/tag373.xml><?xml version="1.0" encoding="utf-8"?>
<p:tagLst xmlns:a="http://schemas.openxmlformats.org/drawingml/2006/main" xmlns:r="http://schemas.openxmlformats.org/officeDocument/2006/relationships" xmlns:p="http://schemas.openxmlformats.org/presentationml/2006/main">
  <p:tag name="SHAPENAME" val="4. Footnote"/>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tACnW4tJzA1Mgj_09.cq1rA"/>
</p:tagLst>
</file>

<file path=ppt/tags/tag37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77.xml><?xml version="1.0" encoding="utf-8"?>
<p:tagLst xmlns:a="http://schemas.openxmlformats.org/drawingml/2006/main" xmlns:r="http://schemas.openxmlformats.org/officeDocument/2006/relationships" xmlns:p="http://schemas.openxmlformats.org/presentationml/2006/main">
  <p:tag name="SHAPENAME" val="3. Subtitle"/>
</p:tagLst>
</file>

<file path=ppt/tags/tag37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t.tsq2GS65t2tcAn1epB4gA"/>
</p:tagLst>
</file>

<file path=ppt/tags/tag3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te88M3EBV0MnL.7Zoese3yQ"/>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ah9DXpfRpuW9aU5yvOwKgw"/>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t1mYoanFVMhg1U49yXMnN8g"/>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tByfPpul48InooJ0GeIw4yw"/>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tKCHWZ5cWhrwdb4mNY3LWJw"/>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tWVdUncx2EeYp8xFcvtKk5Q"/>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tWPkZUZ2_ZHb5fF4SgYYl1w"/>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tDEG8wPK4DEXOugNYXNgkIw"/>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tU7XS5ZXc0XcThxipgBqSVw"/>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tZql98KvW2RizVM_0GXbVXw"/>
</p:tagLst>
</file>

<file path=ppt/tags/tag39.xml><?xml version="1.0" encoding="utf-8"?>
<p:tagLst xmlns:a="http://schemas.openxmlformats.org/drawingml/2006/main" xmlns:r="http://schemas.openxmlformats.org/officeDocument/2006/relationships" xmlns:p="http://schemas.openxmlformats.org/presentationml/2006/main">
  <p:tag name="SHAPENAME" val="3. Subtitle"/>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txte_00KSUN1baQQyyrc3BQ"/>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tbY5zgNOWEsNqroaU5TMBGA"/>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t0Pb.Ino5z74edQrrMzRoYw"/>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tok.zV73GNiMK1EB1o3ic.Q"/>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t8TvaufZtIxiBIDrs.rO4nQ"/>
</p:tagLst>
</file>

<file path=ppt/tags/tag395.xml><?xml version="1.0" encoding="utf-8"?>
<p:tagLst xmlns:a="http://schemas.openxmlformats.org/drawingml/2006/main" xmlns:r="http://schemas.openxmlformats.org/officeDocument/2006/relationships" xmlns:p="http://schemas.openxmlformats.org/presentationml/2006/main">
  <p:tag name="SHAPENAME" val="5. Source"/>
</p:tagLst>
</file>

<file path=ppt/tags/tag396.xml><?xml version="1.0" encoding="utf-8"?>
<p:tagLst xmlns:a="http://schemas.openxmlformats.org/drawingml/2006/main" xmlns:r="http://schemas.openxmlformats.org/officeDocument/2006/relationships" xmlns:p="http://schemas.openxmlformats.org/presentationml/2006/main">
  <p:tag name="SHAPENAME" val="4. Footnote"/>
</p:tagLst>
</file>

<file path=ppt/tags/tag39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tI4i.ii9EPDmF6JXU4CRZAQ"/>
</p:tagLst>
</file>

<file path=ppt/tags/tag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4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0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01.xml><?xml version="1.0" encoding="utf-8"?>
<p:tagLst xmlns:a="http://schemas.openxmlformats.org/drawingml/2006/main" xmlns:r="http://schemas.openxmlformats.org/officeDocument/2006/relationships" xmlns:p="http://schemas.openxmlformats.org/presentationml/2006/main">
  <p:tag name="SHAPENAME" val="3. Subtitle"/>
</p:tagLst>
</file>

<file path=ppt/tags/tag402.xml><?xml version="1.0" encoding="utf-8"?>
<p:tagLst xmlns:a="http://schemas.openxmlformats.org/drawingml/2006/main" xmlns:r="http://schemas.openxmlformats.org/officeDocument/2006/relationships" xmlns:p="http://schemas.openxmlformats.org/presentationml/2006/main">
  <p:tag name="SHAPENAME" val="5. Source"/>
</p:tagLst>
</file>

<file path=ppt/tags/tag403.xml><?xml version="1.0" encoding="utf-8"?>
<p:tagLst xmlns:a="http://schemas.openxmlformats.org/drawingml/2006/main" xmlns:r="http://schemas.openxmlformats.org/officeDocument/2006/relationships" xmlns:p="http://schemas.openxmlformats.org/presentationml/2006/main">
  <p:tag name="SHAPENAME" val="4. Footnote"/>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tWPvaY4F0S0i2WZlhEtRdMg"/>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tQYx5I7OXJWU09vY_T_fpHw"/>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tgkfSXsjJA8Ft0P.64pdCNQ"/>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txjlNJhoFGaD9TwsHblJz.g"/>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tceT1RwdQDfuwM1j0uZqzdw"/>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tNEAQWBqH8Y8fNti.3B91jA"/>
</p:tagLst>
</file>

<file path=ppt/tags/tag4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tlSKbbXHNUMWrLizFF8WXSA"/>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tRY3FaVtuuQWPelkgeqcJTg"/>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tStUv0BZbH1UjQBDZUdCuLA"/>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trxFB6W.cKDSO61sr8rOdxQ"/>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t.ShOmU0rwVauXSs8PqdnCg"/>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t4Bi77PJDmvK4PIbMF8FqQA"/>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tVVykEtzgtIDqFBJ3P9Xcog"/>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tYCQ2xG8Jybau_LR1U4o33w"/>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tifUaFM1E9lo_g_Onq1fCjw"/>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tg59uOlN.O0v9N6UDIaiBcg"/>
</p:tagLst>
</file>

<file path=ppt/tags/tag42.xml><?xml version="1.0" encoding="utf-8"?>
<p:tagLst xmlns:a="http://schemas.openxmlformats.org/drawingml/2006/main" xmlns:r="http://schemas.openxmlformats.org/officeDocument/2006/relationships" xmlns:p="http://schemas.openxmlformats.org/presentationml/2006/main">
  <p:tag name="SHAPENAME" val="5. Source"/>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tjWp2hyd8NC4aV1kQcyh.7g"/>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tLm0DXSzHeNjU0tSuFrquqw"/>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tsxGagKDJLNKZodG5VrGIHw"/>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thKQkoceIQDMyTDY1pEgS8A"/>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tV0LhO3_WujM0yCoQTSIgOQ"/>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tkgGSqdQPQFi3KAgbcCDRuQ"/>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tmefZXA_vcq_TR1bd3cRTtQ"/>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tLEjACxauWAfsXQUeuHPdyw"/>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tBuf5tm_RrRBJdLslahOilQ"/>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tar7fmJKZXMOnZ_BDbPxZfg"/>
</p:tagLst>
</file>

<file path=ppt/tags/tag4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tm_FKge6ZCIAQou8I6Cpniw"/>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txTagQgrXpiT3fEeOZtRfvA"/>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t25Jo_Dd__xtk3sWAaHk40w"/>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tunVXJ36.hyAtElkN5bfYuQ"/>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teZlmFAq6YQz4JkfLS0_MNw"/>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tiE1cc9II6hQ2NMaTU4PeFA"/>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trb1cGsvHbP481GMDWzXNTg"/>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tw4YXUDsTD6K9ahdWHbPtJw"/>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tQC3_2kVnWbOk3OMUR3euHQ"/>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tGKJkOzBES31o45W8H05oOA"/>
</p:tagLst>
</file>

<file path=ppt/tags/tag4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tgGCI2Ao0xnhXFJYYnhyUhw"/>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ta3Hy.q07lKuoYQkkIde5vA"/>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tvJCuXV2JM3T7.AjIsCl4JQ"/>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tn0HZ5UiVuM1UYnV5Q2u_UA"/>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tKXwaKEKnQDSw.1Au6MjFWA"/>
</p:tagLst>
</file>

<file path=ppt/tags/tag445.xml><?xml version="1.0" encoding="utf-8"?>
<p:tagLst xmlns:a="http://schemas.openxmlformats.org/drawingml/2006/main" xmlns:r="http://schemas.openxmlformats.org/officeDocument/2006/relationships" xmlns:p="http://schemas.openxmlformats.org/presentationml/2006/main">
  <p:tag name="THINKCELLSHAPEDONOTDELETE" val="tIeXUr.ovidUsyjNSbtG6QQ"/>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tkR8lABiGMmRM5o63TZGIcg"/>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t_25FmJWNArS0jTvA8dcjbQ"/>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tsE7c.A5R9_TLLD.mI_mSmQ"/>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txfjVSBvrqVglv1rWojc4.w"/>
</p:tagLst>
</file>

<file path=ppt/tags/tag4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tQmMi5_Xf17dCUAbsDPngnA"/>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tmFNyNID8mYhQZCKt7zRBpQ"/>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tgV07P1ep9alAHj0u7Ik_8Q"/>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t6KieOnZgXcFTW2gUY0JAEw"/>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1VJpV.PQUGH19r_RtTLyNQ"/>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tApXZU7VKd0AhGtrVc.h_mQ"/>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tv3jmO7j7R4k4_a773DZ1ew"/>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tHnkT8sQ9ZrrLu_G45jZnmg"/>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tvuqpIVhSZq1XhYKKDw8.AQ"/>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tGqEqGjinbe0jSnAAmkOL1Q"/>
</p:tagLst>
</file>

<file path=ppt/tags/tag46.xml><?xml version="1.0" encoding="utf-8"?>
<p:tagLst xmlns:a="http://schemas.openxmlformats.org/drawingml/2006/main" xmlns:r="http://schemas.openxmlformats.org/officeDocument/2006/relationships" xmlns:p="http://schemas.openxmlformats.org/presentationml/2006/main">
  <p:tag name="SHAPENAME" val="5. Source"/>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t3_9Iv4X8An3EvJ5F2cqYOQ"/>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tJKxOug0RiFv79MAORF53kg"/>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t4_DvjtlCOgUU9Cj9mfBznA"/>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tCcs49kgDIu6ye8v.EtxTJA"/>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tiLHOmuzTzlNp0sGQafyZfA"/>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t6vaJTFEg28QA_OHdu_x3TQ"/>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trEADG1_WeFArongWpASlMw"/>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tYoYoAFqexjdChoIoq_2_2w"/>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tcC77wZcbYbd325lCI8Rq_A"/>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tzvHJcxQCG8Rrm6.EKYanqw"/>
</p:tagLst>
</file>

<file path=ppt/tags/tag4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7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t16LvtdT4eI1HBA0CYE1nQA"/>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tzS.6RNjJT7aZnKMU2CSarQ"/>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tW_MoDBSqAVa2oHJ68i3F5g"/>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tdcpxJcsXtzZEd6RGgWeyPg"/>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tOastM9N_EX666sbeMKCsHg"/>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tS4vey2cOl0OuF_6D2jZPb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tLm3DEAiVvePXEbuKDkS2oA"/>
</p:tagLst>
</file>

<file path=ppt/tags/tag481.xml><?xml version="1.0" encoding="utf-8"?>
<p:tagLst xmlns:a="http://schemas.openxmlformats.org/drawingml/2006/main" xmlns:r="http://schemas.openxmlformats.org/officeDocument/2006/relationships" xmlns:p="http://schemas.openxmlformats.org/presentationml/2006/main">
  <p:tag name="THINKCELLSHAPEDONOTDELETE" val="tkWtxcO1GO_3kqcqhvHZYIg"/>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tBW1JsUuiTMs00BAkXGf67Q"/>
</p:tagLst>
</file>

<file path=ppt/tags/tag483.xml><?xml version="1.0" encoding="utf-8"?>
<p:tagLst xmlns:a="http://schemas.openxmlformats.org/drawingml/2006/main" xmlns:r="http://schemas.openxmlformats.org/officeDocument/2006/relationships" xmlns:p="http://schemas.openxmlformats.org/presentationml/2006/main">
  <p:tag name="SHAPENAME" val="5. Source"/>
</p:tagLst>
</file>

<file path=ppt/tags/tag484.xml><?xml version="1.0" encoding="utf-8"?>
<p:tagLst xmlns:a="http://schemas.openxmlformats.org/drawingml/2006/main" xmlns:r="http://schemas.openxmlformats.org/officeDocument/2006/relationships" xmlns:p="http://schemas.openxmlformats.org/presentationml/2006/main">
  <p:tag name="NAME" val="LineBasicVerticalDefault"/>
</p:tagLst>
</file>

<file path=ppt/tags/tag4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tkYxE67.Ek9.ZPbBPHKxIZw"/>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tZ45qaTHZkk2mP.q17XOtDQ"/>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tlMUUdQyD6uVP821AfjXy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unuZ.dr0dtPKYSWmGw_6Yg"/>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tzy72Nl1uNRZ0a_vg5OTWuw"/>
</p:tagLst>
</file>

<file path=ppt/tags/tag491.xml><?xml version="1.0" encoding="utf-8"?>
<p:tagLst xmlns:a="http://schemas.openxmlformats.org/drawingml/2006/main" xmlns:r="http://schemas.openxmlformats.org/officeDocument/2006/relationships" xmlns:p="http://schemas.openxmlformats.org/presentationml/2006/main">
  <p:tag name="THINKCELLSHAPEDONOTDELETE" val="t6zOigChEiorLgD4HUDzb5w"/>
</p:tagLst>
</file>

<file path=ppt/tags/tag492.xml><?xml version="1.0" encoding="utf-8"?>
<p:tagLst xmlns:a="http://schemas.openxmlformats.org/drawingml/2006/main" xmlns:r="http://schemas.openxmlformats.org/officeDocument/2006/relationships" xmlns:p="http://schemas.openxmlformats.org/presentationml/2006/main">
  <p:tag name="THINKCELLSHAPEDONOTDELETE" val="tD5qa82iPhgui9SPSA.eZYw"/>
</p:tagLst>
</file>

<file path=ppt/tags/tag493.xml><?xml version="1.0" encoding="utf-8"?>
<p:tagLst xmlns:a="http://schemas.openxmlformats.org/drawingml/2006/main" xmlns:r="http://schemas.openxmlformats.org/officeDocument/2006/relationships" xmlns:p="http://schemas.openxmlformats.org/presentationml/2006/main">
  <p:tag name="THINKCELLSHAPEDONOTDELETE" val="tzVxP_ko6LR9m6RjcGhuP4g"/>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tSwbYmYK8GUCz7BqVSpJ56A"/>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tUuyfamA53Z2yt9L3eEoq0A"/>
</p:tagLst>
</file>

<file path=ppt/tags/tag496.xml><?xml version="1.0" encoding="utf-8"?>
<p:tagLst xmlns:a="http://schemas.openxmlformats.org/drawingml/2006/main" xmlns:r="http://schemas.openxmlformats.org/officeDocument/2006/relationships" xmlns:p="http://schemas.openxmlformats.org/presentationml/2006/main">
  <p:tag name="THINKCELLSHAPEDONOTDELETE" val="tWzVrPL_uTjzj_9twPRrzbQ"/>
</p:tagLst>
</file>

<file path=ppt/tags/tag497.xml><?xml version="1.0" encoding="utf-8"?>
<p:tagLst xmlns:a="http://schemas.openxmlformats.org/drawingml/2006/main" xmlns:r="http://schemas.openxmlformats.org/officeDocument/2006/relationships" xmlns:p="http://schemas.openxmlformats.org/presentationml/2006/main">
  <p:tag name="SHAPENAME" val="5. Source"/>
</p:tagLst>
</file>

<file path=ppt/tags/tag498.xml><?xml version="1.0" encoding="utf-8"?>
<p:tagLst xmlns:a="http://schemas.openxmlformats.org/drawingml/2006/main" xmlns:r="http://schemas.openxmlformats.org/officeDocument/2006/relationships" xmlns:p="http://schemas.openxmlformats.org/presentationml/2006/main">
  <p:tag name="NAME" val="LineBasicVerticalDefault"/>
</p:tagLst>
</file>

<file path=ppt/tags/tag4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SHAPENAME" val="BottomLine"/>
</p:tagLst>
</file>

<file path=ppt/tags/tag5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0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01.xml><?xml version="1.0" encoding="utf-8"?>
<p:tagLst xmlns:a="http://schemas.openxmlformats.org/drawingml/2006/main" xmlns:r="http://schemas.openxmlformats.org/officeDocument/2006/relationships" xmlns:p="http://schemas.openxmlformats.org/presentationml/2006/main">
  <p:tag name="THINKCELLSHAPEDONOTDELETE" val="tmhqOHkKXcz8_layl64dM0g"/>
</p:tagLst>
</file>

<file path=ppt/tags/tag502.xml><?xml version="1.0" encoding="utf-8"?>
<p:tagLst xmlns:a="http://schemas.openxmlformats.org/drawingml/2006/main" xmlns:r="http://schemas.openxmlformats.org/officeDocument/2006/relationships" xmlns:p="http://schemas.openxmlformats.org/presentationml/2006/main">
  <p:tag name="THINKCELLSHAPEDONOTDELETE" val="troG1QLTTpYhLTOQldXhfmA"/>
</p:tagLst>
</file>

<file path=ppt/tags/tag503.xml><?xml version="1.0" encoding="utf-8"?>
<p:tagLst xmlns:a="http://schemas.openxmlformats.org/drawingml/2006/main" xmlns:r="http://schemas.openxmlformats.org/officeDocument/2006/relationships" xmlns:p="http://schemas.openxmlformats.org/presentationml/2006/main">
  <p:tag name="THINKCELLSHAPEDONOTDELETE" val="twCPeMfFKSg369DjB.kqWfw"/>
</p:tagLst>
</file>

<file path=ppt/tags/tag504.xml><?xml version="1.0" encoding="utf-8"?>
<p:tagLst xmlns:a="http://schemas.openxmlformats.org/drawingml/2006/main" xmlns:r="http://schemas.openxmlformats.org/officeDocument/2006/relationships" xmlns:p="http://schemas.openxmlformats.org/presentationml/2006/main">
  <p:tag name="THINKCELLSHAPEDONOTDELETE" val="tyF.ss97TGsabTQokdtTtAQ"/>
</p:tagLst>
</file>

<file path=ppt/tags/tag505.xml><?xml version="1.0" encoding="utf-8"?>
<p:tagLst xmlns:a="http://schemas.openxmlformats.org/drawingml/2006/main" xmlns:r="http://schemas.openxmlformats.org/officeDocument/2006/relationships" xmlns:p="http://schemas.openxmlformats.org/presentationml/2006/main">
  <p:tag name="THINKCELLSHAPEDONOTDELETE" val="t9wDW0mNnvovR1aj_oE4ItA"/>
</p:tagLst>
</file>

<file path=ppt/tags/tag506.xml><?xml version="1.0" encoding="utf-8"?>
<p:tagLst xmlns:a="http://schemas.openxmlformats.org/drawingml/2006/main" xmlns:r="http://schemas.openxmlformats.org/officeDocument/2006/relationships" xmlns:p="http://schemas.openxmlformats.org/presentationml/2006/main">
  <p:tag name="THINKCELLSHAPEDONOTDELETE" val="tCZwK66lF8d.6rejNS4dStQ"/>
</p:tagLst>
</file>

<file path=ppt/tags/tag507.xml><?xml version="1.0" encoding="utf-8"?>
<p:tagLst xmlns:a="http://schemas.openxmlformats.org/drawingml/2006/main" xmlns:r="http://schemas.openxmlformats.org/officeDocument/2006/relationships" xmlns:p="http://schemas.openxmlformats.org/presentationml/2006/main">
  <p:tag name="SYMBOLNAME" val="Checkmark"/>
  <p:tag name="CIRCLESTATUS" val="White"/>
  <p:tag name="NAME" val="CheckmarkWhite"/>
</p:tagLst>
</file>

<file path=ppt/tags/tag508.xml><?xml version="1.0" encoding="utf-8"?>
<p:tagLst xmlns:a="http://schemas.openxmlformats.org/drawingml/2006/main" xmlns:r="http://schemas.openxmlformats.org/officeDocument/2006/relationships" xmlns:p="http://schemas.openxmlformats.org/presentationml/2006/main">
  <p:tag name="SYMBOLNAME" val="Checkmark"/>
  <p:tag name="CIRCLESTATUS" val="White"/>
  <p:tag name="NAME" val="CheckmarkWhite"/>
</p:tagLst>
</file>

<file path=ppt/tags/tag509.xml><?xml version="1.0" encoding="utf-8"?>
<p:tagLst xmlns:a="http://schemas.openxmlformats.org/drawingml/2006/main" xmlns:r="http://schemas.openxmlformats.org/officeDocument/2006/relationships" xmlns:p="http://schemas.openxmlformats.org/presentationml/2006/main">
  <p:tag name="SYMBOLNAME" val="Checkmark"/>
  <p:tag name="CIRCLESTATUS" val="White"/>
  <p:tag name="NAME" val="CheckmarkWhite"/>
</p:tagLst>
</file>

<file path=ppt/tags/tag5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10.xml><?xml version="1.0" encoding="utf-8"?>
<p:tagLst xmlns:a="http://schemas.openxmlformats.org/drawingml/2006/main" xmlns:r="http://schemas.openxmlformats.org/officeDocument/2006/relationships" xmlns:p="http://schemas.openxmlformats.org/presentationml/2006/main">
  <p:tag name="SYMBOLNAME" val="Checkmark"/>
  <p:tag name="CIRCLESTATUS" val="White"/>
  <p:tag name="NAME" val="CheckmarkWhite"/>
</p:tagLst>
</file>

<file path=ppt/tags/tag511.xml><?xml version="1.0" encoding="utf-8"?>
<p:tagLst xmlns:a="http://schemas.openxmlformats.org/drawingml/2006/main" xmlns:r="http://schemas.openxmlformats.org/officeDocument/2006/relationships" xmlns:p="http://schemas.openxmlformats.org/presentationml/2006/main">
  <p:tag name="SHAPENAME" val="5. Source"/>
</p:tagLst>
</file>

<file path=ppt/tags/tag512.xml><?xml version="1.0" encoding="utf-8"?>
<p:tagLst xmlns:a="http://schemas.openxmlformats.org/drawingml/2006/main" xmlns:r="http://schemas.openxmlformats.org/officeDocument/2006/relationships" xmlns:p="http://schemas.openxmlformats.org/presentationml/2006/main">
  <p:tag name="SYMBOLNAME" val="X"/>
  <p:tag name="CIRCLESTATUS" val="White"/>
  <p:tag name="NAME" val="XWhite"/>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15.xml><?xml version="1.0" encoding="utf-8"?>
<p:tagLst xmlns:a="http://schemas.openxmlformats.org/drawingml/2006/main" xmlns:r="http://schemas.openxmlformats.org/officeDocument/2006/relationships" xmlns:p="http://schemas.openxmlformats.org/presentationml/2006/main">
  <p:tag name="SHAPENAME" val="5. Source"/>
</p:tagLst>
</file>

<file path=ppt/tags/tag516.xml><?xml version="1.0" encoding="utf-8"?>
<p:tagLst xmlns:a="http://schemas.openxmlformats.org/drawingml/2006/main" xmlns:r="http://schemas.openxmlformats.org/officeDocument/2006/relationships" xmlns:p="http://schemas.openxmlformats.org/presentationml/2006/main">
  <p:tag name="NAME" val="CustomIcon"/>
</p:tagLst>
</file>

<file path=ppt/tags/tag517.xml><?xml version="1.0" encoding="utf-8"?>
<p:tagLst xmlns:a="http://schemas.openxmlformats.org/drawingml/2006/main" xmlns:r="http://schemas.openxmlformats.org/officeDocument/2006/relationships" xmlns:p="http://schemas.openxmlformats.org/presentationml/2006/main">
  <p:tag name="SHAPENAME" val="4. Footnote"/>
</p:tagLst>
</file>

<file path=ppt/tags/tag52.xml><?xml version="1.0" encoding="utf-8"?>
<p:tagLst xmlns:a="http://schemas.openxmlformats.org/drawingml/2006/main" xmlns:r="http://schemas.openxmlformats.org/officeDocument/2006/relationships" xmlns:p="http://schemas.openxmlformats.org/presentationml/2006/main">
  <p:tag name="SHAPENAME" val="5. Source"/>
</p:tagLst>
</file>

<file path=ppt/tags/tag5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rUQibaDMIQaIJXCExx3CSg"/>
</p:tagLst>
</file>

<file path=ppt/tags/tag5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7.xml><?xml version="1.0" encoding="utf-8"?>
<p:tagLst xmlns:a="http://schemas.openxmlformats.org/drawingml/2006/main" xmlns:r="http://schemas.openxmlformats.org/officeDocument/2006/relationships" xmlns:p="http://schemas.openxmlformats.org/presentationml/2006/main">
  <p:tag name="SHAPENAME" val="3. Subtitle"/>
</p:tagLst>
</file>

<file path=ppt/tags/tag5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9.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SHAPENAME" val="TopLine"/>
</p:tagLst>
</file>

<file path=ppt/tags/tag6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2e.WNeMwRPaNOv4PeDFU5Q"/>
</p:tagLst>
</file>

<file path=ppt/tags/tag6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6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6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66.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67.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68.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69.xml><?xml version="1.0" encoding="utf-8"?>
<p:tagLst xmlns:a="http://schemas.openxmlformats.org/drawingml/2006/main" xmlns:r="http://schemas.openxmlformats.org/officeDocument/2006/relationships" xmlns:p="http://schemas.openxmlformats.org/presentationml/2006/main">
  <p:tag name="SHAPENAME" val="TopLineLeft"/>
</p:tagLst>
</file>

<file path=ppt/tags/tag7.xml><?xml version="1.0" encoding="utf-8"?>
<p:tagLst xmlns:a="http://schemas.openxmlformats.org/drawingml/2006/main" xmlns:r="http://schemas.openxmlformats.org/officeDocument/2006/relationships" xmlns:p="http://schemas.openxmlformats.org/presentationml/2006/main">
  <p:tag name="SHAPENAME" val="4. Footnote"/>
</p:tagLst>
</file>

<file path=ppt/tags/tag7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1.xml><?xml version="1.0" encoding="utf-8"?>
<p:tagLst xmlns:a="http://schemas.openxmlformats.org/drawingml/2006/main" xmlns:r="http://schemas.openxmlformats.org/officeDocument/2006/relationships" xmlns:p="http://schemas.openxmlformats.org/presentationml/2006/main">
  <p:tag name="SHAPENAME" val="3. Subtitle"/>
</p:tagLst>
</file>

<file path=ppt/tags/tag72.xml><?xml version="1.0" encoding="utf-8"?>
<p:tagLst xmlns:a="http://schemas.openxmlformats.org/drawingml/2006/main" xmlns:r="http://schemas.openxmlformats.org/officeDocument/2006/relationships" xmlns:p="http://schemas.openxmlformats.org/presentationml/2006/main">
  <p:tag name="SHAPENAME" val="5. Source"/>
</p:tagLst>
</file>

<file path=ppt/tags/tag7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vkXdkIixRi6Hs.rBsPur2w"/>
</p:tagLst>
</file>

<file path=ppt/tags/tag76.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77.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7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79.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0.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81.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82.xml><?xml version="1.0" encoding="utf-8"?>
<p:tagLst xmlns:a="http://schemas.openxmlformats.org/drawingml/2006/main" xmlns:r="http://schemas.openxmlformats.org/officeDocument/2006/relationships" xmlns:p="http://schemas.openxmlformats.org/presentationml/2006/main">
  <p:tag name="SHAPENAME" val="TopLineLeft"/>
</p:tagLst>
</file>

<file path=ppt/tags/tag8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4.xml><?xml version="1.0" encoding="utf-8"?>
<p:tagLst xmlns:a="http://schemas.openxmlformats.org/drawingml/2006/main" xmlns:r="http://schemas.openxmlformats.org/officeDocument/2006/relationships" xmlns:p="http://schemas.openxmlformats.org/presentationml/2006/main">
  <p:tag name="SHAPENAME" val="3. Subtitle"/>
</p:tagLst>
</file>

<file path=ppt/tags/tag85.xml><?xml version="1.0" encoding="utf-8"?>
<p:tagLst xmlns:a="http://schemas.openxmlformats.org/drawingml/2006/main" xmlns:r="http://schemas.openxmlformats.org/officeDocument/2006/relationships" xmlns:p="http://schemas.openxmlformats.org/presentationml/2006/main">
  <p:tag name="SHAPENAME" val="5. Source"/>
</p:tagLst>
</file>

<file path=ppt/tags/tag8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THKNm6U2RZKJH1GvudQSPw"/>
</p:tagLst>
</file>

<file path=ppt/tags/tag89.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9.xml><?xml version="1.0" encoding="utf-8"?>
<p:tagLst xmlns:a="http://schemas.openxmlformats.org/drawingml/2006/main" xmlns:r="http://schemas.openxmlformats.org/officeDocument/2006/relationships" xmlns:p="http://schemas.openxmlformats.org/presentationml/2006/main">
  <p:tag name="SHAPENAME" val="Grid"/>
</p:tagLst>
</file>

<file path=ppt/tags/tag90.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9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92.xml><?xml version="1.0" encoding="utf-8"?>
<p:tagLst xmlns:a="http://schemas.openxmlformats.org/drawingml/2006/main" xmlns:r="http://schemas.openxmlformats.org/officeDocument/2006/relationships" xmlns:p="http://schemas.openxmlformats.org/presentationml/2006/main">
  <p:tag name="SHAPENAME" val="BottomLineRight"/>
</p:tagLst>
</file>

<file path=ppt/tags/tag93.xml><?xml version="1.0" encoding="utf-8"?>
<p:tagLst xmlns:a="http://schemas.openxmlformats.org/drawingml/2006/main" xmlns:r="http://schemas.openxmlformats.org/officeDocument/2006/relationships" xmlns:p="http://schemas.openxmlformats.org/presentationml/2006/main">
  <p:tag name="SHAPENAME" val="BottomLineLeft"/>
</p:tagLst>
</file>

<file path=ppt/tags/tag94.xml><?xml version="1.0" encoding="utf-8"?>
<p:tagLst xmlns:a="http://schemas.openxmlformats.org/drawingml/2006/main" xmlns:r="http://schemas.openxmlformats.org/officeDocument/2006/relationships" xmlns:p="http://schemas.openxmlformats.org/presentationml/2006/main">
  <p:tag name="SHAPENAME" val="TopLineRight"/>
</p:tagLst>
</file>

<file path=ppt/tags/tag95.xml><?xml version="1.0" encoding="utf-8"?>
<p:tagLst xmlns:a="http://schemas.openxmlformats.org/drawingml/2006/main" xmlns:r="http://schemas.openxmlformats.org/officeDocument/2006/relationships" xmlns:p="http://schemas.openxmlformats.org/presentationml/2006/main">
  <p:tag name="SHAPENAME" val="TopLineLeft"/>
</p:tagLst>
</file>

<file path=ppt/tags/tag96.xml><?xml version="1.0" encoding="utf-8"?>
<p:tagLst xmlns:a="http://schemas.openxmlformats.org/drawingml/2006/main" xmlns:r="http://schemas.openxmlformats.org/officeDocument/2006/relationships" xmlns:p="http://schemas.openxmlformats.org/presentationml/2006/main">
  <p:tag name="SHAPENAME" val="Straight Connector 15"/>
</p:tagLst>
</file>

<file path=ppt/tags/tag97.xml><?xml version="1.0" encoding="utf-8"?>
<p:tagLst xmlns:a="http://schemas.openxmlformats.org/drawingml/2006/main" xmlns:r="http://schemas.openxmlformats.org/officeDocument/2006/relationships" xmlns:p="http://schemas.openxmlformats.org/presentationml/2006/main">
  <p:tag name="SHAPENAME" val="5. Source"/>
</p:tagLst>
</file>

<file path=ppt/tags/tag9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99.xml><?xml version="1.0" encoding="utf-8"?>
<p:tagLst xmlns:a="http://schemas.openxmlformats.org/drawingml/2006/main" xmlns:r="http://schemas.openxmlformats.org/officeDocument/2006/relationships" xmlns:p="http://schemas.openxmlformats.org/presentationml/2006/main">
  <p:tag name="SHAPENAME" val="2. Slide Title"/>
</p:tagLst>
</file>

<file path=ppt/theme/theme1.xml><?xml version="1.0" encoding="utf-8"?>
<a:theme xmlns:a="http://schemas.openxmlformats.org/drawingml/2006/main" name="White">
  <a:themeElements>
    <a:clrScheme name="Custom 10">
      <a:dk1>
        <a:srgbClr val="000000"/>
      </a:dk1>
      <a:lt1>
        <a:srgbClr val="FFFFFF"/>
      </a:lt1>
      <a:dk2>
        <a:srgbClr val="FFFFFF"/>
      </a:dk2>
      <a:lt2>
        <a:srgbClr val="FFFFFF"/>
      </a:lt2>
      <a:accent1>
        <a:srgbClr val="051C2C"/>
      </a:accent1>
      <a:accent2>
        <a:srgbClr val="00A9F4"/>
      </a:accent2>
      <a:accent3>
        <a:srgbClr val="2251FF"/>
      </a:accent3>
      <a:accent4>
        <a:srgbClr val="AAE6F0"/>
      </a:accent4>
      <a:accent5>
        <a:srgbClr val="3C96B4"/>
      </a:accent5>
      <a:accent6>
        <a:srgbClr val="AFC3FF"/>
      </a:accent6>
      <a:hlink>
        <a:srgbClr val="1F40E6"/>
      </a:hlink>
      <a:folHlink>
        <a:srgbClr val="8C5AC8"/>
      </a:folHlink>
    </a:clrScheme>
    <a:fontScheme name="White Fonts">
      <a:majorFont>
        <a:latin typeface="Georgia"/>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 White">
        <a:dk1>
          <a:srgbClr val="000000"/>
        </a:dk1>
        <a:lt1>
          <a:srgbClr val="FFFFFF"/>
        </a:lt1>
        <a:dk2>
          <a:srgbClr val="FFFFFF"/>
        </a:dk2>
        <a:lt2>
          <a:srgbClr val="FFFFFF"/>
        </a:lt2>
        <a:accent1>
          <a:srgbClr val="051C2C"/>
        </a:accent1>
        <a:accent2>
          <a:srgbClr val="00A9F4"/>
        </a:accent2>
        <a:accent3>
          <a:srgbClr val="1F40E6"/>
        </a:accent3>
        <a:accent4>
          <a:srgbClr val="AAE6F0"/>
        </a:accent4>
        <a:accent5>
          <a:srgbClr val="3C96B4"/>
        </a:accent5>
        <a:accent6>
          <a:srgbClr val="AFC3FF"/>
        </a:accent6>
        <a:hlink>
          <a:srgbClr val="1F40E6"/>
        </a:hlink>
        <a:folHlink>
          <a:srgbClr val="8C5AC8"/>
        </a:folHlink>
      </a:clrScheme>
    </a:extraClrScheme>
  </a:extraClrSchemeLst>
  <a:custClrLst>
    <a:custClr name="Electric Blue">
      <a:srgbClr val="2251FF"/>
    </a:custClr>
    <a:custClr name="Cyan">
      <a:srgbClr val="00A9F4"/>
    </a:custClr>
    <a:custClr name="Pale Blue">
      <a:srgbClr val="6DC1DB"/>
    </a:custClr>
    <a:custClr name="Super Light Gray">
      <a:srgbClr val="D0D0D0"/>
    </a:custClr>
    <a:custClr name="Pink">
      <a:srgbClr val="E8BDAD"/>
    </a:custClr>
    <a:custClr name="Orange">
      <a:srgbClr val="FAA082"/>
    </a:custClr>
    <a:custClr name="Red">
      <a:srgbClr val="E5546C"/>
    </a:custClr>
    <a:custClr name="Null">
      <a:srgbClr val="FEFFFF"/>
    </a:custClr>
    <a:custClr name="Null">
      <a:srgbClr val="FEFFFF"/>
    </a:custClr>
    <a:custClr name="Null">
      <a:srgbClr val="FEFFFF"/>
    </a:custClr>
    <a:custClr name="Dark Gray">
      <a:srgbClr val="4D4D4D"/>
    </a:custClr>
    <a:custClr name="Mid Gray">
      <a:srgbClr val="7F7F7F"/>
    </a:custClr>
    <a:custClr name="Light Gray">
      <a:srgbClr val="B3B3B3"/>
    </a:custClr>
    <a:custClr name="Super Light Gray">
      <a:srgbClr val="D0D0D0"/>
    </a:custClr>
    <a:custClr name="Pale Gray">
      <a:srgbClr val="E6E6E6"/>
    </a:custClr>
    <a:custClr name="Null">
      <a:srgbClr val="FEFFFF"/>
    </a:custClr>
    <a:custClr name="Null">
      <a:srgbClr val="FEFFFF"/>
    </a:custClr>
    <a:custClr name="Null">
      <a:srgbClr val="FEFFFF"/>
    </a:custClr>
    <a:custClr name="Null">
      <a:srgbClr val="FEFFFF"/>
    </a:custClr>
    <a:custClr name="Null">
      <a:srgbClr val="FEFFFF"/>
    </a:custClr>
    <a:custClr name="Linear 1 (Deep Blue)">
      <a:srgbClr val="051C2C"/>
    </a:custClr>
    <a:custClr name="Linear 2">
      <a:srgbClr val="034B6F"/>
    </a:custClr>
    <a:custClr name="Linear 3">
      <a:srgbClr val="027AB1"/>
    </a:custClr>
    <a:custClr name="Linear 4 (Cyan)">
      <a:srgbClr val="00A9F4"/>
    </a:custClr>
    <a:custClr name="Linear 5">
      <a:srgbClr val="39BDF3"/>
    </a:custClr>
    <a:custClr name="Linear 6">
      <a:srgbClr val="71D2F1"/>
    </a:custClr>
    <a:custClr name="Linear 7 (Pale Blue)">
      <a:srgbClr val="AAE6F0"/>
    </a:custClr>
    <a:custClr name="Null">
      <a:srgbClr val="FEFFFF"/>
    </a:custClr>
    <a:custClr name="Null">
      <a:srgbClr val="FEFFFF"/>
    </a:custClr>
    <a:custClr name="Null">
      <a:srgbClr val="FEFFFF"/>
    </a:custClr>
  </a:custClrLst>
  <a:extLst>
    <a:ext uri="{05A4C25C-085E-4340-85A3-A5531E510DB2}">
      <thm15:themeFamily xmlns:thm15="http://schemas.microsoft.com/office/thememl/2012/main" name="Presentation5" id="{BEEFAB60-5C44-45A4-9B27-2B4FAF6C9F78}" vid="{D0961349-9864-4851-A73B-3F5A2095CEE8}"/>
    </a:ext>
  </a:extLst>
</a:theme>
</file>

<file path=ppt/theme/theme2.xml><?xml version="1.0" encoding="utf-8"?>
<a:theme xmlns:a="http://schemas.openxmlformats.org/drawingml/2006/main" name="Contrast">
  <a:themeElements>
    <a:clrScheme name="Custom 18">
      <a:dk1>
        <a:srgbClr val="FFFFFF"/>
      </a:dk1>
      <a:lt1>
        <a:srgbClr val="051C2C"/>
      </a:lt1>
      <a:dk2>
        <a:srgbClr val="000000"/>
      </a:dk2>
      <a:lt2>
        <a:srgbClr val="000000"/>
      </a:lt2>
      <a:accent1>
        <a:srgbClr val="FFFFFF"/>
      </a:accent1>
      <a:accent2>
        <a:srgbClr val="00A9F4"/>
      </a:accent2>
      <a:accent3>
        <a:srgbClr val="2251FF"/>
      </a:accent3>
      <a:accent4>
        <a:srgbClr val="AAE6F0"/>
      </a:accent4>
      <a:accent5>
        <a:srgbClr val="3C96B4"/>
      </a:accent5>
      <a:accent6>
        <a:srgbClr val="AFC3FF"/>
      </a:accent6>
      <a:hlink>
        <a:srgbClr val="00A9F4"/>
      </a:hlink>
      <a:folHlink>
        <a:srgbClr val="8C5AC8"/>
      </a:folHlink>
    </a:clrScheme>
    <a:fontScheme name="Scheme Blue Fonts">
      <a:majorFont>
        <a:latin typeface="Georgia"/>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 Blue">
        <a:dk1>
          <a:srgbClr val="FFFFFF"/>
        </a:dk1>
        <a:lt1>
          <a:srgbClr val="051C2C"/>
        </a:lt1>
        <a:dk2>
          <a:srgbClr val="000000"/>
        </a:dk2>
        <a:lt2>
          <a:srgbClr val="000000"/>
        </a:lt2>
        <a:accent1>
          <a:srgbClr val="FFFFFF"/>
        </a:accent1>
        <a:accent2>
          <a:srgbClr val="00A9F4"/>
        </a:accent2>
        <a:accent3>
          <a:srgbClr val="1F40E6"/>
        </a:accent3>
        <a:accent4>
          <a:srgbClr val="AAE6F0"/>
        </a:accent4>
        <a:accent5>
          <a:srgbClr val="3C96B4"/>
        </a:accent5>
        <a:accent6>
          <a:srgbClr val="AFC3FF"/>
        </a:accent6>
        <a:hlink>
          <a:srgbClr val="00A9F4"/>
        </a:hlink>
        <a:folHlink>
          <a:srgbClr val="8C5AC8"/>
        </a:folHlink>
      </a:clrScheme>
    </a:extraClrScheme>
  </a:extraClrSchemeLst>
  <a:custClrLst>
    <a:custClr name="Electric Blue">
      <a:srgbClr val="2251FF"/>
    </a:custClr>
    <a:custClr name="Cyan">
      <a:srgbClr val="00A9F4"/>
    </a:custClr>
    <a:custClr name="Pale Blue">
      <a:srgbClr val="6DC1DB"/>
    </a:custClr>
    <a:custClr name="Super Light Gray">
      <a:srgbClr val="D0D0D0"/>
    </a:custClr>
    <a:custClr name="Pink">
      <a:srgbClr val="E8BDAD"/>
    </a:custClr>
    <a:custClr name="Orange">
      <a:srgbClr val="FAA082"/>
    </a:custClr>
    <a:custClr name="Red">
      <a:srgbClr val="E5546C"/>
    </a:custClr>
    <a:custClr name="Null">
      <a:srgbClr val="FEFFFF"/>
    </a:custClr>
    <a:custClr name="Null">
      <a:srgbClr val="FEFFFF"/>
    </a:custClr>
    <a:custClr name="Null">
      <a:srgbClr val="FEFFFF"/>
    </a:custClr>
    <a:custClr name="Dark Gray">
      <a:srgbClr val="4D4D4D"/>
    </a:custClr>
    <a:custClr name="Mid Gray">
      <a:srgbClr val="7F7F7F"/>
    </a:custClr>
    <a:custClr name="Light Gray">
      <a:srgbClr val="B3B3B3"/>
    </a:custClr>
    <a:custClr name="Super Light Gray">
      <a:srgbClr val="D0D0D0"/>
    </a:custClr>
    <a:custClr name="Pale Gray">
      <a:srgbClr val="E6E6E6"/>
    </a:custClr>
    <a:custClr name="Null">
      <a:srgbClr val="FEFFFF"/>
    </a:custClr>
    <a:custClr name="Null">
      <a:srgbClr val="FEFFFF"/>
    </a:custClr>
    <a:custClr name="Null">
      <a:srgbClr val="FEFFFF"/>
    </a:custClr>
    <a:custClr name="Null">
      <a:srgbClr val="FEFFFF"/>
    </a:custClr>
    <a:custClr name="Null">
      <a:srgbClr val="FEFFFF"/>
    </a:custClr>
    <a:custClr name="Linear 1 (White)">
      <a:srgbClr val="FFFFFF"/>
    </a:custClr>
    <a:custClr name="Linear 2 (Pale Blue)">
      <a:srgbClr val="AAE6F0"/>
    </a:custClr>
    <a:custClr name="Linear 3">
      <a:srgbClr val="71D2F1"/>
    </a:custClr>
    <a:custClr name="Linear 4">
      <a:srgbClr val="39BDF3"/>
    </a:custClr>
    <a:custClr name="Linear 5 (Cyan)">
      <a:srgbClr val="00A9F4"/>
    </a:custClr>
    <a:custClr name="Linear 6">
      <a:srgbClr val="027AB1"/>
    </a:custClr>
    <a:custClr name="Linear 7">
      <a:srgbClr val="034B6F"/>
    </a:custClr>
    <a:custClr name="Null">
      <a:srgbClr val="FEFFFF"/>
    </a:custClr>
    <a:custClr name="Null">
      <a:srgbClr val="FEFFFF"/>
    </a:custClr>
    <a:custClr name="Null">
      <a:srgbClr val="FEFFFF"/>
    </a:custClr>
  </a:custClrLst>
  <a:extLst>
    <a:ext uri="{05A4C25C-085E-4340-85A3-A5531E510DB2}">
      <thm15:themeFamily xmlns:thm15="http://schemas.microsoft.com/office/thememl/2012/main" name="Presentation5" id="{BEEFAB60-5C44-45A4-9B27-2B4FAF6C9F78}" vid="{DA865B1F-6596-4A79-AD9D-B0A5E2A41575}"/>
    </a:ext>
  </a:extLst>
</a:theme>
</file>

<file path=ppt/theme/theme3.xml><?xml version="1.0" encoding="utf-8"?>
<a:theme xmlns:a="http://schemas.openxmlformats.org/drawingml/2006/main" name="Office Theme">
  <a:themeElements>
    <a:clrScheme name="Custom Scheme">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Custom Scheme 2">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2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1871</TotalTime>
  <Words>1168</Words>
  <Application>Microsoft Office PowerPoint</Application>
  <PresentationFormat>Widescreen</PresentationFormat>
  <Paragraphs>259</Paragraphs>
  <Slides>8</Slides>
  <Notes>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8</vt:i4>
      </vt:variant>
    </vt:vector>
  </HeadingPairs>
  <TitlesOfParts>
    <vt:vector size="16" baseType="lpstr">
      <vt:lpstr>Arial</vt:lpstr>
      <vt:lpstr>Georgia</vt:lpstr>
      <vt:lpstr>McKinsey Sans Light</vt:lpstr>
      <vt:lpstr>Segoe UI</vt:lpstr>
      <vt:lpstr>Wingdings</vt:lpstr>
      <vt:lpstr>White</vt:lpstr>
      <vt:lpstr>Contrast</vt:lpstr>
      <vt:lpstr>think-cell Slide</vt:lpstr>
      <vt:lpstr>Proč usilovat o dosažení čisté nulové bilance emisí skleníkových plynů do roku 2050?</vt:lpstr>
      <vt:lpstr>Česká republika musí urychlit proces dekarbonizace, aby dosáhla 55% snížení oproti roku 1990 a dosáhla čisté nuly do roku 2050</vt:lpstr>
      <vt:lpstr>V nákladově efektivním scénáři přichází největší snížení emisí do roku 2030 z omezení těžby a spalování uhlí. Transformaci musí ale začít i ostatní sektory</vt:lpstr>
      <vt:lpstr>Navzdory obtížné výchozí pozici se dekarbonizace může stát pro střední Evropu příležitostí</vt:lpstr>
      <vt:lpstr>Zaostávání: Ve střední Evropě pozorujeme vysokou emisní náročnost HDP a nízké zapojení veřejnosti a podniků</vt:lpstr>
      <vt:lpstr>Nutnost: CE je region orientovaný na export, dekarbonizační tlak bude vytvářen hodnotovými řetězci</vt:lpstr>
      <vt:lpstr>Nutnost: Mezinárodní bankovní skupiny regulované Evropskou centrální bankou mají velký podíl bankovních aktiv ve střední Evropě</vt:lpstr>
      <vt:lpstr>Příležitost: Dostupné finanční prostředky, mladí zákazníci a relevantní zdroje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Sustainability design sprint support</dc:title>
  <dc:subject/>
  <dc:creator>Ivana</dc:creator>
  <cp:keywords/>
  <dc:description/>
  <cp:lastModifiedBy>Viktor Hanzlik</cp:lastModifiedBy>
  <cp:revision>87</cp:revision>
  <cp:lastPrinted>2018-10-30T20:37:12Z</cp:lastPrinted>
  <dcterms:created xsi:type="dcterms:W3CDTF">2021-09-08T08:46:08Z</dcterms:created>
  <dcterms:modified xsi:type="dcterms:W3CDTF">2021-10-11T16:42:59Z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1628964</vt:lpwstr>
  </property>
  <property fmtid="{D5CDD505-2E9C-101B-9397-08002B2CF9AE}" pid="3" name="NXPowerLiteSettings">
    <vt:lpwstr>C9000A38044001</vt:lpwstr>
  </property>
  <property fmtid="{D5CDD505-2E9C-101B-9397-08002B2CF9AE}" pid="4" name="NXPowerLiteVersion">
    <vt:lpwstr>D7.1.14</vt:lpwstr>
  </property>
  <property fmtid="{D5CDD505-2E9C-101B-9397-08002B2CF9AE}" pid="5" name="PPT">
    <vt:lpwstr>Hello</vt:lpwstr>
  </property>
  <property fmtid="{D5CDD505-2E9C-101B-9397-08002B2CF9AE}" pid="6" name="TemplateVersion">
    <vt:lpwstr>4</vt:lpwstr>
  </property>
  <property fmtid="{D5CDD505-2E9C-101B-9397-08002B2CF9AE}" pid="7" name="TemplateLastEdited">
    <vt:lpwstr>2021-03-24 02:49 PM</vt:lpwstr>
  </property>
  <property fmtid="{D5CDD505-2E9C-101B-9397-08002B2CF9AE}" pid="8" name="TemplateCreated">
    <vt:lpwstr>2019-02-27 01:18 PM</vt:lpwstr>
  </property>
</Properties>
</file>